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93" r:id="rId8"/>
    <p:sldId id="261" r:id="rId9"/>
    <p:sldId id="262" r:id="rId10"/>
    <p:sldId id="263" r:id="rId11"/>
    <p:sldId id="291" r:id="rId12"/>
    <p:sldId id="294" r:id="rId13"/>
    <p:sldId id="264" r:id="rId14"/>
    <p:sldId id="289" r:id="rId15"/>
    <p:sldId id="266" r:id="rId16"/>
    <p:sldId id="268" r:id="rId17"/>
    <p:sldId id="269" r:id="rId18"/>
    <p:sldId id="295" r:id="rId19"/>
    <p:sldId id="270" r:id="rId20"/>
    <p:sldId id="287" r:id="rId21"/>
    <p:sldId id="271" r:id="rId22"/>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EFDD79"/>
    <a:srgbClr val="5F7797"/>
    <a:srgbClr val="FDBE00"/>
    <a:srgbClr val="F26F61"/>
    <a:srgbClr val="363636"/>
    <a:srgbClr val="32798F"/>
    <a:srgbClr val="7F7F7F"/>
    <a:srgbClr val="414455"/>
    <a:srgbClr val="60B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1" autoAdjust="0"/>
    <p:restoredTop sz="94660"/>
  </p:normalViewPr>
  <p:slideViewPr>
    <p:cSldViewPr snapToGrid="0">
      <p:cViewPr varScale="1">
        <p:scale>
          <a:sx n="47" d="100"/>
          <a:sy n="47" d="100"/>
        </p:scale>
        <p:origin x="1066" y="3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42" name=""/>
        <p:cNvGrpSpPr/>
        <p:nvPr/>
      </p:nvGrpSpPr>
      <p:grpSpPr>
        <a:xfrm>
          <a:off x="0" y="0"/>
          <a:ext cx="0" cy="0"/>
          <a:chOff x="0" y="0"/>
          <a:chExt cx="0" cy="0"/>
        </a:xfrm>
      </p:grpSpPr>
      <p:sp>
        <p:nvSpPr>
          <p:cNvPr id="104901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01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170F3-E487-4281-A705-9BC98064EFD7}" type="datetimeFigureOut">
              <a:rPr lang="zh-CN" altLang="en-US" smtClean="0"/>
            </a:fld>
            <a:endParaRPr lang="zh-CN" altLang="en-US"/>
          </a:p>
        </p:txBody>
      </p:sp>
      <p:sp>
        <p:nvSpPr>
          <p:cNvPr id="104901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901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2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02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39D3C-55F1-453B-BE49-D4DBF8FE55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p>
            <a:endParaRPr lang="zh-CN" altLang="en-US"/>
          </a:p>
        </p:txBody>
      </p:sp>
      <p:sp>
        <p:nvSpPr>
          <p:cNvPr id="1048646"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800" name="幻灯片图像占位符 1"/>
          <p:cNvSpPr>
            <a:spLocks noGrp="1" noRot="1" noChangeAspect="1"/>
          </p:cNvSpPr>
          <p:nvPr>
            <p:ph type="sldImg"/>
          </p:nvPr>
        </p:nvSpPr>
        <p:spPr/>
      </p:sp>
      <p:sp>
        <p:nvSpPr>
          <p:cNvPr id="1048801" name="备注占位符 2"/>
          <p:cNvSpPr>
            <a:spLocks noGrp="1"/>
          </p:cNvSpPr>
          <p:nvPr>
            <p:ph type="body" idx="1"/>
          </p:nvPr>
        </p:nvSpPr>
        <p:spPr/>
        <p:txBody>
          <a:bodyPr/>
          <a:p>
            <a:endParaRPr lang="zh-CN" altLang="en-US"/>
          </a:p>
        </p:txBody>
      </p:sp>
      <p:sp>
        <p:nvSpPr>
          <p:cNvPr id="1048802"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816" name="幻灯片图像占位符 1"/>
          <p:cNvSpPr>
            <a:spLocks noGrp="1" noRot="1" noChangeAspect="1"/>
          </p:cNvSpPr>
          <p:nvPr>
            <p:ph type="sldImg"/>
          </p:nvPr>
        </p:nvSpPr>
        <p:spPr/>
      </p:sp>
      <p:sp>
        <p:nvSpPr>
          <p:cNvPr id="1048817" name="备注占位符 2"/>
          <p:cNvSpPr>
            <a:spLocks noGrp="1"/>
          </p:cNvSpPr>
          <p:nvPr>
            <p:ph type="body" idx="1"/>
          </p:nvPr>
        </p:nvSpPr>
        <p:spPr/>
        <p:txBody>
          <a:bodyPr/>
          <a:p>
            <a:endParaRPr lang="zh-CN" altLang="en-US"/>
          </a:p>
        </p:txBody>
      </p:sp>
      <p:sp>
        <p:nvSpPr>
          <p:cNvPr id="1048818"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850" name="幻灯片图像占位符 1"/>
          <p:cNvSpPr>
            <a:spLocks noGrp="1" noRot="1" noChangeAspect="1"/>
          </p:cNvSpPr>
          <p:nvPr>
            <p:ph type="sldImg"/>
          </p:nvPr>
        </p:nvSpPr>
        <p:spPr/>
      </p:sp>
      <p:sp>
        <p:nvSpPr>
          <p:cNvPr id="1048851" name="备注占位符 2"/>
          <p:cNvSpPr>
            <a:spLocks noGrp="1"/>
          </p:cNvSpPr>
          <p:nvPr>
            <p:ph type="body" idx="1"/>
          </p:nvPr>
        </p:nvSpPr>
        <p:spPr/>
        <p:txBody>
          <a:bodyPr/>
          <a:p>
            <a:endParaRPr lang="zh-CN" altLang="en-US"/>
          </a:p>
        </p:txBody>
      </p:sp>
      <p:sp>
        <p:nvSpPr>
          <p:cNvPr id="1048852"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890" name="幻灯片图像占位符 1"/>
          <p:cNvSpPr>
            <a:spLocks noGrp="1" noRot="1" noChangeAspect="1"/>
          </p:cNvSpPr>
          <p:nvPr>
            <p:ph type="sldImg"/>
          </p:nvPr>
        </p:nvSpPr>
        <p:spPr/>
      </p:sp>
      <p:sp>
        <p:nvSpPr>
          <p:cNvPr id="1048891" name="备注占位符 2"/>
          <p:cNvSpPr>
            <a:spLocks noGrp="1"/>
          </p:cNvSpPr>
          <p:nvPr>
            <p:ph type="body" idx="1"/>
          </p:nvPr>
        </p:nvSpPr>
        <p:spPr/>
        <p:txBody>
          <a:bodyPr/>
          <a:p>
            <a:endParaRPr lang="zh-CN" altLang="en-US"/>
          </a:p>
        </p:txBody>
      </p:sp>
      <p:sp>
        <p:nvSpPr>
          <p:cNvPr id="1048892"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948" name="幻灯片图像占位符 1"/>
          <p:cNvSpPr>
            <a:spLocks noGrp="1" noRot="1" noChangeAspect="1"/>
          </p:cNvSpPr>
          <p:nvPr>
            <p:ph type="sldImg"/>
          </p:nvPr>
        </p:nvSpPr>
        <p:spPr/>
      </p:sp>
      <p:sp>
        <p:nvSpPr>
          <p:cNvPr id="1048949" name="备注占位符 2"/>
          <p:cNvSpPr>
            <a:spLocks noGrp="1"/>
          </p:cNvSpPr>
          <p:nvPr>
            <p:ph type="body" idx="1"/>
          </p:nvPr>
        </p:nvSpPr>
        <p:spPr/>
        <p:txBody>
          <a:bodyPr/>
          <a:p>
            <a:endParaRPr lang="zh-CN" altLang="en-US"/>
          </a:p>
        </p:txBody>
      </p:sp>
      <p:sp>
        <p:nvSpPr>
          <p:cNvPr id="1048950"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931" name="幻灯片图像占位符 1"/>
          <p:cNvSpPr>
            <a:spLocks noGrp="1" noRot="1" noChangeAspect="1"/>
          </p:cNvSpPr>
          <p:nvPr>
            <p:ph type="sldImg"/>
          </p:nvPr>
        </p:nvSpPr>
        <p:spPr/>
      </p:sp>
      <p:sp>
        <p:nvSpPr>
          <p:cNvPr id="1048932" name="备注占位符 2"/>
          <p:cNvSpPr>
            <a:spLocks noGrp="1"/>
          </p:cNvSpPr>
          <p:nvPr>
            <p:ph type="body" idx="1"/>
          </p:nvPr>
        </p:nvSpPr>
        <p:spPr/>
        <p:txBody>
          <a:bodyPr/>
          <a:p>
            <a:endParaRPr lang="zh-CN" altLang="en-US"/>
          </a:p>
        </p:txBody>
      </p:sp>
      <p:sp>
        <p:nvSpPr>
          <p:cNvPr id="1048933"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915" name="幻灯片图像占位符 1"/>
          <p:cNvSpPr>
            <a:spLocks noGrp="1" noRot="1" noChangeAspect="1"/>
          </p:cNvSpPr>
          <p:nvPr>
            <p:ph type="sldImg"/>
          </p:nvPr>
        </p:nvSpPr>
        <p:spPr/>
      </p:sp>
      <p:sp>
        <p:nvSpPr>
          <p:cNvPr id="1048916" name="备注占位符 2"/>
          <p:cNvSpPr>
            <a:spLocks noGrp="1"/>
          </p:cNvSpPr>
          <p:nvPr>
            <p:ph type="body" idx="1"/>
          </p:nvPr>
        </p:nvSpPr>
        <p:spPr/>
        <p:txBody>
          <a:bodyPr/>
          <a:p>
            <a:endParaRPr lang="zh-CN" altLang="en-US"/>
          </a:p>
        </p:txBody>
      </p:sp>
      <p:sp>
        <p:nvSpPr>
          <p:cNvPr id="1048917"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915" name="幻灯片图像占位符 1"/>
          <p:cNvSpPr>
            <a:spLocks noGrp="1" noRot="1" noChangeAspect="1"/>
          </p:cNvSpPr>
          <p:nvPr>
            <p:ph type="sldImg"/>
          </p:nvPr>
        </p:nvSpPr>
        <p:spPr/>
      </p:sp>
      <p:sp>
        <p:nvSpPr>
          <p:cNvPr id="1048916" name="备注占位符 2"/>
          <p:cNvSpPr>
            <a:spLocks noGrp="1"/>
          </p:cNvSpPr>
          <p:nvPr>
            <p:ph type="body" idx="1"/>
          </p:nvPr>
        </p:nvSpPr>
        <p:spPr/>
        <p:txBody>
          <a:bodyPr/>
          <a:p>
            <a:endParaRPr lang="zh-CN" altLang="en-US"/>
          </a:p>
        </p:txBody>
      </p:sp>
      <p:sp>
        <p:nvSpPr>
          <p:cNvPr id="1048917"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9044" name="幻灯片图像占位符 1"/>
          <p:cNvSpPr>
            <a:spLocks noGrp="1" noRot="1" noChangeAspect="1"/>
          </p:cNvSpPr>
          <p:nvPr>
            <p:ph type="sldImg"/>
          </p:nvPr>
        </p:nvSpPr>
        <p:spPr/>
      </p:sp>
      <p:sp>
        <p:nvSpPr>
          <p:cNvPr id="1049045" name="备注占位符 2"/>
          <p:cNvSpPr>
            <a:spLocks noGrp="1"/>
          </p:cNvSpPr>
          <p:nvPr>
            <p:ph type="body" idx="1"/>
          </p:nvPr>
        </p:nvSpPr>
        <p:spPr/>
        <p:txBody>
          <a:bodyPr/>
          <a:p>
            <a:endParaRPr lang="zh-CN" altLang="en-US"/>
          </a:p>
        </p:txBody>
      </p:sp>
      <p:sp>
        <p:nvSpPr>
          <p:cNvPr id="1049046"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895" name="幻灯片图像占位符 1"/>
          <p:cNvSpPr>
            <a:spLocks noGrp="1" noRot="1" noChangeAspect="1"/>
          </p:cNvSpPr>
          <p:nvPr>
            <p:ph type="sldImg"/>
          </p:nvPr>
        </p:nvSpPr>
        <p:spPr/>
      </p:sp>
      <p:sp>
        <p:nvSpPr>
          <p:cNvPr id="1048896" name="备注占位符 2"/>
          <p:cNvSpPr>
            <a:spLocks noGrp="1"/>
          </p:cNvSpPr>
          <p:nvPr>
            <p:ph type="body" idx="1"/>
          </p:nvPr>
        </p:nvSpPr>
        <p:spPr/>
        <p:txBody>
          <a:bodyPr/>
          <a:p>
            <a:endParaRPr lang="zh-CN" altLang="en-US"/>
          </a:p>
        </p:txBody>
      </p:sp>
      <p:sp>
        <p:nvSpPr>
          <p:cNvPr id="1048897"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8" name="备注占位符 2"/>
          <p:cNvSpPr>
            <a:spLocks noGrp="1"/>
          </p:cNvSpPr>
          <p:nvPr>
            <p:ph type="body" idx="1"/>
          </p:nvPr>
        </p:nvSpPr>
        <p:spPr/>
        <p:txBody>
          <a:bodyPr/>
          <a:p>
            <a:endParaRPr lang="zh-CN" altLang="en-US"/>
          </a:p>
        </p:txBody>
      </p:sp>
      <p:sp>
        <p:nvSpPr>
          <p:cNvPr id="1048659"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73" name="幻灯片图像占位符 1"/>
          <p:cNvSpPr>
            <a:spLocks noGrp="1" noRot="1" noChangeAspect="1"/>
          </p:cNvSpPr>
          <p:nvPr>
            <p:ph type="sldImg"/>
          </p:nvPr>
        </p:nvSpPr>
        <p:spPr/>
      </p:sp>
      <p:sp>
        <p:nvSpPr>
          <p:cNvPr id="1048674" name="备注占位符 2"/>
          <p:cNvSpPr>
            <a:spLocks noGrp="1"/>
          </p:cNvSpPr>
          <p:nvPr>
            <p:ph type="body" idx="1"/>
          </p:nvPr>
        </p:nvSpPr>
        <p:spPr/>
        <p:txBody>
          <a:bodyPr/>
          <a:p>
            <a:endParaRPr lang="zh-CN" altLang="en-US"/>
          </a:p>
        </p:txBody>
      </p:sp>
      <p:sp>
        <p:nvSpPr>
          <p:cNvPr id="1048675"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p>
            <a:endParaRPr lang="zh-CN" altLang="en-US"/>
          </a:p>
        </p:txBody>
      </p:sp>
      <p:sp>
        <p:nvSpPr>
          <p:cNvPr id="1048758"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p>
            <a:endParaRPr lang="zh-CN" altLang="en-US"/>
          </a:p>
        </p:txBody>
      </p:sp>
      <p:sp>
        <p:nvSpPr>
          <p:cNvPr id="1048758"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772" name="幻灯片图像占位符 1"/>
          <p:cNvSpPr>
            <a:spLocks noGrp="1" noRot="1" noChangeAspect="1"/>
          </p:cNvSpPr>
          <p:nvPr>
            <p:ph type="sldImg"/>
          </p:nvPr>
        </p:nvSpPr>
        <p:spPr/>
      </p:sp>
      <p:sp>
        <p:nvSpPr>
          <p:cNvPr id="1048773" name="备注占位符 2"/>
          <p:cNvSpPr>
            <a:spLocks noGrp="1"/>
          </p:cNvSpPr>
          <p:nvPr>
            <p:ph type="body" idx="1"/>
          </p:nvPr>
        </p:nvSpPr>
        <p:spPr/>
        <p:txBody>
          <a:bodyPr/>
          <a:p>
            <a:endParaRPr lang="zh-CN" altLang="en-US"/>
          </a:p>
        </p:txBody>
      </p:sp>
      <p:sp>
        <p:nvSpPr>
          <p:cNvPr id="1048774"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786" name="幻灯片图像占位符 1"/>
          <p:cNvSpPr>
            <a:spLocks noGrp="1" noRot="1" noChangeAspect="1"/>
          </p:cNvSpPr>
          <p:nvPr>
            <p:ph type="sldImg"/>
          </p:nvPr>
        </p:nvSpPr>
        <p:spPr/>
      </p:sp>
      <p:sp>
        <p:nvSpPr>
          <p:cNvPr id="1048787" name="备注占位符 2"/>
          <p:cNvSpPr>
            <a:spLocks noGrp="1"/>
          </p:cNvSpPr>
          <p:nvPr>
            <p:ph type="body" idx="1"/>
          </p:nvPr>
        </p:nvSpPr>
        <p:spPr/>
        <p:txBody>
          <a:bodyPr/>
          <a:p>
            <a:endParaRPr lang="zh-CN" altLang="en-US"/>
          </a:p>
        </p:txBody>
      </p:sp>
      <p:sp>
        <p:nvSpPr>
          <p:cNvPr id="1048788"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800" name="幻灯片图像占位符 1"/>
          <p:cNvSpPr>
            <a:spLocks noGrp="1" noRot="1" noChangeAspect="1"/>
          </p:cNvSpPr>
          <p:nvPr>
            <p:ph type="sldImg"/>
          </p:nvPr>
        </p:nvSpPr>
        <p:spPr/>
      </p:sp>
      <p:sp>
        <p:nvSpPr>
          <p:cNvPr id="1048801" name="备注占位符 2"/>
          <p:cNvSpPr>
            <a:spLocks noGrp="1"/>
          </p:cNvSpPr>
          <p:nvPr>
            <p:ph type="body" idx="1"/>
          </p:nvPr>
        </p:nvSpPr>
        <p:spPr/>
        <p:txBody>
          <a:bodyPr/>
          <a:p>
            <a:endParaRPr lang="zh-CN" altLang="en-US"/>
          </a:p>
        </p:txBody>
      </p:sp>
      <p:sp>
        <p:nvSpPr>
          <p:cNvPr id="1048802"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816" name="幻灯片图像占位符 1"/>
          <p:cNvSpPr>
            <a:spLocks noGrp="1" noRot="1" noChangeAspect="1"/>
          </p:cNvSpPr>
          <p:nvPr>
            <p:ph type="sldImg"/>
          </p:nvPr>
        </p:nvSpPr>
        <p:spPr/>
      </p:sp>
      <p:sp>
        <p:nvSpPr>
          <p:cNvPr id="1048817" name="备注占位符 2"/>
          <p:cNvSpPr>
            <a:spLocks noGrp="1"/>
          </p:cNvSpPr>
          <p:nvPr>
            <p:ph type="body" idx="1"/>
          </p:nvPr>
        </p:nvSpPr>
        <p:spPr/>
        <p:txBody>
          <a:bodyPr/>
          <a:p>
            <a:endParaRPr lang="zh-CN" altLang="en-US"/>
          </a:p>
        </p:txBody>
      </p:sp>
      <p:sp>
        <p:nvSpPr>
          <p:cNvPr id="1048818" name="灯片编号占位符 3"/>
          <p:cNvSpPr>
            <a:spLocks noGrp="1"/>
          </p:cNvSpPr>
          <p:nvPr>
            <p:ph type="sldNum" sz="quarter" idx="10"/>
          </p:nvPr>
        </p:nvSpPr>
        <p:spPr/>
        <p:txBody>
          <a:bodyPr/>
          <a:p>
            <a:fld id="{E3139D3C-55F1-453B-BE49-D4DBF8FE55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25"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36" name=""/>
        <p:cNvGrpSpPr/>
        <p:nvPr/>
      </p:nvGrpSpPr>
      <p:grpSpPr>
        <a:xfrm>
          <a:off x="0" y="0"/>
          <a:ext cx="0" cy="0"/>
          <a:chOff x="0" y="0"/>
          <a:chExt cx="0" cy="0"/>
        </a:xfrm>
      </p:grpSpPr>
      <p:sp>
        <p:nvSpPr>
          <p:cNvPr id="1048983" name="标题 1"/>
          <p:cNvSpPr>
            <a:spLocks noGrp="1"/>
          </p:cNvSpPr>
          <p:nvPr>
            <p:ph type="title"/>
          </p:nvPr>
        </p:nvSpPr>
        <p:spPr/>
        <p:txBody>
          <a:bodyPr/>
          <a:p>
            <a:r>
              <a:rPr lang="zh-CN" altLang="en-US"/>
              <a:t>单击此处编辑母版标题样式</a:t>
            </a:r>
            <a:endParaRPr lang="zh-CN" altLang="en-US"/>
          </a:p>
        </p:txBody>
      </p:sp>
      <p:sp>
        <p:nvSpPr>
          <p:cNvPr id="1048984"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85" name="日期占位符 3"/>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86" name="页脚占位符 4"/>
          <p:cNvSpPr>
            <a:spLocks noGrp="1"/>
          </p:cNvSpPr>
          <p:nvPr>
            <p:ph type="ftr" sz="quarter" idx="11"/>
          </p:nvPr>
        </p:nvSpPr>
        <p:spPr/>
        <p:txBody>
          <a:bodyPr/>
          <a:p>
            <a:endParaRPr lang="zh-CN" altLang="en-US"/>
          </a:p>
        </p:txBody>
      </p:sp>
      <p:sp>
        <p:nvSpPr>
          <p:cNvPr id="1048987" name="灯片编号占位符 5"/>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31" name=""/>
        <p:cNvGrpSpPr/>
        <p:nvPr/>
      </p:nvGrpSpPr>
      <p:grpSpPr>
        <a:xfrm>
          <a:off x="0" y="0"/>
          <a:ext cx="0" cy="0"/>
          <a:chOff x="0" y="0"/>
          <a:chExt cx="0" cy="0"/>
        </a:xfrm>
      </p:grpSpPr>
      <p:sp>
        <p:nvSpPr>
          <p:cNvPr id="1048968"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969"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0" name="日期占位符 3"/>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71" name="页脚占位符 4"/>
          <p:cNvSpPr>
            <a:spLocks noGrp="1"/>
          </p:cNvSpPr>
          <p:nvPr>
            <p:ph type="ftr" sz="quarter" idx="11"/>
          </p:nvPr>
        </p:nvSpPr>
        <p:spPr/>
        <p:txBody>
          <a:bodyPr/>
          <a:p>
            <a:endParaRPr lang="zh-CN" altLang="en-US"/>
          </a:p>
        </p:txBody>
      </p:sp>
      <p:sp>
        <p:nvSpPr>
          <p:cNvPr id="1048972" name="灯片编号占位符 5"/>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28" name=""/>
        <p:cNvGrpSpPr/>
        <p:nvPr/>
      </p:nvGrpSpPr>
      <p:grpSpPr>
        <a:xfrm>
          <a:off x="0" y="0"/>
          <a:ext cx="0" cy="0"/>
          <a:chOff x="0" y="0"/>
          <a:chExt cx="0" cy="0"/>
        </a:xfrm>
      </p:grpSpPr>
      <p:grpSp>
        <p:nvGrpSpPr>
          <p:cNvPr id="129" name="Group 14"/>
          <p:cNvGrpSpPr/>
          <p:nvPr/>
        </p:nvGrpSpPr>
        <p:grpSpPr>
          <a:xfrm>
            <a:off x="11264456" y="675577"/>
            <a:ext cx="484632" cy="471563"/>
            <a:chOff x="3303354" y="2367094"/>
            <a:chExt cx="484632" cy="471563"/>
          </a:xfrm>
        </p:grpSpPr>
        <p:sp>
          <p:nvSpPr>
            <p:cNvPr id="1048955" name="Pentagon 12"/>
            <p:cNvSpPr/>
            <p:nvPr/>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sp>
          <p:nvSpPr>
            <p:cNvPr id="1048956" name="Rectangle 13"/>
            <p:cNvSpPr/>
            <p:nvPr/>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grpSp>
      <p:sp>
        <p:nvSpPr>
          <p:cNvPr id="1048957" name="Slide Number Placeholder 4"/>
          <p:cNvSpPr>
            <a:spLocks noGrp="1"/>
          </p:cNvSpPr>
          <p:nvPr>
            <p:ph type="sldNum" sz="quarter" idx="12"/>
          </p:nvPr>
        </p:nvSpPr>
        <p:spPr>
          <a:xfrm>
            <a:off x="11235882" y="675577"/>
            <a:ext cx="556069" cy="471563"/>
          </a:xfrm>
          <a:prstGeom prst="rect">
            <a:avLst/>
          </a:prstGeom>
        </p:spPr>
        <p:txBody>
          <a:bodyPr/>
          <a:lstStyle>
            <a:lvl1pPr algn="ctr">
              <a:defRPr sz="1800">
                <a:solidFill>
                  <a:schemeClr val="bg1"/>
                </a:solidFill>
              </a:defRPr>
            </a:lvl1pPr>
          </a:lstStyle>
          <a:p>
            <a:fld id="{5DE872C3-2ED1-43FB-B3C4-BA6F078D7CD3}" type="slidenum">
              <a:rPr lang="en-US" smtClean="0"/>
            </a:fld>
            <a:endParaRPr lang="en-US" dirty="0"/>
          </a:p>
        </p:txBody>
      </p:sp>
      <p:grpSp>
        <p:nvGrpSpPr>
          <p:cNvPr id="130" name="Group 2"/>
          <p:cNvGrpSpPr/>
          <p:nvPr/>
        </p:nvGrpSpPr>
        <p:grpSpPr>
          <a:xfrm>
            <a:off x="0" y="6725538"/>
            <a:ext cx="12192000" cy="132463"/>
            <a:chOff x="0" y="6725537"/>
            <a:chExt cx="12192000" cy="132463"/>
          </a:xfrm>
        </p:grpSpPr>
        <p:sp>
          <p:nvSpPr>
            <p:cNvPr id="1048958"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sp>
          <p:nvSpPr>
            <p:cNvPr id="1048959"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sp>
          <p:nvSpPr>
            <p:cNvPr id="1048960"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sp>
          <p:nvSpPr>
            <p:cNvPr id="1048961"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sp>
          <p:nvSpPr>
            <p:cNvPr id="1048962"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sz="1350"/>
            </a:p>
          </p:txBody>
        </p:sp>
      </p:grpSp>
      <p:sp>
        <p:nvSpPr>
          <p:cNvPr id="1048963" name="文本框 3"/>
          <p:cNvSpPr txBox="1"/>
          <p:nvPr userDrawn="1"/>
        </p:nvSpPr>
        <p:spPr>
          <a:xfrm>
            <a:off x="800100" y="620185"/>
            <a:ext cx="7363968" cy="584775"/>
          </a:xfrm>
          <a:prstGeom prst="rect">
            <a:avLst/>
          </a:prstGeom>
          <a:noFill/>
        </p:spPr>
        <p:txBody>
          <a:bodyPr wrap="square" rtlCol="0">
            <a:spAutoFit/>
          </a:bodyPr>
          <a:p>
            <a:r>
              <a:rPr kumimoji="0" lang="zh-CN" altLang="en-US" sz="3200" b="0" i="0" u="none" strike="noStrike" kern="1200" cap="none" spc="0" normalizeH="0" baseline="0" noProof="0" dirty="0">
                <a:ln>
                  <a:noFill/>
                </a:ln>
                <a:solidFill>
                  <a:schemeClr val="accent5"/>
                </a:solidFill>
                <a:effectLst/>
                <a:uLnTx/>
                <a:uFillTx/>
                <a:latin typeface="+mn-lt"/>
                <a:ea typeface="冬青黑体简体中文 W6" panose="020B0300000000000000" charset="-122"/>
                <a:cs typeface="+mj-cs"/>
              </a:rPr>
              <a:t>商务扁平多彩信息图表设计</a:t>
            </a:r>
            <a:endParaRPr lang="zh-CN" altLang="en-US" sz="1400" dirty="0">
              <a:solidFill>
                <a:schemeClr val="accent5"/>
              </a:solidFill>
            </a:endParaRPr>
          </a:p>
        </p:txBody>
      </p:sp>
      <p:sp>
        <p:nvSpPr>
          <p:cNvPr id="1048964" name="矩形 1"/>
          <p:cNvSpPr/>
          <p:nvPr userDrawn="1"/>
        </p:nvSpPr>
        <p:spPr>
          <a:xfrm>
            <a:off x="-969707" y="-9281652"/>
            <a:ext cx="969707" cy="969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965" name="矩形 15"/>
          <p:cNvSpPr/>
          <p:nvPr userDrawn="1"/>
        </p:nvSpPr>
        <p:spPr>
          <a:xfrm>
            <a:off x="12192000" y="-9281652"/>
            <a:ext cx="969707" cy="969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966" name="矩形 16"/>
          <p:cNvSpPr/>
          <p:nvPr userDrawn="1"/>
        </p:nvSpPr>
        <p:spPr>
          <a:xfrm>
            <a:off x="-969707" y="14849977"/>
            <a:ext cx="969707" cy="96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048967" name="矩形 17"/>
          <p:cNvSpPr/>
          <p:nvPr userDrawn="1"/>
        </p:nvSpPr>
        <p:spPr>
          <a:xfrm>
            <a:off x="12192000" y="14849977"/>
            <a:ext cx="969707" cy="969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32" name=""/>
        <p:cNvGrpSpPr/>
        <p:nvPr/>
      </p:nvGrpSpPr>
      <p:grpSpPr>
        <a:xfrm>
          <a:off x="0" y="0"/>
          <a:ext cx="0" cy="0"/>
          <a:chOff x="0" y="0"/>
          <a:chExt cx="0" cy="0"/>
        </a:xfrm>
      </p:grpSpPr>
      <p:pic>
        <p:nvPicPr>
          <p:cNvPr id="2097185" name="图片 6"/>
          <p:cNvPicPr>
            <a:picLocks noChangeAspect="1"/>
          </p:cNvPicPr>
          <p:nvPr userDrawn="1"/>
        </p:nvPicPr>
        <p:blipFill rotWithShape="1">
          <a:blip r:embed="rId2"/>
          <a:srcRect l="28724" t="18060" r="18351" b="23731"/>
          <a:stretch>
            <a:fillRect/>
          </a:stretch>
        </p:blipFill>
        <p:spPr>
          <a:xfrm>
            <a:off x="1453852" y="299156"/>
            <a:ext cx="1518036" cy="1072214"/>
          </a:xfrm>
          <a:prstGeom prst="rect">
            <a:avLst/>
          </a:prstGeom>
        </p:spPr>
      </p:pic>
      <p:pic>
        <p:nvPicPr>
          <p:cNvPr id="2097186" name="图片 7"/>
          <p:cNvPicPr>
            <a:picLocks noChangeAspect="1"/>
          </p:cNvPicPr>
          <p:nvPr userDrawn="1"/>
        </p:nvPicPr>
        <p:blipFill rotWithShape="1">
          <a:blip r:embed="rId2">
            <a:duotone>
              <a:prstClr val="black"/>
              <a:srgbClr val="5F7797">
                <a:tint val="45000"/>
                <a:satMod val="400000"/>
              </a:srgbClr>
            </a:duotone>
          </a:blip>
          <a:srcRect l="28724" t="18060" r="18351" b="23731"/>
          <a:stretch>
            <a:fillRect/>
          </a:stretch>
        </p:blipFill>
        <p:spPr>
          <a:xfrm>
            <a:off x="1453852" y="1722574"/>
            <a:ext cx="1518036" cy="1072214"/>
          </a:xfrm>
          <a:prstGeom prst="rect">
            <a:avLst/>
          </a:prstGeom>
        </p:spPr>
      </p:pic>
      <p:pic>
        <p:nvPicPr>
          <p:cNvPr id="2097187" name="图片 8"/>
          <p:cNvPicPr>
            <a:picLocks noChangeAspect="1"/>
          </p:cNvPicPr>
          <p:nvPr userDrawn="1"/>
        </p:nvPicPr>
        <p:blipFill rotWithShape="1">
          <a:blip r:embed="rId3"/>
          <a:srcRect l="50251" t="5608" r="17874" b="13760"/>
          <a:stretch>
            <a:fillRect/>
          </a:stretch>
        </p:blipFill>
        <p:spPr>
          <a:xfrm>
            <a:off x="1453852" y="3145991"/>
            <a:ext cx="1518036" cy="1260743"/>
          </a:xfrm>
          <a:prstGeom prst="rect">
            <a:avLst/>
          </a:prstGeom>
        </p:spPr>
      </p:pic>
      <p:grpSp>
        <p:nvGrpSpPr>
          <p:cNvPr id="133" name="组合 9"/>
          <p:cNvGrpSpPr/>
          <p:nvPr userDrawn="1"/>
        </p:nvGrpSpPr>
        <p:grpSpPr>
          <a:xfrm>
            <a:off x="4924376" y="1508196"/>
            <a:ext cx="4554108" cy="1072215"/>
            <a:chOff x="4924376" y="1508196"/>
            <a:chExt cx="4554108" cy="1072215"/>
          </a:xfrm>
        </p:grpSpPr>
        <p:pic>
          <p:nvPicPr>
            <p:cNvPr id="2097188" name="图片 10"/>
            <p:cNvPicPr>
              <a:picLocks noChangeAspect="1"/>
            </p:cNvPicPr>
            <p:nvPr/>
          </p:nvPicPr>
          <p:blipFill rotWithShape="1">
            <a:blip r:embed="rId2"/>
            <a:srcRect l="28724" t="18060" r="18351" b="23731"/>
            <a:stretch>
              <a:fillRect/>
            </a:stretch>
          </p:blipFill>
          <p:spPr>
            <a:xfrm>
              <a:off x="6442412" y="1508196"/>
              <a:ext cx="1518036" cy="1072214"/>
            </a:xfrm>
            <a:prstGeom prst="rect">
              <a:avLst/>
            </a:prstGeom>
          </p:spPr>
        </p:pic>
        <p:pic>
          <p:nvPicPr>
            <p:cNvPr id="2097189" name="图片 11"/>
            <p:cNvPicPr>
              <a:picLocks noChangeAspect="1"/>
            </p:cNvPicPr>
            <p:nvPr/>
          </p:nvPicPr>
          <p:blipFill rotWithShape="1">
            <a:blip r:embed="rId2">
              <a:duotone>
                <a:prstClr val="black"/>
                <a:srgbClr val="5F7797">
                  <a:tint val="45000"/>
                  <a:satMod val="400000"/>
                </a:srgbClr>
              </a:duotone>
            </a:blip>
            <a:srcRect l="28724" t="18060" r="18351" b="23731"/>
            <a:stretch>
              <a:fillRect/>
            </a:stretch>
          </p:blipFill>
          <p:spPr>
            <a:xfrm>
              <a:off x="4924376" y="1508196"/>
              <a:ext cx="1518036" cy="1072214"/>
            </a:xfrm>
            <a:prstGeom prst="rect">
              <a:avLst/>
            </a:prstGeom>
          </p:spPr>
        </p:pic>
        <p:pic>
          <p:nvPicPr>
            <p:cNvPr id="2097190" name="图片 12"/>
            <p:cNvPicPr>
              <a:picLocks noChangeAspect="1"/>
            </p:cNvPicPr>
            <p:nvPr/>
          </p:nvPicPr>
          <p:blipFill rotWithShape="1">
            <a:blip r:embed="rId3"/>
            <a:srcRect l="50251" t="5608" r="17874" b="13760"/>
            <a:stretch>
              <a:fillRect/>
            </a:stretch>
          </p:blipFill>
          <p:spPr>
            <a:xfrm>
              <a:off x="7960448" y="1508197"/>
              <a:ext cx="1518036" cy="1072214"/>
            </a:xfrm>
            <a:prstGeom prst="rect">
              <a:avLst/>
            </a:prstGeom>
          </p:spPr>
        </p:pic>
      </p:grpSp>
      <p:pic>
        <p:nvPicPr>
          <p:cNvPr id="2097191" name="图片 13"/>
          <p:cNvPicPr>
            <a:picLocks noChangeAspect="1"/>
          </p:cNvPicPr>
          <p:nvPr userDrawn="1"/>
        </p:nvPicPr>
        <p:blipFill>
          <a:blip r:embed="rId4"/>
          <a:stretch>
            <a:fillRect/>
          </a:stretch>
        </p:blipFill>
        <p:spPr>
          <a:xfrm>
            <a:off x="4997506" y="3145991"/>
            <a:ext cx="4554107" cy="1072989"/>
          </a:xfrm>
          <a:prstGeom prst="rect">
            <a:avLst/>
          </a:prstGeom>
        </p:spPr>
      </p:pic>
      <p:grpSp>
        <p:nvGrpSpPr>
          <p:cNvPr id="134" name="组合 14"/>
          <p:cNvGrpSpPr/>
          <p:nvPr userDrawn="1"/>
        </p:nvGrpSpPr>
        <p:grpSpPr>
          <a:xfrm>
            <a:off x="309213" y="4757937"/>
            <a:ext cx="4500808" cy="1787168"/>
            <a:chOff x="416789" y="5339623"/>
            <a:chExt cx="4500808" cy="1787168"/>
          </a:xfrm>
          <a:solidFill>
            <a:schemeClr val="accent1"/>
          </a:solidFill>
        </p:grpSpPr>
        <p:sp>
          <p:nvSpPr>
            <p:cNvPr id="1048973" name="Freeform 271"/>
            <p:cNvSpPr/>
            <p:nvPr/>
          </p:nvSpPr>
          <p:spPr bwMode="auto">
            <a:xfrm>
              <a:off x="416789" y="53396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p:spPr>
          <p:txBody>
            <a:bodyPr vert="horz" wrap="square" lIns="91440" tIns="45720" rIns="91440" bIns="45720" numCol="1" anchor="t" anchorCtr="0" compatLnSpc="1"/>
            <a:p>
              <a:endParaRPr lang="zh-CN" altLang="en-US"/>
            </a:p>
          </p:txBody>
        </p:sp>
        <p:sp>
          <p:nvSpPr>
            <p:cNvPr id="1048974" name="Freeform 271"/>
            <p:cNvSpPr/>
            <p:nvPr/>
          </p:nvSpPr>
          <p:spPr bwMode="auto">
            <a:xfrm>
              <a:off x="569189" y="54920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p:spPr>
          <p:txBody>
            <a:bodyPr vert="horz" wrap="square" lIns="91440" tIns="45720" rIns="91440" bIns="45720" numCol="1" anchor="t" anchorCtr="0" compatLnSpc="1"/>
            <a:p>
              <a:endParaRPr lang="zh-CN" altLang="en-US"/>
            </a:p>
          </p:txBody>
        </p:sp>
        <p:sp>
          <p:nvSpPr>
            <p:cNvPr id="1048975" name="Freeform 271"/>
            <p:cNvSpPr/>
            <p:nvPr/>
          </p:nvSpPr>
          <p:spPr bwMode="auto">
            <a:xfrm>
              <a:off x="721589" y="56444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p:spPr>
          <p:txBody>
            <a:bodyPr vert="horz" wrap="square" lIns="91440" tIns="45720" rIns="91440" bIns="45720" numCol="1" anchor="t" anchorCtr="0" compatLnSpc="1"/>
            <a:p>
              <a:endParaRPr lang="zh-CN" altLang="en-US"/>
            </a:p>
          </p:txBody>
        </p:sp>
        <p:sp>
          <p:nvSpPr>
            <p:cNvPr id="1048976" name="Freeform 271"/>
            <p:cNvSpPr/>
            <p:nvPr/>
          </p:nvSpPr>
          <p:spPr bwMode="auto">
            <a:xfrm>
              <a:off x="873989" y="57968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p:spPr>
          <p:txBody>
            <a:bodyPr vert="horz" wrap="square" lIns="91440" tIns="45720" rIns="91440" bIns="45720" numCol="1" anchor="t" anchorCtr="0" compatLnSpc="1"/>
            <a:p>
              <a:endParaRPr lang="zh-CN" altLang="en-US"/>
            </a:p>
          </p:txBody>
        </p:sp>
      </p:grpSp>
      <p:pic>
        <p:nvPicPr>
          <p:cNvPr id="2097192" name="图片 19"/>
          <p:cNvPicPr>
            <a:picLocks noChangeAspect="1"/>
          </p:cNvPicPr>
          <p:nvPr userDrawn="1"/>
        </p:nvPicPr>
        <p:blipFill rotWithShape="1">
          <a:blip r:embed="rId5"/>
          <a:srcRect l="40886" t="7385" r="27768" b="10142"/>
          <a:stretch>
            <a:fillRect/>
          </a:stretch>
        </p:blipFill>
        <p:spPr>
          <a:xfrm>
            <a:off x="5248325" y="4838721"/>
            <a:ext cx="1412240" cy="1473200"/>
          </a:xfrm>
          <a:prstGeom prst="rect">
            <a:avLst/>
          </a:prstGeom>
        </p:spPr>
      </p:pic>
      <p:pic>
        <p:nvPicPr>
          <p:cNvPr id="2097193" name="图片 20"/>
          <p:cNvPicPr>
            <a:picLocks noChangeAspect="1"/>
          </p:cNvPicPr>
          <p:nvPr userDrawn="1"/>
        </p:nvPicPr>
        <p:blipFill rotWithShape="1">
          <a:blip r:embed="rId6"/>
          <a:srcRect l="35909" t="8184" r="27558" b="12755"/>
          <a:stretch>
            <a:fillRect/>
          </a:stretch>
        </p:blipFill>
        <p:spPr>
          <a:xfrm>
            <a:off x="6969779" y="4819964"/>
            <a:ext cx="1645920" cy="14122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37" name=""/>
        <p:cNvGrpSpPr/>
        <p:nvPr/>
      </p:nvGrpSpPr>
      <p:grpSpPr>
        <a:xfrm>
          <a:off x="0" y="0"/>
          <a:ext cx="0" cy="0"/>
          <a:chOff x="0" y="0"/>
          <a:chExt cx="0" cy="0"/>
        </a:xfrm>
      </p:grpSpPr>
      <p:sp>
        <p:nvSpPr>
          <p:cNvPr id="104898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98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990" name="日期占位符 3"/>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91" name="页脚占位符 4"/>
          <p:cNvSpPr>
            <a:spLocks noGrp="1"/>
          </p:cNvSpPr>
          <p:nvPr>
            <p:ph type="ftr" sz="quarter" idx="11"/>
          </p:nvPr>
        </p:nvSpPr>
        <p:spPr/>
        <p:txBody>
          <a:bodyPr/>
          <a:p>
            <a:endParaRPr lang="zh-CN" altLang="en-US"/>
          </a:p>
        </p:txBody>
      </p:sp>
      <p:sp>
        <p:nvSpPr>
          <p:cNvPr id="1048992" name="灯片编号占位符 5"/>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38" name=""/>
        <p:cNvGrpSpPr/>
        <p:nvPr/>
      </p:nvGrpSpPr>
      <p:grpSpPr>
        <a:xfrm>
          <a:off x="0" y="0"/>
          <a:ext cx="0" cy="0"/>
          <a:chOff x="0" y="0"/>
          <a:chExt cx="0" cy="0"/>
        </a:xfrm>
      </p:grpSpPr>
      <p:sp>
        <p:nvSpPr>
          <p:cNvPr id="1048993" name="标题 1"/>
          <p:cNvSpPr>
            <a:spLocks noGrp="1"/>
          </p:cNvSpPr>
          <p:nvPr>
            <p:ph type="title"/>
          </p:nvPr>
        </p:nvSpPr>
        <p:spPr/>
        <p:txBody>
          <a:bodyPr/>
          <a:p>
            <a:r>
              <a:rPr lang="zh-CN" altLang="en-US"/>
              <a:t>单击此处编辑母版标题样式</a:t>
            </a:r>
            <a:endParaRPr lang="zh-CN" altLang="en-US"/>
          </a:p>
        </p:txBody>
      </p:sp>
      <p:sp>
        <p:nvSpPr>
          <p:cNvPr id="1048994"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95"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96" name="日期占位符 4"/>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97" name="页脚占位符 5"/>
          <p:cNvSpPr>
            <a:spLocks noGrp="1"/>
          </p:cNvSpPr>
          <p:nvPr>
            <p:ph type="ftr" sz="quarter" idx="11"/>
          </p:nvPr>
        </p:nvSpPr>
        <p:spPr/>
        <p:txBody>
          <a:bodyPr/>
          <a:p>
            <a:endParaRPr lang="zh-CN" altLang="en-US"/>
          </a:p>
        </p:txBody>
      </p:sp>
      <p:sp>
        <p:nvSpPr>
          <p:cNvPr id="1048998" name="灯片编号占位符 6"/>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39" name=""/>
        <p:cNvGrpSpPr/>
        <p:nvPr/>
      </p:nvGrpSpPr>
      <p:grpSpPr>
        <a:xfrm>
          <a:off x="0" y="0"/>
          <a:ext cx="0" cy="0"/>
          <a:chOff x="0" y="0"/>
          <a:chExt cx="0" cy="0"/>
        </a:xfrm>
      </p:grpSpPr>
      <p:sp>
        <p:nvSpPr>
          <p:cNvPr id="1048999"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00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001"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0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003"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04" name="日期占位符 6"/>
          <p:cNvSpPr>
            <a:spLocks noGrp="1"/>
          </p:cNvSpPr>
          <p:nvPr>
            <p:ph type="dt" sz="half" idx="10"/>
          </p:nvPr>
        </p:nvSpPr>
        <p:spPr/>
        <p:txBody>
          <a:bodyPr/>
          <a:p>
            <a:fld id="{C499B917-A8F2-4D81-9DA6-3C9311A049E6}" type="datetimeFigureOut">
              <a:rPr lang="zh-CN" altLang="en-US" smtClean="0"/>
            </a:fld>
            <a:endParaRPr lang="zh-CN" altLang="en-US"/>
          </a:p>
        </p:txBody>
      </p:sp>
      <p:sp>
        <p:nvSpPr>
          <p:cNvPr id="1049005" name="页脚占位符 7"/>
          <p:cNvSpPr>
            <a:spLocks noGrp="1"/>
          </p:cNvSpPr>
          <p:nvPr>
            <p:ph type="ftr" sz="quarter" idx="11"/>
          </p:nvPr>
        </p:nvSpPr>
        <p:spPr/>
        <p:txBody>
          <a:bodyPr/>
          <a:p>
            <a:endParaRPr lang="zh-CN" altLang="en-US"/>
          </a:p>
        </p:txBody>
      </p:sp>
      <p:sp>
        <p:nvSpPr>
          <p:cNvPr id="1049006" name="灯片编号占位符 8"/>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27" name=""/>
        <p:cNvGrpSpPr/>
        <p:nvPr/>
      </p:nvGrpSpPr>
      <p:grpSpPr>
        <a:xfrm>
          <a:off x="0" y="0"/>
          <a:ext cx="0" cy="0"/>
          <a:chOff x="0" y="0"/>
          <a:chExt cx="0" cy="0"/>
        </a:xfrm>
      </p:grpSpPr>
      <p:sp>
        <p:nvSpPr>
          <p:cNvPr id="1048951" name="标题 1"/>
          <p:cNvSpPr>
            <a:spLocks noGrp="1"/>
          </p:cNvSpPr>
          <p:nvPr>
            <p:ph type="title"/>
          </p:nvPr>
        </p:nvSpPr>
        <p:spPr/>
        <p:txBody>
          <a:bodyPr/>
          <a:p>
            <a:r>
              <a:rPr lang="zh-CN" altLang="en-US"/>
              <a:t>单击此处编辑母版标题样式</a:t>
            </a:r>
            <a:endParaRPr lang="zh-CN" altLang="en-US"/>
          </a:p>
        </p:txBody>
      </p:sp>
      <p:sp>
        <p:nvSpPr>
          <p:cNvPr id="1048952" name="日期占位符 2"/>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53" name="页脚占位符 3"/>
          <p:cNvSpPr>
            <a:spLocks noGrp="1"/>
          </p:cNvSpPr>
          <p:nvPr>
            <p:ph type="ftr" sz="quarter" idx="11"/>
          </p:nvPr>
        </p:nvSpPr>
        <p:spPr/>
        <p:txBody>
          <a:bodyPr/>
          <a:p>
            <a:endParaRPr lang="zh-CN" altLang="en-US"/>
          </a:p>
        </p:txBody>
      </p:sp>
      <p:sp>
        <p:nvSpPr>
          <p:cNvPr id="1048954" name="灯片编号占位符 4"/>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40" name=""/>
        <p:cNvGrpSpPr/>
        <p:nvPr/>
      </p:nvGrpSpPr>
      <p:grpSpPr>
        <a:xfrm>
          <a:off x="0" y="0"/>
          <a:ext cx="0" cy="0"/>
          <a:chOff x="0" y="0"/>
          <a:chExt cx="0" cy="0"/>
        </a:xfrm>
      </p:grpSpPr>
      <p:sp>
        <p:nvSpPr>
          <p:cNvPr id="1049007" name="日期占位符 1"/>
          <p:cNvSpPr>
            <a:spLocks noGrp="1"/>
          </p:cNvSpPr>
          <p:nvPr>
            <p:ph type="dt" sz="half" idx="10"/>
          </p:nvPr>
        </p:nvSpPr>
        <p:spPr/>
        <p:txBody>
          <a:bodyPr/>
          <a:p>
            <a:fld id="{C499B917-A8F2-4D81-9DA6-3C9311A049E6}" type="datetimeFigureOut">
              <a:rPr lang="zh-CN" altLang="en-US" smtClean="0"/>
            </a:fld>
            <a:endParaRPr lang="zh-CN" altLang="en-US"/>
          </a:p>
        </p:txBody>
      </p:sp>
      <p:sp>
        <p:nvSpPr>
          <p:cNvPr id="1049008" name="页脚占位符 2"/>
          <p:cNvSpPr>
            <a:spLocks noGrp="1"/>
          </p:cNvSpPr>
          <p:nvPr>
            <p:ph type="ftr" sz="quarter" idx="11"/>
          </p:nvPr>
        </p:nvSpPr>
        <p:spPr/>
        <p:txBody>
          <a:bodyPr/>
          <a:p>
            <a:endParaRPr lang="zh-CN" altLang="en-US"/>
          </a:p>
        </p:txBody>
      </p:sp>
      <p:sp>
        <p:nvSpPr>
          <p:cNvPr id="1049009" name="灯片编号占位符 3"/>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41" name=""/>
        <p:cNvGrpSpPr/>
        <p:nvPr/>
      </p:nvGrpSpPr>
      <p:grpSpPr>
        <a:xfrm>
          <a:off x="0" y="0"/>
          <a:ext cx="0" cy="0"/>
          <a:chOff x="0" y="0"/>
          <a:chExt cx="0" cy="0"/>
        </a:xfrm>
      </p:grpSpPr>
      <p:sp>
        <p:nvSpPr>
          <p:cNvPr id="1049010"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011"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12"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013" name="日期占位符 4"/>
          <p:cNvSpPr>
            <a:spLocks noGrp="1"/>
          </p:cNvSpPr>
          <p:nvPr>
            <p:ph type="dt" sz="half" idx="10"/>
          </p:nvPr>
        </p:nvSpPr>
        <p:spPr/>
        <p:txBody>
          <a:bodyPr/>
          <a:p>
            <a:fld id="{C499B917-A8F2-4D81-9DA6-3C9311A049E6}" type="datetimeFigureOut">
              <a:rPr lang="zh-CN" altLang="en-US" smtClean="0"/>
            </a:fld>
            <a:endParaRPr lang="zh-CN" altLang="en-US"/>
          </a:p>
        </p:txBody>
      </p:sp>
      <p:sp>
        <p:nvSpPr>
          <p:cNvPr id="1049014" name="页脚占位符 5"/>
          <p:cNvSpPr>
            <a:spLocks noGrp="1"/>
          </p:cNvSpPr>
          <p:nvPr>
            <p:ph type="ftr" sz="quarter" idx="11"/>
          </p:nvPr>
        </p:nvSpPr>
        <p:spPr/>
        <p:txBody>
          <a:bodyPr/>
          <a:p>
            <a:endParaRPr lang="zh-CN" altLang="en-US"/>
          </a:p>
        </p:txBody>
      </p:sp>
      <p:sp>
        <p:nvSpPr>
          <p:cNvPr id="1049015" name="灯片编号占位符 6"/>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35" name=""/>
        <p:cNvGrpSpPr/>
        <p:nvPr/>
      </p:nvGrpSpPr>
      <p:grpSpPr>
        <a:xfrm>
          <a:off x="0" y="0"/>
          <a:ext cx="0" cy="0"/>
          <a:chOff x="0" y="0"/>
          <a:chExt cx="0" cy="0"/>
        </a:xfrm>
      </p:grpSpPr>
      <p:sp>
        <p:nvSpPr>
          <p:cNvPr id="104897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7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7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980" name="日期占位符 4"/>
          <p:cNvSpPr>
            <a:spLocks noGrp="1"/>
          </p:cNvSpPr>
          <p:nvPr>
            <p:ph type="dt" sz="half" idx="10"/>
          </p:nvPr>
        </p:nvSpPr>
        <p:spPr/>
        <p:txBody>
          <a:bodyPr/>
          <a:p>
            <a:fld id="{C499B917-A8F2-4D81-9DA6-3C9311A049E6}" type="datetimeFigureOut">
              <a:rPr lang="zh-CN" altLang="en-US" smtClean="0"/>
            </a:fld>
            <a:endParaRPr lang="zh-CN" altLang="en-US"/>
          </a:p>
        </p:txBody>
      </p:sp>
      <p:sp>
        <p:nvSpPr>
          <p:cNvPr id="1048981" name="页脚占位符 5"/>
          <p:cNvSpPr>
            <a:spLocks noGrp="1"/>
          </p:cNvSpPr>
          <p:nvPr>
            <p:ph type="ftr" sz="quarter" idx="11"/>
          </p:nvPr>
        </p:nvSpPr>
        <p:spPr/>
        <p:txBody>
          <a:bodyPr/>
          <a:p>
            <a:endParaRPr lang="zh-CN" altLang="en-US"/>
          </a:p>
        </p:txBody>
      </p:sp>
      <p:sp>
        <p:nvSpPr>
          <p:cNvPr id="1048982" name="灯片编号占位符 6"/>
          <p:cNvSpPr>
            <a:spLocks noGrp="1"/>
          </p:cNvSpPr>
          <p:nvPr>
            <p:ph type="sldNum" sz="quarter" idx="12"/>
          </p:nvPr>
        </p:nvSpPr>
        <p:spPr/>
        <p:txBody>
          <a:bodyPr/>
          <a:p>
            <a:fld id="{39FB5F99-307A-4CC9-9B88-2F1B7C30AC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B917-A8F2-4D81-9DA6-3C9311A049E6}"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5F99-307A-4CC9-9B88-2F1B7C30AC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21.xml"/><Relationship Id="rId7" Type="http://schemas.openxmlformats.org/officeDocument/2006/relationships/image" Target="../media/image12.pn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5" Type="http://schemas.openxmlformats.org/officeDocument/2006/relationships/notesSlide" Target="../notesSlides/notesSlide12.xml"/><Relationship Id="rId14" Type="http://schemas.openxmlformats.org/officeDocument/2006/relationships/slideLayout" Target="../slideLayouts/slideLayout1.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image" Target="../media/image13.png"/><Relationship Id="rId10" Type="http://schemas.openxmlformats.org/officeDocument/2006/relationships/tags" Target="../tags/tag2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image" Target="../media/image6.png"/><Relationship Id="rId10" Type="http://schemas.openxmlformats.org/officeDocument/2006/relationships/notesSlide" Target="../notesSlides/notesSlide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26" name=""/>
        <p:cNvGrpSpPr/>
        <p:nvPr/>
      </p:nvGrpSpPr>
      <p:grpSpPr>
        <a:xfrm>
          <a:off x="0" y="0"/>
          <a:ext cx="0" cy="0"/>
          <a:chOff x="0" y="0"/>
          <a:chExt cx="0" cy="0"/>
        </a:xfrm>
      </p:grpSpPr>
      <p:sp>
        <p:nvSpPr>
          <p:cNvPr id="1048581" name="PA_文本框 113"/>
          <p:cNvSpPr txBox="1"/>
          <p:nvPr>
            <p:custDataLst>
              <p:tags r:id="rId1"/>
            </p:custDataLst>
          </p:nvPr>
        </p:nvSpPr>
        <p:spPr>
          <a:xfrm>
            <a:off x="5397255" y="1977904"/>
            <a:ext cx="6354434" cy="1445260"/>
          </a:xfrm>
          <a:prstGeom prst="rect">
            <a:avLst/>
          </a:prstGeom>
          <a:noFill/>
          <a:ln>
            <a:noFill/>
          </a:ln>
        </p:spPr>
        <p:txBody>
          <a:bodyPr wrap="square" rtlCol="0">
            <a:spAutoFit/>
          </a:bodyPr>
          <a:p>
            <a:pPr algn="ctr"/>
            <a:r>
              <a:rPr lang="zh-CN" altLang="en-US" sz="4400" dirty="0">
                <a:solidFill>
                  <a:srgbClr val="5F7797"/>
                </a:solidFill>
              </a:rPr>
              <a:t>学习动机导向的初中数学</a:t>
            </a:r>
            <a:endParaRPr lang="zh-CN" altLang="en-US" sz="4400" dirty="0">
              <a:solidFill>
                <a:srgbClr val="5F7797"/>
              </a:solidFill>
            </a:endParaRPr>
          </a:p>
          <a:p>
            <a:pPr algn="ctr"/>
            <a:r>
              <a:rPr lang="zh-CN" altLang="en-US" sz="4400" dirty="0">
                <a:solidFill>
                  <a:srgbClr val="5F7797"/>
                </a:solidFill>
              </a:rPr>
              <a:t>赏识课堂构建研究</a:t>
            </a:r>
            <a:endParaRPr lang="zh-CN" altLang="en-US" sz="4400" dirty="0">
              <a:solidFill>
                <a:srgbClr val="5F7797"/>
              </a:solidFill>
            </a:endParaRPr>
          </a:p>
        </p:txBody>
      </p:sp>
      <p:sp>
        <p:nvSpPr>
          <p:cNvPr id="1048582" name="PA_文本框 114"/>
          <p:cNvSpPr txBox="1"/>
          <p:nvPr>
            <p:custDataLst>
              <p:tags r:id="rId2"/>
            </p:custDataLst>
          </p:nvPr>
        </p:nvSpPr>
        <p:spPr>
          <a:xfrm>
            <a:off x="5668921" y="4108994"/>
            <a:ext cx="6083431" cy="829945"/>
          </a:xfrm>
          <a:prstGeom prst="rect">
            <a:avLst/>
          </a:prstGeom>
          <a:noFill/>
          <a:ln>
            <a:noFill/>
          </a:ln>
        </p:spPr>
        <p:txBody>
          <a:bodyPr wrap="square" rtlCol="0">
            <a:spAutoFit/>
          </a:bodyPr>
          <a:lstStyle>
            <a:defPPr>
              <a:defRPr lang="zh-CN"/>
            </a:defPPr>
            <a:lvl1pPr algn="ctr">
              <a:defRPr sz="2000">
                <a:blipFill>
                  <a:blip r:embed="rId3"/>
                  <a:stretch>
                    <a:fillRect/>
                  </a:stretch>
                </a:blipFill>
              </a:defRPr>
            </a:lvl1pPr>
          </a:lstStyle>
          <a:p>
            <a:pPr algn="ctr"/>
            <a:r>
              <a:rPr lang="zh-CN" altLang="en-US" sz="2400" dirty="0">
                <a:solidFill>
                  <a:srgbClr val="5F7797"/>
                </a:solidFill>
                <a:latin typeface="+mj-ea"/>
                <a:ea typeface="+mj-ea"/>
              </a:rPr>
              <a:t>汇报时间</a:t>
            </a:r>
            <a:r>
              <a:rPr lang="en-US" altLang="zh-CN" sz="2400" dirty="0">
                <a:solidFill>
                  <a:srgbClr val="5F7797"/>
                </a:solidFill>
                <a:latin typeface="+mj-ea"/>
                <a:ea typeface="+mj-ea"/>
              </a:rPr>
              <a:t>:2023</a:t>
            </a:r>
            <a:r>
              <a:rPr lang="zh-CN" altLang="en-US" sz="2400" dirty="0">
                <a:solidFill>
                  <a:srgbClr val="5F7797"/>
                </a:solidFill>
                <a:latin typeface="+mj-ea"/>
                <a:ea typeface="+mj-ea"/>
              </a:rPr>
              <a:t>年</a:t>
            </a:r>
            <a:r>
              <a:rPr lang="en-US" altLang="zh-CN" sz="2400" dirty="0">
                <a:solidFill>
                  <a:srgbClr val="5F7797"/>
                </a:solidFill>
                <a:latin typeface="+mj-ea"/>
                <a:ea typeface="+mj-ea"/>
              </a:rPr>
              <a:t>11</a:t>
            </a:r>
            <a:r>
              <a:rPr lang="zh-CN" altLang="en-US" sz="2400" dirty="0">
                <a:solidFill>
                  <a:srgbClr val="5F7797"/>
                </a:solidFill>
                <a:latin typeface="+mj-ea"/>
                <a:ea typeface="+mj-ea"/>
              </a:rPr>
              <a:t>月</a:t>
            </a:r>
            <a:r>
              <a:rPr lang="en-US" altLang="zh-CN" sz="2400" dirty="0">
                <a:solidFill>
                  <a:srgbClr val="5F7797"/>
                </a:solidFill>
                <a:latin typeface="+mj-ea"/>
                <a:ea typeface="+mj-ea"/>
              </a:rPr>
              <a:t>21</a:t>
            </a:r>
            <a:r>
              <a:rPr lang="zh-CN" altLang="en-US" sz="2400" dirty="0">
                <a:solidFill>
                  <a:srgbClr val="5F7797"/>
                </a:solidFill>
                <a:latin typeface="+mj-ea"/>
                <a:ea typeface="+mj-ea"/>
              </a:rPr>
              <a:t>日</a:t>
            </a:r>
            <a:endParaRPr lang="en-US" altLang="zh-CN" sz="2400" dirty="0">
              <a:solidFill>
                <a:srgbClr val="5F7797"/>
              </a:solidFill>
              <a:latin typeface="+mj-ea"/>
              <a:ea typeface="+mj-ea"/>
            </a:endParaRPr>
          </a:p>
          <a:p>
            <a:pPr algn="ctr"/>
            <a:r>
              <a:rPr lang="zh-CN" altLang="en-US" sz="2400" dirty="0">
                <a:solidFill>
                  <a:srgbClr val="5F7797"/>
                </a:solidFill>
                <a:latin typeface="+mj-ea"/>
                <a:ea typeface="+mj-ea"/>
              </a:rPr>
              <a:t>汇报人：丁一清</a:t>
            </a:r>
            <a:endParaRPr lang="zh-CN" altLang="en-US" sz="2400" dirty="0">
              <a:solidFill>
                <a:srgbClr val="5F7797"/>
              </a:solidFill>
              <a:latin typeface="+mj-ea"/>
              <a:ea typeface="+mj-ea"/>
            </a:endParaRPr>
          </a:p>
        </p:txBody>
      </p:sp>
      <p:grpSp>
        <p:nvGrpSpPr>
          <p:cNvPr id="27" name="PA_chenying0907 115"/>
          <p:cNvGrpSpPr/>
          <p:nvPr>
            <p:custDataLst>
              <p:tags r:id="rId4"/>
            </p:custDataLst>
          </p:nvPr>
        </p:nvGrpSpPr>
        <p:grpSpPr>
          <a:xfrm>
            <a:off x="5354189" y="3630674"/>
            <a:ext cx="6383665" cy="325437"/>
            <a:chOff x="2481804" y="4179888"/>
            <a:chExt cx="7313171" cy="325437"/>
          </a:xfrm>
          <a:solidFill>
            <a:srgbClr val="5F7797"/>
          </a:solidFill>
        </p:grpSpPr>
        <p:sp>
          <p:nvSpPr>
            <p:cNvPr id="1048583"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p:spPr>
          <p:txBody>
            <a:bodyPr vert="horz" wrap="square" lIns="91440" tIns="45720" rIns="91440" bIns="45720" numCol="1" anchor="t" anchorCtr="0" compatLnSpc="1"/>
            <a:p>
              <a:endParaRPr lang="zh-CN" altLang="en-US"/>
            </a:p>
          </p:txBody>
        </p:sp>
        <p:sp>
          <p:nvSpPr>
            <p:cNvPr id="1048584"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p:spPr>
          <p:txBody>
            <a:bodyPr vert="horz" wrap="square" lIns="91440" tIns="45720" rIns="91440" bIns="45720" numCol="1" anchor="t" anchorCtr="0" compatLnSpc="1"/>
            <a:p>
              <a:endParaRPr lang="zh-CN" altLang="en-US"/>
            </a:p>
          </p:txBody>
        </p:sp>
        <p:sp>
          <p:nvSpPr>
            <p:cNvPr id="1048585"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586"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p:spPr>
          <p:txBody>
            <a:bodyPr vert="horz" wrap="square" lIns="91440" tIns="45720" rIns="91440" bIns="45720" numCol="1" anchor="t" anchorCtr="0" compatLnSpc="1"/>
            <a:p>
              <a:endParaRPr lang="zh-CN" altLang="en-US"/>
            </a:p>
          </p:txBody>
        </p:sp>
        <p:sp>
          <p:nvSpPr>
            <p:cNvPr id="1048587"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p:spPr>
          <p:txBody>
            <a:bodyPr vert="horz" wrap="square" lIns="91440" tIns="45720" rIns="91440" bIns="45720" numCol="1" anchor="t" anchorCtr="0" compatLnSpc="1"/>
            <a:p>
              <a:endParaRPr lang="zh-CN" altLang="en-US"/>
            </a:p>
          </p:txBody>
        </p:sp>
        <p:sp>
          <p:nvSpPr>
            <p:cNvPr id="1048588"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589"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p:spPr>
          <p:txBody>
            <a:bodyPr vert="horz" wrap="square" lIns="91440" tIns="45720" rIns="91440" bIns="45720" numCol="1" anchor="t" anchorCtr="0" compatLnSpc="1"/>
            <a:p>
              <a:endParaRPr lang="zh-CN" altLang="en-US"/>
            </a:p>
          </p:txBody>
        </p:sp>
        <p:sp>
          <p:nvSpPr>
            <p:cNvPr id="1048590"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p:spPr>
          <p:txBody>
            <a:bodyPr vert="horz" wrap="square" lIns="91440" tIns="45720" rIns="91440" bIns="45720" numCol="1" anchor="t" anchorCtr="0" compatLnSpc="1"/>
            <a:p>
              <a:endParaRPr lang="zh-CN" altLang="en-US"/>
            </a:p>
          </p:txBody>
        </p:sp>
        <p:sp>
          <p:nvSpPr>
            <p:cNvPr id="1048591"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p:spPr>
          <p:txBody>
            <a:bodyPr vert="horz" wrap="square" lIns="91440" tIns="45720" rIns="91440" bIns="45720" numCol="1" anchor="t" anchorCtr="0" compatLnSpc="1"/>
            <a:p>
              <a:endParaRPr lang="zh-CN" altLang="en-US"/>
            </a:p>
          </p:txBody>
        </p:sp>
        <p:sp>
          <p:nvSpPr>
            <p:cNvPr id="1048592"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p:spPr>
          <p:txBody>
            <a:bodyPr vert="horz" wrap="square" lIns="91440" tIns="45720" rIns="91440" bIns="45720" numCol="1" anchor="t" anchorCtr="0" compatLnSpc="1"/>
            <a:p>
              <a:endParaRPr lang="zh-CN" altLang="en-US"/>
            </a:p>
          </p:txBody>
        </p:sp>
        <p:sp>
          <p:nvSpPr>
            <p:cNvPr id="1048593"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p:spPr>
          <p:txBody>
            <a:bodyPr vert="horz" wrap="square" lIns="91440" tIns="45720" rIns="91440" bIns="45720" numCol="1" anchor="t" anchorCtr="0" compatLnSpc="1"/>
            <a:p>
              <a:endParaRPr lang="zh-CN" altLang="en-US"/>
            </a:p>
          </p:txBody>
        </p:sp>
        <p:sp>
          <p:nvSpPr>
            <p:cNvPr id="1048594"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p:spPr>
          <p:txBody>
            <a:bodyPr vert="horz" wrap="square" lIns="91440" tIns="45720" rIns="91440" bIns="45720" numCol="1" anchor="t" anchorCtr="0" compatLnSpc="1"/>
            <a:p>
              <a:endParaRPr lang="zh-CN" altLang="en-US"/>
            </a:p>
          </p:txBody>
        </p:sp>
        <p:sp>
          <p:nvSpPr>
            <p:cNvPr id="1048595"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596"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p:spPr>
          <p:txBody>
            <a:bodyPr vert="horz" wrap="square" lIns="91440" tIns="45720" rIns="91440" bIns="45720" numCol="1" anchor="t" anchorCtr="0" compatLnSpc="1"/>
            <a:p>
              <a:endParaRPr lang="zh-CN" altLang="en-US"/>
            </a:p>
          </p:txBody>
        </p:sp>
        <p:sp>
          <p:nvSpPr>
            <p:cNvPr id="1048597"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p:spPr>
          <p:txBody>
            <a:bodyPr vert="horz" wrap="square" lIns="91440" tIns="45720" rIns="91440" bIns="45720" numCol="1" anchor="t" anchorCtr="0" compatLnSpc="1"/>
            <a:p>
              <a:endParaRPr lang="zh-CN" altLang="en-US"/>
            </a:p>
          </p:txBody>
        </p:sp>
        <p:sp>
          <p:nvSpPr>
            <p:cNvPr id="1048598"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p:spPr>
          <p:txBody>
            <a:bodyPr vert="horz" wrap="square" lIns="91440" tIns="45720" rIns="91440" bIns="45720" numCol="1" anchor="t" anchorCtr="0" compatLnSpc="1"/>
            <a:p>
              <a:endParaRPr lang="zh-CN" altLang="en-US"/>
            </a:p>
          </p:txBody>
        </p:sp>
        <p:sp>
          <p:nvSpPr>
            <p:cNvPr id="1048599"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p:spPr>
          <p:txBody>
            <a:bodyPr vert="horz" wrap="square" lIns="91440" tIns="45720" rIns="91440" bIns="45720" numCol="1" anchor="t" anchorCtr="0" compatLnSpc="1"/>
            <a:p>
              <a:endParaRPr lang="zh-CN" altLang="en-US"/>
            </a:p>
          </p:txBody>
        </p:sp>
        <p:sp>
          <p:nvSpPr>
            <p:cNvPr id="1048600"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p:spPr>
          <p:txBody>
            <a:bodyPr vert="horz" wrap="square" lIns="91440" tIns="45720" rIns="91440" bIns="45720" numCol="1" anchor="t" anchorCtr="0" compatLnSpc="1"/>
            <a:p>
              <a:endParaRPr lang="zh-CN" altLang="en-US"/>
            </a:p>
          </p:txBody>
        </p:sp>
        <p:sp>
          <p:nvSpPr>
            <p:cNvPr id="1048601"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p:spPr>
          <p:txBody>
            <a:bodyPr vert="horz" wrap="square" lIns="91440" tIns="45720" rIns="91440" bIns="45720" numCol="1" anchor="t" anchorCtr="0" compatLnSpc="1"/>
            <a:p>
              <a:endParaRPr lang="zh-CN" altLang="en-US"/>
            </a:p>
          </p:txBody>
        </p:sp>
        <p:sp>
          <p:nvSpPr>
            <p:cNvPr id="1048602"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p:spPr>
          <p:txBody>
            <a:bodyPr vert="horz" wrap="square" lIns="91440" tIns="45720" rIns="91440" bIns="45720" numCol="1" anchor="t" anchorCtr="0" compatLnSpc="1"/>
            <a:p>
              <a:endParaRPr lang="zh-CN" altLang="en-US"/>
            </a:p>
          </p:txBody>
        </p:sp>
        <p:sp>
          <p:nvSpPr>
            <p:cNvPr id="1048603"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p:spPr>
          <p:txBody>
            <a:bodyPr vert="horz" wrap="square" lIns="91440" tIns="45720" rIns="91440" bIns="45720" numCol="1" anchor="t" anchorCtr="0" compatLnSpc="1"/>
            <a:p>
              <a:endParaRPr lang="zh-CN" altLang="en-US"/>
            </a:p>
          </p:txBody>
        </p:sp>
        <p:sp>
          <p:nvSpPr>
            <p:cNvPr id="1048604"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p:spPr>
          <p:txBody>
            <a:bodyPr vert="horz" wrap="square" lIns="91440" tIns="45720" rIns="91440" bIns="45720" numCol="1" anchor="t" anchorCtr="0" compatLnSpc="1"/>
            <a:p>
              <a:endParaRPr lang="zh-CN" altLang="en-US"/>
            </a:p>
          </p:txBody>
        </p:sp>
        <p:sp>
          <p:nvSpPr>
            <p:cNvPr id="1048605"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p:spPr>
          <p:txBody>
            <a:bodyPr vert="horz" wrap="square" lIns="91440" tIns="45720" rIns="91440" bIns="45720" numCol="1" anchor="t" anchorCtr="0" compatLnSpc="1"/>
            <a:p>
              <a:endParaRPr lang="zh-CN" altLang="en-US"/>
            </a:p>
          </p:txBody>
        </p:sp>
        <p:sp>
          <p:nvSpPr>
            <p:cNvPr id="1048606"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607"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p:spPr>
          <p:txBody>
            <a:bodyPr vert="horz" wrap="square" lIns="91440" tIns="45720" rIns="91440" bIns="45720" numCol="1" anchor="t" anchorCtr="0" compatLnSpc="1"/>
            <a:p>
              <a:endParaRPr lang="zh-CN" altLang="en-US"/>
            </a:p>
          </p:txBody>
        </p:sp>
        <p:sp>
          <p:nvSpPr>
            <p:cNvPr id="1048608"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p:spPr>
          <p:txBody>
            <a:bodyPr vert="horz" wrap="square" lIns="91440" tIns="45720" rIns="91440" bIns="45720" numCol="1" anchor="t" anchorCtr="0" compatLnSpc="1"/>
            <a:p>
              <a:endParaRPr lang="zh-CN" altLang="en-US"/>
            </a:p>
          </p:txBody>
        </p:sp>
        <p:sp>
          <p:nvSpPr>
            <p:cNvPr id="1048609"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p:spPr>
          <p:txBody>
            <a:bodyPr vert="horz" wrap="square" lIns="91440" tIns="45720" rIns="91440" bIns="45720" numCol="1" anchor="t" anchorCtr="0" compatLnSpc="1"/>
            <a:p>
              <a:endParaRPr lang="zh-CN" altLang="en-US"/>
            </a:p>
          </p:txBody>
        </p:sp>
        <p:sp>
          <p:nvSpPr>
            <p:cNvPr id="1048610"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p:spPr>
          <p:txBody>
            <a:bodyPr vert="horz" wrap="square" lIns="91440" tIns="45720" rIns="91440" bIns="45720" numCol="1" anchor="t" anchorCtr="0" compatLnSpc="1"/>
            <a:p>
              <a:endParaRPr lang="zh-CN" altLang="en-US"/>
            </a:p>
          </p:txBody>
        </p:sp>
        <p:sp>
          <p:nvSpPr>
            <p:cNvPr id="1048611"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p:spPr>
          <p:txBody>
            <a:bodyPr vert="horz" wrap="square" lIns="91440" tIns="45720" rIns="91440" bIns="45720" numCol="1" anchor="t" anchorCtr="0" compatLnSpc="1"/>
            <a:p>
              <a:endParaRPr lang="zh-CN" altLang="en-US"/>
            </a:p>
          </p:txBody>
        </p:sp>
        <p:sp>
          <p:nvSpPr>
            <p:cNvPr id="1048612"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p:spPr>
          <p:txBody>
            <a:bodyPr vert="horz" wrap="square" lIns="91440" tIns="45720" rIns="91440" bIns="45720" numCol="1" anchor="t" anchorCtr="0" compatLnSpc="1"/>
            <a:p>
              <a:endParaRPr lang="zh-CN" altLang="en-US"/>
            </a:p>
          </p:txBody>
        </p:sp>
        <p:sp>
          <p:nvSpPr>
            <p:cNvPr id="1048613"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p:spPr>
          <p:txBody>
            <a:bodyPr vert="horz" wrap="square" lIns="91440" tIns="45720" rIns="91440" bIns="45720" numCol="1" anchor="t" anchorCtr="0" compatLnSpc="1"/>
            <a:p>
              <a:endParaRPr lang="zh-CN" altLang="en-US"/>
            </a:p>
          </p:txBody>
        </p:sp>
        <p:sp>
          <p:nvSpPr>
            <p:cNvPr id="1048614"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p:spPr>
          <p:txBody>
            <a:bodyPr vert="horz" wrap="square" lIns="91440" tIns="45720" rIns="91440" bIns="45720" numCol="1" anchor="t" anchorCtr="0" compatLnSpc="1"/>
            <a:p>
              <a:endParaRPr lang="zh-CN" altLang="en-US"/>
            </a:p>
          </p:txBody>
        </p:sp>
        <p:sp>
          <p:nvSpPr>
            <p:cNvPr id="1048615"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p:spPr>
          <p:txBody>
            <a:bodyPr vert="horz" wrap="square" lIns="91440" tIns="45720" rIns="91440" bIns="45720" numCol="1" anchor="t" anchorCtr="0" compatLnSpc="1"/>
            <a:p>
              <a:endParaRPr lang="zh-CN" altLang="en-US"/>
            </a:p>
          </p:txBody>
        </p:sp>
        <p:sp>
          <p:nvSpPr>
            <p:cNvPr id="1048616"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p:spPr>
          <p:txBody>
            <a:bodyPr vert="horz" wrap="square" lIns="91440" tIns="45720" rIns="91440" bIns="45720" numCol="1" anchor="t" anchorCtr="0" compatLnSpc="1"/>
            <a:p>
              <a:endParaRPr lang="zh-CN" altLang="en-US"/>
            </a:p>
          </p:txBody>
        </p:sp>
        <p:sp>
          <p:nvSpPr>
            <p:cNvPr id="1048617"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p:spPr>
          <p:txBody>
            <a:bodyPr vert="horz" wrap="square" lIns="91440" tIns="45720" rIns="91440" bIns="45720" numCol="1" anchor="t" anchorCtr="0" compatLnSpc="1"/>
            <a:p>
              <a:endParaRPr lang="zh-CN" altLang="en-US"/>
            </a:p>
          </p:txBody>
        </p:sp>
        <p:sp>
          <p:nvSpPr>
            <p:cNvPr id="1048618"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p:spPr>
          <p:txBody>
            <a:bodyPr vert="horz" wrap="square" lIns="91440" tIns="45720" rIns="91440" bIns="45720" numCol="1" anchor="t" anchorCtr="0" compatLnSpc="1"/>
            <a:p>
              <a:endParaRPr lang="zh-CN" altLang="en-US"/>
            </a:p>
          </p:txBody>
        </p:sp>
        <p:sp>
          <p:nvSpPr>
            <p:cNvPr id="1048619"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p:spPr>
          <p:txBody>
            <a:bodyPr vert="horz" wrap="square" lIns="91440" tIns="45720" rIns="91440" bIns="45720" numCol="1" anchor="t" anchorCtr="0" compatLnSpc="1"/>
            <a:p>
              <a:endParaRPr lang="zh-CN" altLang="en-US"/>
            </a:p>
          </p:txBody>
        </p:sp>
        <p:sp>
          <p:nvSpPr>
            <p:cNvPr id="1048620"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p:spPr>
          <p:txBody>
            <a:bodyPr vert="horz" wrap="square" lIns="91440" tIns="45720" rIns="91440" bIns="45720" numCol="1" anchor="t" anchorCtr="0" compatLnSpc="1"/>
            <a:p>
              <a:endParaRPr lang="zh-CN" altLang="en-US"/>
            </a:p>
          </p:txBody>
        </p:sp>
        <p:sp>
          <p:nvSpPr>
            <p:cNvPr id="1048621"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p:spPr>
          <p:txBody>
            <a:bodyPr vert="horz" wrap="square" lIns="91440" tIns="45720" rIns="91440" bIns="45720" numCol="1" anchor="t" anchorCtr="0" compatLnSpc="1"/>
            <a:p>
              <a:endParaRPr lang="zh-CN" altLang="en-US"/>
            </a:p>
          </p:txBody>
        </p:sp>
        <p:sp>
          <p:nvSpPr>
            <p:cNvPr id="1048622"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p:spPr>
          <p:txBody>
            <a:bodyPr vert="horz" wrap="square" lIns="91440" tIns="45720" rIns="91440" bIns="45720" numCol="1" anchor="t" anchorCtr="0" compatLnSpc="1"/>
            <a:p>
              <a:endParaRPr lang="zh-CN" altLang="en-US"/>
            </a:p>
          </p:txBody>
        </p:sp>
        <p:sp>
          <p:nvSpPr>
            <p:cNvPr id="1048623"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p:spPr>
          <p:txBody>
            <a:bodyPr vert="horz" wrap="square" lIns="91440" tIns="45720" rIns="91440" bIns="45720" numCol="1" anchor="t" anchorCtr="0" compatLnSpc="1"/>
            <a:p>
              <a:endParaRPr lang="zh-CN" altLang="en-US"/>
            </a:p>
          </p:txBody>
        </p:sp>
        <p:sp>
          <p:nvSpPr>
            <p:cNvPr id="1048624"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p:spPr>
          <p:txBody>
            <a:bodyPr vert="horz" wrap="square" lIns="91440" tIns="45720" rIns="91440" bIns="45720" numCol="1" anchor="t" anchorCtr="0" compatLnSpc="1"/>
            <a:p>
              <a:endParaRPr lang="zh-CN" altLang="en-US"/>
            </a:p>
          </p:txBody>
        </p:sp>
        <p:sp>
          <p:nvSpPr>
            <p:cNvPr id="1048625"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p:spPr>
          <p:txBody>
            <a:bodyPr vert="horz" wrap="square" lIns="91440" tIns="45720" rIns="91440" bIns="45720" numCol="1" anchor="t" anchorCtr="0" compatLnSpc="1"/>
            <a:p>
              <a:endParaRPr lang="zh-CN" altLang="en-US"/>
            </a:p>
          </p:txBody>
        </p:sp>
        <p:sp>
          <p:nvSpPr>
            <p:cNvPr id="1048626"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627"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p:spPr>
          <p:txBody>
            <a:bodyPr vert="horz" wrap="square" lIns="91440" tIns="45720" rIns="91440" bIns="45720" numCol="1" anchor="t" anchorCtr="0" compatLnSpc="1"/>
            <a:p>
              <a:endParaRPr lang="zh-CN" altLang="en-US"/>
            </a:p>
          </p:txBody>
        </p:sp>
        <p:sp>
          <p:nvSpPr>
            <p:cNvPr id="1048628"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p:spPr>
          <p:txBody>
            <a:bodyPr vert="horz" wrap="square" lIns="91440" tIns="45720" rIns="91440" bIns="45720" numCol="1" anchor="t" anchorCtr="0" compatLnSpc="1"/>
            <a:p>
              <a:endParaRPr lang="zh-CN" altLang="en-US"/>
            </a:p>
          </p:txBody>
        </p:sp>
        <p:sp>
          <p:nvSpPr>
            <p:cNvPr id="104862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p:spPr>
          <p:txBody>
            <a:bodyPr vert="horz" wrap="square" lIns="91440" tIns="45720" rIns="91440" bIns="45720" numCol="1" anchor="t" anchorCtr="0" compatLnSpc="1"/>
            <a:p>
              <a:endParaRPr lang="zh-CN" altLang="en-US"/>
            </a:p>
          </p:txBody>
        </p:sp>
        <p:sp>
          <p:nvSpPr>
            <p:cNvPr id="1048630"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p:spPr>
          <p:txBody>
            <a:bodyPr vert="horz" wrap="square" lIns="91440" tIns="45720" rIns="91440" bIns="45720" numCol="1" anchor="t" anchorCtr="0" compatLnSpc="1"/>
            <a:p>
              <a:endParaRPr lang="zh-CN" altLang="en-US"/>
            </a:p>
          </p:txBody>
        </p:sp>
        <p:sp>
          <p:nvSpPr>
            <p:cNvPr id="1048631"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p:spPr>
          <p:txBody>
            <a:bodyPr vert="horz" wrap="square" lIns="91440" tIns="45720" rIns="91440" bIns="45720" numCol="1" anchor="t" anchorCtr="0" compatLnSpc="1"/>
            <a:p>
              <a:endParaRPr lang="zh-CN" altLang="en-US"/>
            </a:p>
          </p:txBody>
        </p:sp>
        <p:sp>
          <p:nvSpPr>
            <p:cNvPr id="1048632"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p:spPr>
          <p:txBody>
            <a:bodyPr vert="horz" wrap="square" lIns="91440" tIns="45720" rIns="91440" bIns="45720" numCol="1" anchor="t" anchorCtr="0" compatLnSpc="1"/>
            <a:p>
              <a:endParaRPr lang="zh-CN" altLang="en-US"/>
            </a:p>
          </p:txBody>
        </p:sp>
        <p:sp>
          <p:nvSpPr>
            <p:cNvPr id="1048633"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p:spPr>
          <p:txBody>
            <a:bodyPr vert="horz" wrap="square" lIns="91440" tIns="45720" rIns="91440" bIns="45720" numCol="1" anchor="t" anchorCtr="0" compatLnSpc="1"/>
            <a:p>
              <a:endParaRPr lang="zh-CN" altLang="en-US"/>
            </a:p>
          </p:txBody>
        </p:sp>
        <p:sp>
          <p:nvSpPr>
            <p:cNvPr id="1048634"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p:spPr>
          <p:txBody>
            <a:bodyPr vert="horz" wrap="square" lIns="91440" tIns="45720" rIns="91440" bIns="45720" numCol="1" anchor="t" anchorCtr="0" compatLnSpc="1"/>
            <a:p>
              <a:endParaRPr lang="zh-CN" altLang="en-US"/>
            </a:p>
          </p:txBody>
        </p:sp>
        <p:sp>
          <p:nvSpPr>
            <p:cNvPr id="1048635"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p:spPr>
          <p:txBody>
            <a:bodyPr vert="horz" wrap="square" lIns="91440" tIns="45720" rIns="91440" bIns="45720" numCol="1" anchor="t" anchorCtr="0" compatLnSpc="1"/>
            <a:p>
              <a:endParaRPr lang="zh-CN" altLang="en-US"/>
            </a:p>
          </p:txBody>
        </p:sp>
        <p:sp>
          <p:nvSpPr>
            <p:cNvPr id="1048636"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p:spPr>
          <p:txBody>
            <a:bodyPr vert="horz" wrap="square" lIns="91440" tIns="45720" rIns="91440" bIns="45720" numCol="1" anchor="t" anchorCtr="0" compatLnSpc="1"/>
            <a:p>
              <a:endParaRPr lang="zh-CN" altLang="en-US"/>
            </a:p>
          </p:txBody>
        </p:sp>
        <p:sp>
          <p:nvSpPr>
            <p:cNvPr id="1048637"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p:spPr>
          <p:txBody>
            <a:bodyPr vert="horz" wrap="square" lIns="91440" tIns="45720" rIns="91440" bIns="45720" numCol="1" anchor="t" anchorCtr="0" compatLnSpc="1"/>
            <a:p>
              <a:endParaRPr lang="zh-CN" altLang="en-US"/>
            </a:p>
          </p:txBody>
        </p:sp>
        <p:sp>
          <p:nvSpPr>
            <p:cNvPr id="1048638"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p:spPr>
          <p:txBody>
            <a:bodyPr vert="horz" wrap="square" lIns="91440" tIns="45720" rIns="91440" bIns="45720" numCol="1" anchor="t" anchorCtr="0" compatLnSpc="1"/>
            <a:p>
              <a:endParaRPr lang="zh-CN" altLang="en-US"/>
            </a:p>
          </p:txBody>
        </p:sp>
        <p:sp>
          <p:nvSpPr>
            <p:cNvPr id="1048639"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p:spPr>
          <p:txBody>
            <a:bodyPr vert="horz" wrap="square" lIns="91440" tIns="45720" rIns="91440" bIns="45720" numCol="1" anchor="t" anchorCtr="0" compatLnSpc="1"/>
            <a:p>
              <a:endParaRPr lang="zh-CN" altLang="en-US"/>
            </a:p>
          </p:txBody>
        </p:sp>
        <p:sp>
          <p:nvSpPr>
            <p:cNvPr id="1048640"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p:spPr>
          <p:txBody>
            <a:bodyPr vert="horz" wrap="square" lIns="91440" tIns="45720" rIns="91440" bIns="45720" numCol="1" anchor="t" anchorCtr="0" compatLnSpc="1"/>
            <a:p>
              <a:endParaRPr lang="zh-CN" altLang="en-US"/>
            </a:p>
          </p:txBody>
        </p:sp>
        <p:sp>
          <p:nvSpPr>
            <p:cNvPr id="1048641"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p:spPr>
          <p:txBody>
            <a:bodyPr vert="horz" wrap="square" lIns="91440" tIns="45720" rIns="91440" bIns="45720" numCol="1" anchor="t" anchorCtr="0" compatLnSpc="1"/>
            <a:p>
              <a:endParaRPr lang="zh-CN" altLang="en-US"/>
            </a:p>
          </p:txBody>
        </p:sp>
        <p:sp>
          <p:nvSpPr>
            <p:cNvPr id="1048642"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p:spPr>
          <p:txBody>
            <a:bodyPr vert="horz" wrap="square" lIns="91440" tIns="45720" rIns="91440" bIns="45720" numCol="1" anchor="t" anchorCtr="0" compatLnSpc="1"/>
            <a:p>
              <a:endParaRPr lang="zh-CN" altLang="en-US"/>
            </a:p>
          </p:txBody>
        </p:sp>
        <p:sp>
          <p:nvSpPr>
            <p:cNvPr id="1048643"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p:spPr>
          <p:txBody>
            <a:bodyPr vert="horz" wrap="square" lIns="91440" tIns="45720" rIns="91440" bIns="45720" numCol="1" anchor="t" anchorCtr="0" compatLnSpc="1"/>
            <a:p>
              <a:endParaRPr lang="zh-CN" altLang="en-US"/>
            </a:p>
          </p:txBody>
        </p:sp>
      </p:grpSp>
      <p:pic>
        <p:nvPicPr>
          <p:cNvPr id="2097153" name="PA_图片 4"/>
          <p:cNvPicPr>
            <a:picLocks noChangeAspect="1"/>
          </p:cNvPicPr>
          <p:nvPr>
            <p:custDataLst>
              <p:tags r:id="rId5"/>
            </p:custDataLst>
          </p:nvPr>
        </p:nvPicPr>
        <p:blipFill>
          <a:blip r:embed="rId6"/>
          <a:stretch>
            <a:fillRect/>
          </a:stretch>
        </p:blipFill>
        <p:spPr>
          <a:xfrm>
            <a:off x="47570" y="978201"/>
            <a:ext cx="5328397" cy="49899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1250"/>
                                        <p:tgtEl>
                                          <p:spTgt spid="2097153"/>
                                        </p:tgtEl>
                                      </p:cBhvr>
                                    </p:animEffect>
                                  </p:childTnLst>
                                </p:cTn>
                              </p:par>
                            </p:childTnLst>
                          </p:cTn>
                        </p:par>
                        <p:par>
                          <p:cTn id="8" fill="hold">
                            <p:stCondLst>
                              <p:cond delay="1500"/>
                            </p:stCondLst>
                            <p:childTnLst>
                              <p:par>
                                <p:cTn id="9" presetID="23" presetClass="entr" presetSubtype="36" fill="hold" grpId="0" nodeType="afterEffect">
                                  <p:stCondLst>
                                    <p:cond delay="0"/>
                                  </p:stCondLst>
                                  <p:iterate type="lt">
                                    <p:tmPct val="10000"/>
                                  </p:iterate>
                                  <p:childTnLst>
                                    <p:set>
                                      <p:cBhvr>
                                        <p:cTn id="10" dur="1" fill="hold">
                                          <p:stCondLst>
                                            <p:cond delay="0"/>
                                          </p:stCondLst>
                                        </p:cTn>
                                        <p:tgtEl>
                                          <p:spTgt spid="1048581"/>
                                        </p:tgtEl>
                                        <p:attrNameLst>
                                          <p:attrName>style.visibility</p:attrName>
                                        </p:attrNameLst>
                                      </p:cBhvr>
                                      <p:to>
                                        <p:strVal val="visible"/>
                                      </p:to>
                                    </p:set>
                                    <p:anim calcmode="lin" valueType="num">
                                      <p:cBhvr>
                                        <p:cTn id="11" dur="500" fill="hold"/>
                                        <p:tgtEl>
                                          <p:spTgt spid="10485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10485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1048581"/>
                                        </p:tgtEl>
                                        <p:attrNameLst>
                                          <p:attrName>ppt_x</p:attrName>
                                        </p:attrNameLst>
                                      </p:cBhvr>
                                      <p:tavLst>
                                        <p:tav tm="0">
                                          <p:val>
                                            <p:fltVal val="0.5"/>
                                          </p:val>
                                        </p:tav>
                                        <p:tav tm="100000">
                                          <p:val>
                                            <p:strVal val="#ppt_x"/>
                                          </p:val>
                                        </p:tav>
                                      </p:tavLst>
                                    </p:anim>
                                    <p:anim calcmode="lin" valueType="num">
                                      <p:cBhvr>
                                        <p:cTn id="14" dur="500" fill="hold"/>
                                        <p:tgtEl>
                                          <p:spTgt spid="10485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4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48582"/>
                                        </p:tgtEl>
                                        <p:attrNameLst>
                                          <p:attrName>style.visibility</p:attrName>
                                        </p:attrNameLst>
                                      </p:cBhvr>
                                      <p:to>
                                        <p:strVal val="visible"/>
                                      </p:to>
                                    </p:set>
                                    <p:anim calcmode="lin" valueType="num">
                                      <p:cBhvr>
                                        <p:cTn id="18" dur="500" fill="hold"/>
                                        <p:tgtEl>
                                          <p:spTgt spid="104858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48582"/>
                                        </p:tgtEl>
                                        <p:attrNameLst>
                                          <p:attrName>ppt_y</p:attrName>
                                        </p:attrNameLst>
                                      </p:cBhvr>
                                      <p:tavLst>
                                        <p:tav tm="0">
                                          <p:val>
                                            <p:strVal val="#ppt_y"/>
                                          </p:val>
                                        </p:tav>
                                        <p:tav tm="100000">
                                          <p:val>
                                            <p:strVal val="#ppt_y"/>
                                          </p:val>
                                        </p:tav>
                                      </p:tavLst>
                                    </p:anim>
                                    <p:anim calcmode="lin" valueType="num">
                                      <p:cBhvr>
                                        <p:cTn id="20" dur="500" fill="hold"/>
                                        <p:tgtEl>
                                          <p:spTgt spid="104858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4858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4858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p:bldP spid="10485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89" name="文本框 22"/>
          <p:cNvSpPr txBox="1"/>
          <p:nvPr/>
        </p:nvSpPr>
        <p:spPr>
          <a:xfrm>
            <a:off x="1464351" y="1495182"/>
            <a:ext cx="9406889" cy="4523105"/>
          </a:xfrm>
          <a:prstGeom prst="rect">
            <a:avLst/>
          </a:prstGeom>
          <a:noFill/>
        </p:spPr>
        <p:txBody>
          <a:bodyPr wrap="square" rtlCol="0">
            <a:spAutoFit/>
          </a:bodyPr>
          <a:p>
            <a:pPr>
              <a:spcBef>
                <a:spcPts val="600"/>
              </a:spcBef>
              <a:spcAft>
                <a:spcPts val="600"/>
              </a:spcAft>
            </a:pPr>
            <a:r>
              <a:rPr lang="en-US" sz="3200" dirty="0">
                <a:solidFill>
                  <a:srgbClr val="5F7797"/>
                </a:solidFill>
              </a:rPr>
              <a:t>       </a:t>
            </a:r>
            <a:r>
              <a:rPr sz="3200" dirty="0">
                <a:solidFill>
                  <a:srgbClr val="5F7797"/>
                </a:solidFill>
              </a:rPr>
              <a:t>本</a:t>
            </a:r>
            <a:r>
              <a:rPr lang="zh-CN" sz="3200" dirty="0">
                <a:solidFill>
                  <a:srgbClr val="5F7797"/>
                </a:solidFill>
              </a:rPr>
              <a:t>课题</a:t>
            </a:r>
            <a:r>
              <a:rPr sz="3200" dirty="0">
                <a:solidFill>
                  <a:srgbClr val="5F7797"/>
                </a:solidFill>
              </a:rPr>
              <a:t>研究希望通过构建基于赏识教育理念下的初中数学课堂，激发学生的学习动机和兴趣，帮助学生建立起良好的学习动机，提高学生数学学习能力和自主学习能力。因此，本研究将赏识教育理念应用于初中数学课堂教学中，不仅可以提高学生数学学习兴趣和自信心；还可以帮助教师更新教育观念、改进教学方法、完善课堂教学评价体系、促进师生共同进步和发展；有利于教师有效提高数学课堂教学质量。</a:t>
            </a:r>
            <a:endParaRPr sz="3200" dirty="0">
              <a:solidFill>
                <a:srgbClr val="5F7797"/>
              </a:solidFill>
            </a:endParaRPr>
          </a:p>
        </p:txBody>
      </p:sp>
      <p:grpSp>
        <p:nvGrpSpPr>
          <p:cNvPr id="73" name="chenying0907 27"/>
          <p:cNvGrpSpPr/>
          <p:nvPr/>
        </p:nvGrpSpPr>
        <p:grpSpPr>
          <a:xfrm>
            <a:off x="4537586" y="515081"/>
            <a:ext cx="2783965" cy="1014730"/>
            <a:chOff x="4537586" y="515081"/>
            <a:chExt cx="2783965" cy="1014730"/>
          </a:xfrm>
        </p:grpSpPr>
        <p:sp>
          <p:nvSpPr>
            <p:cNvPr id="1048790"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791" name="矩形 41"/>
            <p:cNvSpPr/>
            <p:nvPr/>
          </p:nvSpPr>
          <p:spPr>
            <a:xfrm>
              <a:off x="4537586" y="515081"/>
              <a:ext cx="2133600" cy="1014730"/>
            </a:xfrm>
            <a:prstGeom prst="rect">
              <a:avLst/>
            </a:prstGeom>
          </p:spPr>
          <p:txBody>
            <a:bodyPr wrap="none">
              <a:spAutoFit/>
            </a:bodyPr>
            <a:p>
              <a:r>
                <a:rPr lang="en-US" altLang="zh-CN" sz="3000" b="1" dirty="0">
                  <a:solidFill>
                    <a:srgbClr val="5F7797"/>
                  </a:solidFill>
                </a:rPr>
                <a:t>03</a:t>
              </a:r>
              <a:r>
                <a:rPr lang="zh-CN" altLang="en-US" sz="3000" b="1" dirty="0">
                  <a:solidFill>
                    <a:srgbClr val="5F7797"/>
                  </a:solidFill>
                </a:rPr>
                <a:t>研究</a:t>
              </a:r>
              <a:r>
                <a:rPr lang="zh-CN" altLang="en-US" sz="3000" b="1" dirty="0">
                  <a:solidFill>
                    <a:srgbClr val="5F7797"/>
                  </a:solidFill>
                </a:rPr>
                <a:t>目标</a:t>
              </a:r>
              <a:endParaRPr lang="zh-CN" altLang="en-US" sz="3000" b="1" dirty="0">
                <a:solidFill>
                  <a:srgbClr val="5F7797"/>
                </a:solidFill>
              </a:endParaRPr>
            </a:p>
            <a:p>
              <a:pPr algn="ctr"/>
              <a:endParaRPr lang="zh-CN" altLang="en-US" sz="3000" b="1" dirty="0">
                <a:solidFill>
                  <a:srgbClr val="5F7797"/>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789"/>
                                        </p:tgtEl>
                                        <p:attrNameLst>
                                          <p:attrName>style.visibility</p:attrName>
                                        </p:attrNameLst>
                                      </p:cBhvr>
                                      <p:to>
                                        <p:strVal val="visible"/>
                                      </p:to>
                                    </p:set>
                                    <p:animEffect transition="in" filter="wipe(up)">
                                      <p:cBhvr>
                                        <p:cTn id="7" dur="500"/>
                                        <p:tgtEl>
                                          <p:spTgt spid="104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815" name="文本框 81"/>
          <p:cNvSpPr txBox="1"/>
          <p:nvPr>
            <p:custDataLst>
              <p:tags r:id="rId1"/>
            </p:custDataLst>
          </p:nvPr>
        </p:nvSpPr>
        <p:spPr>
          <a:xfrm>
            <a:off x="3375068" y="2302510"/>
            <a:ext cx="6258789" cy="1655146"/>
          </a:xfrm>
          <a:prstGeom prst="rect">
            <a:avLst/>
          </a:prstGeom>
          <a:noFill/>
        </p:spPr>
        <p:txBody>
          <a:bodyPr/>
          <a:p>
            <a:pPr algn="ctr">
              <a:lnSpc>
                <a:spcPct val="150000"/>
              </a:lnSpc>
            </a:pPr>
            <a:r>
              <a:rPr lang="zh-CN" altLang="en-US" sz="6000" b="1" dirty="0">
                <a:blipFill>
                  <a:blip r:embed="rId2"/>
                  <a:stretch>
                    <a:fillRect/>
                  </a:stretch>
                </a:blipFill>
                <a:latin typeface="+mn-ea"/>
              </a:rPr>
              <a:t>研究</a:t>
            </a:r>
            <a:r>
              <a:rPr lang="zh-CN" altLang="en-US" sz="6000" b="1" dirty="0">
                <a:blipFill>
                  <a:blip r:embed="rId2"/>
                  <a:stretch>
                    <a:fillRect/>
                  </a:stretch>
                </a:blipFill>
                <a:latin typeface="+mn-ea"/>
              </a:rPr>
              <a:t>内容与方法</a:t>
            </a:r>
            <a:endParaRPr lang="en-US" altLang="zh-CN" sz="6000" b="1" dirty="0">
              <a:blipFill>
                <a:blip r:embed="rId2"/>
                <a:stretch>
                  <a:fillRect/>
                </a:stretch>
              </a:blip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cxnSp>
        <p:nvCxnSpPr>
          <p:cNvPr id="3145752" name="MH_Other_1"/>
          <p:cNvCxnSpPr>
            <a:cxnSpLocks noChangeShapeType="1"/>
          </p:cNvCxnSpPr>
          <p:nvPr>
            <p:custDataLst>
              <p:tags r:id="rId1"/>
            </p:custDataLst>
          </p:nvPr>
        </p:nvCxnSpPr>
        <p:spPr bwMode="auto">
          <a:xfrm rot="5400000" flipH="1" flipV="1">
            <a:off x="4886751" y="4421822"/>
            <a:ext cx="474820" cy="1841"/>
          </a:xfrm>
          <a:prstGeom prst="line">
            <a:avLst/>
          </a:prstGeom>
          <a:noFill/>
          <a:ln w="25400">
            <a:solidFill>
              <a:schemeClr val="accent1"/>
            </a:solidFill>
            <a:round/>
          </a:ln>
        </p:spPr>
      </p:cxnSp>
      <p:cxnSp>
        <p:nvCxnSpPr>
          <p:cNvPr id="3145753" name="MH_Other_2"/>
          <p:cNvCxnSpPr>
            <a:cxnSpLocks noChangeShapeType="1"/>
          </p:cNvCxnSpPr>
          <p:nvPr>
            <p:custDataLst>
              <p:tags r:id="rId2"/>
            </p:custDataLst>
          </p:nvPr>
        </p:nvCxnSpPr>
        <p:spPr bwMode="auto">
          <a:xfrm rot="5400000" flipH="1" flipV="1">
            <a:off x="7183552" y="4421822"/>
            <a:ext cx="474820" cy="1841"/>
          </a:xfrm>
          <a:prstGeom prst="line">
            <a:avLst/>
          </a:prstGeom>
          <a:noFill/>
          <a:ln w="25400">
            <a:solidFill>
              <a:srgbClr val="5F7797"/>
            </a:solidFill>
            <a:round/>
          </a:ln>
        </p:spPr>
      </p:cxnSp>
      <p:cxnSp>
        <p:nvCxnSpPr>
          <p:cNvPr id="3145755" name="MH_Other_4"/>
          <p:cNvCxnSpPr>
            <a:cxnSpLocks noChangeShapeType="1"/>
          </p:cNvCxnSpPr>
          <p:nvPr>
            <p:custDataLst>
              <p:tags r:id="rId3"/>
            </p:custDataLst>
          </p:nvPr>
        </p:nvCxnSpPr>
        <p:spPr bwMode="auto">
          <a:xfrm rot="5400000" flipH="1" flipV="1">
            <a:off x="6034231" y="2779277"/>
            <a:ext cx="476661" cy="1841"/>
          </a:xfrm>
          <a:prstGeom prst="line">
            <a:avLst/>
          </a:prstGeom>
          <a:noFill/>
          <a:ln w="25400">
            <a:solidFill>
              <a:srgbClr val="FDBE00"/>
            </a:solidFill>
            <a:round/>
          </a:ln>
        </p:spPr>
      </p:cxnSp>
      <p:cxnSp>
        <p:nvCxnSpPr>
          <p:cNvPr id="3145756" name="MH_Other_5"/>
          <p:cNvCxnSpPr>
            <a:cxnSpLocks noChangeShapeType="1"/>
          </p:cNvCxnSpPr>
          <p:nvPr>
            <p:custDataLst>
              <p:tags r:id="rId4"/>
            </p:custDataLst>
          </p:nvPr>
        </p:nvCxnSpPr>
        <p:spPr bwMode="auto">
          <a:xfrm rot="5400000" flipH="1" flipV="1">
            <a:off x="8242694" y="2779277"/>
            <a:ext cx="476661" cy="1841"/>
          </a:xfrm>
          <a:prstGeom prst="line">
            <a:avLst/>
          </a:prstGeom>
          <a:noFill/>
          <a:ln w="25400">
            <a:solidFill>
              <a:schemeClr val="accent1"/>
            </a:solidFill>
            <a:round/>
          </a:ln>
        </p:spPr>
      </p:cxnSp>
      <p:cxnSp>
        <p:nvCxnSpPr>
          <p:cNvPr id="3145758" name="MH_Other_7"/>
          <p:cNvCxnSpPr>
            <a:cxnSpLocks noChangeShapeType="1"/>
          </p:cNvCxnSpPr>
          <p:nvPr>
            <p:custDataLst>
              <p:tags r:id="rId5"/>
            </p:custDataLst>
          </p:nvPr>
        </p:nvCxnSpPr>
        <p:spPr bwMode="auto">
          <a:xfrm rot="5400000" flipH="1" flipV="1">
            <a:off x="3738350" y="2778358"/>
            <a:ext cx="476661" cy="3681"/>
          </a:xfrm>
          <a:prstGeom prst="line">
            <a:avLst/>
          </a:prstGeom>
          <a:noFill/>
          <a:ln w="25400">
            <a:solidFill>
              <a:srgbClr val="5F7797"/>
            </a:solidFill>
            <a:round/>
          </a:ln>
        </p:spPr>
      </p:cxnSp>
      <p:sp>
        <p:nvSpPr>
          <p:cNvPr id="1048819" name="文本框 2"/>
          <p:cNvSpPr txBox="1"/>
          <p:nvPr/>
        </p:nvSpPr>
        <p:spPr>
          <a:xfrm>
            <a:off x="3287976" y="1921330"/>
            <a:ext cx="1433887" cy="706755"/>
          </a:xfrm>
          <a:prstGeom prst="rect">
            <a:avLst/>
          </a:prstGeom>
          <a:noFill/>
        </p:spPr>
        <p:txBody>
          <a:bodyPr wrap="square" rtlCol="0">
            <a:spAutoFit/>
          </a:bodyPr>
          <a:p>
            <a:pPr algn="ctr"/>
            <a:r>
              <a:rPr lang="zh-CN" altLang="en-US" sz="2000" b="1" dirty="0">
                <a:solidFill>
                  <a:srgbClr val="5F7797"/>
                </a:solidFill>
                <a:latin typeface="+mj-ea"/>
                <a:ea typeface="+mj-ea"/>
              </a:rPr>
              <a:t>现状调查研究</a:t>
            </a:r>
            <a:endParaRPr lang="zh-CN" altLang="en-US" sz="2000" b="1" dirty="0">
              <a:solidFill>
                <a:srgbClr val="5F7797"/>
              </a:solidFill>
              <a:latin typeface="+mj-ea"/>
              <a:ea typeface="+mj-ea"/>
            </a:endParaRPr>
          </a:p>
        </p:txBody>
      </p:sp>
      <p:sp>
        <p:nvSpPr>
          <p:cNvPr id="1048820" name="文本框 52"/>
          <p:cNvSpPr txBox="1"/>
          <p:nvPr/>
        </p:nvSpPr>
        <p:spPr>
          <a:xfrm>
            <a:off x="5539343" y="1906339"/>
            <a:ext cx="1433887" cy="706755"/>
          </a:xfrm>
          <a:prstGeom prst="rect">
            <a:avLst/>
          </a:prstGeom>
          <a:noFill/>
        </p:spPr>
        <p:txBody>
          <a:bodyPr wrap="square" rtlCol="0">
            <a:spAutoFit/>
          </a:bodyPr>
          <a:p>
            <a:pPr algn="ctr"/>
            <a:r>
              <a:rPr lang="zh-CN" altLang="en-US" sz="2000" b="1" dirty="0">
                <a:solidFill>
                  <a:srgbClr val="5F7797"/>
                </a:solidFill>
                <a:latin typeface="+mj-ea"/>
                <a:ea typeface="+mj-ea"/>
              </a:rPr>
              <a:t>研究</a:t>
            </a:r>
            <a:endParaRPr lang="zh-CN" altLang="en-US" sz="2000" b="1" dirty="0">
              <a:solidFill>
                <a:srgbClr val="5F7797"/>
              </a:solidFill>
              <a:latin typeface="+mj-ea"/>
              <a:ea typeface="+mj-ea"/>
            </a:endParaRPr>
          </a:p>
          <a:p>
            <a:pPr algn="ctr"/>
            <a:r>
              <a:rPr lang="zh-CN" altLang="en-US" sz="2000" b="1" dirty="0">
                <a:solidFill>
                  <a:srgbClr val="5F7797"/>
                </a:solidFill>
                <a:latin typeface="+mj-ea"/>
                <a:ea typeface="+mj-ea"/>
              </a:rPr>
              <a:t>教学目标</a:t>
            </a:r>
            <a:endParaRPr lang="zh-CN" altLang="en-US" sz="2000" b="1" dirty="0">
              <a:solidFill>
                <a:srgbClr val="5F7797"/>
              </a:solidFill>
              <a:latin typeface="+mj-ea"/>
              <a:ea typeface="+mj-ea"/>
            </a:endParaRPr>
          </a:p>
        </p:txBody>
      </p:sp>
      <p:sp>
        <p:nvSpPr>
          <p:cNvPr id="1048821" name="文本框 53"/>
          <p:cNvSpPr txBox="1"/>
          <p:nvPr/>
        </p:nvSpPr>
        <p:spPr>
          <a:xfrm>
            <a:off x="7781295" y="1921216"/>
            <a:ext cx="1433887" cy="706755"/>
          </a:xfrm>
          <a:prstGeom prst="rect">
            <a:avLst/>
          </a:prstGeom>
          <a:noFill/>
        </p:spPr>
        <p:txBody>
          <a:bodyPr wrap="square" rtlCol="0">
            <a:spAutoFit/>
          </a:bodyPr>
          <a:p>
            <a:pPr algn="ctr"/>
            <a:r>
              <a:rPr lang="zh-CN" altLang="en-US" sz="2000" b="1" dirty="0">
                <a:solidFill>
                  <a:srgbClr val="5F7797"/>
                </a:solidFill>
                <a:latin typeface="+mj-ea"/>
                <a:ea typeface="+mj-ea"/>
              </a:rPr>
              <a:t>研究</a:t>
            </a:r>
            <a:endParaRPr lang="zh-CN" altLang="en-US" sz="2000" b="1" dirty="0">
              <a:solidFill>
                <a:srgbClr val="5F7797"/>
              </a:solidFill>
              <a:latin typeface="+mj-ea"/>
              <a:ea typeface="+mj-ea"/>
            </a:endParaRPr>
          </a:p>
          <a:p>
            <a:pPr algn="ctr"/>
            <a:r>
              <a:rPr lang="zh-CN" altLang="en-US" sz="2000" b="1" dirty="0">
                <a:solidFill>
                  <a:srgbClr val="5F7797"/>
                </a:solidFill>
                <a:latin typeface="+mj-ea"/>
                <a:ea typeface="+mj-ea"/>
              </a:rPr>
              <a:t>教学评价</a:t>
            </a:r>
            <a:endParaRPr lang="zh-CN" altLang="en-US" sz="2000" b="1" dirty="0">
              <a:solidFill>
                <a:srgbClr val="5F7797"/>
              </a:solidFill>
              <a:latin typeface="+mj-ea"/>
              <a:ea typeface="+mj-ea"/>
            </a:endParaRPr>
          </a:p>
        </p:txBody>
      </p:sp>
      <p:sp>
        <p:nvSpPr>
          <p:cNvPr id="1048823" name="文本框 55"/>
          <p:cNvSpPr txBox="1"/>
          <p:nvPr/>
        </p:nvSpPr>
        <p:spPr>
          <a:xfrm>
            <a:off x="4406296" y="4678984"/>
            <a:ext cx="1433887" cy="1014730"/>
          </a:xfrm>
          <a:prstGeom prst="rect">
            <a:avLst/>
          </a:prstGeom>
          <a:noFill/>
        </p:spPr>
        <p:txBody>
          <a:bodyPr wrap="square" rtlCol="0">
            <a:spAutoFit/>
          </a:bodyPr>
          <a:p>
            <a:pPr algn="ctr"/>
            <a:r>
              <a:rPr lang="zh-CN" altLang="en-US" sz="2000" b="1" dirty="0">
                <a:solidFill>
                  <a:srgbClr val="5F7797"/>
                </a:solidFill>
                <a:latin typeface="+mj-ea"/>
                <a:ea typeface="+mj-ea"/>
              </a:rPr>
              <a:t>基本观念与</a:t>
            </a:r>
            <a:endParaRPr lang="zh-CN" altLang="en-US" sz="2000" b="1" dirty="0">
              <a:solidFill>
                <a:srgbClr val="5F7797"/>
              </a:solidFill>
              <a:latin typeface="+mj-ea"/>
              <a:ea typeface="+mj-ea"/>
            </a:endParaRPr>
          </a:p>
          <a:p>
            <a:pPr algn="ctr"/>
            <a:r>
              <a:rPr lang="zh-CN" altLang="en-US" sz="2000" b="1" dirty="0">
                <a:solidFill>
                  <a:srgbClr val="5F7797"/>
                </a:solidFill>
                <a:latin typeface="+mj-ea"/>
                <a:ea typeface="+mj-ea"/>
              </a:rPr>
              <a:t>理念阐述</a:t>
            </a:r>
            <a:endParaRPr lang="zh-CN" altLang="en-US" sz="2000" b="1" dirty="0">
              <a:solidFill>
                <a:srgbClr val="5F7797"/>
              </a:solidFill>
              <a:latin typeface="+mj-ea"/>
              <a:ea typeface="+mj-ea"/>
            </a:endParaRPr>
          </a:p>
        </p:txBody>
      </p:sp>
      <p:sp>
        <p:nvSpPr>
          <p:cNvPr id="1048824" name="文本框 56"/>
          <p:cNvSpPr txBox="1"/>
          <p:nvPr/>
        </p:nvSpPr>
        <p:spPr>
          <a:xfrm>
            <a:off x="6763853" y="4678984"/>
            <a:ext cx="1433887" cy="706755"/>
          </a:xfrm>
          <a:prstGeom prst="rect">
            <a:avLst/>
          </a:prstGeom>
          <a:noFill/>
        </p:spPr>
        <p:txBody>
          <a:bodyPr wrap="square" rtlCol="0">
            <a:spAutoFit/>
          </a:bodyPr>
          <a:p>
            <a:pPr algn="ctr"/>
            <a:r>
              <a:rPr lang="zh-CN" altLang="en-US" sz="2000" b="1" dirty="0">
                <a:solidFill>
                  <a:srgbClr val="5F7797"/>
                </a:solidFill>
                <a:latin typeface="+mj-ea"/>
                <a:ea typeface="+mj-ea"/>
              </a:rPr>
              <a:t>研究</a:t>
            </a:r>
            <a:endParaRPr lang="zh-CN" altLang="en-US" sz="2000" b="1" dirty="0">
              <a:solidFill>
                <a:srgbClr val="5F7797"/>
              </a:solidFill>
              <a:latin typeface="+mj-ea"/>
              <a:ea typeface="+mj-ea"/>
            </a:endParaRPr>
          </a:p>
          <a:p>
            <a:pPr algn="ctr"/>
            <a:r>
              <a:rPr lang="zh-CN" altLang="en-US" sz="2000" b="1" dirty="0">
                <a:solidFill>
                  <a:srgbClr val="5F7797"/>
                </a:solidFill>
                <a:latin typeface="+mj-ea"/>
                <a:ea typeface="+mj-ea"/>
              </a:rPr>
              <a:t>教学过程</a:t>
            </a:r>
            <a:endParaRPr lang="zh-CN" altLang="en-US" sz="2000" b="1" dirty="0">
              <a:solidFill>
                <a:srgbClr val="5F7797"/>
              </a:solidFill>
              <a:latin typeface="+mj-ea"/>
              <a:ea typeface="+mj-ea"/>
            </a:endParaRPr>
          </a:p>
        </p:txBody>
      </p:sp>
      <p:grpSp>
        <p:nvGrpSpPr>
          <p:cNvPr id="88" name="chenying0907 38"/>
          <p:cNvGrpSpPr/>
          <p:nvPr/>
        </p:nvGrpSpPr>
        <p:grpSpPr>
          <a:xfrm>
            <a:off x="4870451" y="534413"/>
            <a:ext cx="2451100" cy="668912"/>
            <a:chOff x="4870451" y="534413"/>
            <a:chExt cx="2451100" cy="668912"/>
          </a:xfrm>
        </p:grpSpPr>
        <p:sp>
          <p:nvSpPr>
            <p:cNvPr id="1048826"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827" name="矩形 40"/>
            <p:cNvSpPr/>
            <p:nvPr/>
          </p:nvSpPr>
          <p:spPr>
            <a:xfrm>
              <a:off x="4976180" y="534413"/>
              <a:ext cx="2239645" cy="553085"/>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研究</a:t>
              </a:r>
              <a:r>
                <a:rPr lang="zh-CN" altLang="en-US" sz="3000" b="1" dirty="0">
                  <a:solidFill>
                    <a:srgbClr val="5F7797"/>
                  </a:solidFill>
                </a:rPr>
                <a:t>内容</a:t>
              </a:r>
              <a:endParaRPr lang="zh-CN" altLang="en-US" sz="3000" b="1" dirty="0">
                <a:solidFill>
                  <a:srgbClr val="5F7797"/>
                </a:solidFill>
              </a:endParaRPr>
            </a:p>
          </p:txBody>
        </p:sp>
      </p:grpSp>
      <p:grpSp>
        <p:nvGrpSpPr>
          <p:cNvPr id="89" name="chenying0907 6"/>
          <p:cNvGrpSpPr/>
          <p:nvPr/>
        </p:nvGrpSpPr>
        <p:grpSpPr>
          <a:xfrm>
            <a:off x="3190026" y="2841851"/>
            <a:ext cx="6007021" cy="1501755"/>
            <a:chOff x="1793026" y="3197451"/>
            <a:chExt cx="6007021" cy="1501755"/>
          </a:xfrm>
        </p:grpSpPr>
        <p:grpSp>
          <p:nvGrpSpPr>
            <p:cNvPr id="90" name="chenying0907 1"/>
            <p:cNvGrpSpPr/>
            <p:nvPr/>
          </p:nvGrpSpPr>
          <p:grpSpPr>
            <a:xfrm>
              <a:off x="1793026" y="3197451"/>
              <a:ext cx="6007021" cy="1501755"/>
              <a:chOff x="1889312" y="3049534"/>
              <a:chExt cx="6007021" cy="1501755"/>
            </a:xfrm>
          </p:grpSpPr>
          <p:sp>
            <p:nvSpPr>
              <p:cNvPr id="1048828" name="MH_Other_8"/>
              <p:cNvSpPr>
                <a:spLocks noChangeArrowheads="1"/>
              </p:cNvSpPr>
              <p:nvPr>
                <p:custDataLst>
                  <p:tags r:id="rId6"/>
                </p:custDataLst>
              </p:nvPr>
            </p:nvSpPr>
            <p:spPr bwMode="auto">
              <a:xfrm>
                <a:off x="1889312" y="3049534"/>
                <a:ext cx="1501755" cy="1501755"/>
              </a:xfrm>
              <a:prstGeom prst="ellipse">
                <a:avLst/>
              </a:prstGeom>
              <a:blipFill dpi="0" rotWithShape="1">
                <a:blip r:embed="rId7"/>
                <a:srcRect/>
                <a:stretch>
                  <a:fillRect/>
                </a:stretch>
              </a:blipFill>
              <a:ln w="38100">
                <a:noFill/>
                <a:round/>
              </a:ln>
            </p:spPr>
            <p:txBody>
              <a:bodyPr vert="horz" wrap="square" lIns="91440" tIns="45720" rIns="91440" bIns="45720" numCol="1" anchor="t" anchorCtr="0" compatLnSpc="1"/>
              <a:p>
                <a:endParaRPr lang="zh-CN" altLang="zh-CN" dirty="0">
                  <a:solidFill>
                    <a:srgbClr val="5F7797"/>
                  </a:solidFill>
                </a:endParaRPr>
              </a:p>
            </p:txBody>
          </p:sp>
          <p:sp>
            <p:nvSpPr>
              <p:cNvPr id="1048829" name="MH_Other_9"/>
              <p:cNvSpPr>
                <a:spLocks noChangeArrowheads="1"/>
              </p:cNvSpPr>
              <p:nvPr>
                <p:custDataLst>
                  <p:tags r:id="rId8"/>
                </p:custDataLst>
              </p:nvPr>
            </p:nvSpPr>
            <p:spPr bwMode="auto">
              <a:xfrm>
                <a:off x="3275123"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9"/>
                <a:srcRect/>
                <a:stretch>
                  <a:fillRect/>
                </a:stretch>
              </a:blipFill>
              <a:ln w="38100">
                <a:noFill/>
                <a:round/>
              </a:ln>
            </p:spPr>
            <p:txBody>
              <a:bodyPr vert="horz" wrap="square" lIns="91440" tIns="45720" rIns="91440" bIns="45720" numCol="1" anchor="t" anchorCtr="0" compatLnSpc="1"/>
              <a:p>
                <a:endParaRPr lang="zh-CN" altLang="zh-CN" dirty="0">
                  <a:solidFill>
                    <a:srgbClr val="5F7797"/>
                  </a:solidFill>
                </a:endParaRPr>
              </a:p>
            </p:txBody>
          </p:sp>
          <p:sp>
            <p:nvSpPr>
              <p:cNvPr id="1048830" name="MH_Other_10"/>
              <p:cNvSpPr>
                <a:spLocks noChangeArrowheads="1"/>
              </p:cNvSpPr>
              <p:nvPr>
                <p:custDataLst>
                  <p:tags r:id="rId10"/>
                </p:custDataLst>
              </p:nvPr>
            </p:nvSpPr>
            <p:spPr bwMode="auto">
              <a:xfrm>
                <a:off x="4423524" y="3049534"/>
                <a:ext cx="1264346" cy="1501755"/>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dpi="0" rotWithShape="1">
                <a:blip r:embed="rId11"/>
                <a:srcRect/>
                <a:stretch>
                  <a:fillRect/>
                </a:stretch>
              </a:blipFill>
              <a:ln w="38100">
                <a:noFill/>
                <a:round/>
              </a:ln>
            </p:spPr>
            <p:txBody>
              <a:bodyPr vert="horz" wrap="square" lIns="91440" tIns="45720" rIns="91440" bIns="45720" numCol="1" anchor="t" anchorCtr="0" compatLnSpc="1"/>
              <a:p>
                <a:endParaRPr lang="zh-CN" altLang="zh-CN" dirty="0">
                  <a:solidFill>
                    <a:srgbClr val="5F7797"/>
                  </a:solidFill>
                </a:endParaRPr>
              </a:p>
            </p:txBody>
          </p:sp>
          <p:sp>
            <p:nvSpPr>
              <p:cNvPr id="1048831" name="MH_Other_11"/>
              <p:cNvSpPr>
                <a:spLocks noChangeArrowheads="1"/>
              </p:cNvSpPr>
              <p:nvPr>
                <p:custDataLst>
                  <p:tags r:id="rId12"/>
                </p:custDataLst>
              </p:nvPr>
            </p:nvSpPr>
            <p:spPr bwMode="auto">
              <a:xfrm>
                <a:off x="5571925" y="3049534"/>
                <a:ext cx="1264346" cy="1501755"/>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dpi="0" rotWithShape="1">
                <a:blip r:embed="rId7"/>
                <a:srcRect/>
                <a:stretch>
                  <a:fillRect/>
                </a:stretch>
              </a:blipFill>
              <a:ln w="38100">
                <a:noFill/>
                <a:round/>
              </a:ln>
            </p:spPr>
            <p:txBody>
              <a:bodyPr vert="horz" wrap="square" lIns="91440" tIns="45720" rIns="91440" bIns="45720" numCol="1" anchor="t" anchorCtr="0" compatLnSpc="1"/>
              <a:p>
                <a:endParaRPr lang="zh-CN" altLang="zh-CN" dirty="0">
                  <a:solidFill>
                    <a:srgbClr val="5F7797"/>
                  </a:solidFill>
                </a:endParaRPr>
              </a:p>
            </p:txBody>
          </p:sp>
          <p:sp>
            <p:nvSpPr>
              <p:cNvPr id="1048832" name="MH_Other_12"/>
              <p:cNvSpPr>
                <a:spLocks noChangeArrowheads="1"/>
              </p:cNvSpPr>
              <p:nvPr>
                <p:custDataLst>
                  <p:tags r:id="rId13"/>
                </p:custDataLst>
              </p:nvPr>
            </p:nvSpPr>
            <p:spPr bwMode="auto">
              <a:xfrm>
                <a:off x="6685359" y="3049534"/>
                <a:ext cx="1210974" cy="1501755"/>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dpi="0" rotWithShape="1">
                <a:blip r:embed="rId9"/>
                <a:srcRect/>
                <a:stretch>
                  <a:fillRect/>
                </a:stretch>
              </a:blipFill>
              <a:ln w="38100">
                <a:noFill/>
                <a:round/>
              </a:ln>
            </p:spPr>
            <p:txBody>
              <a:bodyPr vert="horz" wrap="square" lIns="91440" tIns="45720" rIns="91440" bIns="45720" numCol="1" anchor="t" anchorCtr="0" compatLnSpc="1"/>
              <a:p>
                <a:endParaRPr lang="zh-CN" altLang="zh-CN" dirty="0">
                  <a:solidFill>
                    <a:srgbClr val="5F7797"/>
                  </a:solidFill>
                </a:endParaRPr>
              </a:p>
            </p:txBody>
          </p:sp>
        </p:grpSp>
        <p:sp>
          <p:nvSpPr>
            <p:cNvPr id="1048835" name="文本框 5"/>
            <p:cNvSpPr txBox="1"/>
            <p:nvPr/>
          </p:nvSpPr>
          <p:spPr>
            <a:xfrm>
              <a:off x="2243404" y="3532829"/>
              <a:ext cx="600998" cy="830997"/>
            </a:xfrm>
            <a:prstGeom prst="rect">
              <a:avLst/>
            </a:prstGeom>
            <a:noFill/>
            <a:ln>
              <a:noFill/>
            </a:ln>
          </p:spPr>
          <p:txBody>
            <a:bodyPr wrap="square" rtlCol="0">
              <a:spAutoFit/>
            </a:bodyPr>
            <a:p>
              <a:r>
                <a:rPr lang="en-US" altLang="zh-CN" sz="4800" dirty="0">
                  <a:solidFill>
                    <a:schemeClr val="bg2">
                      <a:lumMod val="50000"/>
                    </a:schemeClr>
                  </a:solidFill>
                  <a:latin typeface="+mj-lt"/>
                </a:rPr>
                <a:t>1</a:t>
              </a:r>
              <a:endParaRPr lang="zh-CN" altLang="en-US" sz="4800" dirty="0">
                <a:solidFill>
                  <a:schemeClr val="bg2">
                    <a:lumMod val="50000"/>
                  </a:schemeClr>
                </a:solidFill>
                <a:latin typeface="+mj-lt"/>
              </a:endParaRPr>
            </a:p>
          </p:txBody>
        </p:sp>
        <p:sp>
          <p:nvSpPr>
            <p:cNvPr id="1048836" name="文本框 59"/>
            <p:cNvSpPr txBox="1"/>
            <p:nvPr/>
          </p:nvSpPr>
          <p:spPr>
            <a:xfrm>
              <a:off x="3382738" y="3532829"/>
              <a:ext cx="600998" cy="830997"/>
            </a:xfrm>
            <a:prstGeom prst="rect">
              <a:avLst/>
            </a:prstGeom>
            <a:noFill/>
            <a:ln>
              <a:noFill/>
            </a:ln>
          </p:spPr>
          <p:txBody>
            <a:bodyPr wrap="square" rtlCol="0">
              <a:spAutoFit/>
            </a:bodyPr>
            <a:p>
              <a:r>
                <a:rPr lang="en-US" altLang="zh-CN" sz="4800" dirty="0">
                  <a:solidFill>
                    <a:schemeClr val="bg2">
                      <a:lumMod val="50000"/>
                    </a:schemeClr>
                  </a:solidFill>
                  <a:latin typeface="+mj-lt"/>
                </a:rPr>
                <a:t>2</a:t>
              </a:r>
              <a:endParaRPr lang="zh-CN" altLang="en-US" sz="4800" dirty="0">
                <a:solidFill>
                  <a:schemeClr val="bg2">
                    <a:lumMod val="50000"/>
                  </a:schemeClr>
                </a:solidFill>
                <a:latin typeface="+mj-lt"/>
              </a:endParaRPr>
            </a:p>
          </p:txBody>
        </p:sp>
        <p:sp>
          <p:nvSpPr>
            <p:cNvPr id="1048837" name="文本框 60"/>
            <p:cNvSpPr txBox="1"/>
            <p:nvPr/>
          </p:nvSpPr>
          <p:spPr>
            <a:xfrm>
              <a:off x="4522072" y="3532829"/>
              <a:ext cx="600998" cy="830997"/>
            </a:xfrm>
            <a:prstGeom prst="rect">
              <a:avLst/>
            </a:prstGeom>
            <a:noFill/>
            <a:ln>
              <a:noFill/>
            </a:ln>
          </p:spPr>
          <p:txBody>
            <a:bodyPr wrap="square" rtlCol="0">
              <a:spAutoFit/>
            </a:bodyPr>
            <a:p>
              <a:r>
                <a:rPr lang="en-US" altLang="zh-CN" sz="4800" dirty="0">
                  <a:solidFill>
                    <a:schemeClr val="bg2">
                      <a:lumMod val="50000"/>
                    </a:schemeClr>
                  </a:solidFill>
                  <a:latin typeface="+mj-lt"/>
                </a:rPr>
                <a:t>3</a:t>
              </a:r>
              <a:endParaRPr lang="zh-CN" altLang="en-US" sz="4800" dirty="0">
                <a:solidFill>
                  <a:schemeClr val="bg2">
                    <a:lumMod val="50000"/>
                  </a:schemeClr>
                </a:solidFill>
                <a:latin typeface="+mj-lt"/>
              </a:endParaRPr>
            </a:p>
          </p:txBody>
        </p:sp>
        <p:sp>
          <p:nvSpPr>
            <p:cNvPr id="1048838" name="文本框 61"/>
            <p:cNvSpPr txBox="1"/>
            <p:nvPr/>
          </p:nvSpPr>
          <p:spPr>
            <a:xfrm>
              <a:off x="5661406" y="3532829"/>
              <a:ext cx="600998" cy="830997"/>
            </a:xfrm>
            <a:prstGeom prst="rect">
              <a:avLst/>
            </a:prstGeom>
            <a:noFill/>
            <a:ln>
              <a:noFill/>
            </a:ln>
          </p:spPr>
          <p:txBody>
            <a:bodyPr wrap="square" rtlCol="0">
              <a:spAutoFit/>
            </a:bodyPr>
            <a:p>
              <a:r>
                <a:rPr lang="en-US" altLang="zh-CN" sz="4800" dirty="0">
                  <a:solidFill>
                    <a:schemeClr val="bg2">
                      <a:lumMod val="50000"/>
                    </a:schemeClr>
                  </a:solidFill>
                  <a:latin typeface="+mj-lt"/>
                </a:rPr>
                <a:t>4</a:t>
              </a:r>
              <a:endParaRPr lang="zh-CN" altLang="en-US" sz="4800" dirty="0">
                <a:solidFill>
                  <a:schemeClr val="bg2">
                    <a:lumMod val="50000"/>
                  </a:schemeClr>
                </a:solidFill>
                <a:latin typeface="+mj-lt"/>
              </a:endParaRPr>
            </a:p>
          </p:txBody>
        </p:sp>
        <p:sp>
          <p:nvSpPr>
            <p:cNvPr id="1048839" name="文本框 62"/>
            <p:cNvSpPr txBox="1"/>
            <p:nvPr/>
          </p:nvSpPr>
          <p:spPr>
            <a:xfrm>
              <a:off x="6800740" y="3532829"/>
              <a:ext cx="600998" cy="830997"/>
            </a:xfrm>
            <a:prstGeom prst="rect">
              <a:avLst/>
            </a:prstGeom>
            <a:noFill/>
            <a:ln>
              <a:noFill/>
            </a:ln>
          </p:spPr>
          <p:txBody>
            <a:bodyPr wrap="square" rtlCol="0">
              <a:spAutoFit/>
            </a:bodyPr>
            <a:p>
              <a:r>
                <a:rPr lang="en-US" altLang="zh-CN" sz="4800" dirty="0">
                  <a:solidFill>
                    <a:schemeClr val="bg2">
                      <a:lumMod val="50000"/>
                    </a:schemeClr>
                  </a:solidFill>
                  <a:latin typeface="+mj-lt"/>
                </a:rPr>
                <a:t>5</a:t>
              </a:r>
              <a:endParaRPr lang="zh-CN" altLang="en-US" sz="4800" dirty="0">
                <a:solidFill>
                  <a:schemeClr val="bg2">
                    <a:lumMod val="50000"/>
                  </a:schemeClr>
                </a:solidFill>
                <a:latin typeface="+mj-lt"/>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45758"/>
                                        </p:tgtEl>
                                        <p:attrNameLst>
                                          <p:attrName>style.visibility</p:attrName>
                                        </p:attrNameLst>
                                      </p:cBhvr>
                                      <p:to>
                                        <p:strVal val="visible"/>
                                      </p:to>
                                    </p:set>
                                    <p:animEffect transition="in" filter="wipe(down)">
                                      <p:cBhvr>
                                        <p:cTn id="11" dur="500"/>
                                        <p:tgtEl>
                                          <p:spTgt spid="314575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48819"/>
                                        </p:tgtEl>
                                        <p:attrNameLst>
                                          <p:attrName>style.visibility</p:attrName>
                                        </p:attrNameLst>
                                      </p:cBhvr>
                                      <p:to>
                                        <p:strVal val="visible"/>
                                      </p:to>
                                    </p:set>
                                    <p:animEffect transition="in" filter="wipe(down)">
                                      <p:cBhvr>
                                        <p:cTn id="15" dur="500"/>
                                        <p:tgtEl>
                                          <p:spTgt spid="10488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45752"/>
                                        </p:tgtEl>
                                        <p:attrNameLst>
                                          <p:attrName>style.visibility</p:attrName>
                                        </p:attrNameLst>
                                      </p:cBhvr>
                                      <p:to>
                                        <p:strVal val="visible"/>
                                      </p:to>
                                    </p:set>
                                    <p:animEffect transition="in" filter="wipe(up)">
                                      <p:cBhvr>
                                        <p:cTn id="19" dur="500"/>
                                        <p:tgtEl>
                                          <p:spTgt spid="314575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48823"/>
                                        </p:tgtEl>
                                        <p:attrNameLst>
                                          <p:attrName>style.visibility</p:attrName>
                                        </p:attrNameLst>
                                      </p:cBhvr>
                                      <p:to>
                                        <p:strVal val="visible"/>
                                      </p:to>
                                    </p:set>
                                    <p:animEffect transition="in" filter="wipe(up)">
                                      <p:cBhvr>
                                        <p:cTn id="23" dur="500"/>
                                        <p:tgtEl>
                                          <p:spTgt spid="10488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145755"/>
                                        </p:tgtEl>
                                        <p:attrNameLst>
                                          <p:attrName>style.visibility</p:attrName>
                                        </p:attrNameLst>
                                      </p:cBhvr>
                                      <p:to>
                                        <p:strVal val="visible"/>
                                      </p:to>
                                    </p:set>
                                    <p:animEffect transition="in" filter="wipe(down)">
                                      <p:cBhvr>
                                        <p:cTn id="27" dur="500"/>
                                        <p:tgtEl>
                                          <p:spTgt spid="314575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048820"/>
                                        </p:tgtEl>
                                        <p:attrNameLst>
                                          <p:attrName>style.visibility</p:attrName>
                                        </p:attrNameLst>
                                      </p:cBhvr>
                                      <p:to>
                                        <p:strVal val="visible"/>
                                      </p:to>
                                    </p:set>
                                    <p:animEffect transition="in" filter="wipe(down)">
                                      <p:cBhvr>
                                        <p:cTn id="31" dur="500"/>
                                        <p:tgtEl>
                                          <p:spTgt spid="104882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145753"/>
                                        </p:tgtEl>
                                        <p:attrNameLst>
                                          <p:attrName>style.visibility</p:attrName>
                                        </p:attrNameLst>
                                      </p:cBhvr>
                                      <p:to>
                                        <p:strVal val="visible"/>
                                      </p:to>
                                    </p:set>
                                    <p:animEffect transition="in" filter="wipe(up)">
                                      <p:cBhvr>
                                        <p:cTn id="35" dur="500"/>
                                        <p:tgtEl>
                                          <p:spTgt spid="314575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48824"/>
                                        </p:tgtEl>
                                        <p:attrNameLst>
                                          <p:attrName>style.visibility</p:attrName>
                                        </p:attrNameLst>
                                      </p:cBhvr>
                                      <p:to>
                                        <p:strVal val="visible"/>
                                      </p:to>
                                    </p:set>
                                    <p:animEffect transition="in" filter="wipe(up)">
                                      <p:cBhvr>
                                        <p:cTn id="39" dur="500"/>
                                        <p:tgtEl>
                                          <p:spTgt spid="104882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145756"/>
                                        </p:tgtEl>
                                        <p:attrNameLst>
                                          <p:attrName>style.visibility</p:attrName>
                                        </p:attrNameLst>
                                      </p:cBhvr>
                                      <p:to>
                                        <p:strVal val="visible"/>
                                      </p:to>
                                    </p:set>
                                    <p:animEffect transition="in" filter="wipe(down)">
                                      <p:cBhvr>
                                        <p:cTn id="43" dur="500"/>
                                        <p:tgtEl>
                                          <p:spTgt spid="314575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48821"/>
                                        </p:tgtEl>
                                        <p:attrNameLst>
                                          <p:attrName>style.visibility</p:attrName>
                                        </p:attrNameLst>
                                      </p:cBhvr>
                                      <p:to>
                                        <p:strVal val="visible"/>
                                      </p:to>
                                    </p:set>
                                    <p:animEffect transition="in" filter="wipe(down)">
                                      <p:cBhvr>
                                        <p:cTn id="47" dur="500"/>
                                        <p:tgtEl>
                                          <p:spTgt spid="1048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9" grpId="0"/>
      <p:bldP spid="1048820" grpId="0"/>
      <p:bldP spid="1048821" grpId="0"/>
      <p:bldP spid="1048823" grpId="0"/>
      <p:bldP spid="10488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grpSp>
        <p:nvGrpSpPr>
          <p:cNvPr id="95" name="chenying0907 39"/>
          <p:cNvGrpSpPr/>
          <p:nvPr/>
        </p:nvGrpSpPr>
        <p:grpSpPr>
          <a:xfrm>
            <a:off x="4812282" y="502125"/>
            <a:ext cx="2509269" cy="1014730"/>
            <a:chOff x="4812282" y="502125"/>
            <a:chExt cx="2509269" cy="1014730"/>
          </a:xfrm>
        </p:grpSpPr>
        <p:sp>
          <p:nvSpPr>
            <p:cNvPr id="1048853"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854" name="矩形 41"/>
            <p:cNvSpPr/>
            <p:nvPr/>
          </p:nvSpPr>
          <p:spPr>
            <a:xfrm>
              <a:off x="4812282" y="502125"/>
              <a:ext cx="2345690" cy="1014730"/>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研究方法</a:t>
              </a:r>
              <a:endParaRPr lang="zh-CN" altLang="zh-CN" sz="3000" b="1" dirty="0">
                <a:solidFill>
                  <a:srgbClr val="5F7797"/>
                </a:solidFill>
              </a:endParaRPr>
            </a:p>
            <a:p>
              <a:pPr algn="ctr"/>
              <a:endParaRPr lang="zh-CN" altLang="en-US" sz="3000" b="1" dirty="0">
                <a:solidFill>
                  <a:srgbClr val="5F7797"/>
                </a:solidFill>
              </a:endParaRPr>
            </a:p>
          </p:txBody>
        </p:sp>
      </p:grpSp>
      <p:sp>
        <p:nvSpPr>
          <p:cNvPr id="1048863" name="矩形 6"/>
          <p:cNvSpPr/>
          <p:nvPr/>
        </p:nvSpPr>
        <p:spPr>
          <a:xfrm>
            <a:off x="1023805" y="3310501"/>
            <a:ext cx="3191948" cy="1851661"/>
          </a:xfrm>
          <a:prstGeom prst="rect">
            <a:avLst/>
          </a:prstGeom>
        </p:spPr>
        <p:txBody>
          <a:bodyPr wrap="square">
            <a:spAutoFit/>
          </a:bodyPr>
          <a:p>
            <a:pPr>
              <a:lnSpc>
                <a:spcPct val="110000"/>
              </a:lnSpc>
            </a:pPr>
            <a:r>
              <a:rPr lang="zh-CN" altLang="en-US" dirty="0">
                <a:solidFill>
                  <a:srgbClr val="5F7797"/>
                </a:solidFill>
              </a:rPr>
              <a:t>调查研究：通过发放问卷、访谈等方式，收集初中生、教师和家长对于数学赏识课堂的需求和看法，了解当前初中数学课堂存在的问题和需求，为后续研究提供依据。</a:t>
            </a:r>
            <a:endParaRPr lang="zh-CN" altLang="zh-CN" dirty="0">
              <a:solidFill>
                <a:srgbClr val="5F7797"/>
              </a:solidFill>
            </a:endParaRPr>
          </a:p>
        </p:txBody>
      </p:sp>
      <p:sp>
        <p:nvSpPr>
          <p:cNvPr id="1048864" name="矩形 7"/>
          <p:cNvSpPr/>
          <p:nvPr/>
        </p:nvSpPr>
        <p:spPr>
          <a:xfrm>
            <a:off x="4162548" y="3360546"/>
            <a:ext cx="4394431" cy="1558291"/>
          </a:xfrm>
          <a:prstGeom prst="rect">
            <a:avLst/>
          </a:prstGeom>
        </p:spPr>
        <p:txBody>
          <a:bodyPr wrap="square">
            <a:spAutoFit/>
          </a:bodyPr>
          <a:p>
            <a:pPr>
              <a:lnSpc>
                <a:spcPct val="110000"/>
              </a:lnSpc>
            </a:pPr>
            <a:r>
              <a:rPr lang="zh-CN" altLang="en-US" dirty="0">
                <a:solidFill>
                  <a:srgbClr val="5F7797"/>
                </a:solidFill>
              </a:rPr>
              <a:t>行动研究：在调查研究的基础上，针对初中数学赏识课堂的构建进行实践探索，尝试采用不同的教学方法和策略，观察学生的反应和课堂效果，不断调整和优化教学方法。</a:t>
            </a:r>
            <a:endParaRPr lang="en-US" altLang="zh-CN" dirty="0">
              <a:solidFill>
                <a:srgbClr val="5F7797"/>
              </a:solidFill>
            </a:endParaRPr>
          </a:p>
        </p:txBody>
      </p:sp>
      <p:sp>
        <p:nvSpPr>
          <p:cNvPr id="1048865" name="矩形 8"/>
          <p:cNvSpPr/>
          <p:nvPr/>
        </p:nvSpPr>
        <p:spPr>
          <a:xfrm>
            <a:off x="8429596" y="3374470"/>
            <a:ext cx="3650965" cy="1289456"/>
          </a:xfrm>
          <a:prstGeom prst="rect">
            <a:avLst/>
          </a:prstGeom>
        </p:spPr>
        <p:txBody>
          <a:bodyPr wrap="square">
            <a:spAutoFit/>
          </a:bodyPr>
          <a:p>
            <a:pPr>
              <a:lnSpc>
                <a:spcPct val="110000"/>
              </a:lnSpc>
            </a:pPr>
            <a:r>
              <a:rPr lang="zh-CN" altLang="en-US" dirty="0">
                <a:solidFill>
                  <a:srgbClr val="5F7797"/>
                </a:solidFill>
              </a:rPr>
              <a:t>案例研究：选取典型的初中数学赏识课堂案例，进行分析和研究，总结成功经验和存在问题，为其他教师提供参考和借鉴。</a:t>
            </a:r>
            <a:endParaRPr lang="en-US" altLang="zh-CN" dirty="0">
              <a:solidFill>
                <a:srgbClr val="5F7797"/>
              </a:solidFill>
            </a:endParaRPr>
          </a:p>
        </p:txBody>
      </p:sp>
      <p:grpSp>
        <p:nvGrpSpPr>
          <p:cNvPr id="97" name="chenying0907 70"/>
          <p:cNvGrpSpPr/>
          <p:nvPr/>
        </p:nvGrpSpPr>
        <p:grpSpPr>
          <a:xfrm>
            <a:off x="2806219" y="2569151"/>
            <a:ext cx="215053" cy="684756"/>
            <a:chOff x="2022476" y="5602288"/>
            <a:chExt cx="500062" cy="1592263"/>
          </a:xfrm>
          <a:solidFill>
            <a:srgbClr val="5F7797"/>
          </a:solidFill>
        </p:grpSpPr>
        <p:sp>
          <p:nvSpPr>
            <p:cNvPr id="1048866"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sp>
          <p:nvSpPr>
            <p:cNvPr id="1048867"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sp>
          <p:nvSpPr>
            <p:cNvPr id="1048868"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sp>
          <p:nvSpPr>
            <p:cNvPr id="1048869"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sp>
          <p:nvSpPr>
            <p:cNvPr id="1048870"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sp>
          <p:nvSpPr>
            <p:cNvPr id="1048871"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grpFill/>
            <a:ln>
              <a:noFill/>
            </a:ln>
          </p:spPr>
          <p:txBody>
            <a:bodyPr vert="horz" wrap="square" lIns="91440" tIns="45720" rIns="91440" bIns="45720" numCol="1" anchor="t" anchorCtr="0" compatLnSpc="1"/>
            <a:p>
              <a:endParaRPr lang="zh-CN" altLang="en-US">
                <a:solidFill>
                  <a:srgbClr val="5F7797"/>
                </a:solidFill>
              </a:endParaRPr>
            </a:p>
          </p:txBody>
        </p:sp>
      </p:grpSp>
      <p:grpSp>
        <p:nvGrpSpPr>
          <p:cNvPr id="98" name="chenying0907 77"/>
          <p:cNvGrpSpPr/>
          <p:nvPr/>
        </p:nvGrpSpPr>
        <p:grpSpPr>
          <a:xfrm>
            <a:off x="5996563" y="2562987"/>
            <a:ext cx="381634" cy="703189"/>
            <a:chOff x="2665413" y="5559425"/>
            <a:chExt cx="887413" cy="1635125"/>
          </a:xfrm>
          <a:solidFill>
            <a:srgbClr val="F26F61"/>
          </a:solidFill>
        </p:grpSpPr>
        <p:sp>
          <p:nvSpPr>
            <p:cNvPr id="1048872" name="Freeform 276"/>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p:spPr>
          <p:txBody>
            <a:bodyPr vert="horz" wrap="square" lIns="91440" tIns="45720" rIns="91440" bIns="45720" numCol="1" anchor="t" anchorCtr="0" compatLnSpc="1"/>
            <a:p>
              <a:endParaRPr lang="zh-CN" altLang="en-US"/>
            </a:p>
          </p:txBody>
        </p:sp>
        <p:sp>
          <p:nvSpPr>
            <p:cNvPr id="1048873" name="Freeform 277"/>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grpFill/>
            <a:ln>
              <a:noFill/>
            </a:ln>
          </p:spPr>
          <p:txBody>
            <a:bodyPr vert="horz" wrap="square" lIns="91440" tIns="45720" rIns="91440" bIns="45720" numCol="1" anchor="t" anchorCtr="0" compatLnSpc="1"/>
            <a:p>
              <a:endParaRPr lang="zh-CN" altLang="en-US"/>
            </a:p>
          </p:txBody>
        </p:sp>
        <p:sp>
          <p:nvSpPr>
            <p:cNvPr id="1048874" name="Freeform 278"/>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grpFill/>
            <a:ln>
              <a:noFill/>
            </a:ln>
          </p:spPr>
          <p:txBody>
            <a:bodyPr vert="horz" wrap="square" lIns="91440" tIns="45720" rIns="91440" bIns="45720" numCol="1" anchor="t" anchorCtr="0" compatLnSpc="1"/>
            <a:p>
              <a:endParaRPr lang="zh-CN" altLang="en-US"/>
            </a:p>
          </p:txBody>
        </p:sp>
        <p:sp>
          <p:nvSpPr>
            <p:cNvPr id="1048875" name="Freeform 279"/>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grpFill/>
            <a:ln>
              <a:noFill/>
            </a:ln>
          </p:spPr>
          <p:txBody>
            <a:bodyPr vert="horz" wrap="square" lIns="91440" tIns="45720" rIns="91440" bIns="45720" numCol="1" anchor="t" anchorCtr="0" compatLnSpc="1"/>
            <a:p>
              <a:endParaRPr lang="zh-CN" altLang="en-US"/>
            </a:p>
          </p:txBody>
        </p:sp>
        <p:sp>
          <p:nvSpPr>
            <p:cNvPr id="1048876" name="Freeform 280"/>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p:spPr>
          <p:txBody>
            <a:bodyPr vert="horz" wrap="square" lIns="91440" tIns="45720" rIns="91440" bIns="45720" numCol="1" anchor="t" anchorCtr="0" compatLnSpc="1"/>
            <a:p>
              <a:endParaRPr lang="zh-CN" altLang="en-US"/>
            </a:p>
          </p:txBody>
        </p:sp>
        <p:sp>
          <p:nvSpPr>
            <p:cNvPr id="1048877" name="Freeform 281"/>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grpFill/>
            <a:ln>
              <a:noFill/>
            </a:ln>
          </p:spPr>
          <p:txBody>
            <a:bodyPr vert="horz" wrap="square" lIns="91440" tIns="45720" rIns="91440" bIns="45720" numCol="1" anchor="t" anchorCtr="0" compatLnSpc="1"/>
            <a:p>
              <a:endParaRPr lang="zh-CN" altLang="en-US"/>
            </a:p>
          </p:txBody>
        </p:sp>
        <p:sp>
          <p:nvSpPr>
            <p:cNvPr id="1048878"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p:spPr>
          <p:txBody>
            <a:bodyPr vert="horz" wrap="square" lIns="91440" tIns="45720" rIns="91440" bIns="45720" numCol="1" anchor="t" anchorCtr="0" compatLnSpc="1"/>
            <a:p>
              <a:endParaRPr lang="zh-CN" altLang="en-US"/>
            </a:p>
          </p:txBody>
        </p:sp>
        <p:sp>
          <p:nvSpPr>
            <p:cNvPr id="1048879"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p:spPr>
          <p:txBody>
            <a:bodyPr vert="horz" wrap="square" lIns="91440" tIns="45720" rIns="91440" bIns="45720" numCol="1" anchor="t" anchorCtr="0" compatLnSpc="1"/>
            <a:p>
              <a:endParaRPr lang="zh-CN" altLang="en-US"/>
            </a:p>
          </p:txBody>
        </p:sp>
        <p:sp>
          <p:nvSpPr>
            <p:cNvPr id="1048880"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p:spPr>
          <p:txBody>
            <a:bodyPr vert="horz" wrap="square" lIns="91440" tIns="45720" rIns="91440" bIns="45720" numCol="1" anchor="t" anchorCtr="0" compatLnSpc="1"/>
            <a:p>
              <a:endParaRPr lang="zh-CN" altLang="en-US"/>
            </a:p>
          </p:txBody>
        </p:sp>
        <p:sp>
          <p:nvSpPr>
            <p:cNvPr id="1048881"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grpFill/>
            <a:ln>
              <a:noFill/>
            </a:ln>
          </p:spPr>
          <p:txBody>
            <a:bodyPr vert="horz" wrap="square" lIns="91440" tIns="45720" rIns="91440" bIns="45720" numCol="1" anchor="t" anchorCtr="0" compatLnSpc="1"/>
            <a:p>
              <a:endParaRPr lang="zh-CN" altLang="en-US"/>
            </a:p>
          </p:txBody>
        </p:sp>
      </p:grpSp>
      <p:grpSp>
        <p:nvGrpSpPr>
          <p:cNvPr id="99" name="chenying0907 88"/>
          <p:cNvGrpSpPr/>
          <p:nvPr/>
        </p:nvGrpSpPr>
        <p:grpSpPr>
          <a:xfrm>
            <a:off x="9392018" y="2545256"/>
            <a:ext cx="385047" cy="649938"/>
            <a:chOff x="3675063" y="5611813"/>
            <a:chExt cx="895350" cy="1511300"/>
          </a:xfrm>
          <a:solidFill>
            <a:srgbClr val="FDBE00"/>
          </a:solidFill>
        </p:grpSpPr>
        <p:sp>
          <p:nvSpPr>
            <p:cNvPr id="1048882" name="Freeform 286"/>
            <p:cNvSpPr/>
            <p:nvPr/>
          </p:nvSpPr>
          <p:spPr bwMode="auto">
            <a:xfrm>
              <a:off x="3695701" y="6662738"/>
              <a:ext cx="865188" cy="422275"/>
            </a:xfrm>
            <a:custGeom>
              <a:avLst/>
              <a:gdLst>
                <a:gd name="T0" fmla="*/ 161 w 267"/>
                <a:gd name="T1" fmla="*/ 79 h 130"/>
                <a:gd name="T2" fmla="*/ 84 w 267"/>
                <a:gd name="T3" fmla="*/ 123 h 130"/>
                <a:gd name="T4" fmla="*/ 93 w 267"/>
                <a:gd name="T5" fmla="*/ 115 h 130"/>
                <a:gd name="T6" fmla="*/ 111 w 267"/>
                <a:gd name="T7" fmla="*/ 101 h 130"/>
                <a:gd name="T8" fmla="*/ 67 w 267"/>
                <a:gd name="T9" fmla="*/ 118 h 130"/>
                <a:gd name="T10" fmla="*/ 72 w 267"/>
                <a:gd name="T11" fmla="*/ 114 h 130"/>
                <a:gd name="T12" fmla="*/ 129 w 267"/>
                <a:gd name="T13" fmla="*/ 72 h 130"/>
                <a:gd name="T14" fmla="*/ 40 w 267"/>
                <a:gd name="T15" fmla="*/ 115 h 130"/>
                <a:gd name="T16" fmla="*/ 48 w 267"/>
                <a:gd name="T17" fmla="*/ 99 h 130"/>
                <a:gd name="T18" fmla="*/ 25 w 267"/>
                <a:gd name="T19" fmla="*/ 104 h 130"/>
                <a:gd name="T20" fmla="*/ 17 w 267"/>
                <a:gd name="T21" fmla="*/ 90 h 130"/>
                <a:gd name="T22" fmla="*/ 4 w 267"/>
                <a:gd name="T23" fmla="*/ 92 h 130"/>
                <a:gd name="T24" fmla="*/ 93 w 267"/>
                <a:gd name="T25" fmla="*/ 30 h 130"/>
                <a:gd name="T26" fmla="*/ 0 w 267"/>
                <a:gd name="T27" fmla="*/ 83 h 130"/>
                <a:gd name="T28" fmla="*/ 60 w 267"/>
                <a:gd name="T29" fmla="*/ 43 h 130"/>
                <a:gd name="T30" fmla="*/ 8 w 267"/>
                <a:gd name="T31" fmla="*/ 54 h 130"/>
                <a:gd name="T32" fmla="*/ 8 w 267"/>
                <a:gd name="T33" fmla="*/ 53 h 130"/>
                <a:gd name="T34" fmla="*/ 14 w 267"/>
                <a:gd name="T35" fmla="*/ 44 h 130"/>
                <a:gd name="T36" fmla="*/ 25 w 267"/>
                <a:gd name="T37" fmla="*/ 17 h 130"/>
                <a:gd name="T38" fmla="*/ 16 w 267"/>
                <a:gd name="T39" fmla="*/ 3 h 130"/>
                <a:gd name="T40" fmla="*/ 26 w 267"/>
                <a:gd name="T41" fmla="*/ 16 h 130"/>
                <a:gd name="T42" fmla="*/ 50 w 267"/>
                <a:gd name="T43" fmla="*/ 23 h 130"/>
                <a:gd name="T44" fmla="*/ 73 w 267"/>
                <a:gd name="T45" fmla="*/ 11 h 130"/>
                <a:gd name="T46" fmla="*/ 91 w 267"/>
                <a:gd name="T47" fmla="*/ 5 h 130"/>
                <a:gd name="T48" fmla="*/ 92 w 267"/>
                <a:gd name="T49" fmla="*/ 5 h 130"/>
                <a:gd name="T50" fmla="*/ 106 w 267"/>
                <a:gd name="T51" fmla="*/ 16 h 130"/>
                <a:gd name="T52" fmla="*/ 106 w 267"/>
                <a:gd name="T53" fmla="*/ 16 h 130"/>
                <a:gd name="T54" fmla="*/ 99 w 267"/>
                <a:gd name="T55" fmla="*/ 27 h 130"/>
                <a:gd name="T56" fmla="*/ 93 w 267"/>
                <a:gd name="T57" fmla="*/ 40 h 130"/>
                <a:gd name="T58" fmla="*/ 94 w 267"/>
                <a:gd name="T59" fmla="*/ 44 h 130"/>
                <a:gd name="T60" fmla="*/ 130 w 267"/>
                <a:gd name="T61" fmla="*/ 43 h 130"/>
                <a:gd name="T62" fmla="*/ 130 w 267"/>
                <a:gd name="T63" fmla="*/ 44 h 130"/>
                <a:gd name="T64" fmla="*/ 135 w 267"/>
                <a:gd name="T65" fmla="*/ 49 h 130"/>
                <a:gd name="T66" fmla="*/ 186 w 267"/>
                <a:gd name="T67" fmla="*/ 30 h 130"/>
                <a:gd name="T68" fmla="*/ 232 w 267"/>
                <a:gd name="T69" fmla="*/ 22 h 130"/>
                <a:gd name="T70" fmla="*/ 261 w 267"/>
                <a:gd name="T71" fmla="*/ 6 h 130"/>
                <a:gd name="T72" fmla="*/ 90 w 267"/>
                <a:gd name="T73" fmla="*/ 115 h 130"/>
                <a:gd name="T74" fmla="*/ 252 w 267"/>
                <a:gd name="T75" fmla="*/ 22 h 130"/>
                <a:gd name="T76" fmla="*/ 155 w 267"/>
                <a:gd name="T77" fmla="*/ 79 h 130"/>
                <a:gd name="T78" fmla="*/ 143 w 267"/>
                <a:gd name="T79" fmla="*/ 89 h 130"/>
                <a:gd name="T80" fmla="*/ 234 w 267"/>
                <a:gd name="T81" fmla="*/ 38 h 130"/>
                <a:gd name="T82" fmla="*/ 267 w 267"/>
                <a:gd name="T83" fmla="*/ 22 h 130"/>
                <a:gd name="T84" fmla="*/ 192 w 267"/>
                <a:gd name="T85" fmla="*/ 71 h 130"/>
                <a:gd name="T86" fmla="*/ 148 w 267"/>
                <a:gd name="T87" fmla="*/ 118 h 130"/>
                <a:gd name="T88" fmla="*/ 252 w 267"/>
                <a:gd name="T89" fmla="*/ 58 h 130"/>
                <a:gd name="T90" fmla="*/ 251 w 267"/>
                <a:gd name="T91" fmla="*/ 69 h 130"/>
                <a:gd name="T92" fmla="*/ 203 w 267"/>
                <a:gd name="T93" fmla="*/ 118 h 130"/>
                <a:gd name="T94" fmla="*/ 200 w 267"/>
                <a:gd name="T95" fmla="*/ 121 h 130"/>
                <a:gd name="T96" fmla="*/ 183 w 267"/>
                <a:gd name="T97" fmla="*/ 124 h 130"/>
                <a:gd name="T98" fmla="*/ 154 w 267"/>
                <a:gd name="T99" fmla="*/ 125 h 130"/>
                <a:gd name="T100" fmla="*/ 153 w 267"/>
                <a:gd name="T101" fmla="*/ 124 h 130"/>
                <a:gd name="T102" fmla="*/ 143 w 267"/>
                <a:gd name="T103" fmla="*/ 122 h 130"/>
                <a:gd name="T104" fmla="*/ 118 w 267"/>
                <a:gd name="T105" fmla="*/ 118 h 130"/>
                <a:gd name="T106" fmla="*/ 254 w 267"/>
                <a:gd name="T107"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 h="130">
                  <a:moveTo>
                    <a:pt x="80" y="130"/>
                  </a:moveTo>
                  <a:cubicBezTo>
                    <a:pt x="80" y="130"/>
                    <a:pt x="80" y="130"/>
                    <a:pt x="80" y="130"/>
                  </a:cubicBezTo>
                  <a:cubicBezTo>
                    <a:pt x="80" y="130"/>
                    <a:pt x="80" y="130"/>
                    <a:pt x="80" y="129"/>
                  </a:cubicBezTo>
                  <a:cubicBezTo>
                    <a:pt x="132" y="99"/>
                    <a:pt x="222" y="44"/>
                    <a:pt x="252" y="26"/>
                  </a:cubicBezTo>
                  <a:cubicBezTo>
                    <a:pt x="234" y="37"/>
                    <a:pt x="194" y="60"/>
                    <a:pt x="161" y="79"/>
                  </a:cubicBezTo>
                  <a:cubicBezTo>
                    <a:pt x="103" y="114"/>
                    <a:pt x="87" y="122"/>
                    <a:pt x="85"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4" y="123"/>
                    <a:pt x="84" y="123"/>
                    <a:pt x="84" y="123"/>
                  </a:cubicBezTo>
                  <a:cubicBezTo>
                    <a:pt x="192" y="58"/>
                    <a:pt x="192" y="58"/>
                    <a:pt x="192" y="58"/>
                  </a:cubicBezTo>
                  <a:cubicBezTo>
                    <a:pt x="93" y="116"/>
                    <a:pt x="93" y="116"/>
                    <a:pt x="93" y="116"/>
                  </a:cubicBezTo>
                  <a:cubicBezTo>
                    <a:pt x="93" y="116"/>
                    <a:pt x="93" y="116"/>
                    <a:pt x="93" y="115"/>
                  </a:cubicBezTo>
                  <a:cubicBezTo>
                    <a:pt x="92" y="115"/>
                    <a:pt x="92" y="115"/>
                    <a:pt x="93" y="115"/>
                  </a:cubicBezTo>
                  <a:cubicBezTo>
                    <a:pt x="87" y="118"/>
                    <a:pt x="84" y="120"/>
                    <a:pt x="83" y="120"/>
                  </a:cubicBezTo>
                  <a:cubicBezTo>
                    <a:pt x="83" y="120"/>
                    <a:pt x="83" y="120"/>
                    <a:pt x="83" y="120"/>
                  </a:cubicBezTo>
                  <a:cubicBezTo>
                    <a:pt x="83" y="120"/>
                    <a:pt x="83" y="119"/>
                    <a:pt x="83" y="119"/>
                  </a:cubicBezTo>
                  <a:cubicBezTo>
                    <a:pt x="83" y="119"/>
                    <a:pt x="83" y="119"/>
                    <a:pt x="91" y="114"/>
                  </a:cubicBezTo>
                  <a:cubicBezTo>
                    <a:pt x="96" y="111"/>
                    <a:pt x="102" y="106"/>
                    <a:pt x="111" y="101"/>
                  </a:cubicBezTo>
                  <a:cubicBezTo>
                    <a:pt x="127" y="91"/>
                    <a:pt x="149" y="77"/>
                    <a:pt x="171" y="63"/>
                  </a:cubicBezTo>
                  <a:cubicBezTo>
                    <a:pt x="195" y="47"/>
                    <a:pt x="219" y="32"/>
                    <a:pt x="236" y="21"/>
                  </a:cubicBezTo>
                  <a:cubicBezTo>
                    <a:pt x="210" y="37"/>
                    <a:pt x="169" y="60"/>
                    <a:pt x="134" y="81"/>
                  </a:cubicBezTo>
                  <a:cubicBezTo>
                    <a:pt x="89" y="107"/>
                    <a:pt x="69"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9" y="117"/>
                    <a:pt x="71" y="116"/>
                    <a:pt x="73" y="114"/>
                  </a:cubicBezTo>
                  <a:cubicBezTo>
                    <a:pt x="72" y="114"/>
                    <a:pt x="72" y="114"/>
                    <a:pt x="72" y="114"/>
                  </a:cubicBezTo>
                  <a:cubicBezTo>
                    <a:pt x="72" y="114"/>
                    <a:pt x="72" y="114"/>
                    <a:pt x="73" y="114"/>
                  </a:cubicBezTo>
                  <a:cubicBezTo>
                    <a:pt x="73" y="114"/>
                    <a:pt x="73" y="114"/>
                    <a:pt x="73" y="114"/>
                  </a:cubicBezTo>
                  <a:cubicBezTo>
                    <a:pt x="73" y="114"/>
                    <a:pt x="73" y="114"/>
                    <a:pt x="73" y="114"/>
                  </a:cubicBezTo>
                  <a:cubicBezTo>
                    <a:pt x="74" y="113"/>
                    <a:pt x="77" y="110"/>
                    <a:pt x="90" y="100"/>
                  </a:cubicBezTo>
                  <a:cubicBezTo>
                    <a:pt x="100" y="93"/>
                    <a:pt x="113" y="84"/>
                    <a:pt x="129" y="72"/>
                  </a:cubicBezTo>
                  <a:cubicBezTo>
                    <a:pt x="149" y="57"/>
                    <a:pt x="170" y="42"/>
                    <a:pt x="180" y="35"/>
                  </a:cubicBezTo>
                  <a:cubicBezTo>
                    <a:pt x="168" y="41"/>
                    <a:pt x="144" y="56"/>
                    <a:pt x="120" y="70"/>
                  </a:cubicBezTo>
                  <a:cubicBezTo>
                    <a:pt x="45" y="113"/>
                    <a:pt x="41" y="115"/>
                    <a:pt x="40" y="115"/>
                  </a:cubicBezTo>
                  <a:cubicBezTo>
                    <a:pt x="40" y="115"/>
                    <a:pt x="40" y="115"/>
                    <a:pt x="40" y="115"/>
                  </a:cubicBezTo>
                  <a:cubicBezTo>
                    <a:pt x="40" y="115"/>
                    <a:pt x="40" y="115"/>
                    <a:pt x="40" y="115"/>
                  </a:cubicBezTo>
                  <a:cubicBezTo>
                    <a:pt x="40" y="115"/>
                    <a:pt x="40" y="115"/>
                    <a:pt x="55" y="104"/>
                  </a:cubicBezTo>
                  <a:cubicBezTo>
                    <a:pt x="63" y="98"/>
                    <a:pt x="73" y="91"/>
                    <a:pt x="87" y="81"/>
                  </a:cubicBezTo>
                  <a:cubicBezTo>
                    <a:pt x="102" y="71"/>
                    <a:pt x="116" y="61"/>
                    <a:pt x="125" y="55"/>
                  </a:cubicBezTo>
                  <a:cubicBezTo>
                    <a:pt x="49" y="99"/>
                    <a:pt x="49" y="99"/>
                    <a:pt x="49" y="99"/>
                  </a:cubicBezTo>
                  <a:cubicBezTo>
                    <a:pt x="48" y="99"/>
                    <a:pt x="48" y="99"/>
                    <a:pt x="48" y="99"/>
                  </a:cubicBezTo>
                  <a:cubicBezTo>
                    <a:pt x="48" y="99"/>
                    <a:pt x="48" y="98"/>
                    <a:pt x="48" y="98"/>
                  </a:cubicBezTo>
                  <a:cubicBezTo>
                    <a:pt x="70" y="84"/>
                    <a:pt x="106" y="59"/>
                    <a:pt x="122" y="48"/>
                  </a:cubicBezTo>
                  <a:cubicBezTo>
                    <a:pt x="85" y="70"/>
                    <a:pt x="31" y="102"/>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3"/>
                  </a:cubicBezTo>
                  <a:cubicBezTo>
                    <a:pt x="90" y="47"/>
                    <a:pt x="90" y="47"/>
                    <a:pt x="90" y="47"/>
                  </a:cubicBezTo>
                  <a:cubicBezTo>
                    <a:pt x="77" y="55"/>
                    <a:pt x="39" y="77"/>
                    <a:pt x="17" y="90"/>
                  </a:cubicBezTo>
                  <a:cubicBezTo>
                    <a:pt x="16" y="90"/>
                    <a:pt x="16" y="90"/>
                    <a:pt x="16" y="90"/>
                  </a:cubicBezTo>
                  <a:cubicBezTo>
                    <a:pt x="16" y="89"/>
                    <a:pt x="16" y="89"/>
                    <a:pt x="16" y="89"/>
                  </a:cubicBezTo>
                  <a:cubicBezTo>
                    <a:pt x="73" y="53"/>
                    <a:pt x="73" y="53"/>
                    <a:pt x="73" y="53"/>
                  </a:cubicBezTo>
                  <a:cubicBezTo>
                    <a:pt x="17" y="86"/>
                    <a:pt x="6" y="91"/>
                    <a:pt x="4" y="92"/>
                  </a:cubicBezTo>
                  <a:cubicBezTo>
                    <a:pt x="4" y="92"/>
                    <a:pt x="4" y="92"/>
                    <a:pt x="4" y="92"/>
                  </a:cubicBezTo>
                  <a:cubicBezTo>
                    <a:pt x="4" y="92"/>
                    <a:pt x="4" y="92"/>
                    <a:pt x="4" y="92"/>
                  </a:cubicBezTo>
                  <a:cubicBezTo>
                    <a:pt x="4" y="93"/>
                    <a:pt x="4" y="93"/>
                    <a:pt x="4" y="92"/>
                  </a:cubicBezTo>
                  <a:cubicBezTo>
                    <a:pt x="4" y="92"/>
                    <a:pt x="3" y="92"/>
                    <a:pt x="3" y="92"/>
                  </a:cubicBezTo>
                  <a:cubicBezTo>
                    <a:pt x="3" y="92"/>
                    <a:pt x="3" y="92"/>
                    <a:pt x="3" y="92"/>
                  </a:cubicBezTo>
                  <a:cubicBezTo>
                    <a:pt x="30" y="74"/>
                    <a:pt x="77" y="42"/>
                    <a:pt x="93" y="30"/>
                  </a:cubicBezTo>
                  <a:cubicBezTo>
                    <a:pt x="1" y="83"/>
                    <a:pt x="1" y="83"/>
                    <a:pt x="1" y="83"/>
                  </a:cubicBezTo>
                  <a:cubicBezTo>
                    <a:pt x="1" y="84"/>
                    <a:pt x="1" y="84"/>
                    <a:pt x="1" y="84"/>
                  </a:cubicBezTo>
                  <a:cubicBezTo>
                    <a:pt x="0" y="83"/>
                    <a:pt x="0" y="83"/>
                    <a:pt x="0" y="83"/>
                  </a:cubicBezTo>
                  <a:cubicBezTo>
                    <a:pt x="0" y="83"/>
                    <a:pt x="0" y="83"/>
                    <a:pt x="0" y="83"/>
                  </a:cubicBezTo>
                  <a:cubicBezTo>
                    <a:pt x="0" y="83"/>
                    <a:pt x="0" y="83"/>
                    <a:pt x="0" y="83"/>
                  </a:cubicBezTo>
                  <a:cubicBezTo>
                    <a:pt x="1" y="83"/>
                    <a:pt x="1" y="83"/>
                    <a:pt x="1" y="83"/>
                  </a:cubicBezTo>
                  <a:cubicBezTo>
                    <a:pt x="2" y="82"/>
                    <a:pt x="5" y="79"/>
                    <a:pt x="17" y="72"/>
                  </a:cubicBezTo>
                  <a:cubicBezTo>
                    <a:pt x="26" y="66"/>
                    <a:pt x="38" y="59"/>
                    <a:pt x="53" y="49"/>
                  </a:cubicBezTo>
                  <a:cubicBezTo>
                    <a:pt x="67" y="40"/>
                    <a:pt x="80" y="32"/>
                    <a:pt x="90" y="26"/>
                  </a:cubicBezTo>
                  <a:cubicBezTo>
                    <a:pt x="81" y="31"/>
                    <a:pt x="70" y="37"/>
                    <a:pt x="60" y="43"/>
                  </a:cubicBezTo>
                  <a:cubicBezTo>
                    <a:pt x="26" y="63"/>
                    <a:pt x="26" y="63"/>
                    <a:pt x="26" y="63"/>
                  </a:cubicBezTo>
                  <a:cubicBezTo>
                    <a:pt x="26" y="63"/>
                    <a:pt x="26" y="63"/>
                    <a:pt x="26" y="63"/>
                  </a:cubicBezTo>
                  <a:cubicBezTo>
                    <a:pt x="26" y="62"/>
                    <a:pt x="26" y="62"/>
                    <a:pt x="26" y="62"/>
                  </a:cubicBezTo>
                  <a:cubicBezTo>
                    <a:pt x="45" y="46"/>
                    <a:pt x="78" y="17"/>
                    <a:pt x="88" y="8"/>
                  </a:cubicBezTo>
                  <a:cubicBezTo>
                    <a:pt x="72" y="17"/>
                    <a:pt x="9" y="53"/>
                    <a:pt x="8" y="54"/>
                  </a:cubicBezTo>
                  <a:cubicBezTo>
                    <a:pt x="8" y="54"/>
                    <a:pt x="8" y="54"/>
                    <a:pt x="8" y="54"/>
                  </a:cubicBezTo>
                  <a:cubicBezTo>
                    <a:pt x="8" y="54"/>
                    <a:pt x="7" y="54"/>
                    <a:pt x="7" y="54"/>
                  </a:cubicBezTo>
                  <a:cubicBezTo>
                    <a:pt x="7" y="53"/>
                    <a:pt x="7" y="53"/>
                    <a:pt x="8" y="53"/>
                  </a:cubicBezTo>
                  <a:cubicBezTo>
                    <a:pt x="8" y="53"/>
                    <a:pt x="8" y="53"/>
                    <a:pt x="8" y="53"/>
                  </a:cubicBezTo>
                  <a:cubicBezTo>
                    <a:pt x="8" y="53"/>
                    <a:pt x="8" y="53"/>
                    <a:pt x="8" y="53"/>
                  </a:cubicBezTo>
                  <a:cubicBezTo>
                    <a:pt x="9" y="52"/>
                    <a:pt x="10" y="51"/>
                    <a:pt x="15" y="48"/>
                  </a:cubicBezTo>
                  <a:cubicBezTo>
                    <a:pt x="19" y="45"/>
                    <a:pt x="25" y="41"/>
                    <a:pt x="32" y="37"/>
                  </a:cubicBezTo>
                  <a:cubicBezTo>
                    <a:pt x="42" y="30"/>
                    <a:pt x="55" y="22"/>
                    <a:pt x="63" y="16"/>
                  </a:cubicBezTo>
                  <a:cubicBezTo>
                    <a:pt x="59" y="18"/>
                    <a:pt x="55" y="21"/>
                    <a:pt x="51" y="23"/>
                  </a:cubicBezTo>
                  <a:cubicBezTo>
                    <a:pt x="15" y="44"/>
                    <a:pt x="15" y="44"/>
                    <a:pt x="14" y="44"/>
                  </a:cubicBezTo>
                  <a:cubicBezTo>
                    <a:pt x="14" y="44"/>
                    <a:pt x="14" y="44"/>
                    <a:pt x="14" y="44"/>
                  </a:cubicBezTo>
                  <a:cubicBezTo>
                    <a:pt x="14" y="44"/>
                    <a:pt x="14" y="44"/>
                    <a:pt x="38" y="10"/>
                  </a:cubicBezTo>
                  <a:cubicBezTo>
                    <a:pt x="36" y="11"/>
                    <a:pt x="30" y="15"/>
                    <a:pt x="26" y="17"/>
                  </a:cubicBezTo>
                  <a:cubicBezTo>
                    <a:pt x="25" y="17"/>
                    <a:pt x="25" y="17"/>
                    <a:pt x="25" y="17"/>
                  </a:cubicBezTo>
                  <a:cubicBezTo>
                    <a:pt x="25" y="17"/>
                    <a:pt x="25" y="17"/>
                    <a:pt x="25" y="17"/>
                  </a:cubicBezTo>
                  <a:cubicBezTo>
                    <a:pt x="25" y="17"/>
                    <a:pt x="25" y="17"/>
                    <a:pt x="23" y="9"/>
                  </a:cubicBezTo>
                  <a:cubicBezTo>
                    <a:pt x="22" y="6"/>
                    <a:pt x="22" y="2"/>
                    <a:pt x="21" y="1"/>
                  </a:cubicBezTo>
                  <a:cubicBezTo>
                    <a:pt x="17" y="3"/>
                    <a:pt x="17" y="3"/>
                    <a:pt x="16" y="3"/>
                  </a:cubicBezTo>
                  <a:cubicBezTo>
                    <a:pt x="17" y="3"/>
                    <a:pt x="17" y="3"/>
                    <a:pt x="17" y="3"/>
                  </a:cubicBezTo>
                  <a:cubicBezTo>
                    <a:pt x="16" y="3"/>
                    <a:pt x="16" y="3"/>
                    <a:pt x="16" y="3"/>
                  </a:cubicBezTo>
                  <a:cubicBezTo>
                    <a:pt x="17" y="3"/>
                    <a:pt x="19" y="1"/>
                    <a:pt x="21" y="0"/>
                  </a:cubicBezTo>
                  <a:cubicBezTo>
                    <a:pt x="22" y="0"/>
                    <a:pt x="22" y="0"/>
                    <a:pt x="22" y="0"/>
                  </a:cubicBezTo>
                  <a:cubicBezTo>
                    <a:pt x="22" y="0"/>
                    <a:pt x="22" y="0"/>
                    <a:pt x="22" y="0"/>
                  </a:cubicBezTo>
                  <a:cubicBezTo>
                    <a:pt x="22" y="0"/>
                    <a:pt x="22" y="0"/>
                    <a:pt x="24" y="9"/>
                  </a:cubicBezTo>
                  <a:cubicBezTo>
                    <a:pt x="25" y="12"/>
                    <a:pt x="25" y="15"/>
                    <a:pt x="26" y="16"/>
                  </a:cubicBezTo>
                  <a:cubicBezTo>
                    <a:pt x="39" y="8"/>
                    <a:pt x="40" y="8"/>
                    <a:pt x="40" y="8"/>
                  </a:cubicBezTo>
                  <a:cubicBezTo>
                    <a:pt x="40" y="8"/>
                    <a:pt x="40" y="8"/>
                    <a:pt x="40" y="8"/>
                  </a:cubicBezTo>
                  <a:cubicBezTo>
                    <a:pt x="40" y="8"/>
                    <a:pt x="40" y="8"/>
                    <a:pt x="40" y="9"/>
                  </a:cubicBezTo>
                  <a:cubicBezTo>
                    <a:pt x="34" y="17"/>
                    <a:pt x="20" y="37"/>
                    <a:pt x="16" y="43"/>
                  </a:cubicBezTo>
                  <a:cubicBezTo>
                    <a:pt x="21" y="40"/>
                    <a:pt x="37" y="30"/>
                    <a:pt x="50" y="23"/>
                  </a:cubicBezTo>
                  <a:cubicBezTo>
                    <a:pt x="72" y="10"/>
                    <a:pt x="72" y="10"/>
                    <a:pt x="73" y="10"/>
                  </a:cubicBezTo>
                  <a:cubicBezTo>
                    <a:pt x="73" y="10"/>
                    <a:pt x="73" y="10"/>
                    <a:pt x="73" y="10"/>
                  </a:cubicBezTo>
                  <a:cubicBezTo>
                    <a:pt x="73" y="10"/>
                    <a:pt x="73" y="10"/>
                    <a:pt x="73" y="11"/>
                  </a:cubicBezTo>
                  <a:cubicBezTo>
                    <a:pt x="73" y="11"/>
                    <a:pt x="73" y="11"/>
                    <a:pt x="73" y="11"/>
                  </a:cubicBezTo>
                  <a:cubicBezTo>
                    <a:pt x="73" y="11"/>
                    <a:pt x="73" y="11"/>
                    <a:pt x="73" y="11"/>
                  </a:cubicBezTo>
                  <a:cubicBezTo>
                    <a:pt x="71" y="12"/>
                    <a:pt x="63" y="17"/>
                    <a:pt x="32" y="38"/>
                  </a:cubicBezTo>
                  <a:cubicBezTo>
                    <a:pt x="28" y="41"/>
                    <a:pt x="24" y="43"/>
                    <a:pt x="20" y="46"/>
                  </a:cubicBezTo>
                  <a:cubicBezTo>
                    <a:pt x="78" y="12"/>
                    <a:pt x="89" y="6"/>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5"/>
                    <a:pt x="92" y="5"/>
                    <a:pt x="92" y="5"/>
                  </a:cubicBezTo>
                  <a:cubicBezTo>
                    <a:pt x="92" y="5"/>
                    <a:pt x="92" y="5"/>
                    <a:pt x="92" y="5"/>
                  </a:cubicBezTo>
                  <a:cubicBezTo>
                    <a:pt x="91" y="6"/>
                    <a:pt x="88" y="8"/>
                    <a:pt x="82" y="14"/>
                  </a:cubicBezTo>
                  <a:cubicBezTo>
                    <a:pt x="76" y="20"/>
                    <a:pt x="67" y="27"/>
                    <a:pt x="59" y="34"/>
                  </a:cubicBezTo>
                  <a:cubicBezTo>
                    <a:pt x="47" y="45"/>
                    <a:pt x="35" y="55"/>
                    <a:pt x="30" y="60"/>
                  </a:cubicBezTo>
                  <a:cubicBezTo>
                    <a:pt x="35" y="57"/>
                    <a:pt x="48" y="49"/>
                    <a:pt x="60" y="42"/>
                  </a:cubicBezTo>
                  <a:cubicBezTo>
                    <a:pt x="97" y="21"/>
                    <a:pt x="104" y="16"/>
                    <a:pt x="106" y="16"/>
                  </a:cubicBezTo>
                  <a:cubicBezTo>
                    <a:pt x="106" y="16"/>
                    <a:pt x="106" y="16"/>
                    <a:pt x="106" y="16"/>
                  </a:cubicBezTo>
                  <a:cubicBezTo>
                    <a:pt x="106" y="16"/>
                    <a:pt x="106" y="16"/>
                    <a:pt x="106" y="16"/>
                  </a:cubicBezTo>
                  <a:cubicBezTo>
                    <a:pt x="106" y="16"/>
                    <a:pt x="106" y="16"/>
                    <a:pt x="106" y="16"/>
                  </a:cubicBezTo>
                  <a:cubicBezTo>
                    <a:pt x="106" y="16"/>
                    <a:pt x="106" y="16"/>
                    <a:pt x="107" y="16"/>
                  </a:cubicBezTo>
                  <a:cubicBezTo>
                    <a:pt x="107" y="16"/>
                    <a:pt x="107" y="16"/>
                    <a:pt x="106" y="16"/>
                  </a:cubicBezTo>
                  <a:cubicBezTo>
                    <a:pt x="80" y="33"/>
                    <a:pt x="37" y="60"/>
                    <a:pt x="15" y="74"/>
                  </a:cubicBezTo>
                  <a:cubicBezTo>
                    <a:pt x="99" y="26"/>
                    <a:pt x="99" y="26"/>
                    <a:pt x="99" y="26"/>
                  </a:cubicBezTo>
                  <a:cubicBezTo>
                    <a:pt x="99" y="26"/>
                    <a:pt x="99" y="26"/>
                    <a:pt x="99" y="26"/>
                  </a:cubicBezTo>
                  <a:cubicBezTo>
                    <a:pt x="100" y="26"/>
                    <a:pt x="100" y="26"/>
                    <a:pt x="99" y="27"/>
                  </a:cubicBezTo>
                  <a:cubicBezTo>
                    <a:pt x="99" y="27"/>
                    <a:pt x="99" y="27"/>
                    <a:pt x="99" y="27"/>
                  </a:cubicBezTo>
                  <a:cubicBezTo>
                    <a:pt x="99" y="27"/>
                    <a:pt x="99" y="27"/>
                    <a:pt x="99" y="27"/>
                  </a:cubicBezTo>
                  <a:cubicBezTo>
                    <a:pt x="97" y="28"/>
                    <a:pt x="89" y="34"/>
                    <a:pt x="52" y="60"/>
                  </a:cubicBezTo>
                  <a:cubicBezTo>
                    <a:pt x="37" y="70"/>
                    <a:pt x="21" y="81"/>
                    <a:pt x="12" y="87"/>
                  </a:cubicBezTo>
                  <a:cubicBezTo>
                    <a:pt x="29" y="77"/>
                    <a:pt x="69" y="54"/>
                    <a:pt x="93" y="40"/>
                  </a:cubicBezTo>
                  <a:cubicBezTo>
                    <a:pt x="93" y="40"/>
                    <a:pt x="93" y="40"/>
                    <a:pt x="93" y="40"/>
                  </a:cubicBezTo>
                  <a:cubicBezTo>
                    <a:pt x="94" y="40"/>
                    <a:pt x="94" y="41"/>
                    <a:pt x="93" y="41"/>
                  </a:cubicBezTo>
                  <a:cubicBezTo>
                    <a:pt x="35" y="78"/>
                    <a:pt x="35" y="78"/>
                    <a:pt x="35" y="78"/>
                  </a:cubicBezTo>
                  <a:cubicBezTo>
                    <a:pt x="82" y="51"/>
                    <a:pt x="91" y="45"/>
                    <a:pt x="93" y="44"/>
                  </a:cubicBezTo>
                  <a:cubicBezTo>
                    <a:pt x="94" y="44"/>
                    <a:pt x="94" y="44"/>
                    <a:pt x="94" y="44"/>
                  </a:cubicBezTo>
                  <a:cubicBezTo>
                    <a:pt x="94" y="44"/>
                    <a:pt x="94" y="44"/>
                    <a:pt x="94" y="44"/>
                  </a:cubicBezTo>
                  <a:cubicBezTo>
                    <a:pt x="94" y="44"/>
                    <a:pt x="94" y="44"/>
                    <a:pt x="94" y="44"/>
                  </a:cubicBezTo>
                  <a:cubicBezTo>
                    <a:pt x="94" y="44"/>
                    <a:pt x="94" y="44"/>
                    <a:pt x="94" y="45"/>
                  </a:cubicBezTo>
                  <a:cubicBezTo>
                    <a:pt x="94" y="45"/>
                    <a:pt x="94" y="45"/>
                    <a:pt x="94" y="45"/>
                  </a:cubicBezTo>
                  <a:cubicBezTo>
                    <a:pt x="28" y="102"/>
                    <a:pt x="28" y="102"/>
                    <a:pt x="28" y="102"/>
                  </a:cubicBezTo>
                  <a:cubicBezTo>
                    <a:pt x="42" y="94"/>
                    <a:pt x="98" y="61"/>
                    <a:pt x="130" y="43"/>
                  </a:cubicBezTo>
                  <a:cubicBezTo>
                    <a:pt x="130" y="43"/>
                    <a:pt x="130" y="43"/>
                    <a:pt x="130" y="43"/>
                  </a:cubicBezTo>
                  <a:cubicBezTo>
                    <a:pt x="130" y="43"/>
                    <a:pt x="130" y="43"/>
                    <a:pt x="130" y="43"/>
                  </a:cubicBezTo>
                  <a:cubicBezTo>
                    <a:pt x="130" y="43"/>
                    <a:pt x="131" y="43"/>
                    <a:pt x="130" y="43"/>
                  </a:cubicBezTo>
                  <a:cubicBezTo>
                    <a:pt x="130" y="44"/>
                    <a:pt x="130" y="44"/>
                    <a:pt x="130" y="44"/>
                  </a:cubicBezTo>
                  <a:cubicBezTo>
                    <a:pt x="130" y="44"/>
                    <a:pt x="130" y="44"/>
                    <a:pt x="130" y="44"/>
                  </a:cubicBezTo>
                  <a:cubicBezTo>
                    <a:pt x="128" y="45"/>
                    <a:pt x="121" y="51"/>
                    <a:pt x="90" y="72"/>
                  </a:cubicBezTo>
                  <a:cubicBezTo>
                    <a:pt x="79" y="79"/>
                    <a:pt x="68" y="86"/>
                    <a:pt x="60" y="91"/>
                  </a:cubicBezTo>
                  <a:cubicBezTo>
                    <a:pt x="134" y="49"/>
                    <a:pt x="134" y="49"/>
                    <a:pt x="134" y="49"/>
                  </a:cubicBezTo>
                  <a:cubicBezTo>
                    <a:pt x="134" y="48"/>
                    <a:pt x="135" y="49"/>
                    <a:pt x="135" y="49"/>
                  </a:cubicBezTo>
                  <a:cubicBezTo>
                    <a:pt x="135" y="49"/>
                    <a:pt x="135" y="49"/>
                    <a:pt x="135" y="49"/>
                  </a:cubicBezTo>
                  <a:cubicBezTo>
                    <a:pt x="108" y="68"/>
                    <a:pt x="63" y="99"/>
                    <a:pt x="47" y="111"/>
                  </a:cubicBezTo>
                  <a:cubicBezTo>
                    <a:pt x="60" y="103"/>
                    <a:pt x="91" y="85"/>
                    <a:pt x="119" y="69"/>
                  </a:cubicBezTo>
                  <a:cubicBezTo>
                    <a:pt x="175" y="37"/>
                    <a:pt x="184" y="31"/>
                    <a:pt x="186" y="30"/>
                  </a:cubicBezTo>
                  <a:cubicBezTo>
                    <a:pt x="186" y="30"/>
                    <a:pt x="186" y="30"/>
                    <a:pt x="186" y="30"/>
                  </a:cubicBezTo>
                  <a:cubicBezTo>
                    <a:pt x="186" y="30"/>
                    <a:pt x="186" y="30"/>
                    <a:pt x="186" y="30"/>
                  </a:cubicBezTo>
                  <a:cubicBezTo>
                    <a:pt x="187" y="30"/>
                    <a:pt x="187" y="30"/>
                    <a:pt x="187" y="30"/>
                  </a:cubicBezTo>
                  <a:cubicBezTo>
                    <a:pt x="187" y="30"/>
                    <a:pt x="187" y="30"/>
                    <a:pt x="187" y="30"/>
                  </a:cubicBezTo>
                  <a:cubicBezTo>
                    <a:pt x="187" y="31"/>
                    <a:pt x="187" y="31"/>
                    <a:pt x="187" y="31"/>
                  </a:cubicBezTo>
                  <a:cubicBezTo>
                    <a:pt x="154" y="55"/>
                    <a:pt x="95" y="98"/>
                    <a:pt x="78" y="111"/>
                  </a:cubicBezTo>
                  <a:cubicBezTo>
                    <a:pt x="232" y="22"/>
                    <a:pt x="232" y="22"/>
                    <a:pt x="232" y="22"/>
                  </a:cubicBezTo>
                  <a:cubicBezTo>
                    <a:pt x="236" y="19"/>
                    <a:pt x="239" y="17"/>
                    <a:pt x="243" y="16"/>
                  </a:cubicBezTo>
                  <a:cubicBezTo>
                    <a:pt x="261" y="5"/>
                    <a:pt x="261" y="5"/>
                    <a:pt x="261" y="5"/>
                  </a:cubicBezTo>
                  <a:cubicBezTo>
                    <a:pt x="261" y="5"/>
                    <a:pt x="261" y="5"/>
                    <a:pt x="261" y="5"/>
                  </a:cubicBezTo>
                  <a:cubicBezTo>
                    <a:pt x="261" y="5"/>
                    <a:pt x="261" y="6"/>
                    <a:pt x="261" y="6"/>
                  </a:cubicBezTo>
                  <a:cubicBezTo>
                    <a:pt x="261" y="6"/>
                    <a:pt x="261" y="6"/>
                    <a:pt x="261" y="6"/>
                  </a:cubicBezTo>
                  <a:cubicBezTo>
                    <a:pt x="261" y="6"/>
                    <a:pt x="261" y="6"/>
                    <a:pt x="261" y="6"/>
                  </a:cubicBezTo>
                  <a:cubicBezTo>
                    <a:pt x="261" y="6"/>
                    <a:pt x="261" y="6"/>
                    <a:pt x="261" y="6"/>
                  </a:cubicBezTo>
                  <a:cubicBezTo>
                    <a:pt x="261" y="6"/>
                    <a:pt x="260" y="7"/>
                    <a:pt x="260" y="7"/>
                  </a:cubicBezTo>
                  <a:cubicBezTo>
                    <a:pt x="260" y="7"/>
                    <a:pt x="260" y="7"/>
                    <a:pt x="259" y="8"/>
                  </a:cubicBezTo>
                  <a:cubicBezTo>
                    <a:pt x="258" y="9"/>
                    <a:pt x="123" y="94"/>
                    <a:pt x="90" y="115"/>
                  </a:cubicBezTo>
                  <a:cubicBezTo>
                    <a:pt x="95" y="113"/>
                    <a:pt x="101" y="109"/>
                    <a:pt x="107" y="105"/>
                  </a:cubicBezTo>
                  <a:cubicBezTo>
                    <a:pt x="112" y="102"/>
                    <a:pt x="119" y="99"/>
                    <a:pt x="127" y="94"/>
                  </a:cubicBezTo>
                  <a:cubicBezTo>
                    <a:pt x="136" y="89"/>
                    <a:pt x="145" y="83"/>
                    <a:pt x="155" y="78"/>
                  </a:cubicBezTo>
                  <a:cubicBezTo>
                    <a:pt x="162" y="73"/>
                    <a:pt x="170" y="69"/>
                    <a:pt x="177" y="65"/>
                  </a:cubicBezTo>
                  <a:cubicBezTo>
                    <a:pt x="233" y="31"/>
                    <a:pt x="250" y="22"/>
                    <a:pt x="252" y="22"/>
                  </a:cubicBezTo>
                  <a:cubicBezTo>
                    <a:pt x="252" y="22"/>
                    <a:pt x="252" y="22"/>
                    <a:pt x="252" y="22"/>
                  </a:cubicBezTo>
                  <a:cubicBezTo>
                    <a:pt x="252" y="22"/>
                    <a:pt x="252" y="22"/>
                    <a:pt x="252" y="22"/>
                  </a:cubicBezTo>
                  <a:cubicBezTo>
                    <a:pt x="252" y="22"/>
                    <a:pt x="252" y="22"/>
                    <a:pt x="236" y="32"/>
                  </a:cubicBezTo>
                  <a:cubicBezTo>
                    <a:pt x="226" y="38"/>
                    <a:pt x="212" y="46"/>
                    <a:pt x="197" y="54"/>
                  </a:cubicBezTo>
                  <a:cubicBezTo>
                    <a:pt x="184" y="62"/>
                    <a:pt x="169" y="71"/>
                    <a:pt x="155" y="79"/>
                  </a:cubicBezTo>
                  <a:cubicBezTo>
                    <a:pt x="150" y="81"/>
                    <a:pt x="146" y="84"/>
                    <a:pt x="142" y="86"/>
                  </a:cubicBezTo>
                  <a:cubicBezTo>
                    <a:pt x="253" y="22"/>
                    <a:pt x="253" y="22"/>
                    <a:pt x="253" y="22"/>
                  </a:cubicBezTo>
                  <a:cubicBezTo>
                    <a:pt x="254" y="22"/>
                    <a:pt x="254" y="22"/>
                    <a:pt x="254" y="22"/>
                  </a:cubicBezTo>
                  <a:cubicBezTo>
                    <a:pt x="254" y="22"/>
                    <a:pt x="254" y="23"/>
                    <a:pt x="254" y="23"/>
                  </a:cubicBezTo>
                  <a:cubicBezTo>
                    <a:pt x="143" y="89"/>
                    <a:pt x="143" y="89"/>
                    <a:pt x="143" y="89"/>
                  </a:cubicBezTo>
                  <a:cubicBezTo>
                    <a:pt x="148" y="86"/>
                    <a:pt x="155" y="82"/>
                    <a:pt x="161" y="78"/>
                  </a:cubicBezTo>
                  <a:cubicBezTo>
                    <a:pt x="234" y="36"/>
                    <a:pt x="260" y="20"/>
                    <a:pt x="262" y="20"/>
                  </a:cubicBezTo>
                  <a:cubicBezTo>
                    <a:pt x="262" y="20"/>
                    <a:pt x="262" y="20"/>
                    <a:pt x="262" y="20"/>
                  </a:cubicBezTo>
                  <a:cubicBezTo>
                    <a:pt x="262" y="20"/>
                    <a:pt x="262" y="20"/>
                    <a:pt x="262" y="20"/>
                  </a:cubicBezTo>
                  <a:cubicBezTo>
                    <a:pt x="263" y="21"/>
                    <a:pt x="263" y="21"/>
                    <a:pt x="234" y="38"/>
                  </a:cubicBezTo>
                  <a:cubicBezTo>
                    <a:pt x="219" y="47"/>
                    <a:pt x="198" y="60"/>
                    <a:pt x="172" y="76"/>
                  </a:cubicBezTo>
                  <a:cubicBezTo>
                    <a:pt x="158" y="84"/>
                    <a:pt x="145" y="92"/>
                    <a:pt x="133" y="99"/>
                  </a:cubicBezTo>
                  <a:cubicBezTo>
                    <a:pt x="266" y="22"/>
                    <a:pt x="266" y="22"/>
                    <a:pt x="266" y="22"/>
                  </a:cubicBezTo>
                  <a:cubicBezTo>
                    <a:pt x="266" y="22"/>
                    <a:pt x="266" y="22"/>
                    <a:pt x="266" y="22"/>
                  </a:cubicBezTo>
                  <a:cubicBezTo>
                    <a:pt x="266" y="22"/>
                    <a:pt x="267" y="22"/>
                    <a:pt x="267" y="22"/>
                  </a:cubicBezTo>
                  <a:cubicBezTo>
                    <a:pt x="267" y="22"/>
                    <a:pt x="267" y="23"/>
                    <a:pt x="266" y="23"/>
                  </a:cubicBezTo>
                  <a:cubicBezTo>
                    <a:pt x="266" y="23"/>
                    <a:pt x="266" y="23"/>
                    <a:pt x="266" y="23"/>
                  </a:cubicBezTo>
                  <a:cubicBezTo>
                    <a:pt x="266" y="23"/>
                    <a:pt x="266" y="23"/>
                    <a:pt x="266" y="23"/>
                  </a:cubicBezTo>
                  <a:cubicBezTo>
                    <a:pt x="265" y="24"/>
                    <a:pt x="260" y="27"/>
                    <a:pt x="243" y="38"/>
                  </a:cubicBezTo>
                  <a:cubicBezTo>
                    <a:pt x="231" y="46"/>
                    <a:pt x="214" y="57"/>
                    <a:pt x="192" y="71"/>
                  </a:cubicBezTo>
                  <a:cubicBezTo>
                    <a:pt x="169" y="85"/>
                    <a:pt x="145" y="100"/>
                    <a:pt x="131" y="109"/>
                  </a:cubicBezTo>
                  <a:cubicBezTo>
                    <a:pt x="155" y="95"/>
                    <a:pt x="207" y="65"/>
                    <a:pt x="237" y="48"/>
                  </a:cubicBezTo>
                  <a:cubicBezTo>
                    <a:pt x="237" y="47"/>
                    <a:pt x="238" y="47"/>
                    <a:pt x="238" y="48"/>
                  </a:cubicBezTo>
                  <a:cubicBezTo>
                    <a:pt x="238" y="48"/>
                    <a:pt x="238" y="48"/>
                    <a:pt x="238" y="48"/>
                  </a:cubicBezTo>
                  <a:cubicBezTo>
                    <a:pt x="148" y="118"/>
                    <a:pt x="148" y="118"/>
                    <a:pt x="148" y="118"/>
                  </a:cubicBezTo>
                  <a:cubicBezTo>
                    <a:pt x="229" y="71"/>
                    <a:pt x="247" y="61"/>
                    <a:pt x="251" y="59"/>
                  </a:cubicBezTo>
                  <a:cubicBezTo>
                    <a:pt x="251" y="58"/>
                    <a:pt x="252" y="58"/>
                    <a:pt x="252" y="58"/>
                  </a:cubicBezTo>
                  <a:cubicBezTo>
                    <a:pt x="252" y="58"/>
                    <a:pt x="252" y="58"/>
                    <a:pt x="252" y="58"/>
                  </a:cubicBezTo>
                  <a:cubicBezTo>
                    <a:pt x="252" y="58"/>
                    <a:pt x="252" y="58"/>
                    <a:pt x="252" y="58"/>
                  </a:cubicBezTo>
                  <a:cubicBezTo>
                    <a:pt x="252" y="58"/>
                    <a:pt x="252" y="58"/>
                    <a:pt x="252" y="58"/>
                  </a:cubicBezTo>
                  <a:cubicBezTo>
                    <a:pt x="252" y="59"/>
                    <a:pt x="252" y="59"/>
                    <a:pt x="252" y="59"/>
                  </a:cubicBezTo>
                  <a:cubicBezTo>
                    <a:pt x="226" y="76"/>
                    <a:pt x="181" y="106"/>
                    <a:pt x="163" y="119"/>
                  </a:cubicBezTo>
                  <a:cubicBezTo>
                    <a:pt x="182" y="108"/>
                    <a:pt x="225" y="83"/>
                    <a:pt x="250" y="68"/>
                  </a:cubicBezTo>
                  <a:cubicBezTo>
                    <a:pt x="251" y="68"/>
                    <a:pt x="251" y="68"/>
                    <a:pt x="251" y="68"/>
                  </a:cubicBezTo>
                  <a:cubicBezTo>
                    <a:pt x="251" y="68"/>
                    <a:pt x="251" y="69"/>
                    <a:pt x="251" y="69"/>
                  </a:cubicBezTo>
                  <a:cubicBezTo>
                    <a:pt x="188" y="120"/>
                    <a:pt x="188" y="120"/>
                    <a:pt x="188" y="120"/>
                  </a:cubicBezTo>
                  <a:cubicBezTo>
                    <a:pt x="216" y="104"/>
                    <a:pt x="216" y="104"/>
                    <a:pt x="216" y="104"/>
                  </a:cubicBezTo>
                  <a:cubicBezTo>
                    <a:pt x="216" y="104"/>
                    <a:pt x="216" y="104"/>
                    <a:pt x="216" y="104"/>
                  </a:cubicBezTo>
                  <a:cubicBezTo>
                    <a:pt x="216" y="104"/>
                    <a:pt x="216" y="105"/>
                    <a:pt x="216" y="105"/>
                  </a:cubicBezTo>
                  <a:cubicBezTo>
                    <a:pt x="203" y="118"/>
                    <a:pt x="203" y="118"/>
                    <a:pt x="203" y="118"/>
                  </a:cubicBezTo>
                  <a:cubicBezTo>
                    <a:pt x="203" y="118"/>
                    <a:pt x="203" y="118"/>
                    <a:pt x="203" y="118"/>
                  </a:cubicBezTo>
                  <a:cubicBezTo>
                    <a:pt x="203" y="119"/>
                    <a:pt x="203" y="119"/>
                    <a:pt x="203" y="119"/>
                  </a:cubicBezTo>
                  <a:cubicBezTo>
                    <a:pt x="203" y="119"/>
                    <a:pt x="203" y="119"/>
                    <a:pt x="203" y="119"/>
                  </a:cubicBezTo>
                  <a:cubicBezTo>
                    <a:pt x="203" y="119"/>
                    <a:pt x="203" y="119"/>
                    <a:pt x="203" y="119"/>
                  </a:cubicBezTo>
                  <a:cubicBezTo>
                    <a:pt x="203" y="119"/>
                    <a:pt x="200" y="121"/>
                    <a:pt x="200" y="121"/>
                  </a:cubicBezTo>
                  <a:cubicBezTo>
                    <a:pt x="200" y="121"/>
                    <a:pt x="200" y="121"/>
                    <a:pt x="200" y="121"/>
                  </a:cubicBezTo>
                  <a:cubicBezTo>
                    <a:pt x="199" y="120"/>
                    <a:pt x="199" y="120"/>
                    <a:pt x="200" y="120"/>
                  </a:cubicBezTo>
                  <a:cubicBezTo>
                    <a:pt x="213" y="107"/>
                    <a:pt x="213" y="107"/>
                    <a:pt x="213" y="107"/>
                  </a:cubicBezTo>
                  <a:cubicBezTo>
                    <a:pt x="183" y="124"/>
                    <a:pt x="183" y="124"/>
                    <a:pt x="183" y="124"/>
                  </a:cubicBezTo>
                  <a:cubicBezTo>
                    <a:pt x="183" y="124"/>
                    <a:pt x="183" y="124"/>
                    <a:pt x="183" y="124"/>
                  </a:cubicBezTo>
                  <a:cubicBezTo>
                    <a:pt x="182" y="124"/>
                    <a:pt x="182" y="123"/>
                    <a:pt x="183" y="123"/>
                  </a:cubicBezTo>
                  <a:cubicBezTo>
                    <a:pt x="246" y="72"/>
                    <a:pt x="246" y="72"/>
                    <a:pt x="246" y="72"/>
                  </a:cubicBezTo>
                  <a:cubicBezTo>
                    <a:pt x="237" y="77"/>
                    <a:pt x="220" y="87"/>
                    <a:pt x="202" y="97"/>
                  </a:cubicBezTo>
                  <a:cubicBezTo>
                    <a:pt x="190" y="104"/>
                    <a:pt x="178" y="111"/>
                    <a:pt x="169" y="116"/>
                  </a:cubicBezTo>
                  <a:cubicBezTo>
                    <a:pt x="159" y="122"/>
                    <a:pt x="155" y="124"/>
                    <a:pt x="154" y="125"/>
                  </a:cubicBezTo>
                  <a:cubicBezTo>
                    <a:pt x="154" y="125"/>
                    <a:pt x="154" y="125"/>
                    <a:pt x="154" y="125"/>
                  </a:cubicBezTo>
                  <a:cubicBezTo>
                    <a:pt x="154" y="125"/>
                    <a:pt x="154" y="125"/>
                    <a:pt x="154" y="125"/>
                  </a:cubicBezTo>
                  <a:cubicBezTo>
                    <a:pt x="153" y="125"/>
                    <a:pt x="153" y="125"/>
                    <a:pt x="153" y="125"/>
                  </a:cubicBezTo>
                  <a:cubicBezTo>
                    <a:pt x="153" y="125"/>
                    <a:pt x="153" y="124"/>
                    <a:pt x="153" y="124"/>
                  </a:cubicBezTo>
                  <a:cubicBezTo>
                    <a:pt x="153" y="124"/>
                    <a:pt x="153" y="124"/>
                    <a:pt x="153" y="124"/>
                  </a:cubicBezTo>
                  <a:cubicBezTo>
                    <a:pt x="153" y="124"/>
                    <a:pt x="153" y="124"/>
                    <a:pt x="153" y="124"/>
                  </a:cubicBezTo>
                  <a:cubicBezTo>
                    <a:pt x="155" y="123"/>
                    <a:pt x="158" y="121"/>
                    <a:pt x="169" y="114"/>
                  </a:cubicBezTo>
                  <a:cubicBezTo>
                    <a:pt x="178" y="107"/>
                    <a:pt x="190" y="99"/>
                    <a:pt x="202" y="91"/>
                  </a:cubicBezTo>
                  <a:cubicBezTo>
                    <a:pt x="216" y="82"/>
                    <a:pt x="230" y="72"/>
                    <a:pt x="240" y="66"/>
                  </a:cubicBezTo>
                  <a:cubicBezTo>
                    <a:pt x="211" y="83"/>
                    <a:pt x="144" y="121"/>
                    <a:pt x="143" y="122"/>
                  </a:cubicBezTo>
                  <a:cubicBezTo>
                    <a:pt x="143" y="122"/>
                    <a:pt x="143" y="122"/>
                    <a:pt x="143" y="122"/>
                  </a:cubicBezTo>
                  <a:cubicBezTo>
                    <a:pt x="142" y="122"/>
                    <a:pt x="142" y="121"/>
                    <a:pt x="143" y="121"/>
                  </a:cubicBezTo>
                  <a:cubicBezTo>
                    <a:pt x="231" y="52"/>
                    <a:pt x="231" y="52"/>
                    <a:pt x="231" y="52"/>
                  </a:cubicBezTo>
                  <a:cubicBezTo>
                    <a:pt x="181" y="81"/>
                    <a:pt x="125" y="114"/>
                    <a:pt x="118" y="117"/>
                  </a:cubicBezTo>
                  <a:cubicBezTo>
                    <a:pt x="118" y="118"/>
                    <a:pt x="118" y="118"/>
                    <a:pt x="118" y="118"/>
                  </a:cubicBezTo>
                  <a:cubicBezTo>
                    <a:pt x="118" y="118"/>
                    <a:pt x="118" y="118"/>
                    <a:pt x="118" y="118"/>
                  </a:cubicBezTo>
                  <a:cubicBezTo>
                    <a:pt x="117" y="118"/>
                    <a:pt x="117" y="118"/>
                    <a:pt x="117" y="118"/>
                  </a:cubicBezTo>
                  <a:cubicBezTo>
                    <a:pt x="117" y="118"/>
                    <a:pt x="117" y="118"/>
                    <a:pt x="117" y="117"/>
                  </a:cubicBezTo>
                  <a:cubicBezTo>
                    <a:pt x="117" y="117"/>
                    <a:pt x="117" y="117"/>
                    <a:pt x="117" y="117"/>
                  </a:cubicBezTo>
                  <a:cubicBezTo>
                    <a:pt x="157" y="92"/>
                    <a:pt x="226" y="48"/>
                    <a:pt x="254" y="30"/>
                  </a:cubicBezTo>
                  <a:cubicBezTo>
                    <a:pt x="81" y="130"/>
                    <a:pt x="81" y="130"/>
                    <a:pt x="81" y="130"/>
                  </a:cubicBezTo>
                  <a:cubicBezTo>
                    <a:pt x="81" y="130"/>
                    <a:pt x="81" y="130"/>
                    <a:pt x="80" y="130"/>
                  </a:cubicBezTo>
                  <a:close/>
                </a:path>
              </a:pathLst>
            </a:custGeom>
            <a:grpFill/>
            <a:ln>
              <a:noFill/>
            </a:ln>
          </p:spPr>
          <p:txBody>
            <a:bodyPr vert="horz" wrap="square" lIns="91440" tIns="45720" rIns="91440" bIns="45720" numCol="1" anchor="t" anchorCtr="0" compatLnSpc="1"/>
            <a:p>
              <a:endParaRPr lang="zh-CN" altLang="en-US"/>
            </a:p>
          </p:txBody>
        </p:sp>
        <p:sp>
          <p:nvSpPr>
            <p:cNvPr id="1048883" name="Freeform 287"/>
            <p:cNvSpPr/>
            <p:nvPr/>
          </p:nvSpPr>
          <p:spPr bwMode="auto">
            <a:xfrm>
              <a:off x="3914776" y="6084888"/>
              <a:ext cx="638175" cy="714375"/>
            </a:xfrm>
            <a:custGeom>
              <a:avLst/>
              <a:gdLst>
                <a:gd name="T0" fmla="*/ 109 w 197"/>
                <a:gd name="T1" fmla="*/ 207 h 220"/>
                <a:gd name="T2" fmla="*/ 109 w 197"/>
                <a:gd name="T3" fmla="*/ 206 h 220"/>
                <a:gd name="T4" fmla="*/ 88 w 197"/>
                <a:gd name="T5" fmla="*/ 218 h 220"/>
                <a:gd name="T6" fmla="*/ 96 w 197"/>
                <a:gd name="T7" fmla="*/ 196 h 220"/>
                <a:gd name="T8" fmla="*/ 104 w 197"/>
                <a:gd name="T9" fmla="*/ 175 h 220"/>
                <a:gd name="T10" fmla="*/ 107 w 197"/>
                <a:gd name="T11" fmla="*/ 172 h 220"/>
                <a:gd name="T12" fmla="*/ 104 w 197"/>
                <a:gd name="T13" fmla="*/ 158 h 220"/>
                <a:gd name="T14" fmla="*/ 179 w 197"/>
                <a:gd name="T15" fmla="*/ 101 h 220"/>
                <a:gd name="T16" fmla="*/ 91 w 197"/>
                <a:gd name="T17" fmla="*/ 151 h 220"/>
                <a:gd name="T18" fmla="*/ 110 w 197"/>
                <a:gd name="T19" fmla="*/ 122 h 220"/>
                <a:gd name="T20" fmla="*/ 94 w 197"/>
                <a:gd name="T21" fmla="*/ 118 h 220"/>
                <a:gd name="T22" fmla="*/ 42 w 197"/>
                <a:gd name="T23" fmla="*/ 127 h 220"/>
                <a:gd name="T24" fmla="*/ 18 w 197"/>
                <a:gd name="T25" fmla="*/ 128 h 220"/>
                <a:gd name="T26" fmla="*/ 45 w 197"/>
                <a:gd name="T27" fmla="*/ 108 h 220"/>
                <a:gd name="T28" fmla="*/ 8 w 197"/>
                <a:gd name="T29" fmla="*/ 112 h 220"/>
                <a:gd name="T30" fmla="*/ 1 w 197"/>
                <a:gd name="T31" fmla="*/ 115 h 220"/>
                <a:gd name="T32" fmla="*/ 94 w 197"/>
                <a:gd name="T33" fmla="*/ 58 h 220"/>
                <a:gd name="T34" fmla="*/ 4 w 197"/>
                <a:gd name="T35" fmla="*/ 106 h 220"/>
                <a:gd name="T36" fmla="*/ 3 w 197"/>
                <a:gd name="T37" fmla="*/ 91 h 220"/>
                <a:gd name="T38" fmla="*/ 61 w 197"/>
                <a:gd name="T39" fmla="*/ 53 h 220"/>
                <a:gd name="T40" fmla="*/ 17 w 197"/>
                <a:gd name="T41" fmla="*/ 78 h 220"/>
                <a:gd name="T42" fmla="*/ 8 w 197"/>
                <a:gd name="T43" fmla="*/ 82 h 220"/>
                <a:gd name="T44" fmla="*/ 11 w 197"/>
                <a:gd name="T45" fmla="*/ 48 h 220"/>
                <a:gd name="T46" fmla="*/ 12 w 197"/>
                <a:gd name="T47" fmla="*/ 46 h 220"/>
                <a:gd name="T48" fmla="*/ 26 w 197"/>
                <a:gd name="T49" fmla="*/ 63 h 220"/>
                <a:gd name="T50" fmla="*/ 93 w 197"/>
                <a:gd name="T51" fmla="*/ 33 h 220"/>
                <a:gd name="T52" fmla="*/ 77 w 197"/>
                <a:gd name="T53" fmla="*/ 43 h 220"/>
                <a:gd name="T54" fmla="*/ 87 w 197"/>
                <a:gd name="T55" fmla="*/ 41 h 220"/>
                <a:gd name="T56" fmla="*/ 189 w 197"/>
                <a:gd name="T57" fmla="*/ 0 h 220"/>
                <a:gd name="T58" fmla="*/ 194 w 197"/>
                <a:gd name="T59" fmla="*/ 4 h 220"/>
                <a:gd name="T60" fmla="*/ 23 w 197"/>
                <a:gd name="T61" fmla="*/ 124 h 220"/>
                <a:gd name="T62" fmla="*/ 179 w 197"/>
                <a:gd name="T63" fmla="*/ 35 h 220"/>
                <a:gd name="T64" fmla="*/ 191 w 197"/>
                <a:gd name="T65" fmla="*/ 42 h 220"/>
                <a:gd name="T66" fmla="*/ 162 w 197"/>
                <a:gd name="T67" fmla="*/ 78 h 220"/>
                <a:gd name="T68" fmla="*/ 114 w 197"/>
                <a:gd name="T69" fmla="*/ 118 h 220"/>
                <a:gd name="T70" fmla="*/ 146 w 197"/>
                <a:gd name="T71" fmla="*/ 101 h 220"/>
                <a:gd name="T72" fmla="*/ 185 w 197"/>
                <a:gd name="T73" fmla="*/ 97 h 220"/>
                <a:gd name="T74" fmla="*/ 185 w 197"/>
                <a:gd name="T75" fmla="*/ 97 h 220"/>
                <a:gd name="T76" fmla="*/ 173 w 197"/>
                <a:gd name="T77" fmla="*/ 118 h 220"/>
                <a:gd name="T78" fmla="*/ 180 w 197"/>
                <a:gd name="T79" fmla="*/ 131 h 220"/>
                <a:gd name="T80" fmla="*/ 180 w 197"/>
                <a:gd name="T81" fmla="*/ 132 h 220"/>
                <a:gd name="T82" fmla="*/ 197 w 197"/>
                <a:gd name="T83" fmla="*/ 124 h 220"/>
                <a:gd name="T84" fmla="*/ 192 w 197"/>
                <a:gd name="T85" fmla="*/ 142 h 220"/>
                <a:gd name="T86" fmla="*/ 142 w 197"/>
                <a:gd name="T87" fmla="*/ 186 h 220"/>
                <a:gd name="T88" fmla="*/ 175 w 197"/>
                <a:gd name="T89" fmla="*/ 168 h 220"/>
                <a:gd name="T90" fmla="*/ 168 w 197"/>
                <a:gd name="T91" fmla="*/ 173 h 220"/>
                <a:gd name="T92" fmla="*/ 190 w 197"/>
                <a:gd name="T93" fmla="*/ 162 h 220"/>
                <a:gd name="T94" fmla="*/ 190 w 197"/>
                <a:gd name="T95" fmla="*/ 163 h 220"/>
                <a:gd name="T96" fmla="*/ 145 w 197"/>
                <a:gd name="T97" fmla="*/ 194 h 220"/>
                <a:gd name="T98" fmla="*/ 145 w 197"/>
                <a:gd name="T99" fmla="*/ 195 h 220"/>
                <a:gd name="T100" fmla="*/ 181 w 197"/>
                <a:gd name="T10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20">
                  <a:moveTo>
                    <a:pt x="91" y="220"/>
                  </a:moveTo>
                  <a:cubicBezTo>
                    <a:pt x="91" y="220"/>
                    <a:pt x="91" y="220"/>
                    <a:pt x="91" y="220"/>
                  </a:cubicBezTo>
                  <a:cubicBezTo>
                    <a:pt x="91" y="219"/>
                    <a:pt x="91" y="219"/>
                    <a:pt x="91" y="219"/>
                  </a:cubicBezTo>
                  <a:cubicBezTo>
                    <a:pt x="101" y="213"/>
                    <a:pt x="120" y="202"/>
                    <a:pt x="136" y="192"/>
                  </a:cubicBezTo>
                  <a:cubicBezTo>
                    <a:pt x="110" y="207"/>
                    <a:pt x="109" y="207"/>
                    <a:pt x="109" y="207"/>
                  </a:cubicBezTo>
                  <a:cubicBezTo>
                    <a:pt x="109" y="207"/>
                    <a:pt x="109" y="207"/>
                    <a:pt x="109" y="207"/>
                  </a:cubicBezTo>
                  <a:cubicBezTo>
                    <a:pt x="109" y="207"/>
                    <a:pt x="109" y="207"/>
                    <a:pt x="109" y="206"/>
                  </a:cubicBezTo>
                  <a:cubicBezTo>
                    <a:pt x="109" y="206"/>
                    <a:pt x="109" y="206"/>
                    <a:pt x="109" y="206"/>
                  </a:cubicBezTo>
                  <a:cubicBezTo>
                    <a:pt x="109" y="206"/>
                    <a:pt x="109" y="206"/>
                    <a:pt x="109" y="206"/>
                  </a:cubicBezTo>
                  <a:cubicBezTo>
                    <a:pt x="109" y="206"/>
                    <a:pt x="109" y="206"/>
                    <a:pt x="109" y="206"/>
                  </a:cubicBezTo>
                  <a:cubicBezTo>
                    <a:pt x="89" y="218"/>
                    <a:pt x="88" y="219"/>
                    <a:pt x="88" y="219"/>
                  </a:cubicBezTo>
                  <a:cubicBezTo>
                    <a:pt x="87" y="219"/>
                    <a:pt x="87" y="218"/>
                    <a:pt x="87" y="218"/>
                  </a:cubicBezTo>
                  <a:cubicBezTo>
                    <a:pt x="87" y="218"/>
                    <a:pt x="87" y="218"/>
                    <a:pt x="88" y="218"/>
                  </a:cubicBezTo>
                  <a:cubicBezTo>
                    <a:pt x="88" y="218"/>
                    <a:pt x="88" y="218"/>
                    <a:pt x="88" y="218"/>
                  </a:cubicBezTo>
                  <a:cubicBezTo>
                    <a:pt x="88" y="218"/>
                    <a:pt x="88" y="218"/>
                    <a:pt x="88" y="218"/>
                  </a:cubicBezTo>
                  <a:cubicBezTo>
                    <a:pt x="89" y="216"/>
                    <a:pt x="97" y="210"/>
                    <a:pt x="134" y="183"/>
                  </a:cubicBezTo>
                  <a:cubicBezTo>
                    <a:pt x="154" y="168"/>
                    <a:pt x="177" y="152"/>
                    <a:pt x="186" y="145"/>
                  </a:cubicBezTo>
                  <a:cubicBezTo>
                    <a:pt x="97" y="197"/>
                    <a:pt x="97" y="197"/>
                    <a:pt x="97" y="197"/>
                  </a:cubicBezTo>
                  <a:cubicBezTo>
                    <a:pt x="96" y="197"/>
                    <a:pt x="96" y="197"/>
                    <a:pt x="96" y="196"/>
                  </a:cubicBezTo>
                  <a:cubicBezTo>
                    <a:pt x="96" y="196"/>
                    <a:pt x="96" y="196"/>
                    <a:pt x="96" y="196"/>
                  </a:cubicBezTo>
                  <a:cubicBezTo>
                    <a:pt x="188" y="129"/>
                    <a:pt x="188" y="129"/>
                    <a:pt x="188" y="129"/>
                  </a:cubicBezTo>
                  <a:cubicBezTo>
                    <a:pt x="120" y="169"/>
                    <a:pt x="119" y="169"/>
                    <a:pt x="119" y="169"/>
                  </a:cubicBezTo>
                  <a:cubicBezTo>
                    <a:pt x="119" y="168"/>
                    <a:pt x="119" y="168"/>
                    <a:pt x="119" y="168"/>
                  </a:cubicBezTo>
                  <a:cubicBezTo>
                    <a:pt x="118" y="168"/>
                    <a:pt x="118" y="168"/>
                    <a:pt x="123" y="165"/>
                  </a:cubicBezTo>
                  <a:cubicBezTo>
                    <a:pt x="109" y="173"/>
                    <a:pt x="105" y="175"/>
                    <a:pt x="104" y="175"/>
                  </a:cubicBezTo>
                  <a:cubicBezTo>
                    <a:pt x="104" y="175"/>
                    <a:pt x="104" y="175"/>
                    <a:pt x="104" y="175"/>
                  </a:cubicBezTo>
                  <a:cubicBezTo>
                    <a:pt x="104" y="175"/>
                    <a:pt x="104" y="175"/>
                    <a:pt x="104" y="175"/>
                  </a:cubicBezTo>
                  <a:cubicBezTo>
                    <a:pt x="104" y="176"/>
                    <a:pt x="104" y="176"/>
                    <a:pt x="104" y="176"/>
                  </a:cubicBezTo>
                  <a:cubicBezTo>
                    <a:pt x="104" y="175"/>
                    <a:pt x="104" y="175"/>
                    <a:pt x="104" y="175"/>
                  </a:cubicBezTo>
                  <a:cubicBezTo>
                    <a:pt x="103" y="175"/>
                    <a:pt x="103" y="175"/>
                    <a:pt x="107" y="172"/>
                  </a:cubicBezTo>
                  <a:cubicBezTo>
                    <a:pt x="110" y="170"/>
                    <a:pt x="113" y="167"/>
                    <a:pt x="117" y="164"/>
                  </a:cubicBezTo>
                  <a:cubicBezTo>
                    <a:pt x="133" y="151"/>
                    <a:pt x="160" y="128"/>
                    <a:pt x="169" y="120"/>
                  </a:cubicBezTo>
                  <a:cubicBezTo>
                    <a:pt x="141" y="137"/>
                    <a:pt x="108" y="156"/>
                    <a:pt x="104" y="158"/>
                  </a:cubicBezTo>
                  <a:cubicBezTo>
                    <a:pt x="104" y="158"/>
                    <a:pt x="104" y="158"/>
                    <a:pt x="104" y="158"/>
                  </a:cubicBezTo>
                  <a:cubicBezTo>
                    <a:pt x="104" y="158"/>
                    <a:pt x="104" y="158"/>
                    <a:pt x="104" y="158"/>
                  </a:cubicBezTo>
                  <a:cubicBezTo>
                    <a:pt x="104" y="158"/>
                    <a:pt x="104" y="158"/>
                    <a:pt x="104" y="158"/>
                  </a:cubicBezTo>
                  <a:cubicBezTo>
                    <a:pt x="104" y="158"/>
                    <a:pt x="104" y="158"/>
                    <a:pt x="103" y="158"/>
                  </a:cubicBezTo>
                  <a:cubicBezTo>
                    <a:pt x="103" y="157"/>
                    <a:pt x="103" y="157"/>
                    <a:pt x="116" y="148"/>
                  </a:cubicBezTo>
                  <a:cubicBezTo>
                    <a:pt x="124" y="142"/>
                    <a:pt x="134" y="134"/>
                    <a:pt x="144" y="127"/>
                  </a:cubicBezTo>
                  <a:cubicBezTo>
                    <a:pt x="158" y="116"/>
                    <a:pt x="172" y="106"/>
                    <a:pt x="179" y="101"/>
                  </a:cubicBezTo>
                  <a:cubicBezTo>
                    <a:pt x="170" y="106"/>
                    <a:pt x="152" y="116"/>
                    <a:pt x="136" y="126"/>
                  </a:cubicBezTo>
                  <a:cubicBezTo>
                    <a:pt x="92" y="152"/>
                    <a:pt x="92" y="152"/>
                    <a:pt x="91" y="151"/>
                  </a:cubicBezTo>
                  <a:cubicBezTo>
                    <a:pt x="91" y="151"/>
                    <a:pt x="91" y="151"/>
                    <a:pt x="91" y="151"/>
                  </a:cubicBezTo>
                  <a:cubicBezTo>
                    <a:pt x="91" y="151"/>
                    <a:pt x="91" y="151"/>
                    <a:pt x="91" y="151"/>
                  </a:cubicBezTo>
                  <a:cubicBezTo>
                    <a:pt x="91" y="151"/>
                    <a:pt x="91" y="151"/>
                    <a:pt x="91" y="151"/>
                  </a:cubicBezTo>
                  <a:cubicBezTo>
                    <a:pt x="91" y="151"/>
                    <a:pt x="91" y="151"/>
                    <a:pt x="91" y="151"/>
                  </a:cubicBezTo>
                  <a:cubicBezTo>
                    <a:pt x="92" y="150"/>
                    <a:pt x="93" y="148"/>
                    <a:pt x="97" y="145"/>
                  </a:cubicBezTo>
                  <a:cubicBezTo>
                    <a:pt x="101" y="141"/>
                    <a:pt x="106" y="137"/>
                    <a:pt x="112" y="131"/>
                  </a:cubicBezTo>
                  <a:cubicBezTo>
                    <a:pt x="123" y="121"/>
                    <a:pt x="137" y="108"/>
                    <a:pt x="143" y="103"/>
                  </a:cubicBezTo>
                  <a:cubicBezTo>
                    <a:pt x="110" y="122"/>
                    <a:pt x="110" y="122"/>
                    <a:pt x="110" y="122"/>
                  </a:cubicBezTo>
                  <a:cubicBezTo>
                    <a:pt x="110" y="122"/>
                    <a:pt x="109" y="122"/>
                    <a:pt x="109" y="122"/>
                  </a:cubicBezTo>
                  <a:cubicBezTo>
                    <a:pt x="109" y="122"/>
                    <a:pt x="109" y="121"/>
                    <a:pt x="109" y="121"/>
                  </a:cubicBezTo>
                  <a:cubicBezTo>
                    <a:pt x="121" y="112"/>
                    <a:pt x="148" y="89"/>
                    <a:pt x="158" y="81"/>
                  </a:cubicBezTo>
                  <a:cubicBezTo>
                    <a:pt x="95" y="118"/>
                    <a:pt x="95" y="118"/>
                    <a:pt x="95" y="118"/>
                  </a:cubicBezTo>
                  <a:cubicBezTo>
                    <a:pt x="95" y="118"/>
                    <a:pt x="94" y="118"/>
                    <a:pt x="94" y="118"/>
                  </a:cubicBezTo>
                  <a:cubicBezTo>
                    <a:pt x="94" y="117"/>
                    <a:pt x="94" y="117"/>
                    <a:pt x="94" y="117"/>
                  </a:cubicBezTo>
                  <a:cubicBezTo>
                    <a:pt x="186" y="46"/>
                    <a:pt x="186" y="46"/>
                    <a:pt x="186" y="46"/>
                  </a:cubicBezTo>
                  <a:cubicBezTo>
                    <a:pt x="43" y="128"/>
                    <a:pt x="43" y="128"/>
                    <a:pt x="43" y="128"/>
                  </a:cubicBezTo>
                  <a:cubicBezTo>
                    <a:pt x="43" y="128"/>
                    <a:pt x="42" y="128"/>
                    <a:pt x="42" y="128"/>
                  </a:cubicBezTo>
                  <a:cubicBezTo>
                    <a:pt x="42" y="128"/>
                    <a:pt x="42" y="128"/>
                    <a:pt x="42" y="127"/>
                  </a:cubicBezTo>
                  <a:cubicBezTo>
                    <a:pt x="82" y="101"/>
                    <a:pt x="152" y="53"/>
                    <a:pt x="173" y="39"/>
                  </a:cubicBezTo>
                  <a:cubicBezTo>
                    <a:pt x="39" y="116"/>
                    <a:pt x="21" y="126"/>
                    <a:pt x="18" y="128"/>
                  </a:cubicBezTo>
                  <a:cubicBezTo>
                    <a:pt x="18" y="128"/>
                    <a:pt x="18" y="128"/>
                    <a:pt x="18" y="128"/>
                  </a:cubicBezTo>
                  <a:cubicBezTo>
                    <a:pt x="18" y="128"/>
                    <a:pt x="18" y="128"/>
                    <a:pt x="18" y="128"/>
                  </a:cubicBezTo>
                  <a:cubicBezTo>
                    <a:pt x="18" y="128"/>
                    <a:pt x="18" y="128"/>
                    <a:pt x="18" y="128"/>
                  </a:cubicBezTo>
                  <a:cubicBezTo>
                    <a:pt x="17" y="128"/>
                    <a:pt x="17" y="128"/>
                    <a:pt x="17" y="128"/>
                  </a:cubicBezTo>
                  <a:cubicBezTo>
                    <a:pt x="17" y="128"/>
                    <a:pt x="17" y="128"/>
                    <a:pt x="18" y="127"/>
                  </a:cubicBezTo>
                  <a:cubicBezTo>
                    <a:pt x="18" y="127"/>
                    <a:pt x="18" y="127"/>
                    <a:pt x="18" y="127"/>
                  </a:cubicBezTo>
                  <a:cubicBezTo>
                    <a:pt x="18" y="127"/>
                    <a:pt x="18" y="127"/>
                    <a:pt x="18" y="127"/>
                  </a:cubicBezTo>
                  <a:cubicBezTo>
                    <a:pt x="19" y="126"/>
                    <a:pt x="24" y="122"/>
                    <a:pt x="45" y="108"/>
                  </a:cubicBezTo>
                  <a:cubicBezTo>
                    <a:pt x="59" y="97"/>
                    <a:pt x="80" y="83"/>
                    <a:pt x="106" y="65"/>
                  </a:cubicBezTo>
                  <a:cubicBezTo>
                    <a:pt x="139" y="42"/>
                    <a:pt x="172" y="19"/>
                    <a:pt x="187" y="9"/>
                  </a:cubicBezTo>
                  <a:cubicBezTo>
                    <a:pt x="168" y="19"/>
                    <a:pt x="121" y="47"/>
                    <a:pt x="81" y="70"/>
                  </a:cubicBezTo>
                  <a:cubicBezTo>
                    <a:pt x="60" y="82"/>
                    <a:pt x="40" y="94"/>
                    <a:pt x="25" y="102"/>
                  </a:cubicBezTo>
                  <a:cubicBezTo>
                    <a:pt x="18" y="107"/>
                    <a:pt x="12" y="110"/>
                    <a:pt x="8" y="112"/>
                  </a:cubicBezTo>
                  <a:cubicBezTo>
                    <a:pt x="4" y="115"/>
                    <a:pt x="2" y="116"/>
                    <a:pt x="1" y="116"/>
                  </a:cubicBezTo>
                  <a:cubicBezTo>
                    <a:pt x="1" y="116"/>
                    <a:pt x="1" y="116"/>
                    <a:pt x="1" y="116"/>
                  </a:cubicBezTo>
                  <a:cubicBezTo>
                    <a:pt x="1" y="116"/>
                    <a:pt x="1" y="116"/>
                    <a:pt x="1" y="116"/>
                  </a:cubicBezTo>
                  <a:cubicBezTo>
                    <a:pt x="1" y="116"/>
                    <a:pt x="1" y="116"/>
                    <a:pt x="0" y="116"/>
                  </a:cubicBezTo>
                  <a:cubicBezTo>
                    <a:pt x="0" y="116"/>
                    <a:pt x="0" y="116"/>
                    <a:pt x="1" y="115"/>
                  </a:cubicBezTo>
                  <a:cubicBezTo>
                    <a:pt x="1" y="115"/>
                    <a:pt x="1" y="115"/>
                    <a:pt x="1" y="115"/>
                  </a:cubicBezTo>
                  <a:cubicBezTo>
                    <a:pt x="1" y="115"/>
                    <a:pt x="1" y="115"/>
                    <a:pt x="1" y="115"/>
                  </a:cubicBezTo>
                  <a:cubicBezTo>
                    <a:pt x="2" y="114"/>
                    <a:pt x="4" y="113"/>
                    <a:pt x="9" y="110"/>
                  </a:cubicBezTo>
                  <a:cubicBezTo>
                    <a:pt x="14" y="107"/>
                    <a:pt x="21" y="103"/>
                    <a:pt x="30" y="97"/>
                  </a:cubicBezTo>
                  <a:cubicBezTo>
                    <a:pt x="47" y="86"/>
                    <a:pt x="71" y="72"/>
                    <a:pt x="94" y="58"/>
                  </a:cubicBezTo>
                  <a:cubicBezTo>
                    <a:pt x="118" y="43"/>
                    <a:pt x="142" y="28"/>
                    <a:pt x="160" y="17"/>
                  </a:cubicBezTo>
                  <a:cubicBezTo>
                    <a:pt x="5" y="107"/>
                    <a:pt x="5" y="107"/>
                    <a:pt x="5" y="107"/>
                  </a:cubicBezTo>
                  <a:cubicBezTo>
                    <a:pt x="4" y="107"/>
                    <a:pt x="4" y="107"/>
                    <a:pt x="4" y="107"/>
                  </a:cubicBezTo>
                  <a:cubicBezTo>
                    <a:pt x="4" y="107"/>
                    <a:pt x="4" y="106"/>
                    <a:pt x="4" y="106"/>
                  </a:cubicBezTo>
                  <a:cubicBezTo>
                    <a:pt x="4" y="106"/>
                    <a:pt x="4" y="106"/>
                    <a:pt x="4" y="106"/>
                  </a:cubicBezTo>
                  <a:cubicBezTo>
                    <a:pt x="4" y="106"/>
                    <a:pt x="4" y="106"/>
                    <a:pt x="4" y="106"/>
                  </a:cubicBezTo>
                  <a:cubicBezTo>
                    <a:pt x="6" y="104"/>
                    <a:pt x="14" y="98"/>
                    <a:pt x="46" y="73"/>
                  </a:cubicBezTo>
                  <a:cubicBezTo>
                    <a:pt x="60" y="62"/>
                    <a:pt x="74" y="51"/>
                    <a:pt x="82" y="46"/>
                  </a:cubicBezTo>
                  <a:cubicBezTo>
                    <a:pt x="19" y="82"/>
                    <a:pt x="6" y="89"/>
                    <a:pt x="3" y="91"/>
                  </a:cubicBezTo>
                  <a:cubicBezTo>
                    <a:pt x="3" y="91"/>
                    <a:pt x="3" y="91"/>
                    <a:pt x="3" y="91"/>
                  </a:cubicBezTo>
                  <a:cubicBezTo>
                    <a:pt x="3" y="91"/>
                    <a:pt x="3" y="91"/>
                    <a:pt x="3" y="91"/>
                  </a:cubicBezTo>
                  <a:cubicBezTo>
                    <a:pt x="2" y="91"/>
                    <a:pt x="2" y="91"/>
                    <a:pt x="2" y="91"/>
                  </a:cubicBezTo>
                  <a:cubicBezTo>
                    <a:pt x="2" y="91"/>
                    <a:pt x="2" y="91"/>
                    <a:pt x="2" y="91"/>
                  </a:cubicBezTo>
                  <a:cubicBezTo>
                    <a:pt x="2" y="91"/>
                    <a:pt x="2" y="90"/>
                    <a:pt x="2" y="90"/>
                  </a:cubicBezTo>
                  <a:cubicBezTo>
                    <a:pt x="3" y="90"/>
                    <a:pt x="39" y="67"/>
                    <a:pt x="61" y="53"/>
                  </a:cubicBezTo>
                  <a:cubicBezTo>
                    <a:pt x="57" y="56"/>
                    <a:pt x="52" y="58"/>
                    <a:pt x="48" y="61"/>
                  </a:cubicBezTo>
                  <a:cubicBezTo>
                    <a:pt x="24" y="75"/>
                    <a:pt x="19"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7"/>
                    <a:pt x="18" y="77"/>
                    <a:pt x="19" y="76"/>
                  </a:cubicBezTo>
                  <a:cubicBezTo>
                    <a:pt x="9" y="82"/>
                    <a:pt x="9" y="82"/>
                    <a:pt x="9" y="82"/>
                  </a:cubicBezTo>
                  <a:cubicBezTo>
                    <a:pt x="9" y="82"/>
                    <a:pt x="8" y="82"/>
                    <a:pt x="8" y="82"/>
                  </a:cubicBezTo>
                  <a:cubicBezTo>
                    <a:pt x="8" y="81"/>
                    <a:pt x="8" y="81"/>
                    <a:pt x="25" y="62"/>
                  </a:cubicBezTo>
                  <a:cubicBezTo>
                    <a:pt x="31" y="55"/>
                    <a:pt x="37" y="48"/>
                    <a:pt x="40" y="45"/>
                  </a:cubicBezTo>
                  <a:cubicBezTo>
                    <a:pt x="10" y="62"/>
                    <a:pt x="10" y="62"/>
                    <a:pt x="10" y="62"/>
                  </a:cubicBezTo>
                  <a:cubicBezTo>
                    <a:pt x="10" y="62"/>
                    <a:pt x="10" y="62"/>
                    <a:pt x="10" y="62"/>
                  </a:cubicBezTo>
                  <a:cubicBezTo>
                    <a:pt x="9" y="62"/>
                    <a:pt x="9" y="61"/>
                    <a:pt x="11" y="48"/>
                  </a:cubicBezTo>
                  <a:cubicBezTo>
                    <a:pt x="5" y="51"/>
                    <a:pt x="5" y="51"/>
                    <a:pt x="5" y="51"/>
                  </a:cubicBezTo>
                  <a:cubicBezTo>
                    <a:pt x="5" y="51"/>
                    <a:pt x="5" y="51"/>
                    <a:pt x="5" y="51"/>
                  </a:cubicBezTo>
                  <a:cubicBezTo>
                    <a:pt x="5" y="50"/>
                    <a:pt x="5" y="50"/>
                    <a:pt x="5" y="50"/>
                  </a:cubicBezTo>
                  <a:cubicBezTo>
                    <a:pt x="11" y="46"/>
                    <a:pt x="11" y="46"/>
                    <a:pt x="11" y="46"/>
                  </a:cubicBezTo>
                  <a:cubicBezTo>
                    <a:pt x="11" y="46"/>
                    <a:pt x="11" y="46"/>
                    <a:pt x="12" y="46"/>
                  </a:cubicBezTo>
                  <a:cubicBezTo>
                    <a:pt x="12" y="46"/>
                    <a:pt x="12" y="47"/>
                    <a:pt x="12" y="47"/>
                  </a:cubicBezTo>
                  <a:cubicBezTo>
                    <a:pt x="11" y="51"/>
                    <a:pt x="11" y="58"/>
                    <a:pt x="10" y="61"/>
                  </a:cubicBezTo>
                  <a:cubicBezTo>
                    <a:pt x="42" y="43"/>
                    <a:pt x="42" y="43"/>
                    <a:pt x="42" y="43"/>
                  </a:cubicBezTo>
                  <a:cubicBezTo>
                    <a:pt x="42" y="43"/>
                    <a:pt x="42" y="43"/>
                    <a:pt x="42" y="43"/>
                  </a:cubicBezTo>
                  <a:cubicBezTo>
                    <a:pt x="43" y="43"/>
                    <a:pt x="43" y="43"/>
                    <a:pt x="26" y="63"/>
                  </a:cubicBezTo>
                  <a:cubicBezTo>
                    <a:pt x="20" y="69"/>
                    <a:pt x="13" y="77"/>
                    <a:pt x="10" y="80"/>
                  </a:cubicBezTo>
                  <a:cubicBezTo>
                    <a:pt x="20" y="75"/>
                    <a:pt x="67" y="47"/>
                    <a:pt x="93" y="32"/>
                  </a:cubicBezTo>
                  <a:cubicBezTo>
                    <a:pt x="93" y="32"/>
                    <a:pt x="93" y="32"/>
                    <a:pt x="93" y="32"/>
                  </a:cubicBezTo>
                  <a:cubicBezTo>
                    <a:pt x="93" y="32"/>
                    <a:pt x="93" y="32"/>
                    <a:pt x="94" y="33"/>
                  </a:cubicBezTo>
                  <a:cubicBezTo>
                    <a:pt x="94" y="33"/>
                    <a:pt x="94" y="33"/>
                    <a:pt x="93" y="33"/>
                  </a:cubicBezTo>
                  <a:cubicBezTo>
                    <a:pt x="93" y="33"/>
                    <a:pt x="93" y="33"/>
                    <a:pt x="93" y="33"/>
                  </a:cubicBezTo>
                  <a:cubicBezTo>
                    <a:pt x="93" y="33"/>
                    <a:pt x="93" y="34"/>
                    <a:pt x="93" y="34"/>
                  </a:cubicBezTo>
                  <a:cubicBezTo>
                    <a:pt x="91" y="35"/>
                    <a:pt x="88" y="36"/>
                    <a:pt x="82" y="40"/>
                  </a:cubicBezTo>
                  <a:cubicBezTo>
                    <a:pt x="80" y="41"/>
                    <a:pt x="78" y="42"/>
                    <a:pt x="77" y="43"/>
                  </a:cubicBezTo>
                  <a:cubicBezTo>
                    <a:pt x="77" y="43"/>
                    <a:pt x="77" y="43"/>
                    <a:pt x="77" y="43"/>
                  </a:cubicBezTo>
                  <a:cubicBezTo>
                    <a:pt x="77" y="44"/>
                    <a:pt x="77" y="44"/>
                    <a:pt x="74" y="46"/>
                  </a:cubicBezTo>
                  <a:cubicBezTo>
                    <a:pt x="72" y="47"/>
                    <a:pt x="69" y="49"/>
                    <a:pt x="65" y="51"/>
                  </a:cubicBezTo>
                  <a:cubicBezTo>
                    <a:pt x="58" y="56"/>
                    <a:pt x="49" y="62"/>
                    <a:pt x="40" y="68"/>
                  </a:cubicBezTo>
                  <a:cubicBezTo>
                    <a:pt x="33" y="72"/>
                    <a:pt x="25" y="77"/>
                    <a:pt x="19" y="81"/>
                  </a:cubicBezTo>
                  <a:cubicBezTo>
                    <a:pt x="38" y="70"/>
                    <a:pt x="68" y="52"/>
                    <a:pt x="87" y="41"/>
                  </a:cubicBezTo>
                  <a:cubicBezTo>
                    <a:pt x="88" y="41"/>
                    <a:pt x="88" y="41"/>
                    <a:pt x="88" y="41"/>
                  </a:cubicBezTo>
                  <a:cubicBezTo>
                    <a:pt x="88" y="42"/>
                    <a:pt x="88" y="42"/>
                    <a:pt x="88" y="42"/>
                  </a:cubicBezTo>
                  <a:cubicBezTo>
                    <a:pt x="64" y="60"/>
                    <a:pt x="22" y="93"/>
                    <a:pt x="9" y="103"/>
                  </a:cubicBezTo>
                  <a:cubicBezTo>
                    <a:pt x="188" y="0"/>
                    <a:pt x="188" y="0"/>
                    <a:pt x="188" y="0"/>
                  </a:cubicBezTo>
                  <a:cubicBezTo>
                    <a:pt x="188" y="0"/>
                    <a:pt x="188" y="0"/>
                    <a:pt x="189" y="0"/>
                  </a:cubicBezTo>
                  <a:cubicBezTo>
                    <a:pt x="189" y="0"/>
                    <a:pt x="189" y="1"/>
                    <a:pt x="188" y="1"/>
                  </a:cubicBezTo>
                  <a:cubicBezTo>
                    <a:pt x="187" y="2"/>
                    <a:pt x="75" y="71"/>
                    <a:pt x="25" y="101"/>
                  </a:cubicBezTo>
                  <a:cubicBezTo>
                    <a:pt x="40" y="93"/>
                    <a:pt x="60" y="81"/>
                    <a:pt x="81" y="69"/>
                  </a:cubicBezTo>
                  <a:cubicBezTo>
                    <a:pt x="108" y="53"/>
                    <a:pt x="135" y="37"/>
                    <a:pt x="157" y="25"/>
                  </a:cubicBezTo>
                  <a:cubicBezTo>
                    <a:pt x="184" y="9"/>
                    <a:pt x="191" y="5"/>
                    <a:pt x="194" y="4"/>
                  </a:cubicBezTo>
                  <a:cubicBezTo>
                    <a:pt x="194" y="4"/>
                    <a:pt x="194" y="4"/>
                    <a:pt x="194" y="4"/>
                  </a:cubicBezTo>
                  <a:cubicBezTo>
                    <a:pt x="194" y="4"/>
                    <a:pt x="194" y="4"/>
                    <a:pt x="194" y="4"/>
                  </a:cubicBezTo>
                  <a:cubicBezTo>
                    <a:pt x="194" y="4"/>
                    <a:pt x="195" y="4"/>
                    <a:pt x="195" y="4"/>
                  </a:cubicBezTo>
                  <a:cubicBezTo>
                    <a:pt x="195" y="4"/>
                    <a:pt x="195" y="4"/>
                    <a:pt x="194" y="4"/>
                  </a:cubicBezTo>
                  <a:cubicBezTo>
                    <a:pt x="142" y="41"/>
                    <a:pt x="47" y="107"/>
                    <a:pt x="23" y="124"/>
                  </a:cubicBezTo>
                  <a:cubicBezTo>
                    <a:pt x="52" y="107"/>
                    <a:pt x="177" y="35"/>
                    <a:pt x="179" y="34"/>
                  </a:cubicBezTo>
                  <a:cubicBezTo>
                    <a:pt x="179" y="34"/>
                    <a:pt x="179" y="34"/>
                    <a:pt x="179" y="34"/>
                  </a:cubicBezTo>
                  <a:cubicBezTo>
                    <a:pt x="179" y="34"/>
                    <a:pt x="179" y="34"/>
                    <a:pt x="179" y="34"/>
                  </a:cubicBezTo>
                  <a:cubicBezTo>
                    <a:pt x="179" y="34"/>
                    <a:pt x="179" y="35"/>
                    <a:pt x="179" y="35"/>
                  </a:cubicBezTo>
                  <a:cubicBezTo>
                    <a:pt x="179" y="35"/>
                    <a:pt x="179" y="35"/>
                    <a:pt x="179" y="35"/>
                  </a:cubicBezTo>
                  <a:cubicBezTo>
                    <a:pt x="179" y="35"/>
                    <a:pt x="179" y="35"/>
                    <a:pt x="179" y="35"/>
                  </a:cubicBezTo>
                  <a:cubicBezTo>
                    <a:pt x="178" y="36"/>
                    <a:pt x="174" y="39"/>
                    <a:pt x="158" y="50"/>
                  </a:cubicBezTo>
                  <a:cubicBezTo>
                    <a:pt x="147" y="58"/>
                    <a:pt x="131" y="69"/>
                    <a:pt x="111" y="82"/>
                  </a:cubicBezTo>
                  <a:cubicBezTo>
                    <a:pt x="89" y="97"/>
                    <a:pt x="67" y="112"/>
                    <a:pt x="54" y="121"/>
                  </a:cubicBezTo>
                  <a:cubicBezTo>
                    <a:pt x="191" y="42"/>
                    <a:pt x="191" y="42"/>
                    <a:pt x="191" y="42"/>
                  </a:cubicBezTo>
                  <a:cubicBezTo>
                    <a:pt x="191" y="41"/>
                    <a:pt x="192" y="42"/>
                    <a:pt x="192" y="42"/>
                  </a:cubicBezTo>
                  <a:cubicBezTo>
                    <a:pt x="192" y="42"/>
                    <a:pt x="192" y="42"/>
                    <a:pt x="192" y="42"/>
                  </a:cubicBezTo>
                  <a:cubicBezTo>
                    <a:pt x="100" y="114"/>
                    <a:pt x="100" y="114"/>
                    <a:pt x="100" y="114"/>
                  </a:cubicBezTo>
                  <a:cubicBezTo>
                    <a:pt x="162" y="78"/>
                    <a:pt x="162" y="78"/>
                    <a:pt x="162" y="78"/>
                  </a:cubicBezTo>
                  <a:cubicBezTo>
                    <a:pt x="162" y="78"/>
                    <a:pt x="162" y="78"/>
                    <a:pt x="162" y="78"/>
                  </a:cubicBezTo>
                  <a:cubicBezTo>
                    <a:pt x="163" y="78"/>
                    <a:pt x="163" y="78"/>
                    <a:pt x="162" y="79"/>
                  </a:cubicBezTo>
                  <a:cubicBezTo>
                    <a:pt x="162" y="79"/>
                    <a:pt x="162" y="79"/>
                    <a:pt x="162" y="79"/>
                  </a:cubicBezTo>
                  <a:cubicBezTo>
                    <a:pt x="162" y="79"/>
                    <a:pt x="162" y="79"/>
                    <a:pt x="162" y="79"/>
                  </a:cubicBezTo>
                  <a:cubicBezTo>
                    <a:pt x="161" y="80"/>
                    <a:pt x="156" y="85"/>
                    <a:pt x="136" y="100"/>
                  </a:cubicBezTo>
                  <a:cubicBezTo>
                    <a:pt x="128" y="107"/>
                    <a:pt x="119" y="114"/>
                    <a:pt x="114" y="118"/>
                  </a:cubicBezTo>
                  <a:cubicBezTo>
                    <a:pt x="146" y="100"/>
                    <a:pt x="146" y="100"/>
                    <a:pt x="146" y="100"/>
                  </a:cubicBezTo>
                  <a:cubicBezTo>
                    <a:pt x="146" y="100"/>
                    <a:pt x="146" y="100"/>
                    <a:pt x="146" y="100"/>
                  </a:cubicBezTo>
                  <a:cubicBezTo>
                    <a:pt x="146" y="100"/>
                    <a:pt x="146" y="100"/>
                    <a:pt x="146" y="101"/>
                  </a:cubicBezTo>
                  <a:cubicBezTo>
                    <a:pt x="146" y="101"/>
                    <a:pt x="146" y="101"/>
                    <a:pt x="146" y="101"/>
                  </a:cubicBezTo>
                  <a:cubicBezTo>
                    <a:pt x="146" y="101"/>
                    <a:pt x="146" y="101"/>
                    <a:pt x="146" y="101"/>
                  </a:cubicBezTo>
                  <a:cubicBezTo>
                    <a:pt x="145" y="102"/>
                    <a:pt x="143" y="104"/>
                    <a:pt x="135" y="111"/>
                  </a:cubicBezTo>
                  <a:cubicBezTo>
                    <a:pt x="129" y="117"/>
                    <a:pt x="120" y="125"/>
                    <a:pt x="112" y="132"/>
                  </a:cubicBezTo>
                  <a:cubicBezTo>
                    <a:pt x="105" y="139"/>
                    <a:pt x="98" y="145"/>
                    <a:pt x="94" y="149"/>
                  </a:cubicBezTo>
                  <a:cubicBezTo>
                    <a:pt x="101" y="145"/>
                    <a:pt x="118" y="135"/>
                    <a:pt x="135" y="125"/>
                  </a:cubicBezTo>
                  <a:cubicBezTo>
                    <a:pt x="176" y="101"/>
                    <a:pt x="183" y="97"/>
                    <a:pt x="185" y="97"/>
                  </a:cubicBezTo>
                  <a:cubicBezTo>
                    <a:pt x="185" y="97"/>
                    <a:pt x="185" y="97"/>
                    <a:pt x="185" y="97"/>
                  </a:cubicBezTo>
                  <a:cubicBezTo>
                    <a:pt x="185" y="97"/>
                    <a:pt x="185" y="97"/>
                    <a:pt x="185" y="97"/>
                  </a:cubicBezTo>
                  <a:cubicBezTo>
                    <a:pt x="185" y="96"/>
                    <a:pt x="185" y="96"/>
                    <a:pt x="185" y="96"/>
                  </a:cubicBezTo>
                  <a:cubicBezTo>
                    <a:pt x="185" y="96"/>
                    <a:pt x="185" y="97"/>
                    <a:pt x="185" y="97"/>
                  </a:cubicBezTo>
                  <a:cubicBezTo>
                    <a:pt x="185" y="97"/>
                    <a:pt x="185" y="97"/>
                    <a:pt x="185" y="97"/>
                  </a:cubicBezTo>
                  <a:cubicBezTo>
                    <a:pt x="162" y="115"/>
                    <a:pt x="121" y="145"/>
                    <a:pt x="108" y="155"/>
                  </a:cubicBezTo>
                  <a:cubicBezTo>
                    <a:pt x="121" y="148"/>
                    <a:pt x="157" y="127"/>
                    <a:pt x="173" y="117"/>
                  </a:cubicBezTo>
                  <a:cubicBezTo>
                    <a:pt x="173" y="117"/>
                    <a:pt x="173" y="117"/>
                    <a:pt x="173" y="117"/>
                  </a:cubicBezTo>
                  <a:cubicBezTo>
                    <a:pt x="173" y="117"/>
                    <a:pt x="173" y="118"/>
                    <a:pt x="173" y="118"/>
                  </a:cubicBezTo>
                  <a:cubicBezTo>
                    <a:pt x="173" y="118"/>
                    <a:pt x="173" y="118"/>
                    <a:pt x="173" y="118"/>
                  </a:cubicBezTo>
                  <a:cubicBezTo>
                    <a:pt x="173" y="118"/>
                    <a:pt x="173" y="118"/>
                    <a:pt x="173" y="118"/>
                  </a:cubicBezTo>
                  <a:cubicBezTo>
                    <a:pt x="173" y="118"/>
                    <a:pt x="173" y="118"/>
                    <a:pt x="173" y="118"/>
                  </a:cubicBezTo>
                  <a:cubicBezTo>
                    <a:pt x="171" y="120"/>
                    <a:pt x="162" y="128"/>
                    <a:pt x="118" y="164"/>
                  </a:cubicBezTo>
                  <a:cubicBezTo>
                    <a:pt x="114" y="168"/>
                    <a:pt x="110" y="171"/>
                    <a:pt x="108" y="173"/>
                  </a:cubicBezTo>
                  <a:cubicBezTo>
                    <a:pt x="120" y="166"/>
                    <a:pt x="158" y="143"/>
                    <a:pt x="180" y="131"/>
                  </a:cubicBezTo>
                  <a:cubicBezTo>
                    <a:pt x="180" y="131"/>
                    <a:pt x="180" y="131"/>
                    <a:pt x="180" y="131"/>
                  </a:cubicBezTo>
                  <a:cubicBezTo>
                    <a:pt x="180" y="131"/>
                    <a:pt x="180" y="131"/>
                    <a:pt x="180" y="131"/>
                  </a:cubicBezTo>
                  <a:cubicBezTo>
                    <a:pt x="181" y="131"/>
                    <a:pt x="181" y="131"/>
                    <a:pt x="180" y="131"/>
                  </a:cubicBezTo>
                  <a:cubicBezTo>
                    <a:pt x="180" y="132"/>
                    <a:pt x="180" y="132"/>
                    <a:pt x="180" y="132"/>
                  </a:cubicBezTo>
                  <a:cubicBezTo>
                    <a:pt x="180" y="132"/>
                    <a:pt x="180" y="132"/>
                    <a:pt x="180" y="132"/>
                  </a:cubicBezTo>
                  <a:cubicBezTo>
                    <a:pt x="178" y="133"/>
                    <a:pt x="172" y="136"/>
                    <a:pt x="154" y="147"/>
                  </a:cubicBezTo>
                  <a:cubicBezTo>
                    <a:pt x="150" y="150"/>
                    <a:pt x="145" y="153"/>
                    <a:pt x="141" y="155"/>
                  </a:cubicBezTo>
                  <a:cubicBezTo>
                    <a:pt x="158" y="145"/>
                    <a:pt x="181" y="132"/>
                    <a:pt x="196" y="123"/>
                  </a:cubicBezTo>
                  <a:cubicBezTo>
                    <a:pt x="196" y="123"/>
                    <a:pt x="196" y="123"/>
                    <a:pt x="197" y="123"/>
                  </a:cubicBezTo>
                  <a:cubicBezTo>
                    <a:pt x="197" y="123"/>
                    <a:pt x="197" y="124"/>
                    <a:pt x="197" y="124"/>
                  </a:cubicBezTo>
                  <a:cubicBezTo>
                    <a:pt x="104" y="191"/>
                    <a:pt x="104" y="191"/>
                    <a:pt x="104" y="191"/>
                  </a:cubicBezTo>
                  <a:cubicBezTo>
                    <a:pt x="191" y="141"/>
                    <a:pt x="191" y="141"/>
                    <a:pt x="191" y="141"/>
                  </a:cubicBezTo>
                  <a:cubicBezTo>
                    <a:pt x="191" y="141"/>
                    <a:pt x="191" y="141"/>
                    <a:pt x="191" y="141"/>
                  </a:cubicBezTo>
                  <a:cubicBezTo>
                    <a:pt x="192" y="141"/>
                    <a:pt x="192" y="141"/>
                    <a:pt x="192" y="141"/>
                  </a:cubicBezTo>
                  <a:cubicBezTo>
                    <a:pt x="192" y="141"/>
                    <a:pt x="192" y="141"/>
                    <a:pt x="192" y="142"/>
                  </a:cubicBezTo>
                  <a:cubicBezTo>
                    <a:pt x="192" y="142"/>
                    <a:pt x="192" y="142"/>
                    <a:pt x="192" y="142"/>
                  </a:cubicBezTo>
                  <a:cubicBezTo>
                    <a:pt x="191" y="142"/>
                    <a:pt x="191" y="142"/>
                    <a:pt x="191" y="142"/>
                  </a:cubicBezTo>
                  <a:cubicBezTo>
                    <a:pt x="190" y="144"/>
                    <a:pt x="180" y="151"/>
                    <a:pt x="135" y="184"/>
                  </a:cubicBezTo>
                  <a:cubicBezTo>
                    <a:pt x="117" y="196"/>
                    <a:pt x="100" y="209"/>
                    <a:pt x="92" y="215"/>
                  </a:cubicBezTo>
                  <a:cubicBezTo>
                    <a:pt x="102" y="210"/>
                    <a:pt x="124" y="197"/>
                    <a:pt x="142" y="186"/>
                  </a:cubicBezTo>
                  <a:cubicBezTo>
                    <a:pt x="167" y="172"/>
                    <a:pt x="173" y="168"/>
                    <a:pt x="174" y="167"/>
                  </a:cubicBezTo>
                  <a:cubicBezTo>
                    <a:pt x="175" y="167"/>
                    <a:pt x="175" y="167"/>
                    <a:pt x="175" y="167"/>
                  </a:cubicBezTo>
                  <a:cubicBezTo>
                    <a:pt x="175" y="167"/>
                    <a:pt x="175" y="167"/>
                    <a:pt x="175" y="167"/>
                  </a:cubicBezTo>
                  <a:cubicBezTo>
                    <a:pt x="175" y="167"/>
                    <a:pt x="175" y="167"/>
                    <a:pt x="175" y="167"/>
                  </a:cubicBezTo>
                  <a:cubicBezTo>
                    <a:pt x="175" y="167"/>
                    <a:pt x="175" y="167"/>
                    <a:pt x="175" y="168"/>
                  </a:cubicBezTo>
                  <a:cubicBezTo>
                    <a:pt x="175" y="168"/>
                    <a:pt x="175" y="168"/>
                    <a:pt x="175" y="168"/>
                  </a:cubicBezTo>
                  <a:cubicBezTo>
                    <a:pt x="167" y="173"/>
                    <a:pt x="152" y="181"/>
                    <a:pt x="139" y="189"/>
                  </a:cubicBezTo>
                  <a:cubicBezTo>
                    <a:pt x="149" y="183"/>
                    <a:pt x="160" y="177"/>
                    <a:pt x="168" y="173"/>
                  </a:cubicBezTo>
                  <a:cubicBezTo>
                    <a:pt x="168" y="172"/>
                    <a:pt x="168" y="172"/>
                    <a:pt x="168" y="172"/>
                  </a:cubicBezTo>
                  <a:cubicBezTo>
                    <a:pt x="168" y="173"/>
                    <a:pt x="168" y="173"/>
                    <a:pt x="168" y="173"/>
                  </a:cubicBezTo>
                  <a:cubicBezTo>
                    <a:pt x="169" y="173"/>
                    <a:pt x="169" y="173"/>
                    <a:pt x="168" y="173"/>
                  </a:cubicBezTo>
                  <a:cubicBezTo>
                    <a:pt x="168" y="173"/>
                    <a:pt x="168" y="173"/>
                    <a:pt x="168" y="173"/>
                  </a:cubicBezTo>
                  <a:cubicBezTo>
                    <a:pt x="168" y="173"/>
                    <a:pt x="168" y="173"/>
                    <a:pt x="168" y="174"/>
                  </a:cubicBezTo>
                  <a:cubicBezTo>
                    <a:pt x="166" y="175"/>
                    <a:pt x="162" y="178"/>
                    <a:pt x="146" y="187"/>
                  </a:cubicBezTo>
                  <a:cubicBezTo>
                    <a:pt x="181" y="167"/>
                    <a:pt x="188" y="163"/>
                    <a:pt x="190" y="162"/>
                  </a:cubicBezTo>
                  <a:cubicBezTo>
                    <a:pt x="190" y="162"/>
                    <a:pt x="190" y="162"/>
                    <a:pt x="190" y="162"/>
                  </a:cubicBezTo>
                  <a:cubicBezTo>
                    <a:pt x="190" y="162"/>
                    <a:pt x="190" y="162"/>
                    <a:pt x="190" y="162"/>
                  </a:cubicBezTo>
                  <a:cubicBezTo>
                    <a:pt x="190" y="162"/>
                    <a:pt x="190" y="162"/>
                    <a:pt x="190" y="162"/>
                  </a:cubicBezTo>
                  <a:cubicBezTo>
                    <a:pt x="190" y="162"/>
                    <a:pt x="190" y="162"/>
                    <a:pt x="190" y="162"/>
                  </a:cubicBezTo>
                  <a:cubicBezTo>
                    <a:pt x="191" y="162"/>
                    <a:pt x="191" y="162"/>
                    <a:pt x="190" y="163"/>
                  </a:cubicBezTo>
                  <a:cubicBezTo>
                    <a:pt x="190" y="163"/>
                    <a:pt x="190" y="163"/>
                    <a:pt x="190" y="163"/>
                  </a:cubicBezTo>
                  <a:cubicBezTo>
                    <a:pt x="190" y="163"/>
                    <a:pt x="190" y="163"/>
                    <a:pt x="190" y="163"/>
                  </a:cubicBezTo>
                  <a:cubicBezTo>
                    <a:pt x="188" y="164"/>
                    <a:pt x="181" y="169"/>
                    <a:pt x="151" y="189"/>
                  </a:cubicBezTo>
                  <a:cubicBezTo>
                    <a:pt x="140" y="196"/>
                    <a:pt x="129" y="203"/>
                    <a:pt x="122" y="208"/>
                  </a:cubicBezTo>
                  <a:cubicBezTo>
                    <a:pt x="128" y="204"/>
                    <a:pt x="137" y="199"/>
                    <a:pt x="145" y="194"/>
                  </a:cubicBezTo>
                  <a:cubicBezTo>
                    <a:pt x="169" y="180"/>
                    <a:pt x="170" y="180"/>
                    <a:pt x="170" y="180"/>
                  </a:cubicBezTo>
                  <a:cubicBezTo>
                    <a:pt x="170" y="180"/>
                    <a:pt x="170" y="180"/>
                    <a:pt x="170" y="180"/>
                  </a:cubicBezTo>
                  <a:cubicBezTo>
                    <a:pt x="170" y="180"/>
                    <a:pt x="170" y="181"/>
                    <a:pt x="170" y="181"/>
                  </a:cubicBezTo>
                  <a:cubicBezTo>
                    <a:pt x="170" y="181"/>
                    <a:pt x="170" y="181"/>
                    <a:pt x="170" y="181"/>
                  </a:cubicBezTo>
                  <a:cubicBezTo>
                    <a:pt x="169" y="181"/>
                    <a:pt x="157" y="188"/>
                    <a:pt x="145" y="195"/>
                  </a:cubicBezTo>
                  <a:cubicBezTo>
                    <a:pt x="117" y="212"/>
                    <a:pt x="111" y="215"/>
                    <a:pt x="111" y="215"/>
                  </a:cubicBezTo>
                  <a:cubicBezTo>
                    <a:pt x="111" y="215"/>
                    <a:pt x="111" y="215"/>
                    <a:pt x="111" y="215"/>
                  </a:cubicBezTo>
                  <a:cubicBezTo>
                    <a:pt x="111" y="215"/>
                    <a:pt x="110" y="215"/>
                    <a:pt x="110" y="215"/>
                  </a:cubicBezTo>
                  <a:cubicBezTo>
                    <a:pt x="110" y="215"/>
                    <a:pt x="110" y="214"/>
                    <a:pt x="110" y="214"/>
                  </a:cubicBezTo>
                  <a:cubicBezTo>
                    <a:pt x="131" y="201"/>
                    <a:pt x="166" y="178"/>
                    <a:pt x="181" y="168"/>
                  </a:cubicBezTo>
                  <a:cubicBezTo>
                    <a:pt x="162" y="179"/>
                    <a:pt x="118" y="205"/>
                    <a:pt x="92" y="220"/>
                  </a:cubicBezTo>
                  <a:cubicBezTo>
                    <a:pt x="92" y="220"/>
                    <a:pt x="91" y="220"/>
                    <a:pt x="91" y="220"/>
                  </a:cubicBezTo>
                  <a:close/>
                </a:path>
              </a:pathLst>
            </a:custGeom>
            <a:grpFill/>
            <a:ln>
              <a:noFill/>
            </a:ln>
          </p:spPr>
          <p:txBody>
            <a:bodyPr vert="horz" wrap="square" lIns="91440" tIns="45720" rIns="91440" bIns="45720" numCol="1" anchor="t" anchorCtr="0" compatLnSpc="1"/>
            <a:p>
              <a:endParaRPr lang="zh-CN" altLang="en-US"/>
            </a:p>
          </p:txBody>
        </p:sp>
        <p:sp>
          <p:nvSpPr>
            <p:cNvPr id="1048884" name="Freeform 288"/>
            <p:cNvSpPr/>
            <p:nvPr/>
          </p:nvSpPr>
          <p:spPr bwMode="auto">
            <a:xfrm>
              <a:off x="4002088" y="5662613"/>
              <a:ext cx="558800" cy="565150"/>
            </a:xfrm>
            <a:custGeom>
              <a:avLst/>
              <a:gdLst>
                <a:gd name="T0" fmla="*/ 75 w 172"/>
                <a:gd name="T1" fmla="*/ 174 h 174"/>
                <a:gd name="T2" fmla="*/ 105 w 172"/>
                <a:gd name="T3" fmla="*/ 155 h 174"/>
                <a:gd name="T4" fmla="*/ 73 w 172"/>
                <a:gd name="T5" fmla="*/ 173 h 174"/>
                <a:gd name="T6" fmla="*/ 127 w 172"/>
                <a:gd name="T7" fmla="*/ 137 h 174"/>
                <a:gd name="T8" fmla="*/ 141 w 172"/>
                <a:gd name="T9" fmla="*/ 110 h 174"/>
                <a:gd name="T10" fmla="*/ 63 w 172"/>
                <a:gd name="T11" fmla="*/ 154 h 174"/>
                <a:gd name="T12" fmla="*/ 89 w 172"/>
                <a:gd name="T13" fmla="*/ 125 h 174"/>
                <a:gd name="T14" fmla="*/ 89 w 172"/>
                <a:gd name="T15" fmla="*/ 125 h 174"/>
                <a:gd name="T16" fmla="*/ 140 w 172"/>
                <a:gd name="T17" fmla="*/ 87 h 174"/>
                <a:gd name="T18" fmla="*/ 70 w 172"/>
                <a:gd name="T19" fmla="*/ 126 h 174"/>
                <a:gd name="T20" fmla="*/ 145 w 172"/>
                <a:gd name="T21" fmla="*/ 74 h 174"/>
                <a:gd name="T22" fmla="*/ 138 w 172"/>
                <a:gd name="T23" fmla="*/ 62 h 174"/>
                <a:gd name="T24" fmla="*/ 60 w 172"/>
                <a:gd name="T25" fmla="*/ 106 h 174"/>
                <a:gd name="T26" fmla="*/ 64 w 172"/>
                <a:gd name="T27" fmla="*/ 101 h 174"/>
                <a:gd name="T28" fmla="*/ 63 w 172"/>
                <a:gd name="T29" fmla="*/ 100 h 174"/>
                <a:gd name="T30" fmla="*/ 68 w 172"/>
                <a:gd name="T31" fmla="*/ 93 h 174"/>
                <a:gd name="T32" fmla="*/ 67 w 172"/>
                <a:gd name="T33" fmla="*/ 93 h 174"/>
                <a:gd name="T34" fmla="*/ 90 w 172"/>
                <a:gd name="T35" fmla="*/ 70 h 174"/>
                <a:gd name="T36" fmla="*/ 79 w 172"/>
                <a:gd name="T37" fmla="*/ 75 h 174"/>
                <a:gd name="T38" fmla="*/ 57 w 172"/>
                <a:gd name="T39" fmla="*/ 69 h 174"/>
                <a:gd name="T40" fmla="*/ 49 w 172"/>
                <a:gd name="T41" fmla="*/ 56 h 174"/>
                <a:gd name="T42" fmla="*/ 18 w 172"/>
                <a:gd name="T43" fmla="*/ 74 h 174"/>
                <a:gd name="T44" fmla="*/ 1 w 172"/>
                <a:gd name="T45" fmla="*/ 75 h 174"/>
                <a:gd name="T46" fmla="*/ 128 w 172"/>
                <a:gd name="T47" fmla="*/ 0 h 174"/>
                <a:gd name="T48" fmla="*/ 128 w 172"/>
                <a:gd name="T49" fmla="*/ 1 h 174"/>
                <a:gd name="T50" fmla="*/ 73 w 172"/>
                <a:gd name="T51" fmla="*/ 38 h 174"/>
                <a:gd name="T52" fmla="*/ 128 w 172"/>
                <a:gd name="T53" fmla="*/ 10 h 174"/>
                <a:gd name="T54" fmla="*/ 100 w 172"/>
                <a:gd name="T55" fmla="*/ 44 h 174"/>
                <a:gd name="T56" fmla="*/ 145 w 172"/>
                <a:gd name="T57" fmla="*/ 19 h 174"/>
                <a:gd name="T58" fmla="*/ 145 w 172"/>
                <a:gd name="T59" fmla="*/ 38 h 174"/>
                <a:gd name="T60" fmla="*/ 145 w 172"/>
                <a:gd name="T61" fmla="*/ 49 h 174"/>
                <a:gd name="T62" fmla="*/ 157 w 172"/>
                <a:gd name="T63" fmla="*/ 47 h 174"/>
                <a:gd name="T64" fmla="*/ 133 w 172"/>
                <a:gd name="T65" fmla="*/ 62 h 174"/>
                <a:gd name="T66" fmla="*/ 143 w 172"/>
                <a:gd name="T67" fmla="*/ 59 h 174"/>
                <a:gd name="T68" fmla="*/ 105 w 172"/>
                <a:gd name="T69" fmla="*/ 89 h 174"/>
                <a:gd name="T70" fmla="*/ 154 w 172"/>
                <a:gd name="T71" fmla="*/ 69 h 174"/>
                <a:gd name="T72" fmla="*/ 143 w 172"/>
                <a:gd name="T73" fmla="*/ 77 h 174"/>
                <a:gd name="T74" fmla="*/ 145 w 172"/>
                <a:gd name="T75" fmla="*/ 83 h 174"/>
                <a:gd name="T76" fmla="*/ 146 w 172"/>
                <a:gd name="T77" fmla="*/ 84 h 174"/>
                <a:gd name="T78" fmla="*/ 154 w 172"/>
                <a:gd name="T79" fmla="*/ 87 h 174"/>
                <a:gd name="T80" fmla="*/ 69 w 172"/>
                <a:gd name="T81" fmla="*/ 150 h 174"/>
                <a:gd name="T82" fmla="*/ 144 w 172"/>
                <a:gd name="T83" fmla="*/ 108 h 174"/>
                <a:gd name="T84" fmla="*/ 80 w 172"/>
                <a:gd name="T85" fmla="*/ 164 h 174"/>
                <a:gd name="T86" fmla="*/ 141 w 172"/>
                <a:gd name="T87" fmla="*/ 129 h 174"/>
                <a:gd name="T88" fmla="*/ 82 w 172"/>
                <a:gd name="T89" fmla="*/ 168 h 174"/>
                <a:gd name="T90" fmla="*/ 172 w 172"/>
                <a:gd name="T91" fmla="*/ 117 h 174"/>
                <a:gd name="T92" fmla="*/ 132 w 172"/>
                <a:gd name="T93" fmla="*/ 141 h 174"/>
                <a:gd name="T94" fmla="*/ 76 w 172"/>
                <a:gd name="T9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74">
                  <a:moveTo>
                    <a:pt x="75" y="174"/>
                  </a:moveTo>
                  <a:cubicBezTo>
                    <a:pt x="75" y="174"/>
                    <a:pt x="75" y="174"/>
                    <a:pt x="75" y="174"/>
                  </a:cubicBezTo>
                  <a:cubicBezTo>
                    <a:pt x="75" y="174"/>
                    <a:pt x="75" y="174"/>
                    <a:pt x="75" y="174"/>
                  </a:cubicBezTo>
                  <a:cubicBezTo>
                    <a:pt x="75" y="174"/>
                    <a:pt x="74" y="174"/>
                    <a:pt x="75" y="174"/>
                  </a:cubicBezTo>
                  <a:cubicBezTo>
                    <a:pt x="75" y="174"/>
                    <a:pt x="75" y="174"/>
                    <a:pt x="75" y="174"/>
                  </a:cubicBezTo>
                  <a:cubicBezTo>
                    <a:pt x="75" y="174"/>
                    <a:pt x="75" y="173"/>
                    <a:pt x="75" y="173"/>
                  </a:cubicBezTo>
                  <a:cubicBezTo>
                    <a:pt x="76" y="173"/>
                    <a:pt x="79" y="171"/>
                    <a:pt x="84" y="168"/>
                  </a:cubicBezTo>
                  <a:cubicBezTo>
                    <a:pt x="89" y="165"/>
                    <a:pt x="97" y="160"/>
                    <a:pt x="105" y="155"/>
                  </a:cubicBezTo>
                  <a:cubicBezTo>
                    <a:pt x="110" y="153"/>
                    <a:pt x="115" y="149"/>
                    <a:pt x="120" y="146"/>
                  </a:cubicBezTo>
                  <a:cubicBezTo>
                    <a:pt x="78" y="171"/>
                    <a:pt x="73" y="174"/>
                    <a:pt x="73" y="174"/>
                  </a:cubicBezTo>
                  <a:cubicBezTo>
                    <a:pt x="73" y="174"/>
                    <a:pt x="73" y="173"/>
                    <a:pt x="73" y="173"/>
                  </a:cubicBezTo>
                  <a:cubicBezTo>
                    <a:pt x="73" y="173"/>
                    <a:pt x="73" y="173"/>
                    <a:pt x="73" y="173"/>
                  </a:cubicBezTo>
                  <a:cubicBezTo>
                    <a:pt x="73" y="173"/>
                    <a:pt x="73" y="173"/>
                    <a:pt x="73" y="173"/>
                  </a:cubicBezTo>
                  <a:cubicBezTo>
                    <a:pt x="73" y="173"/>
                    <a:pt x="73" y="173"/>
                    <a:pt x="73" y="173"/>
                  </a:cubicBezTo>
                  <a:cubicBezTo>
                    <a:pt x="75" y="171"/>
                    <a:pt x="82" y="166"/>
                    <a:pt x="113" y="146"/>
                  </a:cubicBezTo>
                  <a:cubicBezTo>
                    <a:pt x="118" y="143"/>
                    <a:pt x="123" y="140"/>
                    <a:pt x="127" y="137"/>
                  </a:cubicBezTo>
                  <a:cubicBezTo>
                    <a:pt x="76" y="167"/>
                    <a:pt x="76" y="167"/>
                    <a:pt x="76" y="167"/>
                  </a:cubicBezTo>
                  <a:cubicBezTo>
                    <a:pt x="75" y="167"/>
                    <a:pt x="75" y="167"/>
                    <a:pt x="75" y="167"/>
                  </a:cubicBezTo>
                  <a:cubicBezTo>
                    <a:pt x="75" y="167"/>
                    <a:pt x="75" y="166"/>
                    <a:pt x="75" y="166"/>
                  </a:cubicBezTo>
                  <a:cubicBezTo>
                    <a:pt x="91" y="152"/>
                    <a:pt x="130" y="119"/>
                    <a:pt x="141" y="110"/>
                  </a:cubicBezTo>
                  <a:cubicBezTo>
                    <a:pt x="77" y="147"/>
                    <a:pt x="66" y="153"/>
                    <a:pt x="64" y="154"/>
                  </a:cubicBezTo>
                  <a:cubicBezTo>
                    <a:pt x="64" y="154"/>
                    <a:pt x="64" y="154"/>
                    <a:pt x="64" y="154"/>
                  </a:cubicBezTo>
                  <a:cubicBezTo>
                    <a:pt x="64" y="154"/>
                    <a:pt x="64" y="154"/>
                    <a:pt x="64" y="154"/>
                  </a:cubicBezTo>
                  <a:cubicBezTo>
                    <a:pt x="63" y="154"/>
                    <a:pt x="63" y="154"/>
                    <a:pt x="63" y="154"/>
                  </a:cubicBezTo>
                  <a:cubicBezTo>
                    <a:pt x="63" y="154"/>
                    <a:pt x="63" y="154"/>
                    <a:pt x="63" y="154"/>
                  </a:cubicBezTo>
                  <a:cubicBezTo>
                    <a:pt x="63" y="154"/>
                    <a:pt x="63" y="153"/>
                    <a:pt x="63" y="153"/>
                  </a:cubicBezTo>
                  <a:cubicBezTo>
                    <a:pt x="147" y="92"/>
                    <a:pt x="147" y="92"/>
                    <a:pt x="147" y="92"/>
                  </a:cubicBezTo>
                  <a:cubicBezTo>
                    <a:pt x="134" y="99"/>
                    <a:pt x="106" y="116"/>
                    <a:pt x="89" y="125"/>
                  </a:cubicBezTo>
                  <a:cubicBezTo>
                    <a:pt x="89" y="126"/>
                    <a:pt x="89" y="126"/>
                    <a:pt x="89" y="125"/>
                  </a:cubicBezTo>
                  <a:cubicBezTo>
                    <a:pt x="89" y="125"/>
                    <a:pt x="89" y="125"/>
                    <a:pt x="89" y="125"/>
                  </a:cubicBezTo>
                  <a:cubicBezTo>
                    <a:pt x="89" y="125"/>
                    <a:pt x="88" y="125"/>
                    <a:pt x="89" y="125"/>
                  </a:cubicBezTo>
                  <a:cubicBezTo>
                    <a:pt x="89" y="125"/>
                    <a:pt x="89" y="125"/>
                    <a:pt x="89" y="125"/>
                  </a:cubicBezTo>
                  <a:cubicBezTo>
                    <a:pt x="89" y="125"/>
                    <a:pt x="89" y="125"/>
                    <a:pt x="89" y="125"/>
                  </a:cubicBezTo>
                  <a:cubicBezTo>
                    <a:pt x="90" y="124"/>
                    <a:pt x="92" y="122"/>
                    <a:pt x="98" y="118"/>
                  </a:cubicBezTo>
                  <a:cubicBezTo>
                    <a:pt x="103" y="114"/>
                    <a:pt x="110" y="109"/>
                    <a:pt x="117" y="104"/>
                  </a:cubicBezTo>
                  <a:cubicBezTo>
                    <a:pt x="126" y="97"/>
                    <a:pt x="134" y="91"/>
                    <a:pt x="140" y="87"/>
                  </a:cubicBezTo>
                  <a:cubicBezTo>
                    <a:pt x="126" y="95"/>
                    <a:pt x="91" y="115"/>
                    <a:pt x="71" y="127"/>
                  </a:cubicBezTo>
                  <a:cubicBezTo>
                    <a:pt x="71" y="127"/>
                    <a:pt x="70" y="127"/>
                    <a:pt x="70" y="127"/>
                  </a:cubicBezTo>
                  <a:cubicBezTo>
                    <a:pt x="70" y="127"/>
                    <a:pt x="70" y="127"/>
                    <a:pt x="70" y="127"/>
                  </a:cubicBezTo>
                  <a:cubicBezTo>
                    <a:pt x="70" y="127"/>
                    <a:pt x="70" y="127"/>
                    <a:pt x="70" y="126"/>
                  </a:cubicBezTo>
                  <a:cubicBezTo>
                    <a:pt x="70" y="126"/>
                    <a:pt x="70" y="126"/>
                    <a:pt x="70" y="126"/>
                  </a:cubicBezTo>
                  <a:cubicBezTo>
                    <a:pt x="70" y="126"/>
                    <a:pt x="70" y="126"/>
                    <a:pt x="70" y="126"/>
                  </a:cubicBezTo>
                  <a:cubicBezTo>
                    <a:pt x="71" y="126"/>
                    <a:pt x="71" y="126"/>
                    <a:pt x="72" y="125"/>
                  </a:cubicBezTo>
                  <a:cubicBezTo>
                    <a:pt x="108" y="100"/>
                    <a:pt x="133" y="83"/>
                    <a:pt x="145" y="74"/>
                  </a:cubicBezTo>
                  <a:cubicBezTo>
                    <a:pt x="67" y="120"/>
                    <a:pt x="67" y="120"/>
                    <a:pt x="67" y="120"/>
                  </a:cubicBezTo>
                  <a:cubicBezTo>
                    <a:pt x="67" y="120"/>
                    <a:pt x="66" y="120"/>
                    <a:pt x="66" y="119"/>
                  </a:cubicBezTo>
                  <a:cubicBezTo>
                    <a:pt x="66" y="119"/>
                    <a:pt x="66" y="119"/>
                    <a:pt x="66" y="119"/>
                  </a:cubicBezTo>
                  <a:cubicBezTo>
                    <a:pt x="88" y="102"/>
                    <a:pt x="126" y="72"/>
                    <a:pt x="138" y="62"/>
                  </a:cubicBezTo>
                  <a:cubicBezTo>
                    <a:pt x="61" y="107"/>
                    <a:pt x="61" y="107"/>
                    <a:pt x="61" y="107"/>
                  </a:cubicBezTo>
                  <a:cubicBezTo>
                    <a:pt x="61" y="107"/>
                    <a:pt x="60" y="107"/>
                    <a:pt x="60" y="106"/>
                  </a:cubicBezTo>
                  <a:cubicBezTo>
                    <a:pt x="60" y="106"/>
                    <a:pt x="60" y="106"/>
                    <a:pt x="60" y="106"/>
                  </a:cubicBezTo>
                  <a:cubicBezTo>
                    <a:pt x="60" y="106"/>
                    <a:pt x="60" y="106"/>
                    <a:pt x="60" y="106"/>
                  </a:cubicBezTo>
                  <a:cubicBezTo>
                    <a:pt x="61" y="106"/>
                    <a:pt x="61" y="106"/>
                    <a:pt x="61" y="106"/>
                  </a:cubicBezTo>
                  <a:cubicBezTo>
                    <a:pt x="62" y="104"/>
                    <a:pt x="68" y="101"/>
                    <a:pt x="86" y="90"/>
                  </a:cubicBezTo>
                  <a:cubicBezTo>
                    <a:pt x="99" y="82"/>
                    <a:pt x="114" y="73"/>
                    <a:pt x="127" y="65"/>
                  </a:cubicBezTo>
                  <a:cubicBezTo>
                    <a:pt x="64" y="101"/>
                    <a:pt x="64" y="101"/>
                    <a:pt x="64" y="101"/>
                  </a:cubicBezTo>
                  <a:cubicBezTo>
                    <a:pt x="64" y="101"/>
                    <a:pt x="64" y="101"/>
                    <a:pt x="64" y="101"/>
                  </a:cubicBezTo>
                  <a:cubicBezTo>
                    <a:pt x="63" y="101"/>
                    <a:pt x="63" y="101"/>
                    <a:pt x="63" y="101"/>
                  </a:cubicBezTo>
                  <a:cubicBezTo>
                    <a:pt x="63" y="101"/>
                    <a:pt x="63" y="101"/>
                    <a:pt x="63" y="100"/>
                  </a:cubicBezTo>
                  <a:cubicBezTo>
                    <a:pt x="63" y="100"/>
                    <a:pt x="63" y="100"/>
                    <a:pt x="63" y="100"/>
                  </a:cubicBezTo>
                  <a:cubicBezTo>
                    <a:pt x="64" y="100"/>
                    <a:pt x="64" y="100"/>
                    <a:pt x="64" y="100"/>
                  </a:cubicBezTo>
                  <a:cubicBezTo>
                    <a:pt x="66" y="98"/>
                    <a:pt x="74" y="93"/>
                    <a:pt x="104" y="74"/>
                  </a:cubicBezTo>
                  <a:cubicBezTo>
                    <a:pt x="112" y="69"/>
                    <a:pt x="120" y="64"/>
                    <a:pt x="126" y="59"/>
                  </a:cubicBezTo>
                  <a:cubicBezTo>
                    <a:pt x="80" y="86"/>
                    <a:pt x="70" y="92"/>
                    <a:pt x="68" y="93"/>
                  </a:cubicBezTo>
                  <a:cubicBezTo>
                    <a:pt x="67" y="94"/>
                    <a:pt x="67" y="94"/>
                    <a:pt x="67" y="94"/>
                  </a:cubicBezTo>
                  <a:cubicBezTo>
                    <a:pt x="67" y="93"/>
                    <a:pt x="67" y="93"/>
                    <a:pt x="67" y="93"/>
                  </a:cubicBezTo>
                  <a:cubicBezTo>
                    <a:pt x="67" y="94"/>
                    <a:pt x="67" y="94"/>
                    <a:pt x="67" y="94"/>
                  </a:cubicBezTo>
                  <a:cubicBezTo>
                    <a:pt x="67" y="94"/>
                    <a:pt x="67" y="93"/>
                    <a:pt x="67" y="93"/>
                  </a:cubicBezTo>
                  <a:cubicBezTo>
                    <a:pt x="67" y="93"/>
                    <a:pt x="67" y="93"/>
                    <a:pt x="67" y="93"/>
                  </a:cubicBezTo>
                  <a:cubicBezTo>
                    <a:pt x="136" y="43"/>
                    <a:pt x="136" y="43"/>
                    <a:pt x="136" y="43"/>
                  </a:cubicBezTo>
                  <a:cubicBezTo>
                    <a:pt x="130" y="46"/>
                    <a:pt x="121" y="52"/>
                    <a:pt x="112" y="57"/>
                  </a:cubicBezTo>
                  <a:cubicBezTo>
                    <a:pt x="104" y="61"/>
                    <a:pt x="96" y="66"/>
                    <a:pt x="90" y="70"/>
                  </a:cubicBezTo>
                  <a:cubicBezTo>
                    <a:pt x="83" y="73"/>
                    <a:pt x="81" y="75"/>
                    <a:pt x="80" y="75"/>
                  </a:cubicBezTo>
                  <a:cubicBezTo>
                    <a:pt x="80" y="75"/>
                    <a:pt x="80" y="75"/>
                    <a:pt x="80" y="75"/>
                  </a:cubicBezTo>
                  <a:cubicBezTo>
                    <a:pt x="80" y="75"/>
                    <a:pt x="80" y="75"/>
                    <a:pt x="80" y="75"/>
                  </a:cubicBezTo>
                  <a:cubicBezTo>
                    <a:pt x="79" y="76"/>
                    <a:pt x="79" y="75"/>
                    <a:pt x="79" y="75"/>
                  </a:cubicBezTo>
                  <a:cubicBezTo>
                    <a:pt x="79" y="75"/>
                    <a:pt x="79" y="75"/>
                    <a:pt x="79" y="75"/>
                  </a:cubicBezTo>
                  <a:cubicBezTo>
                    <a:pt x="141" y="21"/>
                    <a:pt x="141" y="21"/>
                    <a:pt x="141" y="21"/>
                  </a:cubicBezTo>
                  <a:cubicBezTo>
                    <a:pt x="134" y="24"/>
                    <a:pt x="117" y="35"/>
                    <a:pt x="101" y="44"/>
                  </a:cubicBezTo>
                  <a:cubicBezTo>
                    <a:pt x="65" y="65"/>
                    <a:pt x="58" y="69"/>
                    <a:pt x="57" y="69"/>
                  </a:cubicBezTo>
                  <a:cubicBezTo>
                    <a:pt x="57" y="69"/>
                    <a:pt x="57" y="69"/>
                    <a:pt x="57" y="69"/>
                  </a:cubicBezTo>
                  <a:cubicBezTo>
                    <a:pt x="57" y="69"/>
                    <a:pt x="57" y="69"/>
                    <a:pt x="57" y="68"/>
                  </a:cubicBezTo>
                  <a:cubicBezTo>
                    <a:pt x="78" y="51"/>
                    <a:pt x="115" y="21"/>
                    <a:pt x="125" y="12"/>
                  </a:cubicBezTo>
                  <a:cubicBezTo>
                    <a:pt x="114" y="18"/>
                    <a:pt x="75" y="41"/>
                    <a:pt x="49" y="56"/>
                  </a:cubicBezTo>
                  <a:cubicBezTo>
                    <a:pt x="25" y="70"/>
                    <a:pt x="20" y="73"/>
                    <a:pt x="18" y="74"/>
                  </a:cubicBezTo>
                  <a:cubicBezTo>
                    <a:pt x="18" y="74"/>
                    <a:pt x="18" y="74"/>
                    <a:pt x="18" y="74"/>
                  </a:cubicBezTo>
                  <a:cubicBezTo>
                    <a:pt x="18" y="74"/>
                    <a:pt x="18" y="74"/>
                    <a:pt x="18" y="74"/>
                  </a:cubicBezTo>
                  <a:cubicBezTo>
                    <a:pt x="18" y="74"/>
                    <a:pt x="18" y="74"/>
                    <a:pt x="18" y="74"/>
                  </a:cubicBezTo>
                  <a:cubicBezTo>
                    <a:pt x="18" y="74"/>
                    <a:pt x="18" y="74"/>
                    <a:pt x="17" y="74"/>
                  </a:cubicBezTo>
                  <a:cubicBezTo>
                    <a:pt x="17" y="74"/>
                    <a:pt x="18" y="73"/>
                    <a:pt x="18" y="73"/>
                  </a:cubicBezTo>
                  <a:cubicBezTo>
                    <a:pt x="47" y="54"/>
                    <a:pt x="97" y="21"/>
                    <a:pt x="118" y="7"/>
                  </a:cubicBezTo>
                  <a:cubicBezTo>
                    <a:pt x="88" y="24"/>
                    <a:pt x="2" y="74"/>
                    <a:pt x="1" y="75"/>
                  </a:cubicBezTo>
                  <a:cubicBezTo>
                    <a:pt x="0" y="75"/>
                    <a:pt x="0" y="75"/>
                    <a:pt x="0" y="75"/>
                  </a:cubicBezTo>
                  <a:cubicBezTo>
                    <a:pt x="0" y="74"/>
                    <a:pt x="0" y="74"/>
                    <a:pt x="0" y="74"/>
                  </a:cubicBezTo>
                  <a:cubicBezTo>
                    <a:pt x="108" y="12"/>
                    <a:pt x="125" y="2"/>
                    <a:pt x="128" y="0"/>
                  </a:cubicBezTo>
                  <a:cubicBezTo>
                    <a:pt x="128" y="0"/>
                    <a:pt x="128" y="0"/>
                    <a:pt x="128" y="0"/>
                  </a:cubicBezTo>
                  <a:cubicBezTo>
                    <a:pt x="128" y="0"/>
                    <a:pt x="128" y="0"/>
                    <a:pt x="128" y="0"/>
                  </a:cubicBezTo>
                  <a:cubicBezTo>
                    <a:pt x="128" y="0"/>
                    <a:pt x="128" y="0"/>
                    <a:pt x="128" y="0"/>
                  </a:cubicBezTo>
                  <a:cubicBezTo>
                    <a:pt x="129" y="0"/>
                    <a:pt x="129" y="0"/>
                    <a:pt x="129" y="0"/>
                  </a:cubicBezTo>
                  <a:cubicBezTo>
                    <a:pt x="129" y="1"/>
                    <a:pt x="129" y="1"/>
                    <a:pt x="128" y="1"/>
                  </a:cubicBezTo>
                  <a:cubicBezTo>
                    <a:pt x="128" y="1"/>
                    <a:pt x="128" y="1"/>
                    <a:pt x="128" y="1"/>
                  </a:cubicBezTo>
                  <a:cubicBezTo>
                    <a:pt x="128" y="1"/>
                    <a:pt x="128" y="1"/>
                    <a:pt x="128" y="1"/>
                  </a:cubicBezTo>
                  <a:cubicBezTo>
                    <a:pt x="127" y="2"/>
                    <a:pt x="123" y="5"/>
                    <a:pt x="111" y="13"/>
                  </a:cubicBezTo>
                  <a:cubicBezTo>
                    <a:pt x="101" y="19"/>
                    <a:pt x="87" y="29"/>
                    <a:pt x="73" y="38"/>
                  </a:cubicBezTo>
                  <a:cubicBezTo>
                    <a:pt x="58" y="48"/>
                    <a:pt x="42" y="59"/>
                    <a:pt x="31" y="66"/>
                  </a:cubicBezTo>
                  <a:cubicBezTo>
                    <a:pt x="36" y="63"/>
                    <a:pt x="42" y="59"/>
                    <a:pt x="48" y="56"/>
                  </a:cubicBezTo>
                  <a:cubicBezTo>
                    <a:pt x="114" y="17"/>
                    <a:pt x="127" y="10"/>
                    <a:pt x="128" y="10"/>
                  </a:cubicBezTo>
                  <a:cubicBezTo>
                    <a:pt x="128" y="10"/>
                    <a:pt x="128" y="10"/>
                    <a:pt x="128" y="10"/>
                  </a:cubicBezTo>
                  <a:cubicBezTo>
                    <a:pt x="128" y="10"/>
                    <a:pt x="128" y="10"/>
                    <a:pt x="128" y="10"/>
                  </a:cubicBezTo>
                  <a:cubicBezTo>
                    <a:pt x="128" y="11"/>
                    <a:pt x="128" y="11"/>
                    <a:pt x="93" y="40"/>
                  </a:cubicBezTo>
                  <a:cubicBezTo>
                    <a:pt x="80" y="51"/>
                    <a:pt x="67" y="62"/>
                    <a:pt x="61" y="66"/>
                  </a:cubicBezTo>
                  <a:cubicBezTo>
                    <a:pt x="68" y="62"/>
                    <a:pt x="85" y="53"/>
                    <a:pt x="100" y="44"/>
                  </a:cubicBezTo>
                  <a:cubicBezTo>
                    <a:pt x="135" y="23"/>
                    <a:pt x="143" y="18"/>
                    <a:pt x="144" y="18"/>
                  </a:cubicBezTo>
                  <a:cubicBezTo>
                    <a:pt x="144" y="18"/>
                    <a:pt x="144" y="18"/>
                    <a:pt x="144" y="18"/>
                  </a:cubicBezTo>
                  <a:cubicBezTo>
                    <a:pt x="144" y="18"/>
                    <a:pt x="145" y="18"/>
                    <a:pt x="145" y="18"/>
                  </a:cubicBezTo>
                  <a:cubicBezTo>
                    <a:pt x="145" y="19"/>
                    <a:pt x="145" y="19"/>
                    <a:pt x="145" y="19"/>
                  </a:cubicBezTo>
                  <a:cubicBezTo>
                    <a:pt x="83" y="72"/>
                    <a:pt x="83" y="72"/>
                    <a:pt x="83" y="72"/>
                  </a:cubicBezTo>
                  <a:cubicBezTo>
                    <a:pt x="94" y="66"/>
                    <a:pt x="126" y="48"/>
                    <a:pt x="144" y="37"/>
                  </a:cubicBezTo>
                  <a:cubicBezTo>
                    <a:pt x="144" y="37"/>
                    <a:pt x="145" y="37"/>
                    <a:pt x="145" y="37"/>
                  </a:cubicBezTo>
                  <a:cubicBezTo>
                    <a:pt x="145" y="37"/>
                    <a:pt x="145" y="38"/>
                    <a:pt x="145" y="38"/>
                  </a:cubicBezTo>
                  <a:cubicBezTo>
                    <a:pt x="74" y="88"/>
                    <a:pt x="74" y="88"/>
                    <a:pt x="74" y="88"/>
                  </a:cubicBezTo>
                  <a:cubicBezTo>
                    <a:pt x="90" y="80"/>
                    <a:pt x="124" y="60"/>
                    <a:pt x="145" y="48"/>
                  </a:cubicBezTo>
                  <a:cubicBezTo>
                    <a:pt x="145" y="48"/>
                    <a:pt x="145" y="48"/>
                    <a:pt x="145" y="48"/>
                  </a:cubicBezTo>
                  <a:cubicBezTo>
                    <a:pt x="146" y="48"/>
                    <a:pt x="146" y="48"/>
                    <a:pt x="145" y="49"/>
                  </a:cubicBezTo>
                  <a:cubicBezTo>
                    <a:pt x="125" y="61"/>
                    <a:pt x="92" y="82"/>
                    <a:pt x="75" y="93"/>
                  </a:cubicBezTo>
                  <a:cubicBezTo>
                    <a:pt x="157" y="46"/>
                    <a:pt x="157" y="46"/>
                    <a:pt x="157" y="46"/>
                  </a:cubicBezTo>
                  <a:cubicBezTo>
                    <a:pt x="157" y="46"/>
                    <a:pt x="157" y="46"/>
                    <a:pt x="157" y="47"/>
                  </a:cubicBezTo>
                  <a:cubicBezTo>
                    <a:pt x="157" y="47"/>
                    <a:pt x="157" y="47"/>
                    <a:pt x="157" y="47"/>
                  </a:cubicBezTo>
                  <a:cubicBezTo>
                    <a:pt x="157" y="47"/>
                    <a:pt x="157" y="47"/>
                    <a:pt x="157" y="47"/>
                  </a:cubicBezTo>
                  <a:cubicBezTo>
                    <a:pt x="156" y="48"/>
                    <a:pt x="156" y="48"/>
                    <a:pt x="156" y="48"/>
                  </a:cubicBezTo>
                  <a:cubicBezTo>
                    <a:pt x="155" y="48"/>
                    <a:pt x="154" y="49"/>
                    <a:pt x="150" y="51"/>
                  </a:cubicBezTo>
                  <a:cubicBezTo>
                    <a:pt x="146" y="54"/>
                    <a:pt x="140" y="58"/>
                    <a:pt x="133" y="62"/>
                  </a:cubicBezTo>
                  <a:cubicBezTo>
                    <a:pt x="119" y="71"/>
                    <a:pt x="98" y="83"/>
                    <a:pt x="83" y="93"/>
                  </a:cubicBezTo>
                  <a:cubicBezTo>
                    <a:pt x="143" y="58"/>
                    <a:pt x="143" y="58"/>
                    <a:pt x="143" y="58"/>
                  </a:cubicBezTo>
                  <a:cubicBezTo>
                    <a:pt x="143" y="58"/>
                    <a:pt x="143" y="58"/>
                    <a:pt x="143" y="58"/>
                  </a:cubicBezTo>
                  <a:cubicBezTo>
                    <a:pt x="144" y="58"/>
                    <a:pt x="144" y="59"/>
                    <a:pt x="143" y="59"/>
                  </a:cubicBezTo>
                  <a:cubicBezTo>
                    <a:pt x="143" y="59"/>
                    <a:pt x="143" y="59"/>
                    <a:pt x="143" y="59"/>
                  </a:cubicBezTo>
                  <a:cubicBezTo>
                    <a:pt x="143" y="59"/>
                    <a:pt x="143" y="59"/>
                    <a:pt x="143" y="59"/>
                  </a:cubicBezTo>
                  <a:cubicBezTo>
                    <a:pt x="142" y="60"/>
                    <a:pt x="139" y="62"/>
                    <a:pt x="131" y="69"/>
                  </a:cubicBezTo>
                  <a:cubicBezTo>
                    <a:pt x="124" y="74"/>
                    <a:pt x="115" y="82"/>
                    <a:pt x="105" y="89"/>
                  </a:cubicBezTo>
                  <a:cubicBezTo>
                    <a:pt x="92" y="100"/>
                    <a:pt x="79" y="110"/>
                    <a:pt x="72" y="116"/>
                  </a:cubicBezTo>
                  <a:cubicBezTo>
                    <a:pt x="153" y="69"/>
                    <a:pt x="153" y="69"/>
                    <a:pt x="153" y="69"/>
                  </a:cubicBezTo>
                  <a:cubicBezTo>
                    <a:pt x="153" y="69"/>
                    <a:pt x="154" y="69"/>
                    <a:pt x="154" y="69"/>
                  </a:cubicBezTo>
                  <a:cubicBezTo>
                    <a:pt x="154" y="69"/>
                    <a:pt x="154" y="69"/>
                    <a:pt x="154" y="69"/>
                  </a:cubicBezTo>
                  <a:cubicBezTo>
                    <a:pt x="154" y="69"/>
                    <a:pt x="154" y="69"/>
                    <a:pt x="154" y="69"/>
                  </a:cubicBezTo>
                  <a:cubicBezTo>
                    <a:pt x="154" y="69"/>
                    <a:pt x="154" y="69"/>
                    <a:pt x="154" y="69"/>
                  </a:cubicBezTo>
                  <a:cubicBezTo>
                    <a:pt x="154" y="70"/>
                    <a:pt x="154" y="70"/>
                    <a:pt x="154" y="70"/>
                  </a:cubicBezTo>
                  <a:cubicBezTo>
                    <a:pt x="153" y="70"/>
                    <a:pt x="150" y="72"/>
                    <a:pt x="143" y="77"/>
                  </a:cubicBezTo>
                  <a:cubicBezTo>
                    <a:pt x="136" y="82"/>
                    <a:pt x="127" y="88"/>
                    <a:pt x="118" y="95"/>
                  </a:cubicBezTo>
                  <a:cubicBezTo>
                    <a:pt x="104" y="104"/>
                    <a:pt x="90" y="114"/>
                    <a:pt x="81" y="120"/>
                  </a:cubicBezTo>
                  <a:cubicBezTo>
                    <a:pt x="134" y="89"/>
                    <a:pt x="143" y="84"/>
                    <a:pt x="145" y="83"/>
                  </a:cubicBezTo>
                  <a:cubicBezTo>
                    <a:pt x="145" y="83"/>
                    <a:pt x="145" y="83"/>
                    <a:pt x="145" y="83"/>
                  </a:cubicBezTo>
                  <a:cubicBezTo>
                    <a:pt x="145" y="83"/>
                    <a:pt x="145" y="83"/>
                    <a:pt x="145" y="83"/>
                  </a:cubicBezTo>
                  <a:cubicBezTo>
                    <a:pt x="145" y="83"/>
                    <a:pt x="145" y="83"/>
                    <a:pt x="146" y="83"/>
                  </a:cubicBezTo>
                  <a:cubicBezTo>
                    <a:pt x="146" y="83"/>
                    <a:pt x="146" y="83"/>
                    <a:pt x="146" y="83"/>
                  </a:cubicBezTo>
                  <a:cubicBezTo>
                    <a:pt x="146" y="84"/>
                    <a:pt x="146" y="84"/>
                    <a:pt x="146" y="84"/>
                  </a:cubicBezTo>
                  <a:cubicBezTo>
                    <a:pt x="131" y="95"/>
                    <a:pt x="107" y="112"/>
                    <a:pt x="95" y="121"/>
                  </a:cubicBezTo>
                  <a:cubicBezTo>
                    <a:pt x="142" y="94"/>
                    <a:pt x="151" y="88"/>
                    <a:pt x="154" y="87"/>
                  </a:cubicBezTo>
                  <a:cubicBezTo>
                    <a:pt x="154" y="87"/>
                    <a:pt x="154" y="87"/>
                    <a:pt x="154" y="87"/>
                  </a:cubicBezTo>
                  <a:cubicBezTo>
                    <a:pt x="154" y="87"/>
                    <a:pt x="154" y="87"/>
                    <a:pt x="154" y="87"/>
                  </a:cubicBezTo>
                  <a:cubicBezTo>
                    <a:pt x="154" y="87"/>
                    <a:pt x="154" y="87"/>
                    <a:pt x="154" y="87"/>
                  </a:cubicBezTo>
                  <a:cubicBezTo>
                    <a:pt x="154" y="87"/>
                    <a:pt x="154" y="87"/>
                    <a:pt x="155" y="87"/>
                  </a:cubicBezTo>
                  <a:cubicBezTo>
                    <a:pt x="155" y="88"/>
                    <a:pt x="154" y="88"/>
                    <a:pt x="154" y="88"/>
                  </a:cubicBezTo>
                  <a:cubicBezTo>
                    <a:pt x="69" y="150"/>
                    <a:pt x="69" y="150"/>
                    <a:pt x="69" y="150"/>
                  </a:cubicBezTo>
                  <a:cubicBezTo>
                    <a:pt x="84" y="142"/>
                    <a:pt x="122" y="120"/>
                    <a:pt x="144" y="107"/>
                  </a:cubicBezTo>
                  <a:cubicBezTo>
                    <a:pt x="144" y="107"/>
                    <a:pt x="144" y="107"/>
                    <a:pt x="144" y="107"/>
                  </a:cubicBezTo>
                  <a:cubicBezTo>
                    <a:pt x="144" y="107"/>
                    <a:pt x="144" y="107"/>
                    <a:pt x="144" y="107"/>
                  </a:cubicBezTo>
                  <a:cubicBezTo>
                    <a:pt x="144" y="107"/>
                    <a:pt x="144" y="107"/>
                    <a:pt x="144" y="108"/>
                  </a:cubicBezTo>
                  <a:cubicBezTo>
                    <a:pt x="144" y="108"/>
                    <a:pt x="144" y="108"/>
                    <a:pt x="144" y="108"/>
                  </a:cubicBezTo>
                  <a:cubicBezTo>
                    <a:pt x="144" y="108"/>
                    <a:pt x="144" y="108"/>
                    <a:pt x="144" y="108"/>
                  </a:cubicBezTo>
                  <a:cubicBezTo>
                    <a:pt x="143" y="109"/>
                    <a:pt x="136" y="115"/>
                    <a:pt x="110" y="137"/>
                  </a:cubicBezTo>
                  <a:cubicBezTo>
                    <a:pt x="98" y="148"/>
                    <a:pt x="86" y="158"/>
                    <a:pt x="80" y="164"/>
                  </a:cubicBezTo>
                  <a:cubicBezTo>
                    <a:pt x="141" y="128"/>
                    <a:pt x="141" y="128"/>
                    <a:pt x="141" y="128"/>
                  </a:cubicBezTo>
                  <a:cubicBezTo>
                    <a:pt x="141" y="128"/>
                    <a:pt x="142" y="128"/>
                    <a:pt x="142" y="128"/>
                  </a:cubicBezTo>
                  <a:cubicBezTo>
                    <a:pt x="142" y="128"/>
                    <a:pt x="142" y="129"/>
                    <a:pt x="141" y="129"/>
                  </a:cubicBezTo>
                  <a:cubicBezTo>
                    <a:pt x="141" y="129"/>
                    <a:pt x="141" y="129"/>
                    <a:pt x="141" y="129"/>
                  </a:cubicBezTo>
                  <a:cubicBezTo>
                    <a:pt x="141" y="129"/>
                    <a:pt x="141" y="129"/>
                    <a:pt x="141" y="129"/>
                  </a:cubicBezTo>
                  <a:cubicBezTo>
                    <a:pt x="140" y="130"/>
                    <a:pt x="138" y="131"/>
                    <a:pt x="133" y="134"/>
                  </a:cubicBezTo>
                  <a:cubicBezTo>
                    <a:pt x="128" y="138"/>
                    <a:pt x="121" y="142"/>
                    <a:pt x="114" y="147"/>
                  </a:cubicBezTo>
                  <a:cubicBezTo>
                    <a:pt x="103" y="154"/>
                    <a:pt x="90" y="162"/>
                    <a:pt x="82" y="168"/>
                  </a:cubicBezTo>
                  <a:cubicBezTo>
                    <a:pt x="93" y="161"/>
                    <a:pt x="114" y="149"/>
                    <a:pt x="132" y="139"/>
                  </a:cubicBezTo>
                  <a:cubicBezTo>
                    <a:pt x="171" y="116"/>
                    <a:pt x="171" y="116"/>
                    <a:pt x="172" y="116"/>
                  </a:cubicBezTo>
                  <a:cubicBezTo>
                    <a:pt x="172" y="116"/>
                    <a:pt x="172" y="116"/>
                    <a:pt x="172" y="116"/>
                  </a:cubicBezTo>
                  <a:cubicBezTo>
                    <a:pt x="172" y="116"/>
                    <a:pt x="172" y="116"/>
                    <a:pt x="172" y="117"/>
                  </a:cubicBezTo>
                  <a:cubicBezTo>
                    <a:pt x="172" y="117"/>
                    <a:pt x="172" y="117"/>
                    <a:pt x="172" y="117"/>
                  </a:cubicBezTo>
                  <a:cubicBezTo>
                    <a:pt x="172" y="117"/>
                    <a:pt x="172" y="117"/>
                    <a:pt x="172" y="117"/>
                  </a:cubicBezTo>
                  <a:cubicBezTo>
                    <a:pt x="170" y="118"/>
                    <a:pt x="166" y="121"/>
                    <a:pt x="149" y="130"/>
                  </a:cubicBezTo>
                  <a:cubicBezTo>
                    <a:pt x="144" y="133"/>
                    <a:pt x="138" y="137"/>
                    <a:pt x="132" y="141"/>
                  </a:cubicBezTo>
                  <a:cubicBezTo>
                    <a:pt x="138" y="137"/>
                    <a:pt x="144" y="133"/>
                    <a:pt x="149" y="131"/>
                  </a:cubicBezTo>
                  <a:cubicBezTo>
                    <a:pt x="150" y="130"/>
                    <a:pt x="150" y="130"/>
                    <a:pt x="150" y="131"/>
                  </a:cubicBezTo>
                  <a:cubicBezTo>
                    <a:pt x="150" y="131"/>
                    <a:pt x="150" y="131"/>
                    <a:pt x="150" y="131"/>
                  </a:cubicBezTo>
                  <a:cubicBezTo>
                    <a:pt x="91" y="165"/>
                    <a:pt x="79" y="173"/>
                    <a:pt x="76" y="174"/>
                  </a:cubicBezTo>
                  <a:cubicBezTo>
                    <a:pt x="76" y="174"/>
                    <a:pt x="75" y="174"/>
                    <a:pt x="75" y="174"/>
                  </a:cubicBezTo>
                  <a:cubicBezTo>
                    <a:pt x="75" y="174"/>
                    <a:pt x="75" y="174"/>
                    <a:pt x="75" y="174"/>
                  </a:cubicBezTo>
                  <a:cubicBezTo>
                    <a:pt x="75" y="174"/>
                    <a:pt x="75" y="174"/>
                    <a:pt x="75" y="174"/>
                  </a:cubicBezTo>
                  <a:close/>
                </a:path>
              </a:pathLst>
            </a:custGeom>
            <a:grpFill/>
            <a:ln>
              <a:noFill/>
            </a:ln>
          </p:spPr>
          <p:txBody>
            <a:bodyPr vert="horz" wrap="square" lIns="91440" tIns="45720" rIns="91440" bIns="45720" numCol="1" anchor="t" anchorCtr="0" compatLnSpc="1"/>
            <a:p>
              <a:endParaRPr lang="zh-CN" altLang="en-US"/>
            </a:p>
          </p:txBody>
        </p:sp>
        <p:sp>
          <p:nvSpPr>
            <p:cNvPr id="1048885" name="Freeform 289"/>
            <p:cNvSpPr/>
            <p:nvPr/>
          </p:nvSpPr>
          <p:spPr bwMode="auto">
            <a:xfrm>
              <a:off x="3963988" y="5637213"/>
              <a:ext cx="165100" cy="96838"/>
            </a:xfrm>
            <a:custGeom>
              <a:avLst/>
              <a:gdLst>
                <a:gd name="T0" fmla="*/ 1 w 51"/>
                <a:gd name="T1" fmla="*/ 30 h 30"/>
                <a:gd name="T2" fmla="*/ 1 w 51"/>
                <a:gd name="T3" fmla="*/ 30 h 30"/>
                <a:gd name="T4" fmla="*/ 0 w 51"/>
                <a:gd name="T5" fmla="*/ 29 h 30"/>
                <a:gd name="T6" fmla="*/ 1 w 51"/>
                <a:gd name="T7" fmla="*/ 29 h 30"/>
                <a:gd name="T8" fmla="*/ 23 w 51"/>
                <a:gd name="T9" fmla="*/ 12 h 30"/>
                <a:gd name="T10" fmla="*/ 20 w 51"/>
                <a:gd name="T11" fmla="*/ 14 h 30"/>
                <a:gd name="T12" fmla="*/ 19 w 51"/>
                <a:gd name="T13" fmla="*/ 14 h 30"/>
                <a:gd name="T14" fmla="*/ 19 w 51"/>
                <a:gd name="T15" fmla="*/ 14 h 30"/>
                <a:gd name="T16" fmla="*/ 29 w 51"/>
                <a:gd name="T17" fmla="*/ 8 h 30"/>
                <a:gd name="T18" fmla="*/ 29 w 51"/>
                <a:gd name="T19" fmla="*/ 8 h 30"/>
                <a:gd name="T20" fmla="*/ 29 w 51"/>
                <a:gd name="T21" fmla="*/ 9 h 30"/>
                <a:gd name="T22" fmla="*/ 29 w 51"/>
                <a:gd name="T23" fmla="*/ 9 h 30"/>
                <a:gd name="T24" fmla="*/ 29 w 51"/>
                <a:gd name="T25" fmla="*/ 9 h 30"/>
                <a:gd name="T26" fmla="*/ 7 w 51"/>
                <a:gd name="T27" fmla="*/ 25 h 30"/>
                <a:gd name="T28" fmla="*/ 50 w 51"/>
                <a:gd name="T29" fmla="*/ 0 h 30"/>
                <a:gd name="T30" fmla="*/ 51 w 51"/>
                <a:gd name="T31" fmla="*/ 0 h 30"/>
                <a:gd name="T32" fmla="*/ 51 w 51"/>
                <a:gd name="T33" fmla="*/ 1 h 30"/>
                <a:gd name="T34" fmla="*/ 51 w 51"/>
                <a:gd name="T35" fmla="*/ 1 h 30"/>
                <a:gd name="T36" fmla="*/ 51 w 51"/>
                <a:gd name="T37" fmla="*/ 1 h 30"/>
                <a:gd name="T38" fmla="*/ 50 w 51"/>
                <a:gd name="T39" fmla="*/ 1 h 30"/>
                <a:gd name="T40" fmla="*/ 32 w 51"/>
                <a:gd name="T41" fmla="*/ 13 h 30"/>
                <a:gd name="T42" fmla="*/ 46 w 51"/>
                <a:gd name="T43" fmla="*/ 5 h 30"/>
                <a:gd name="T44" fmla="*/ 46 w 51"/>
                <a:gd name="T45" fmla="*/ 6 h 30"/>
                <a:gd name="T46" fmla="*/ 46 w 51"/>
                <a:gd name="T47" fmla="*/ 6 h 30"/>
                <a:gd name="T48" fmla="*/ 46 w 51"/>
                <a:gd name="T49" fmla="*/ 6 h 30"/>
                <a:gd name="T50" fmla="*/ 47 w 51"/>
                <a:gd name="T51" fmla="*/ 6 h 30"/>
                <a:gd name="T52" fmla="*/ 11 w 51"/>
                <a:gd name="T53" fmla="*/ 26 h 30"/>
                <a:gd name="T54" fmla="*/ 11 w 51"/>
                <a:gd name="T55" fmla="*/ 26 h 30"/>
                <a:gd name="T56" fmla="*/ 11 w 51"/>
                <a:gd name="T57" fmla="*/ 26 h 30"/>
                <a:gd name="T58" fmla="*/ 33 w 51"/>
                <a:gd name="T59" fmla="*/ 11 h 30"/>
                <a:gd name="T60" fmla="*/ 1 w 51"/>
                <a:gd name="T61" fmla="*/ 30 h 30"/>
                <a:gd name="T62" fmla="*/ 1 w 51"/>
                <a:gd name="T63" fmla="*/ 30 h 30"/>
                <a:gd name="T64" fmla="*/ 1 w 51"/>
                <a:gd name="T65" fmla="*/ 30 h 30"/>
                <a:gd name="T66" fmla="*/ 1 w 51"/>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0">
                  <a:moveTo>
                    <a:pt x="1" y="30"/>
                  </a:moveTo>
                  <a:cubicBezTo>
                    <a:pt x="1" y="30"/>
                    <a:pt x="1" y="30"/>
                    <a:pt x="1" y="30"/>
                  </a:cubicBezTo>
                  <a:cubicBezTo>
                    <a:pt x="1" y="30"/>
                    <a:pt x="0" y="30"/>
                    <a:pt x="0" y="29"/>
                  </a:cubicBezTo>
                  <a:cubicBezTo>
                    <a:pt x="0" y="29"/>
                    <a:pt x="0" y="29"/>
                    <a:pt x="1" y="29"/>
                  </a:cubicBezTo>
                  <a:cubicBezTo>
                    <a:pt x="8" y="24"/>
                    <a:pt x="18" y="17"/>
                    <a:pt x="23" y="12"/>
                  </a:cubicBezTo>
                  <a:cubicBezTo>
                    <a:pt x="22" y="13"/>
                    <a:pt x="21" y="14"/>
                    <a:pt x="20" y="14"/>
                  </a:cubicBezTo>
                  <a:cubicBezTo>
                    <a:pt x="19" y="15"/>
                    <a:pt x="19" y="14"/>
                    <a:pt x="19" y="14"/>
                  </a:cubicBezTo>
                  <a:cubicBezTo>
                    <a:pt x="19" y="14"/>
                    <a:pt x="19" y="14"/>
                    <a:pt x="19" y="14"/>
                  </a:cubicBezTo>
                  <a:cubicBezTo>
                    <a:pt x="29" y="8"/>
                    <a:pt x="29" y="8"/>
                    <a:pt x="29" y="8"/>
                  </a:cubicBezTo>
                  <a:cubicBezTo>
                    <a:pt x="29" y="8"/>
                    <a:pt x="29" y="8"/>
                    <a:pt x="29" y="8"/>
                  </a:cubicBezTo>
                  <a:cubicBezTo>
                    <a:pt x="29" y="8"/>
                    <a:pt x="29" y="8"/>
                    <a:pt x="29" y="9"/>
                  </a:cubicBezTo>
                  <a:cubicBezTo>
                    <a:pt x="29" y="9"/>
                    <a:pt x="29" y="9"/>
                    <a:pt x="29" y="9"/>
                  </a:cubicBezTo>
                  <a:cubicBezTo>
                    <a:pt x="29" y="9"/>
                    <a:pt x="29" y="9"/>
                    <a:pt x="29" y="9"/>
                  </a:cubicBezTo>
                  <a:cubicBezTo>
                    <a:pt x="28" y="10"/>
                    <a:pt x="23" y="14"/>
                    <a:pt x="7" y="25"/>
                  </a:cubicBezTo>
                  <a:cubicBezTo>
                    <a:pt x="18" y="19"/>
                    <a:pt x="38" y="7"/>
                    <a:pt x="50" y="0"/>
                  </a:cubicBezTo>
                  <a:cubicBezTo>
                    <a:pt x="50" y="0"/>
                    <a:pt x="50" y="0"/>
                    <a:pt x="51" y="0"/>
                  </a:cubicBezTo>
                  <a:cubicBezTo>
                    <a:pt x="51" y="0"/>
                    <a:pt x="51" y="0"/>
                    <a:pt x="51" y="1"/>
                  </a:cubicBezTo>
                  <a:cubicBezTo>
                    <a:pt x="51" y="1"/>
                    <a:pt x="51" y="1"/>
                    <a:pt x="51" y="1"/>
                  </a:cubicBezTo>
                  <a:cubicBezTo>
                    <a:pt x="51" y="1"/>
                    <a:pt x="51" y="1"/>
                    <a:pt x="51" y="1"/>
                  </a:cubicBezTo>
                  <a:cubicBezTo>
                    <a:pt x="51" y="1"/>
                    <a:pt x="50" y="1"/>
                    <a:pt x="50" y="1"/>
                  </a:cubicBezTo>
                  <a:cubicBezTo>
                    <a:pt x="49" y="3"/>
                    <a:pt x="44" y="5"/>
                    <a:pt x="32" y="13"/>
                  </a:cubicBezTo>
                  <a:cubicBezTo>
                    <a:pt x="46" y="5"/>
                    <a:pt x="46" y="5"/>
                    <a:pt x="46" y="5"/>
                  </a:cubicBezTo>
                  <a:cubicBezTo>
                    <a:pt x="46" y="6"/>
                    <a:pt x="46" y="6"/>
                    <a:pt x="46" y="6"/>
                  </a:cubicBezTo>
                  <a:cubicBezTo>
                    <a:pt x="46" y="6"/>
                    <a:pt x="46" y="6"/>
                    <a:pt x="46" y="6"/>
                  </a:cubicBezTo>
                  <a:cubicBezTo>
                    <a:pt x="46" y="6"/>
                    <a:pt x="46" y="6"/>
                    <a:pt x="46" y="6"/>
                  </a:cubicBezTo>
                  <a:cubicBezTo>
                    <a:pt x="47" y="6"/>
                    <a:pt x="47" y="6"/>
                    <a:pt x="47" y="6"/>
                  </a:cubicBezTo>
                  <a:cubicBezTo>
                    <a:pt x="46" y="6"/>
                    <a:pt x="23" y="19"/>
                    <a:pt x="11" y="26"/>
                  </a:cubicBezTo>
                  <a:cubicBezTo>
                    <a:pt x="11" y="27"/>
                    <a:pt x="11" y="26"/>
                    <a:pt x="11" y="26"/>
                  </a:cubicBezTo>
                  <a:cubicBezTo>
                    <a:pt x="10" y="26"/>
                    <a:pt x="11" y="26"/>
                    <a:pt x="11" y="26"/>
                  </a:cubicBezTo>
                  <a:cubicBezTo>
                    <a:pt x="16" y="22"/>
                    <a:pt x="25" y="17"/>
                    <a:pt x="33" y="11"/>
                  </a:cubicBezTo>
                  <a:cubicBezTo>
                    <a:pt x="9" y="26"/>
                    <a:pt x="3" y="29"/>
                    <a:pt x="1" y="30"/>
                  </a:cubicBezTo>
                  <a:cubicBezTo>
                    <a:pt x="1" y="30"/>
                    <a:pt x="1" y="30"/>
                    <a:pt x="1" y="30"/>
                  </a:cubicBezTo>
                  <a:cubicBezTo>
                    <a:pt x="1" y="30"/>
                    <a:pt x="1" y="30"/>
                    <a:pt x="1" y="30"/>
                  </a:cubicBezTo>
                  <a:cubicBezTo>
                    <a:pt x="1" y="30"/>
                    <a:pt x="1" y="30"/>
                    <a:pt x="1" y="30"/>
                  </a:cubicBezTo>
                  <a:close/>
                </a:path>
              </a:pathLst>
            </a:custGeom>
            <a:grpFill/>
            <a:ln>
              <a:noFill/>
            </a:ln>
          </p:spPr>
          <p:txBody>
            <a:bodyPr vert="horz" wrap="square" lIns="91440" tIns="45720" rIns="91440" bIns="45720" numCol="1" anchor="t" anchorCtr="0" compatLnSpc="1"/>
            <a:p>
              <a:endParaRPr lang="zh-CN" altLang="en-US"/>
            </a:p>
          </p:txBody>
        </p:sp>
        <p:sp>
          <p:nvSpPr>
            <p:cNvPr id="1048886" name="Freeform 290"/>
            <p:cNvSpPr/>
            <p:nvPr/>
          </p:nvSpPr>
          <p:spPr bwMode="auto">
            <a:xfrm>
              <a:off x="3675063" y="5624513"/>
              <a:ext cx="619125" cy="431800"/>
            </a:xfrm>
            <a:custGeom>
              <a:avLst/>
              <a:gdLst>
                <a:gd name="T0" fmla="*/ 80 w 191"/>
                <a:gd name="T1" fmla="*/ 133 h 133"/>
                <a:gd name="T2" fmla="*/ 100 w 191"/>
                <a:gd name="T3" fmla="*/ 118 h 133"/>
                <a:gd name="T4" fmla="*/ 80 w 191"/>
                <a:gd name="T5" fmla="*/ 128 h 133"/>
                <a:gd name="T6" fmla="*/ 45 w 191"/>
                <a:gd name="T7" fmla="*/ 131 h 133"/>
                <a:gd name="T8" fmla="*/ 45 w 191"/>
                <a:gd name="T9" fmla="*/ 130 h 133"/>
                <a:gd name="T10" fmla="*/ 26 w 191"/>
                <a:gd name="T11" fmla="*/ 132 h 133"/>
                <a:gd name="T12" fmla="*/ 52 w 191"/>
                <a:gd name="T13" fmla="*/ 113 h 133"/>
                <a:gd name="T14" fmla="*/ 33 w 191"/>
                <a:gd name="T15" fmla="*/ 107 h 133"/>
                <a:gd name="T16" fmla="*/ 119 w 191"/>
                <a:gd name="T17" fmla="*/ 47 h 133"/>
                <a:gd name="T18" fmla="*/ 0 w 191"/>
                <a:gd name="T19" fmla="*/ 109 h 133"/>
                <a:gd name="T20" fmla="*/ 15 w 191"/>
                <a:gd name="T21" fmla="*/ 92 h 133"/>
                <a:gd name="T22" fmla="*/ 3 w 191"/>
                <a:gd name="T23" fmla="*/ 98 h 133"/>
                <a:gd name="T24" fmla="*/ 76 w 191"/>
                <a:gd name="T25" fmla="*/ 51 h 133"/>
                <a:gd name="T26" fmla="*/ 0 w 191"/>
                <a:gd name="T27" fmla="*/ 94 h 133"/>
                <a:gd name="T28" fmla="*/ 0 w 191"/>
                <a:gd name="T29" fmla="*/ 93 h 133"/>
                <a:gd name="T30" fmla="*/ 2 w 191"/>
                <a:gd name="T31" fmla="*/ 74 h 133"/>
                <a:gd name="T32" fmla="*/ 49 w 191"/>
                <a:gd name="T33" fmla="*/ 43 h 133"/>
                <a:gd name="T34" fmla="*/ 16 w 191"/>
                <a:gd name="T35" fmla="*/ 60 h 133"/>
                <a:gd name="T36" fmla="*/ 19 w 191"/>
                <a:gd name="T37" fmla="*/ 58 h 133"/>
                <a:gd name="T38" fmla="*/ 27 w 191"/>
                <a:gd name="T39" fmla="*/ 52 h 133"/>
                <a:gd name="T40" fmla="*/ 27 w 191"/>
                <a:gd name="T41" fmla="*/ 51 h 133"/>
                <a:gd name="T42" fmla="*/ 8 w 191"/>
                <a:gd name="T43" fmla="*/ 52 h 133"/>
                <a:gd name="T44" fmla="*/ 17 w 191"/>
                <a:gd name="T45" fmla="*/ 44 h 133"/>
                <a:gd name="T46" fmla="*/ 14 w 191"/>
                <a:gd name="T47" fmla="*/ 34 h 133"/>
                <a:gd name="T48" fmla="*/ 21 w 191"/>
                <a:gd name="T49" fmla="*/ 7 h 133"/>
                <a:gd name="T50" fmla="*/ 16 w 191"/>
                <a:gd name="T51" fmla="*/ 32 h 133"/>
                <a:gd name="T52" fmla="*/ 68 w 191"/>
                <a:gd name="T53" fmla="*/ 2 h 133"/>
                <a:gd name="T54" fmla="*/ 69 w 191"/>
                <a:gd name="T55" fmla="*/ 3 h 133"/>
                <a:gd name="T56" fmla="*/ 13 w 191"/>
                <a:gd name="T57" fmla="*/ 49 h 133"/>
                <a:gd name="T58" fmla="*/ 73 w 191"/>
                <a:gd name="T59" fmla="*/ 15 h 133"/>
                <a:gd name="T60" fmla="*/ 87 w 191"/>
                <a:gd name="T61" fmla="*/ 16 h 133"/>
                <a:gd name="T62" fmla="*/ 55 w 191"/>
                <a:gd name="T63" fmla="*/ 37 h 133"/>
                <a:gd name="T64" fmla="*/ 94 w 191"/>
                <a:gd name="T65" fmla="*/ 16 h 133"/>
                <a:gd name="T66" fmla="*/ 18 w 191"/>
                <a:gd name="T67" fmla="*/ 63 h 133"/>
                <a:gd name="T68" fmla="*/ 88 w 191"/>
                <a:gd name="T69" fmla="*/ 23 h 133"/>
                <a:gd name="T70" fmla="*/ 76 w 191"/>
                <a:gd name="T71" fmla="*/ 49 h 133"/>
                <a:gd name="T72" fmla="*/ 151 w 191"/>
                <a:gd name="T73" fmla="*/ 6 h 133"/>
                <a:gd name="T74" fmla="*/ 156 w 191"/>
                <a:gd name="T75" fmla="*/ 9 h 133"/>
                <a:gd name="T76" fmla="*/ 172 w 191"/>
                <a:gd name="T77" fmla="*/ 0 h 133"/>
                <a:gd name="T78" fmla="*/ 172 w 191"/>
                <a:gd name="T79" fmla="*/ 1 h 133"/>
                <a:gd name="T80" fmla="*/ 86 w 191"/>
                <a:gd name="T81" fmla="*/ 55 h 133"/>
                <a:gd name="T82" fmla="*/ 182 w 191"/>
                <a:gd name="T83" fmla="*/ 4 h 133"/>
                <a:gd name="T84" fmla="*/ 144 w 191"/>
                <a:gd name="T85" fmla="*/ 42 h 133"/>
                <a:gd name="T86" fmla="*/ 191 w 191"/>
                <a:gd name="T87" fmla="*/ 15 h 133"/>
                <a:gd name="T88" fmla="*/ 90 w 191"/>
                <a:gd name="T89" fmla="*/ 95 h 133"/>
                <a:gd name="T90" fmla="*/ 84 w 191"/>
                <a:gd name="T91" fmla="*/ 108 h 133"/>
                <a:gd name="T92" fmla="*/ 82 w 191"/>
                <a:gd name="T93" fmla="*/ 125 h 133"/>
                <a:gd name="T94" fmla="*/ 106 w 191"/>
                <a:gd name="T95" fmla="*/ 114 h 133"/>
                <a:gd name="T96" fmla="*/ 107 w 191"/>
                <a:gd name="T97" fmla="*/ 114 h 133"/>
                <a:gd name="T98" fmla="*/ 87 w 191"/>
                <a:gd name="T99" fmla="*/ 128 h 133"/>
                <a:gd name="T100" fmla="*/ 80 w 191"/>
                <a:gd name="T10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33">
                  <a:moveTo>
                    <a:pt x="80" y="133"/>
                  </a:moveTo>
                  <a:cubicBezTo>
                    <a:pt x="80" y="133"/>
                    <a:pt x="80" y="133"/>
                    <a:pt x="80" y="133"/>
                  </a:cubicBezTo>
                  <a:cubicBezTo>
                    <a:pt x="80" y="133"/>
                    <a:pt x="80" y="133"/>
                    <a:pt x="80" y="133"/>
                  </a:cubicBezTo>
                  <a:cubicBezTo>
                    <a:pt x="80" y="133"/>
                    <a:pt x="80" y="133"/>
                    <a:pt x="80" y="133"/>
                  </a:cubicBezTo>
                  <a:cubicBezTo>
                    <a:pt x="80" y="133"/>
                    <a:pt x="80" y="133"/>
                    <a:pt x="80" y="133"/>
                  </a:cubicBezTo>
                  <a:cubicBezTo>
                    <a:pt x="80" y="132"/>
                    <a:pt x="80" y="132"/>
                    <a:pt x="80" y="132"/>
                  </a:cubicBezTo>
                  <a:cubicBezTo>
                    <a:pt x="81" y="132"/>
                    <a:pt x="84" y="129"/>
                    <a:pt x="93" y="123"/>
                  </a:cubicBezTo>
                  <a:cubicBezTo>
                    <a:pt x="95" y="121"/>
                    <a:pt x="98" y="120"/>
                    <a:pt x="100" y="118"/>
                  </a:cubicBezTo>
                  <a:cubicBezTo>
                    <a:pt x="96" y="120"/>
                    <a:pt x="92" y="123"/>
                    <a:pt x="90" y="124"/>
                  </a:cubicBezTo>
                  <a:cubicBezTo>
                    <a:pt x="90" y="124"/>
                    <a:pt x="90" y="124"/>
                    <a:pt x="89" y="124"/>
                  </a:cubicBezTo>
                  <a:cubicBezTo>
                    <a:pt x="83" y="126"/>
                    <a:pt x="83" y="126"/>
                    <a:pt x="83" y="126"/>
                  </a:cubicBezTo>
                  <a:cubicBezTo>
                    <a:pt x="82" y="126"/>
                    <a:pt x="81" y="127"/>
                    <a:pt x="80" y="128"/>
                  </a:cubicBezTo>
                  <a:cubicBezTo>
                    <a:pt x="80" y="128"/>
                    <a:pt x="79" y="128"/>
                    <a:pt x="79" y="128"/>
                  </a:cubicBezTo>
                  <a:cubicBezTo>
                    <a:pt x="79" y="127"/>
                    <a:pt x="79" y="127"/>
                    <a:pt x="84" y="109"/>
                  </a:cubicBezTo>
                  <a:cubicBezTo>
                    <a:pt x="53" y="127"/>
                    <a:pt x="47" y="130"/>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4" y="131"/>
                    <a:pt x="45" y="131"/>
                    <a:pt x="45" y="130"/>
                  </a:cubicBezTo>
                  <a:cubicBezTo>
                    <a:pt x="85" y="99"/>
                    <a:pt x="85" y="99"/>
                    <a:pt x="85" y="99"/>
                  </a:cubicBezTo>
                  <a:cubicBezTo>
                    <a:pt x="27" y="132"/>
                    <a:pt x="27" y="132"/>
                    <a:pt x="27" y="132"/>
                  </a:cubicBezTo>
                  <a:cubicBezTo>
                    <a:pt x="27" y="132"/>
                    <a:pt x="27" y="132"/>
                    <a:pt x="26" y="132"/>
                  </a:cubicBezTo>
                  <a:cubicBezTo>
                    <a:pt x="26" y="132"/>
                    <a:pt x="26" y="132"/>
                    <a:pt x="26" y="132"/>
                  </a:cubicBezTo>
                  <a:cubicBezTo>
                    <a:pt x="26" y="132"/>
                    <a:pt x="26" y="132"/>
                    <a:pt x="26" y="131"/>
                  </a:cubicBezTo>
                  <a:cubicBezTo>
                    <a:pt x="26" y="131"/>
                    <a:pt x="26" y="131"/>
                    <a:pt x="26" y="131"/>
                  </a:cubicBezTo>
                  <a:cubicBezTo>
                    <a:pt x="26" y="131"/>
                    <a:pt x="26" y="131"/>
                    <a:pt x="26" y="131"/>
                  </a:cubicBezTo>
                  <a:cubicBezTo>
                    <a:pt x="27" y="130"/>
                    <a:pt x="32" y="127"/>
                    <a:pt x="52" y="113"/>
                  </a:cubicBezTo>
                  <a:cubicBezTo>
                    <a:pt x="65" y="103"/>
                    <a:pt x="84" y="90"/>
                    <a:pt x="108" y="73"/>
                  </a:cubicBezTo>
                  <a:cubicBezTo>
                    <a:pt x="138" y="52"/>
                    <a:pt x="168" y="30"/>
                    <a:pt x="182" y="20"/>
                  </a:cubicBezTo>
                  <a:cubicBezTo>
                    <a:pt x="174" y="25"/>
                    <a:pt x="160" y="33"/>
                    <a:pt x="145" y="42"/>
                  </a:cubicBezTo>
                  <a:cubicBezTo>
                    <a:pt x="71" y="86"/>
                    <a:pt x="35" y="107"/>
                    <a:pt x="33" y="107"/>
                  </a:cubicBezTo>
                  <a:cubicBezTo>
                    <a:pt x="33" y="107"/>
                    <a:pt x="33" y="107"/>
                    <a:pt x="33" y="107"/>
                  </a:cubicBezTo>
                  <a:cubicBezTo>
                    <a:pt x="33" y="107"/>
                    <a:pt x="33" y="107"/>
                    <a:pt x="33" y="106"/>
                  </a:cubicBezTo>
                  <a:cubicBezTo>
                    <a:pt x="32" y="106"/>
                    <a:pt x="32" y="106"/>
                    <a:pt x="60" y="87"/>
                  </a:cubicBezTo>
                  <a:cubicBezTo>
                    <a:pt x="77" y="75"/>
                    <a:pt x="98" y="61"/>
                    <a:pt x="119" y="47"/>
                  </a:cubicBezTo>
                  <a:cubicBezTo>
                    <a:pt x="143" y="30"/>
                    <a:pt x="167" y="14"/>
                    <a:pt x="177" y="8"/>
                  </a:cubicBezTo>
                  <a:cubicBezTo>
                    <a:pt x="153" y="20"/>
                    <a:pt x="55" y="78"/>
                    <a:pt x="0" y="110"/>
                  </a:cubicBezTo>
                  <a:cubicBezTo>
                    <a:pt x="0" y="110"/>
                    <a:pt x="0" y="110"/>
                    <a:pt x="0" y="110"/>
                  </a:cubicBezTo>
                  <a:cubicBezTo>
                    <a:pt x="0" y="109"/>
                    <a:pt x="0" y="109"/>
                    <a:pt x="0" y="109"/>
                  </a:cubicBezTo>
                  <a:cubicBezTo>
                    <a:pt x="1" y="108"/>
                    <a:pt x="113" y="38"/>
                    <a:pt x="155" y="11"/>
                  </a:cubicBezTo>
                  <a:cubicBezTo>
                    <a:pt x="115" y="34"/>
                    <a:pt x="17" y="91"/>
                    <a:pt x="15" y="92"/>
                  </a:cubicBezTo>
                  <a:cubicBezTo>
                    <a:pt x="15" y="92"/>
                    <a:pt x="15" y="92"/>
                    <a:pt x="15" y="92"/>
                  </a:cubicBezTo>
                  <a:cubicBezTo>
                    <a:pt x="15" y="92"/>
                    <a:pt x="15" y="92"/>
                    <a:pt x="15" y="92"/>
                  </a:cubicBezTo>
                  <a:cubicBezTo>
                    <a:pt x="3" y="98"/>
                    <a:pt x="3" y="98"/>
                    <a:pt x="3" y="98"/>
                  </a:cubicBezTo>
                  <a:cubicBezTo>
                    <a:pt x="3" y="98"/>
                    <a:pt x="3" y="98"/>
                    <a:pt x="3" y="98"/>
                  </a:cubicBezTo>
                  <a:cubicBezTo>
                    <a:pt x="2" y="98"/>
                    <a:pt x="2" y="98"/>
                    <a:pt x="2" y="98"/>
                  </a:cubicBezTo>
                  <a:cubicBezTo>
                    <a:pt x="2" y="98"/>
                    <a:pt x="2" y="98"/>
                    <a:pt x="3" y="98"/>
                  </a:cubicBezTo>
                  <a:cubicBezTo>
                    <a:pt x="2" y="98"/>
                    <a:pt x="2" y="98"/>
                    <a:pt x="2" y="98"/>
                  </a:cubicBezTo>
                  <a:cubicBezTo>
                    <a:pt x="3" y="97"/>
                    <a:pt x="3" y="97"/>
                    <a:pt x="3" y="97"/>
                  </a:cubicBezTo>
                  <a:cubicBezTo>
                    <a:pt x="4" y="96"/>
                    <a:pt x="9" y="93"/>
                    <a:pt x="25" y="83"/>
                  </a:cubicBezTo>
                  <a:cubicBezTo>
                    <a:pt x="38" y="75"/>
                    <a:pt x="55" y="65"/>
                    <a:pt x="76" y="51"/>
                  </a:cubicBezTo>
                  <a:cubicBezTo>
                    <a:pt x="96" y="39"/>
                    <a:pt x="115" y="27"/>
                    <a:pt x="130" y="19"/>
                  </a:cubicBezTo>
                  <a:cubicBezTo>
                    <a:pt x="115" y="27"/>
                    <a:pt x="96" y="38"/>
                    <a:pt x="76" y="50"/>
                  </a:cubicBezTo>
                  <a:cubicBezTo>
                    <a:pt x="18" y="84"/>
                    <a:pt x="3" y="92"/>
                    <a:pt x="0" y="94"/>
                  </a:cubicBezTo>
                  <a:cubicBezTo>
                    <a:pt x="0" y="94"/>
                    <a:pt x="0" y="94"/>
                    <a:pt x="0" y="94"/>
                  </a:cubicBezTo>
                  <a:cubicBezTo>
                    <a:pt x="0" y="94"/>
                    <a:pt x="0" y="94"/>
                    <a:pt x="0" y="94"/>
                  </a:cubicBezTo>
                  <a:cubicBezTo>
                    <a:pt x="0" y="94"/>
                    <a:pt x="0" y="94"/>
                    <a:pt x="0" y="94"/>
                  </a:cubicBezTo>
                  <a:cubicBezTo>
                    <a:pt x="0" y="94"/>
                    <a:pt x="0" y="94"/>
                    <a:pt x="0" y="93"/>
                  </a:cubicBezTo>
                  <a:cubicBezTo>
                    <a:pt x="0" y="93"/>
                    <a:pt x="0" y="93"/>
                    <a:pt x="0" y="93"/>
                  </a:cubicBezTo>
                  <a:cubicBezTo>
                    <a:pt x="83" y="27"/>
                    <a:pt x="83" y="27"/>
                    <a:pt x="83" y="27"/>
                  </a:cubicBezTo>
                  <a:cubicBezTo>
                    <a:pt x="69" y="35"/>
                    <a:pt x="26" y="60"/>
                    <a:pt x="2" y="74"/>
                  </a:cubicBezTo>
                  <a:cubicBezTo>
                    <a:pt x="2" y="74"/>
                    <a:pt x="2" y="74"/>
                    <a:pt x="2" y="74"/>
                  </a:cubicBezTo>
                  <a:cubicBezTo>
                    <a:pt x="2" y="74"/>
                    <a:pt x="2" y="74"/>
                    <a:pt x="2" y="74"/>
                  </a:cubicBezTo>
                  <a:cubicBezTo>
                    <a:pt x="1" y="73"/>
                    <a:pt x="1" y="73"/>
                    <a:pt x="2" y="73"/>
                  </a:cubicBezTo>
                  <a:cubicBezTo>
                    <a:pt x="2" y="73"/>
                    <a:pt x="2" y="73"/>
                    <a:pt x="2" y="73"/>
                  </a:cubicBezTo>
                  <a:cubicBezTo>
                    <a:pt x="2" y="73"/>
                    <a:pt x="2" y="73"/>
                    <a:pt x="2" y="73"/>
                  </a:cubicBezTo>
                  <a:cubicBezTo>
                    <a:pt x="4" y="71"/>
                    <a:pt x="12" y="66"/>
                    <a:pt x="49" y="43"/>
                  </a:cubicBezTo>
                  <a:cubicBezTo>
                    <a:pt x="60" y="36"/>
                    <a:pt x="71" y="29"/>
                    <a:pt x="79" y="24"/>
                  </a:cubicBezTo>
                  <a:cubicBezTo>
                    <a:pt x="57" y="37"/>
                    <a:pt x="17" y="60"/>
                    <a:pt x="16" y="61"/>
                  </a:cubicBezTo>
                  <a:cubicBezTo>
                    <a:pt x="16" y="61"/>
                    <a:pt x="16" y="61"/>
                    <a:pt x="16" y="61"/>
                  </a:cubicBezTo>
                  <a:cubicBezTo>
                    <a:pt x="16" y="61"/>
                    <a:pt x="16" y="60"/>
                    <a:pt x="16" y="60"/>
                  </a:cubicBezTo>
                  <a:cubicBezTo>
                    <a:pt x="16" y="60"/>
                    <a:pt x="16" y="60"/>
                    <a:pt x="16" y="60"/>
                  </a:cubicBezTo>
                  <a:cubicBezTo>
                    <a:pt x="16" y="60"/>
                    <a:pt x="16" y="60"/>
                    <a:pt x="16" y="60"/>
                  </a:cubicBezTo>
                  <a:cubicBezTo>
                    <a:pt x="16" y="60"/>
                    <a:pt x="16" y="60"/>
                    <a:pt x="16" y="59"/>
                  </a:cubicBezTo>
                  <a:cubicBezTo>
                    <a:pt x="17" y="59"/>
                    <a:pt x="18" y="59"/>
                    <a:pt x="19" y="58"/>
                  </a:cubicBezTo>
                  <a:cubicBezTo>
                    <a:pt x="21" y="57"/>
                    <a:pt x="24" y="55"/>
                    <a:pt x="27" y="53"/>
                  </a:cubicBezTo>
                  <a:cubicBezTo>
                    <a:pt x="32" y="50"/>
                    <a:pt x="39" y="45"/>
                    <a:pt x="46" y="41"/>
                  </a:cubicBezTo>
                  <a:cubicBezTo>
                    <a:pt x="36" y="47"/>
                    <a:pt x="29" y="51"/>
                    <a:pt x="28" y="52"/>
                  </a:cubicBezTo>
                  <a:cubicBezTo>
                    <a:pt x="27" y="52"/>
                    <a:pt x="27" y="52"/>
                    <a:pt x="27" y="52"/>
                  </a:cubicBezTo>
                  <a:cubicBezTo>
                    <a:pt x="27" y="52"/>
                    <a:pt x="27" y="52"/>
                    <a:pt x="27" y="52"/>
                  </a:cubicBezTo>
                  <a:cubicBezTo>
                    <a:pt x="27" y="52"/>
                    <a:pt x="27" y="52"/>
                    <a:pt x="27" y="52"/>
                  </a:cubicBezTo>
                  <a:cubicBezTo>
                    <a:pt x="27" y="52"/>
                    <a:pt x="27" y="52"/>
                    <a:pt x="27" y="51"/>
                  </a:cubicBezTo>
                  <a:cubicBezTo>
                    <a:pt x="27" y="51"/>
                    <a:pt x="27" y="51"/>
                    <a:pt x="27" y="51"/>
                  </a:cubicBezTo>
                  <a:cubicBezTo>
                    <a:pt x="37" y="43"/>
                    <a:pt x="60" y="25"/>
                    <a:pt x="69" y="17"/>
                  </a:cubicBezTo>
                  <a:cubicBezTo>
                    <a:pt x="8" y="52"/>
                    <a:pt x="8" y="52"/>
                    <a:pt x="8" y="52"/>
                  </a:cubicBezTo>
                  <a:cubicBezTo>
                    <a:pt x="8" y="52"/>
                    <a:pt x="8" y="52"/>
                    <a:pt x="8" y="52"/>
                  </a:cubicBezTo>
                  <a:cubicBezTo>
                    <a:pt x="8" y="52"/>
                    <a:pt x="8" y="52"/>
                    <a:pt x="8" y="52"/>
                  </a:cubicBezTo>
                  <a:cubicBezTo>
                    <a:pt x="8" y="52"/>
                    <a:pt x="8" y="52"/>
                    <a:pt x="8" y="52"/>
                  </a:cubicBezTo>
                  <a:cubicBezTo>
                    <a:pt x="8" y="52"/>
                    <a:pt x="8" y="52"/>
                    <a:pt x="8" y="52"/>
                  </a:cubicBezTo>
                  <a:cubicBezTo>
                    <a:pt x="8" y="51"/>
                    <a:pt x="8" y="51"/>
                    <a:pt x="8" y="51"/>
                  </a:cubicBezTo>
                  <a:cubicBezTo>
                    <a:pt x="9" y="51"/>
                    <a:pt x="11" y="49"/>
                    <a:pt x="17" y="44"/>
                  </a:cubicBezTo>
                  <a:cubicBezTo>
                    <a:pt x="22" y="40"/>
                    <a:pt x="30" y="34"/>
                    <a:pt x="37" y="28"/>
                  </a:cubicBezTo>
                  <a:cubicBezTo>
                    <a:pt x="47" y="19"/>
                    <a:pt x="59" y="10"/>
                    <a:pt x="65" y="5"/>
                  </a:cubicBezTo>
                  <a:cubicBezTo>
                    <a:pt x="55" y="11"/>
                    <a:pt x="29" y="26"/>
                    <a:pt x="15" y="34"/>
                  </a:cubicBezTo>
                  <a:cubicBezTo>
                    <a:pt x="14" y="34"/>
                    <a:pt x="14" y="34"/>
                    <a:pt x="14" y="34"/>
                  </a:cubicBezTo>
                  <a:cubicBezTo>
                    <a:pt x="14" y="34"/>
                    <a:pt x="14" y="34"/>
                    <a:pt x="14" y="33"/>
                  </a:cubicBezTo>
                  <a:cubicBezTo>
                    <a:pt x="29" y="3"/>
                    <a:pt x="29" y="3"/>
                    <a:pt x="29" y="3"/>
                  </a:cubicBezTo>
                  <a:cubicBezTo>
                    <a:pt x="27" y="5"/>
                    <a:pt x="21" y="8"/>
                    <a:pt x="21" y="8"/>
                  </a:cubicBezTo>
                  <a:cubicBezTo>
                    <a:pt x="21" y="7"/>
                    <a:pt x="21" y="7"/>
                    <a:pt x="21" y="7"/>
                  </a:cubicBezTo>
                  <a:cubicBezTo>
                    <a:pt x="30" y="2"/>
                    <a:pt x="30" y="2"/>
                    <a:pt x="31" y="2"/>
                  </a:cubicBezTo>
                  <a:cubicBezTo>
                    <a:pt x="31" y="2"/>
                    <a:pt x="31" y="2"/>
                    <a:pt x="31" y="2"/>
                  </a:cubicBezTo>
                  <a:cubicBezTo>
                    <a:pt x="31" y="2"/>
                    <a:pt x="31" y="2"/>
                    <a:pt x="31" y="2"/>
                  </a:cubicBezTo>
                  <a:cubicBezTo>
                    <a:pt x="16" y="32"/>
                    <a:pt x="16" y="32"/>
                    <a:pt x="16" y="32"/>
                  </a:cubicBezTo>
                  <a:cubicBezTo>
                    <a:pt x="19" y="30"/>
                    <a:pt x="30" y="24"/>
                    <a:pt x="41" y="18"/>
                  </a:cubicBezTo>
                  <a:cubicBezTo>
                    <a:pt x="48" y="14"/>
                    <a:pt x="55" y="10"/>
                    <a:pt x="60" y="7"/>
                  </a:cubicBezTo>
                  <a:cubicBezTo>
                    <a:pt x="65" y="4"/>
                    <a:pt x="67" y="2"/>
                    <a:pt x="68" y="2"/>
                  </a:cubicBezTo>
                  <a:cubicBezTo>
                    <a:pt x="68" y="2"/>
                    <a:pt x="68" y="2"/>
                    <a:pt x="68" y="2"/>
                  </a:cubicBezTo>
                  <a:cubicBezTo>
                    <a:pt x="68" y="2"/>
                    <a:pt x="68" y="2"/>
                    <a:pt x="68" y="2"/>
                  </a:cubicBezTo>
                  <a:cubicBezTo>
                    <a:pt x="69" y="2"/>
                    <a:pt x="69" y="2"/>
                    <a:pt x="69" y="2"/>
                  </a:cubicBezTo>
                  <a:cubicBezTo>
                    <a:pt x="69" y="2"/>
                    <a:pt x="69" y="2"/>
                    <a:pt x="69" y="3"/>
                  </a:cubicBezTo>
                  <a:cubicBezTo>
                    <a:pt x="69" y="3"/>
                    <a:pt x="69" y="3"/>
                    <a:pt x="69" y="3"/>
                  </a:cubicBezTo>
                  <a:cubicBezTo>
                    <a:pt x="69" y="3"/>
                    <a:pt x="69" y="3"/>
                    <a:pt x="69" y="3"/>
                  </a:cubicBezTo>
                  <a:cubicBezTo>
                    <a:pt x="68" y="4"/>
                    <a:pt x="66" y="6"/>
                    <a:pt x="59" y="11"/>
                  </a:cubicBezTo>
                  <a:cubicBezTo>
                    <a:pt x="53" y="16"/>
                    <a:pt x="45" y="22"/>
                    <a:pt x="38" y="28"/>
                  </a:cubicBezTo>
                  <a:cubicBezTo>
                    <a:pt x="28" y="36"/>
                    <a:pt x="18" y="44"/>
                    <a:pt x="13" y="49"/>
                  </a:cubicBezTo>
                  <a:cubicBezTo>
                    <a:pt x="73" y="14"/>
                    <a:pt x="73" y="14"/>
                    <a:pt x="73" y="14"/>
                  </a:cubicBezTo>
                  <a:cubicBezTo>
                    <a:pt x="73" y="14"/>
                    <a:pt x="73" y="14"/>
                    <a:pt x="73" y="14"/>
                  </a:cubicBezTo>
                  <a:cubicBezTo>
                    <a:pt x="74" y="14"/>
                    <a:pt x="74" y="14"/>
                    <a:pt x="73" y="15"/>
                  </a:cubicBezTo>
                  <a:cubicBezTo>
                    <a:pt x="73" y="15"/>
                    <a:pt x="73" y="15"/>
                    <a:pt x="73" y="15"/>
                  </a:cubicBezTo>
                  <a:cubicBezTo>
                    <a:pt x="73" y="15"/>
                    <a:pt x="73" y="15"/>
                    <a:pt x="73" y="15"/>
                  </a:cubicBezTo>
                  <a:cubicBezTo>
                    <a:pt x="72" y="16"/>
                    <a:pt x="67" y="20"/>
                    <a:pt x="50" y="33"/>
                  </a:cubicBezTo>
                  <a:cubicBezTo>
                    <a:pt x="43" y="39"/>
                    <a:pt x="36" y="45"/>
                    <a:pt x="31" y="49"/>
                  </a:cubicBezTo>
                  <a:cubicBezTo>
                    <a:pt x="43" y="42"/>
                    <a:pt x="74" y="24"/>
                    <a:pt x="87" y="16"/>
                  </a:cubicBezTo>
                  <a:cubicBezTo>
                    <a:pt x="87" y="16"/>
                    <a:pt x="87" y="16"/>
                    <a:pt x="88" y="16"/>
                  </a:cubicBezTo>
                  <a:cubicBezTo>
                    <a:pt x="88" y="17"/>
                    <a:pt x="88" y="17"/>
                    <a:pt x="87" y="17"/>
                  </a:cubicBezTo>
                  <a:cubicBezTo>
                    <a:pt x="87" y="17"/>
                    <a:pt x="66" y="30"/>
                    <a:pt x="47" y="42"/>
                  </a:cubicBezTo>
                  <a:cubicBezTo>
                    <a:pt x="49" y="40"/>
                    <a:pt x="52" y="39"/>
                    <a:pt x="55" y="37"/>
                  </a:cubicBezTo>
                  <a:cubicBezTo>
                    <a:pt x="64" y="32"/>
                    <a:pt x="74" y="26"/>
                    <a:pt x="81" y="22"/>
                  </a:cubicBezTo>
                  <a:cubicBezTo>
                    <a:pt x="85" y="20"/>
                    <a:pt x="88" y="18"/>
                    <a:pt x="90" y="17"/>
                  </a:cubicBezTo>
                  <a:cubicBezTo>
                    <a:pt x="94" y="15"/>
                    <a:pt x="94" y="15"/>
                    <a:pt x="94" y="15"/>
                  </a:cubicBezTo>
                  <a:cubicBezTo>
                    <a:pt x="94" y="15"/>
                    <a:pt x="94" y="16"/>
                    <a:pt x="94" y="16"/>
                  </a:cubicBezTo>
                  <a:cubicBezTo>
                    <a:pt x="94" y="16"/>
                    <a:pt x="94" y="16"/>
                    <a:pt x="94" y="16"/>
                  </a:cubicBezTo>
                  <a:cubicBezTo>
                    <a:pt x="94" y="16"/>
                    <a:pt x="93" y="16"/>
                    <a:pt x="93" y="16"/>
                  </a:cubicBezTo>
                  <a:cubicBezTo>
                    <a:pt x="92" y="18"/>
                    <a:pt x="84" y="23"/>
                    <a:pt x="49" y="44"/>
                  </a:cubicBezTo>
                  <a:cubicBezTo>
                    <a:pt x="39" y="51"/>
                    <a:pt x="27" y="58"/>
                    <a:pt x="18" y="63"/>
                  </a:cubicBezTo>
                  <a:cubicBezTo>
                    <a:pt x="75" y="30"/>
                    <a:pt x="85" y="24"/>
                    <a:pt x="87" y="23"/>
                  </a:cubicBezTo>
                  <a:cubicBezTo>
                    <a:pt x="88" y="23"/>
                    <a:pt x="88" y="23"/>
                    <a:pt x="88" y="23"/>
                  </a:cubicBezTo>
                  <a:cubicBezTo>
                    <a:pt x="88" y="23"/>
                    <a:pt x="88" y="23"/>
                    <a:pt x="88" y="23"/>
                  </a:cubicBezTo>
                  <a:cubicBezTo>
                    <a:pt x="88" y="23"/>
                    <a:pt x="88" y="23"/>
                    <a:pt x="88" y="23"/>
                  </a:cubicBezTo>
                  <a:cubicBezTo>
                    <a:pt x="88" y="23"/>
                    <a:pt x="88" y="23"/>
                    <a:pt x="88" y="23"/>
                  </a:cubicBezTo>
                  <a:cubicBezTo>
                    <a:pt x="88" y="24"/>
                    <a:pt x="88" y="24"/>
                    <a:pt x="88" y="24"/>
                  </a:cubicBezTo>
                  <a:cubicBezTo>
                    <a:pt x="4" y="91"/>
                    <a:pt x="4" y="91"/>
                    <a:pt x="4" y="91"/>
                  </a:cubicBezTo>
                  <a:cubicBezTo>
                    <a:pt x="15" y="84"/>
                    <a:pt x="47" y="66"/>
                    <a:pt x="76" y="49"/>
                  </a:cubicBezTo>
                  <a:cubicBezTo>
                    <a:pt x="132" y="16"/>
                    <a:pt x="148" y="7"/>
                    <a:pt x="150" y="6"/>
                  </a:cubicBezTo>
                  <a:cubicBezTo>
                    <a:pt x="150" y="6"/>
                    <a:pt x="151" y="6"/>
                    <a:pt x="151" y="6"/>
                  </a:cubicBezTo>
                  <a:cubicBezTo>
                    <a:pt x="151" y="6"/>
                    <a:pt x="151" y="6"/>
                    <a:pt x="151" y="6"/>
                  </a:cubicBezTo>
                  <a:cubicBezTo>
                    <a:pt x="151" y="6"/>
                    <a:pt x="151" y="6"/>
                    <a:pt x="151" y="6"/>
                  </a:cubicBezTo>
                  <a:cubicBezTo>
                    <a:pt x="151" y="6"/>
                    <a:pt x="151" y="6"/>
                    <a:pt x="151" y="6"/>
                  </a:cubicBezTo>
                  <a:cubicBezTo>
                    <a:pt x="151" y="6"/>
                    <a:pt x="151" y="6"/>
                    <a:pt x="151" y="7"/>
                  </a:cubicBezTo>
                  <a:cubicBezTo>
                    <a:pt x="112" y="30"/>
                    <a:pt x="46" y="71"/>
                    <a:pt x="17" y="89"/>
                  </a:cubicBezTo>
                  <a:cubicBezTo>
                    <a:pt x="156" y="9"/>
                    <a:pt x="156" y="9"/>
                    <a:pt x="156" y="9"/>
                  </a:cubicBezTo>
                  <a:cubicBezTo>
                    <a:pt x="156" y="9"/>
                    <a:pt x="156" y="9"/>
                    <a:pt x="156" y="9"/>
                  </a:cubicBezTo>
                  <a:cubicBezTo>
                    <a:pt x="166" y="4"/>
                    <a:pt x="170" y="1"/>
                    <a:pt x="171" y="1"/>
                  </a:cubicBezTo>
                  <a:cubicBezTo>
                    <a:pt x="171" y="1"/>
                    <a:pt x="172" y="0"/>
                    <a:pt x="172" y="0"/>
                  </a:cubicBezTo>
                  <a:cubicBezTo>
                    <a:pt x="172" y="0"/>
                    <a:pt x="172" y="0"/>
                    <a:pt x="172" y="0"/>
                  </a:cubicBezTo>
                  <a:cubicBezTo>
                    <a:pt x="172" y="0"/>
                    <a:pt x="172" y="0"/>
                    <a:pt x="172" y="0"/>
                  </a:cubicBezTo>
                  <a:cubicBezTo>
                    <a:pt x="172" y="0"/>
                    <a:pt x="172" y="0"/>
                    <a:pt x="172" y="1"/>
                  </a:cubicBezTo>
                  <a:cubicBezTo>
                    <a:pt x="172" y="1"/>
                    <a:pt x="172" y="1"/>
                    <a:pt x="172" y="1"/>
                  </a:cubicBezTo>
                  <a:cubicBezTo>
                    <a:pt x="172" y="1"/>
                    <a:pt x="172" y="1"/>
                    <a:pt x="172" y="1"/>
                  </a:cubicBezTo>
                  <a:cubicBezTo>
                    <a:pt x="172" y="1"/>
                    <a:pt x="172" y="1"/>
                    <a:pt x="172" y="1"/>
                  </a:cubicBezTo>
                  <a:cubicBezTo>
                    <a:pt x="171" y="2"/>
                    <a:pt x="169" y="3"/>
                    <a:pt x="165" y="6"/>
                  </a:cubicBezTo>
                  <a:cubicBezTo>
                    <a:pt x="160" y="9"/>
                    <a:pt x="153" y="13"/>
                    <a:pt x="145" y="18"/>
                  </a:cubicBezTo>
                  <a:cubicBezTo>
                    <a:pt x="129" y="28"/>
                    <a:pt x="108" y="42"/>
                    <a:pt x="86" y="55"/>
                  </a:cubicBezTo>
                  <a:cubicBezTo>
                    <a:pt x="63" y="70"/>
                    <a:pt x="40" y="85"/>
                    <a:pt x="24" y="95"/>
                  </a:cubicBezTo>
                  <a:cubicBezTo>
                    <a:pt x="79" y="62"/>
                    <a:pt x="179" y="4"/>
                    <a:pt x="182" y="4"/>
                  </a:cubicBezTo>
                  <a:cubicBezTo>
                    <a:pt x="182" y="4"/>
                    <a:pt x="182" y="4"/>
                    <a:pt x="182" y="4"/>
                  </a:cubicBezTo>
                  <a:cubicBezTo>
                    <a:pt x="182" y="4"/>
                    <a:pt x="182" y="4"/>
                    <a:pt x="182" y="4"/>
                  </a:cubicBezTo>
                  <a:cubicBezTo>
                    <a:pt x="182" y="5"/>
                    <a:pt x="182" y="5"/>
                    <a:pt x="163" y="18"/>
                  </a:cubicBezTo>
                  <a:cubicBezTo>
                    <a:pt x="151" y="26"/>
                    <a:pt x="136" y="37"/>
                    <a:pt x="119" y="48"/>
                  </a:cubicBezTo>
                  <a:cubicBezTo>
                    <a:pt x="87" y="70"/>
                    <a:pt x="48" y="96"/>
                    <a:pt x="37" y="104"/>
                  </a:cubicBezTo>
                  <a:cubicBezTo>
                    <a:pt x="51" y="96"/>
                    <a:pt x="106" y="64"/>
                    <a:pt x="144" y="42"/>
                  </a:cubicBezTo>
                  <a:cubicBezTo>
                    <a:pt x="182" y="19"/>
                    <a:pt x="189" y="16"/>
                    <a:pt x="190" y="15"/>
                  </a:cubicBezTo>
                  <a:cubicBezTo>
                    <a:pt x="190" y="15"/>
                    <a:pt x="190" y="15"/>
                    <a:pt x="190" y="15"/>
                  </a:cubicBezTo>
                  <a:cubicBezTo>
                    <a:pt x="190" y="15"/>
                    <a:pt x="190" y="15"/>
                    <a:pt x="190" y="15"/>
                  </a:cubicBezTo>
                  <a:cubicBezTo>
                    <a:pt x="191" y="15"/>
                    <a:pt x="191" y="15"/>
                    <a:pt x="191" y="15"/>
                  </a:cubicBezTo>
                  <a:cubicBezTo>
                    <a:pt x="191" y="15"/>
                    <a:pt x="191" y="15"/>
                    <a:pt x="191" y="15"/>
                  </a:cubicBezTo>
                  <a:cubicBezTo>
                    <a:pt x="191" y="15"/>
                    <a:pt x="191" y="15"/>
                    <a:pt x="191" y="16"/>
                  </a:cubicBezTo>
                  <a:cubicBezTo>
                    <a:pt x="142" y="50"/>
                    <a:pt x="53" y="112"/>
                    <a:pt x="32" y="128"/>
                  </a:cubicBezTo>
                  <a:cubicBezTo>
                    <a:pt x="90" y="95"/>
                    <a:pt x="90" y="95"/>
                    <a:pt x="90" y="95"/>
                  </a:cubicBezTo>
                  <a:cubicBezTo>
                    <a:pt x="90" y="95"/>
                    <a:pt x="90" y="95"/>
                    <a:pt x="91" y="95"/>
                  </a:cubicBezTo>
                  <a:cubicBezTo>
                    <a:pt x="91" y="95"/>
                    <a:pt x="91" y="95"/>
                    <a:pt x="90" y="95"/>
                  </a:cubicBezTo>
                  <a:cubicBezTo>
                    <a:pt x="50" y="128"/>
                    <a:pt x="50" y="128"/>
                    <a:pt x="50" y="128"/>
                  </a:cubicBezTo>
                  <a:cubicBezTo>
                    <a:pt x="58" y="123"/>
                    <a:pt x="76" y="112"/>
                    <a:pt x="84" y="108"/>
                  </a:cubicBezTo>
                  <a:cubicBezTo>
                    <a:pt x="84" y="108"/>
                    <a:pt x="84" y="108"/>
                    <a:pt x="85" y="108"/>
                  </a:cubicBezTo>
                  <a:cubicBezTo>
                    <a:pt x="85" y="108"/>
                    <a:pt x="85" y="108"/>
                    <a:pt x="85" y="108"/>
                  </a:cubicBezTo>
                  <a:cubicBezTo>
                    <a:pt x="83" y="114"/>
                    <a:pt x="81" y="123"/>
                    <a:pt x="80" y="126"/>
                  </a:cubicBezTo>
                  <a:cubicBezTo>
                    <a:pt x="81" y="126"/>
                    <a:pt x="82" y="125"/>
                    <a:pt x="82" y="125"/>
                  </a:cubicBezTo>
                  <a:cubicBezTo>
                    <a:pt x="82" y="125"/>
                    <a:pt x="82" y="125"/>
                    <a:pt x="82" y="125"/>
                  </a:cubicBezTo>
                  <a:cubicBezTo>
                    <a:pt x="89" y="123"/>
                    <a:pt x="89" y="123"/>
                    <a:pt x="89" y="123"/>
                  </a:cubicBezTo>
                  <a:cubicBezTo>
                    <a:pt x="98" y="118"/>
                    <a:pt x="98" y="118"/>
                    <a:pt x="98" y="118"/>
                  </a:cubicBezTo>
                  <a:cubicBezTo>
                    <a:pt x="103" y="115"/>
                    <a:pt x="105" y="114"/>
                    <a:pt x="106" y="114"/>
                  </a:cubicBezTo>
                  <a:cubicBezTo>
                    <a:pt x="106" y="114"/>
                    <a:pt x="106" y="114"/>
                    <a:pt x="106" y="114"/>
                  </a:cubicBezTo>
                  <a:cubicBezTo>
                    <a:pt x="106" y="114"/>
                    <a:pt x="106" y="114"/>
                    <a:pt x="106" y="114"/>
                  </a:cubicBezTo>
                  <a:cubicBezTo>
                    <a:pt x="107" y="113"/>
                    <a:pt x="107" y="113"/>
                    <a:pt x="107" y="114"/>
                  </a:cubicBezTo>
                  <a:cubicBezTo>
                    <a:pt x="107" y="114"/>
                    <a:pt x="107" y="114"/>
                    <a:pt x="107" y="114"/>
                  </a:cubicBezTo>
                  <a:cubicBezTo>
                    <a:pt x="107" y="114"/>
                    <a:pt x="107" y="114"/>
                    <a:pt x="107" y="114"/>
                  </a:cubicBezTo>
                  <a:cubicBezTo>
                    <a:pt x="107" y="114"/>
                    <a:pt x="107" y="114"/>
                    <a:pt x="107" y="114"/>
                  </a:cubicBezTo>
                  <a:cubicBezTo>
                    <a:pt x="106" y="115"/>
                    <a:pt x="103" y="117"/>
                    <a:pt x="94" y="124"/>
                  </a:cubicBezTo>
                  <a:cubicBezTo>
                    <a:pt x="92" y="125"/>
                    <a:pt x="89" y="127"/>
                    <a:pt x="87" y="128"/>
                  </a:cubicBezTo>
                  <a:cubicBezTo>
                    <a:pt x="96" y="123"/>
                    <a:pt x="96" y="123"/>
                    <a:pt x="96" y="123"/>
                  </a:cubicBezTo>
                  <a:cubicBezTo>
                    <a:pt x="96" y="123"/>
                    <a:pt x="96" y="123"/>
                    <a:pt x="96" y="124"/>
                  </a:cubicBezTo>
                  <a:cubicBezTo>
                    <a:pt x="97" y="124"/>
                    <a:pt x="96" y="124"/>
                    <a:pt x="96" y="124"/>
                  </a:cubicBezTo>
                  <a:cubicBezTo>
                    <a:pt x="80" y="133"/>
                    <a:pt x="80" y="133"/>
                    <a:pt x="80" y="133"/>
                  </a:cubicBezTo>
                  <a:cubicBezTo>
                    <a:pt x="80" y="133"/>
                    <a:pt x="80" y="133"/>
                    <a:pt x="80" y="133"/>
                  </a:cubicBezTo>
                  <a:close/>
                </a:path>
              </a:pathLst>
            </a:custGeom>
            <a:grpFill/>
            <a:ln>
              <a:noFill/>
            </a:ln>
          </p:spPr>
          <p:txBody>
            <a:bodyPr vert="horz" wrap="square" lIns="91440" tIns="45720" rIns="91440" bIns="45720" numCol="1" anchor="t" anchorCtr="0" compatLnSpc="1"/>
            <a:p>
              <a:endParaRPr lang="zh-CN" altLang="en-US"/>
            </a:p>
          </p:txBody>
        </p:sp>
        <p:sp>
          <p:nvSpPr>
            <p:cNvPr id="1048887" name="Freeform 292"/>
            <p:cNvSpPr>
              <a:spLocks noEditPoints="1"/>
            </p:cNvSpPr>
            <p:nvPr/>
          </p:nvSpPr>
          <p:spPr bwMode="auto">
            <a:xfrm>
              <a:off x="3675063" y="5611813"/>
              <a:ext cx="895350" cy="1511300"/>
            </a:xfrm>
            <a:custGeom>
              <a:avLst/>
              <a:gdLst>
                <a:gd name="T0" fmla="*/ 176 w 276"/>
                <a:gd name="T1" fmla="*/ 465 h 466"/>
                <a:gd name="T2" fmla="*/ 87 w 276"/>
                <a:gd name="T3" fmla="*/ 463 h 466"/>
                <a:gd name="T4" fmla="*/ 3 w 276"/>
                <a:gd name="T5" fmla="*/ 409 h 466"/>
                <a:gd name="T6" fmla="*/ 0 w 276"/>
                <a:gd name="T7" fmla="*/ 325 h 466"/>
                <a:gd name="T8" fmla="*/ 59 w 276"/>
                <a:gd name="T9" fmla="*/ 328 h 466"/>
                <a:gd name="T10" fmla="*/ 75 w 276"/>
                <a:gd name="T11" fmla="*/ 341 h 466"/>
                <a:gd name="T12" fmla="*/ 75 w 276"/>
                <a:gd name="T13" fmla="*/ 371 h 466"/>
                <a:gd name="T14" fmla="*/ 158 w 276"/>
                <a:gd name="T15" fmla="*/ 385 h 466"/>
                <a:gd name="T16" fmla="*/ 165 w 276"/>
                <a:gd name="T17" fmla="*/ 298 h 466"/>
                <a:gd name="T18" fmla="*/ 81 w 276"/>
                <a:gd name="T19" fmla="*/ 262 h 466"/>
                <a:gd name="T20" fmla="*/ 93 w 276"/>
                <a:gd name="T21" fmla="*/ 215 h 466"/>
                <a:gd name="T22" fmla="*/ 101 w 276"/>
                <a:gd name="T23" fmla="*/ 178 h 466"/>
                <a:gd name="T24" fmla="*/ 193 w 276"/>
                <a:gd name="T25" fmla="*/ 176 h 466"/>
                <a:gd name="T26" fmla="*/ 198 w 276"/>
                <a:gd name="T27" fmla="*/ 98 h 466"/>
                <a:gd name="T28" fmla="*/ 139 w 276"/>
                <a:gd name="T29" fmla="*/ 86 h 466"/>
                <a:gd name="T30" fmla="*/ 119 w 276"/>
                <a:gd name="T31" fmla="*/ 110 h 466"/>
                <a:gd name="T32" fmla="*/ 71 w 276"/>
                <a:gd name="T33" fmla="*/ 114 h 466"/>
                <a:gd name="T34" fmla="*/ 27 w 276"/>
                <a:gd name="T35" fmla="*/ 84 h 466"/>
                <a:gd name="T36" fmla="*/ 17 w 276"/>
                <a:gd name="T37" fmla="*/ 16 h 466"/>
                <a:gd name="T38" fmla="*/ 59 w 276"/>
                <a:gd name="T39" fmla="*/ 0 h 466"/>
                <a:gd name="T40" fmla="*/ 106 w 276"/>
                <a:gd name="T41" fmla="*/ 6 h 466"/>
                <a:gd name="T42" fmla="*/ 110 w 276"/>
                <a:gd name="T43" fmla="*/ 23 h 466"/>
                <a:gd name="T44" fmla="*/ 130 w 276"/>
                <a:gd name="T45" fmla="*/ 3 h 466"/>
                <a:gd name="T46" fmla="*/ 163 w 276"/>
                <a:gd name="T47" fmla="*/ 0 h 466"/>
                <a:gd name="T48" fmla="*/ 216 w 276"/>
                <a:gd name="T49" fmla="*/ 6 h 466"/>
                <a:gd name="T50" fmla="*/ 276 w 276"/>
                <a:gd name="T51" fmla="*/ 118 h 466"/>
                <a:gd name="T52" fmla="*/ 271 w 276"/>
                <a:gd name="T53" fmla="*/ 188 h 466"/>
                <a:gd name="T54" fmla="*/ 257 w 276"/>
                <a:gd name="T55" fmla="*/ 228 h 466"/>
                <a:gd name="T56" fmla="*/ 239 w 276"/>
                <a:gd name="T57" fmla="*/ 276 h 466"/>
                <a:gd name="T58" fmla="*/ 249 w 276"/>
                <a:gd name="T59" fmla="*/ 290 h 466"/>
                <a:gd name="T60" fmla="*/ 248 w 276"/>
                <a:gd name="T61" fmla="*/ 342 h 466"/>
                <a:gd name="T62" fmla="*/ 253 w 276"/>
                <a:gd name="T63" fmla="*/ 423 h 466"/>
                <a:gd name="T64" fmla="*/ 249 w 276"/>
                <a:gd name="T65" fmla="*/ 326 h 466"/>
                <a:gd name="T66" fmla="*/ 245 w 276"/>
                <a:gd name="T67" fmla="*/ 286 h 466"/>
                <a:gd name="T68" fmla="*/ 229 w 276"/>
                <a:gd name="T69" fmla="*/ 255 h 466"/>
                <a:gd name="T70" fmla="*/ 261 w 276"/>
                <a:gd name="T71" fmla="*/ 223 h 466"/>
                <a:gd name="T72" fmla="*/ 272 w 276"/>
                <a:gd name="T73" fmla="*/ 178 h 466"/>
                <a:gd name="T74" fmla="*/ 274 w 276"/>
                <a:gd name="T75" fmla="*/ 98 h 466"/>
                <a:gd name="T76" fmla="*/ 205 w 276"/>
                <a:gd name="T77" fmla="*/ 6 h 466"/>
                <a:gd name="T78" fmla="*/ 132 w 276"/>
                <a:gd name="T79" fmla="*/ 3 h 466"/>
                <a:gd name="T80" fmla="*/ 115 w 276"/>
                <a:gd name="T81" fmla="*/ 20 h 466"/>
                <a:gd name="T82" fmla="*/ 107 w 276"/>
                <a:gd name="T83" fmla="*/ 15 h 466"/>
                <a:gd name="T84" fmla="*/ 105 w 276"/>
                <a:gd name="T85" fmla="*/ 7 h 466"/>
                <a:gd name="T86" fmla="*/ 25 w 276"/>
                <a:gd name="T87" fmla="*/ 3 h 466"/>
                <a:gd name="T88" fmla="*/ 26 w 276"/>
                <a:gd name="T89" fmla="*/ 56 h 466"/>
                <a:gd name="T90" fmla="*/ 27 w 276"/>
                <a:gd name="T91" fmla="*/ 111 h 466"/>
                <a:gd name="T92" fmla="*/ 116 w 276"/>
                <a:gd name="T93" fmla="*/ 114 h 466"/>
                <a:gd name="T94" fmla="*/ 117 w 276"/>
                <a:gd name="T95" fmla="*/ 83 h 466"/>
                <a:gd name="T96" fmla="*/ 190 w 276"/>
                <a:gd name="T97" fmla="*/ 93 h 466"/>
                <a:gd name="T98" fmla="*/ 200 w 276"/>
                <a:gd name="T99" fmla="*/ 137 h 466"/>
                <a:gd name="T100" fmla="*/ 189 w 276"/>
                <a:gd name="T101" fmla="*/ 203 h 466"/>
                <a:gd name="T102" fmla="*/ 97 w 276"/>
                <a:gd name="T103" fmla="*/ 205 h 466"/>
                <a:gd name="T104" fmla="*/ 89 w 276"/>
                <a:gd name="T105" fmla="*/ 231 h 466"/>
                <a:gd name="T106" fmla="*/ 169 w 276"/>
                <a:gd name="T107" fmla="*/ 286 h 466"/>
                <a:gd name="T108" fmla="*/ 161 w 276"/>
                <a:gd name="T109" fmla="*/ 335 h 466"/>
                <a:gd name="T110" fmla="*/ 138 w 276"/>
                <a:gd name="T111" fmla="*/ 380 h 466"/>
                <a:gd name="T112" fmla="*/ 74 w 276"/>
                <a:gd name="T113" fmla="*/ 361 h 466"/>
                <a:gd name="T114" fmla="*/ 75 w 276"/>
                <a:gd name="T115" fmla="*/ 339 h 466"/>
                <a:gd name="T116" fmla="*/ 49 w 276"/>
                <a:gd name="T117" fmla="*/ 327 h 466"/>
                <a:gd name="T118" fmla="*/ 2 w 276"/>
                <a:gd name="T119" fmla="*/ 367 h 466"/>
                <a:gd name="T120" fmla="*/ 74 w 276"/>
                <a:gd name="T121" fmla="*/ 462 h 466"/>
                <a:gd name="T122" fmla="*/ 164 w 276"/>
                <a:gd name="T123" fmla="*/ 466 h 466"/>
                <a:gd name="T124" fmla="*/ 253 w 276"/>
                <a:gd name="T125" fmla="*/ 4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466">
                  <a:moveTo>
                    <a:pt x="253" y="423"/>
                  </a:moveTo>
                  <a:cubicBezTo>
                    <a:pt x="246" y="429"/>
                    <a:pt x="240" y="435"/>
                    <a:pt x="234" y="441"/>
                  </a:cubicBezTo>
                  <a:cubicBezTo>
                    <a:pt x="228" y="447"/>
                    <a:pt x="222" y="454"/>
                    <a:pt x="214" y="458"/>
                  </a:cubicBezTo>
                  <a:cubicBezTo>
                    <a:pt x="210" y="460"/>
                    <a:pt x="206" y="461"/>
                    <a:pt x="202" y="462"/>
                  </a:cubicBezTo>
                  <a:cubicBezTo>
                    <a:pt x="189" y="464"/>
                    <a:pt x="189" y="464"/>
                    <a:pt x="189" y="464"/>
                  </a:cubicBezTo>
                  <a:cubicBezTo>
                    <a:pt x="185" y="465"/>
                    <a:pt x="181" y="465"/>
                    <a:pt x="176" y="465"/>
                  </a:cubicBezTo>
                  <a:cubicBezTo>
                    <a:pt x="172" y="466"/>
                    <a:pt x="168" y="466"/>
                    <a:pt x="164" y="466"/>
                  </a:cubicBezTo>
                  <a:cubicBezTo>
                    <a:pt x="151" y="466"/>
                    <a:pt x="151" y="466"/>
                    <a:pt x="151" y="466"/>
                  </a:cubicBezTo>
                  <a:cubicBezTo>
                    <a:pt x="146" y="466"/>
                    <a:pt x="142" y="466"/>
                    <a:pt x="138" y="466"/>
                  </a:cubicBezTo>
                  <a:cubicBezTo>
                    <a:pt x="134" y="466"/>
                    <a:pt x="129" y="466"/>
                    <a:pt x="125" y="465"/>
                  </a:cubicBezTo>
                  <a:cubicBezTo>
                    <a:pt x="112" y="464"/>
                    <a:pt x="112" y="464"/>
                    <a:pt x="112" y="464"/>
                  </a:cubicBezTo>
                  <a:cubicBezTo>
                    <a:pt x="104" y="464"/>
                    <a:pt x="95" y="463"/>
                    <a:pt x="87" y="463"/>
                  </a:cubicBezTo>
                  <a:cubicBezTo>
                    <a:pt x="82" y="463"/>
                    <a:pt x="78" y="462"/>
                    <a:pt x="74" y="462"/>
                  </a:cubicBezTo>
                  <a:cubicBezTo>
                    <a:pt x="61" y="462"/>
                    <a:pt x="61" y="462"/>
                    <a:pt x="61" y="462"/>
                  </a:cubicBezTo>
                  <a:cubicBezTo>
                    <a:pt x="61" y="462"/>
                    <a:pt x="61" y="462"/>
                    <a:pt x="61" y="462"/>
                  </a:cubicBezTo>
                  <a:cubicBezTo>
                    <a:pt x="61" y="462"/>
                    <a:pt x="61" y="462"/>
                    <a:pt x="61" y="462"/>
                  </a:cubicBezTo>
                  <a:cubicBezTo>
                    <a:pt x="3" y="409"/>
                    <a:pt x="3" y="409"/>
                    <a:pt x="3" y="409"/>
                  </a:cubicBezTo>
                  <a:cubicBezTo>
                    <a:pt x="3" y="409"/>
                    <a:pt x="3" y="409"/>
                    <a:pt x="3" y="409"/>
                  </a:cubicBezTo>
                  <a:cubicBezTo>
                    <a:pt x="3" y="409"/>
                    <a:pt x="3" y="409"/>
                    <a:pt x="3" y="409"/>
                  </a:cubicBezTo>
                  <a:cubicBezTo>
                    <a:pt x="3" y="388"/>
                    <a:pt x="3" y="388"/>
                    <a:pt x="3" y="388"/>
                  </a:cubicBezTo>
                  <a:cubicBezTo>
                    <a:pt x="2" y="367"/>
                    <a:pt x="2" y="367"/>
                    <a:pt x="2" y="367"/>
                  </a:cubicBezTo>
                  <a:cubicBezTo>
                    <a:pt x="0" y="346"/>
                    <a:pt x="0" y="346"/>
                    <a:pt x="0" y="346"/>
                  </a:cubicBezTo>
                  <a:cubicBezTo>
                    <a:pt x="0" y="325"/>
                    <a:pt x="0" y="325"/>
                    <a:pt x="0" y="325"/>
                  </a:cubicBezTo>
                  <a:cubicBezTo>
                    <a:pt x="0" y="325"/>
                    <a:pt x="0" y="325"/>
                    <a:pt x="0" y="325"/>
                  </a:cubicBezTo>
                  <a:cubicBezTo>
                    <a:pt x="0" y="325"/>
                    <a:pt x="0" y="325"/>
                    <a:pt x="0" y="325"/>
                  </a:cubicBezTo>
                  <a:cubicBezTo>
                    <a:pt x="20" y="325"/>
                    <a:pt x="20" y="325"/>
                    <a:pt x="20" y="325"/>
                  </a:cubicBezTo>
                  <a:cubicBezTo>
                    <a:pt x="39" y="326"/>
                    <a:pt x="39" y="326"/>
                    <a:pt x="39" y="326"/>
                  </a:cubicBezTo>
                  <a:cubicBezTo>
                    <a:pt x="49" y="327"/>
                    <a:pt x="49" y="327"/>
                    <a:pt x="49" y="327"/>
                  </a:cubicBezTo>
                  <a:cubicBezTo>
                    <a:pt x="54" y="327"/>
                    <a:pt x="54" y="327"/>
                    <a:pt x="54" y="327"/>
                  </a:cubicBezTo>
                  <a:cubicBezTo>
                    <a:pt x="55" y="327"/>
                    <a:pt x="57" y="328"/>
                    <a:pt x="59" y="328"/>
                  </a:cubicBezTo>
                  <a:cubicBezTo>
                    <a:pt x="78" y="332"/>
                    <a:pt x="78" y="332"/>
                    <a:pt x="78" y="332"/>
                  </a:cubicBezTo>
                  <a:cubicBezTo>
                    <a:pt x="78" y="332"/>
                    <a:pt x="78" y="332"/>
                    <a:pt x="78" y="332"/>
                  </a:cubicBezTo>
                  <a:cubicBezTo>
                    <a:pt x="78" y="332"/>
                    <a:pt x="78" y="332"/>
                    <a:pt x="78" y="332"/>
                  </a:cubicBezTo>
                  <a:cubicBezTo>
                    <a:pt x="76" y="337"/>
                    <a:pt x="76" y="337"/>
                    <a:pt x="76" y="337"/>
                  </a:cubicBezTo>
                  <a:cubicBezTo>
                    <a:pt x="76" y="337"/>
                    <a:pt x="76" y="338"/>
                    <a:pt x="76" y="339"/>
                  </a:cubicBezTo>
                  <a:cubicBezTo>
                    <a:pt x="75" y="341"/>
                    <a:pt x="75" y="341"/>
                    <a:pt x="75" y="341"/>
                  </a:cubicBezTo>
                  <a:cubicBezTo>
                    <a:pt x="75" y="342"/>
                    <a:pt x="75" y="343"/>
                    <a:pt x="75" y="344"/>
                  </a:cubicBezTo>
                  <a:cubicBezTo>
                    <a:pt x="74" y="346"/>
                    <a:pt x="74" y="346"/>
                    <a:pt x="74" y="346"/>
                  </a:cubicBezTo>
                  <a:cubicBezTo>
                    <a:pt x="74" y="347"/>
                    <a:pt x="74" y="348"/>
                    <a:pt x="74" y="349"/>
                  </a:cubicBezTo>
                  <a:cubicBezTo>
                    <a:pt x="74" y="351"/>
                    <a:pt x="74" y="351"/>
                    <a:pt x="74" y="351"/>
                  </a:cubicBezTo>
                  <a:cubicBezTo>
                    <a:pt x="74" y="354"/>
                    <a:pt x="74" y="358"/>
                    <a:pt x="74" y="361"/>
                  </a:cubicBezTo>
                  <a:cubicBezTo>
                    <a:pt x="75" y="364"/>
                    <a:pt x="75" y="367"/>
                    <a:pt x="75" y="371"/>
                  </a:cubicBezTo>
                  <a:cubicBezTo>
                    <a:pt x="74" y="370"/>
                    <a:pt x="74" y="370"/>
                    <a:pt x="74" y="370"/>
                  </a:cubicBezTo>
                  <a:cubicBezTo>
                    <a:pt x="96" y="373"/>
                    <a:pt x="96" y="373"/>
                    <a:pt x="96" y="373"/>
                  </a:cubicBezTo>
                  <a:cubicBezTo>
                    <a:pt x="117" y="376"/>
                    <a:pt x="117" y="376"/>
                    <a:pt x="117" y="376"/>
                  </a:cubicBezTo>
                  <a:cubicBezTo>
                    <a:pt x="138" y="380"/>
                    <a:pt x="138" y="380"/>
                    <a:pt x="138" y="380"/>
                  </a:cubicBezTo>
                  <a:cubicBezTo>
                    <a:pt x="159" y="384"/>
                    <a:pt x="159" y="384"/>
                    <a:pt x="159" y="384"/>
                  </a:cubicBezTo>
                  <a:cubicBezTo>
                    <a:pt x="158" y="385"/>
                    <a:pt x="158" y="385"/>
                    <a:pt x="158" y="385"/>
                  </a:cubicBezTo>
                  <a:cubicBezTo>
                    <a:pt x="158" y="376"/>
                    <a:pt x="158" y="368"/>
                    <a:pt x="158" y="360"/>
                  </a:cubicBezTo>
                  <a:cubicBezTo>
                    <a:pt x="159" y="347"/>
                    <a:pt x="159" y="347"/>
                    <a:pt x="159" y="347"/>
                  </a:cubicBezTo>
                  <a:cubicBezTo>
                    <a:pt x="160" y="335"/>
                    <a:pt x="160" y="335"/>
                    <a:pt x="160" y="335"/>
                  </a:cubicBezTo>
                  <a:cubicBezTo>
                    <a:pt x="161" y="323"/>
                    <a:pt x="161" y="323"/>
                    <a:pt x="161" y="323"/>
                  </a:cubicBezTo>
                  <a:cubicBezTo>
                    <a:pt x="162" y="310"/>
                    <a:pt x="162" y="310"/>
                    <a:pt x="162" y="310"/>
                  </a:cubicBezTo>
                  <a:cubicBezTo>
                    <a:pt x="165" y="298"/>
                    <a:pt x="165" y="298"/>
                    <a:pt x="165" y="298"/>
                  </a:cubicBezTo>
                  <a:cubicBezTo>
                    <a:pt x="168" y="286"/>
                    <a:pt x="168" y="286"/>
                    <a:pt x="168" y="286"/>
                  </a:cubicBezTo>
                  <a:cubicBezTo>
                    <a:pt x="169" y="287"/>
                    <a:pt x="169" y="287"/>
                    <a:pt x="169" y="287"/>
                  </a:cubicBezTo>
                  <a:cubicBezTo>
                    <a:pt x="125" y="274"/>
                    <a:pt x="125" y="274"/>
                    <a:pt x="125" y="274"/>
                  </a:cubicBezTo>
                  <a:cubicBezTo>
                    <a:pt x="81" y="263"/>
                    <a:pt x="81" y="263"/>
                    <a:pt x="81" y="263"/>
                  </a:cubicBezTo>
                  <a:cubicBezTo>
                    <a:pt x="80" y="263"/>
                    <a:pt x="80" y="263"/>
                    <a:pt x="80" y="263"/>
                  </a:cubicBezTo>
                  <a:cubicBezTo>
                    <a:pt x="81" y="262"/>
                    <a:pt x="81" y="262"/>
                    <a:pt x="81" y="262"/>
                  </a:cubicBezTo>
                  <a:cubicBezTo>
                    <a:pt x="83" y="251"/>
                    <a:pt x="83" y="251"/>
                    <a:pt x="83" y="251"/>
                  </a:cubicBezTo>
                  <a:cubicBezTo>
                    <a:pt x="83" y="248"/>
                    <a:pt x="84" y="244"/>
                    <a:pt x="85" y="241"/>
                  </a:cubicBezTo>
                  <a:cubicBezTo>
                    <a:pt x="86" y="237"/>
                    <a:pt x="87" y="234"/>
                    <a:pt x="88" y="230"/>
                  </a:cubicBezTo>
                  <a:cubicBezTo>
                    <a:pt x="90" y="225"/>
                    <a:pt x="90" y="225"/>
                    <a:pt x="90" y="225"/>
                  </a:cubicBezTo>
                  <a:cubicBezTo>
                    <a:pt x="91" y="220"/>
                    <a:pt x="91" y="220"/>
                    <a:pt x="91" y="220"/>
                  </a:cubicBezTo>
                  <a:cubicBezTo>
                    <a:pt x="93" y="215"/>
                    <a:pt x="93" y="215"/>
                    <a:pt x="93" y="215"/>
                  </a:cubicBezTo>
                  <a:cubicBezTo>
                    <a:pt x="94" y="214"/>
                    <a:pt x="94" y="213"/>
                    <a:pt x="94" y="212"/>
                  </a:cubicBezTo>
                  <a:cubicBezTo>
                    <a:pt x="95" y="210"/>
                    <a:pt x="95" y="210"/>
                    <a:pt x="95" y="210"/>
                  </a:cubicBezTo>
                  <a:cubicBezTo>
                    <a:pt x="96" y="204"/>
                    <a:pt x="96" y="204"/>
                    <a:pt x="96" y="204"/>
                  </a:cubicBezTo>
                  <a:cubicBezTo>
                    <a:pt x="97" y="199"/>
                    <a:pt x="97" y="199"/>
                    <a:pt x="97" y="199"/>
                  </a:cubicBezTo>
                  <a:cubicBezTo>
                    <a:pt x="98" y="188"/>
                    <a:pt x="98" y="188"/>
                    <a:pt x="98" y="188"/>
                  </a:cubicBezTo>
                  <a:cubicBezTo>
                    <a:pt x="99" y="185"/>
                    <a:pt x="100" y="181"/>
                    <a:pt x="101" y="178"/>
                  </a:cubicBezTo>
                  <a:cubicBezTo>
                    <a:pt x="101" y="177"/>
                    <a:pt x="101" y="177"/>
                    <a:pt x="101" y="177"/>
                  </a:cubicBezTo>
                  <a:cubicBezTo>
                    <a:pt x="102" y="177"/>
                    <a:pt x="102" y="177"/>
                    <a:pt x="102" y="177"/>
                  </a:cubicBezTo>
                  <a:cubicBezTo>
                    <a:pt x="145" y="191"/>
                    <a:pt x="145" y="191"/>
                    <a:pt x="145" y="191"/>
                  </a:cubicBezTo>
                  <a:cubicBezTo>
                    <a:pt x="189" y="202"/>
                    <a:pt x="189" y="202"/>
                    <a:pt x="189" y="202"/>
                  </a:cubicBezTo>
                  <a:cubicBezTo>
                    <a:pt x="188" y="202"/>
                    <a:pt x="188" y="202"/>
                    <a:pt x="188" y="202"/>
                  </a:cubicBezTo>
                  <a:cubicBezTo>
                    <a:pt x="190" y="194"/>
                    <a:pt x="192" y="185"/>
                    <a:pt x="193" y="176"/>
                  </a:cubicBezTo>
                  <a:cubicBezTo>
                    <a:pt x="195" y="163"/>
                    <a:pt x="195" y="163"/>
                    <a:pt x="195" y="163"/>
                  </a:cubicBezTo>
                  <a:cubicBezTo>
                    <a:pt x="197" y="150"/>
                    <a:pt x="197" y="150"/>
                    <a:pt x="197" y="150"/>
                  </a:cubicBezTo>
                  <a:cubicBezTo>
                    <a:pt x="198" y="137"/>
                    <a:pt x="198" y="137"/>
                    <a:pt x="198" y="137"/>
                  </a:cubicBezTo>
                  <a:cubicBezTo>
                    <a:pt x="199" y="124"/>
                    <a:pt x="199" y="124"/>
                    <a:pt x="199" y="124"/>
                  </a:cubicBezTo>
                  <a:cubicBezTo>
                    <a:pt x="199" y="111"/>
                    <a:pt x="199" y="111"/>
                    <a:pt x="199" y="111"/>
                  </a:cubicBezTo>
                  <a:cubicBezTo>
                    <a:pt x="198" y="98"/>
                    <a:pt x="198" y="98"/>
                    <a:pt x="198" y="98"/>
                  </a:cubicBezTo>
                  <a:cubicBezTo>
                    <a:pt x="199" y="98"/>
                    <a:pt x="199" y="98"/>
                    <a:pt x="199" y="98"/>
                  </a:cubicBezTo>
                  <a:cubicBezTo>
                    <a:pt x="189" y="95"/>
                    <a:pt x="189" y="95"/>
                    <a:pt x="189" y="95"/>
                  </a:cubicBezTo>
                  <a:cubicBezTo>
                    <a:pt x="186" y="94"/>
                    <a:pt x="183" y="93"/>
                    <a:pt x="179" y="92"/>
                  </a:cubicBezTo>
                  <a:cubicBezTo>
                    <a:pt x="176" y="92"/>
                    <a:pt x="173" y="91"/>
                    <a:pt x="169" y="90"/>
                  </a:cubicBezTo>
                  <a:cubicBezTo>
                    <a:pt x="166" y="90"/>
                    <a:pt x="162" y="89"/>
                    <a:pt x="159" y="89"/>
                  </a:cubicBezTo>
                  <a:cubicBezTo>
                    <a:pt x="152" y="88"/>
                    <a:pt x="145" y="87"/>
                    <a:pt x="139" y="86"/>
                  </a:cubicBezTo>
                  <a:cubicBezTo>
                    <a:pt x="132" y="86"/>
                    <a:pt x="125" y="85"/>
                    <a:pt x="118" y="84"/>
                  </a:cubicBezTo>
                  <a:cubicBezTo>
                    <a:pt x="119" y="83"/>
                    <a:pt x="119" y="83"/>
                    <a:pt x="119" y="83"/>
                  </a:cubicBezTo>
                  <a:cubicBezTo>
                    <a:pt x="119" y="86"/>
                    <a:pt x="119" y="89"/>
                    <a:pt x="119" y="92"/>
                  </a:cubicBezTo>
                  <a:cubicBezTo>
                    <a:pt x="120" y="95"/>
                    <a:pt x="120" y="98"/>
                    <a:pt x="120" y="101"/>
                  </a:cubicBezTo>
                  <a:cubicBezTo>
                    <a:pt x="120" y="103"/>
                    <a:pt x="120" y="104"/>
                    <a:pt x="120" y="106"/>
                  </a:cubicBezTo>
                  <a:cubicBezTo>
                    <a:pt x="119" y="107"/>
                    <a:pt x="119" y="109"/>
                    <a:pt x="119" y="110"/>
                  </a:cubicBezTo>
                  <a:cubicBezTo>
                    <a:pt x="118" y="112"/>
                    <a:pt x="118" y="113"/>
                    <a:pt x="118" y="115"/>
                  </a:cubicBezTo>
                  <a:cubicBezTo>
                    <a:pt x="115" y="119"/>
                    <a:pt x="115" y="119"/>
                    <a:pt x="115" y="119"/>
                  </a:cubicBezTo>
                  <a:cubicBezTo>
                    <a:pt x="115" y="119"/>
                    <a:pt x="115" y="119"/>
                    <a:pt x="115" y="119"/>
                  </a:cubicBezTo>
                  <a:cubicBezTo>
                    <a:pt x="115" y="119"/>
                    <a:pt x="115" y="119"/>
                    <a:pt x="115" y="119"/>
                  </a:cubicBezTo>
                  <a:cubicBezTo>
                    <a:pt x="93" y="117"/>
                    <a:pt x="93" y="117"/>
                    <a:pt x="93" y="117"/>
                  </a:cubicBezTo>
                  <a:cubicBezTo>
                    <a:pt x="71" y="114"/>
                    <a:pt x="71" y="114"/>
                    <a:pt x="71" y="114"/>
                  </a:cubicBezTo>
                  <a:cubicBezTo>
                    <a:pt x="49" y="113"/>
                    <a:pt x="49" y="113"/>
                    <a:pt x="49" y="113"/>
                  </a:cubicBezTo>
                  <a:cubicBezTo>
                    <a:pt x="27" y="112"/>
                    <a:pt x="27" y="112"/>
                    <a:pt x="27" y="112"/>
                  </a:cubicBezTo>
                  <a:cubicBezTo>
                    <a:pt x="27" y="112"/>
                    <a:pt x="27" y="112"/>
                    <a:pt x="27" y="112"/>
                  </a:cubicBezTo>
                  <a:cubicBezTo>
                    <a:pt x="27" y="111"/>
                    <a:pt x="27" y="111"/>
                    <a:pt x="27" y="111"/>
                  </a:cubicBezTo>
                  <a:cubicBezTo>
                    <a:pt x="27" y="98"/>
                    <a:pt x="27" y="98"/>
                    <a:pt x="27" y="98"/>
                  </a:cubicBezTo>
                  <a:cubicBezTo>
                    <a:pt x="27" y="93"/>
                    <a:pt x="27" y="89"/>
                    <a:pt x="27" y="84"/>
                  </a:cubicBezTo>
                  <a:cubicBezTo>
                    <a:pt x="27" y="82"/>
                    <a:pt x="27" y="79"/>
                    <a:pt x="27" y="77"/>
                  </a:cubicBezTo>
                  <a:cubicBezTo>
                    <a:pt x="27" y="70"/>
                    <a:pt x="27" y="70"/>
                    <a:pt x="27" y="70"/>
                  </a:cubicBezTo>
                  <a:cubicBezTo>
                    <a:pt x="26" y="66"/>
                    <a:pt x="25" y="61"/>
                    <a:pt x="25" y="57"/>
                  </a:cubicBezTo>
                  <a:cubicBezTo>
                    <a:pt x="24" y="52"/>
                    <a:pt x="24" y="48"/>
                    <a:pt x="23" y="43"/>
                  </a:cubicBezTo>
                  <a:cubicBezTo>
                    <a:pt x="20" y="30"/>
                    <a:pt x="20" y="30"/>
                    <a:pt x="20" y="30"/>
                  </a:cubicBezTo>
                  <a:cubicBezTo>
                    <a:pt x="17" y="16"/>
                    <a:pt x="17" y="16"/>
                    <a:pt x="17" y="16"/>
                  </a:cubicBezTo>
                  <a:cubicBezTo>
                    <a:pt x="13" y="3"/>
                    <a:pt x="13" y="3"/>
                    <a:pt x="13" y="3"/>
                  </a:cubicBezTo>
                  <a:cubicBezTo>
                    <a:pt x="13" y="2"/>
                    <a:pt x="13" y="2"/>
                    <a:pt x="13" y="2"/>
                  </a:cubicBezTo>
                  <a:cubicBezTo>
                    <a:pt x="14" y="2"/>
                    <a:pt x="14" y="2"/>
                    <a:pt x="14" y="2"/>
                  </a:cubicBezTo>
                  <a:cubicBezTo>
                    <a:pt x="25" y="2"/>
                    <a:pt x="25" y="2"/>
                    <a:pt x="25" y="2"/>
                  </a:cubicBezTo>
                  <a:cubicBezTo>
                    <a:pt x="37" y="1"/>
                    <a:pt x="37" y="1"/>
                    <a:pt x="37" y="1"/>
                  </a:cubicBezTo>
                  <a:cubicBezTo>
                    <a:pt x="44" y="1"/>
                    <a:pt x="52" y="0"/>
                    <a:pt x="59" y="0"/>
                  </a:cubicBezTo>
                  <a:cubicBezTo>
                    <a:pt x="71" y="0"/>
                    <a:pt x="71" y="0"/>
                    <a:pt x="71" y="0"/>
                  </a:cubicBezTo>
                  <a:cubicBezTo>
                    <a:pt x="75" y="0"/>
                    <a:pt x="79" y="1"/>
                    <a:pt x="82" y="1"/>
                  </a:cubicBezTo>
                  <a:cubicBezTo>
                    <a:pt x="86" y="2"/>
                    <a:pt x="90" y="2"/>
                    <a:pt x="94" y="3"/>
                  </a:cubicBezTo>
                  <a:cubicBezTo>
                    <a:pt x="105" y="6"/>
                    <a:pt x="105" y="6"/>
                    <a:pt x="105" y="6"/>
                  </a:cubicBezTo>
                  <a:cubicBezTo>
                    <a:pt x="105" y="6"/>
                    <a:pt x="105" y="6"/>
                    <a:pt x="105" y="6"/>
                  </a:cubicBezTo>
                  <a:cubicBezTo>
                    <a:pt x="105" y="6"/>
                    <a:pt x="106" y="6"/>
                    <a:pt x="106" y="6"/>
                  </a:cubicBezTo>
                  <a:cubicBezTo>
                    <a:pt x="106" y="7"/>
                    <a:pt x="107" y="7"/>
                    <a:pt x="107" y="7"/>
                  </a:cubicBezTo>
                  <a:cubicBezTo>
                    <a:pt x="107" y="8"/>
                    <a:pt x="108" y="9"/>
                    <a:pt x="108" y="10"/>
                  </a:cubicBezTo>
                  <a:cubicBezTo>
                    <a:pt x="108" y="11"/>
                    <a:pt x="108" y="13"/>
                    <a:pt x="108" y="14"/>
                  </a:cubicBezTo>
                  <a:cubicBezTo>
                    <a:pt x="109" y="18"/>
                    <a:pt x="109" y="21"/>
                    <a:pt x="109" y="24"/>
                  </a:cubicBezTo>
                  <a:cubicBezTo>
                    <a:pt x="108" y="23"/>
                    <a:pt x="108" y="23"/>
                    <a:pt x="108" y="23"/>
                  </a:cubicBezTo>
                  <a:cubicBezTo>
                    <a:pt x="110" y="23"/>
                    <a:pt x="110" y="23"/>
                    <a:pt x="110" y="23"/>
                  </a:cubicBezTo>
                  <a:cubicBezTo>
                    <a:pt x="111" y="22"/>
                    <a:pt x="111" y="22"/>
                    <a:pt x="111" y="22"/>
                  </a:cubicBezTo>
                  <a:cubicBezTo>
                    <a:pt x="112" y="21"/>
                    <a:pt x="113" y="20"/>
                    <a:pt x="114" y="19"/>
                  </a:cubicBezTo>
                  <a:cubicBezTo>
                    <a:pt x="116" y="17"/>
                    <a:pt x="118" y="15"/>
                    <a:pt x="120" y="13"/>
                  </a:cubicBezTo>
                  <a:cubicBezTo>
                    <a:pt x="121" y="11"/>
                    <a:pt x="123" y="9"/>
                    <a:pt x="125" y="7"/>
                  </a:cubicBezTo>
                  <a:cubicBezTo>
                    <a:pt x="126" y="6"/>
                    <a:pt x="127" y="5"/>
                    <a:pt x="128" y="4"/>
                  </a:cubicBezTo>
                  <a:cubicBezTo>
                    <a:pt x="130" y="3"/>
                    <a:pt x="130" y="3"/>
                    <a:pt x="130" y="3"/>
                  </a:cubicBezTo>
                  <a:cubicBezTo>
                    <a:pt x="132" y="2"/>
                    <a:pt x="132" y="2"/>
                    <a:pt x="132" y="2"/>
                  </a:cubicBezTo>
                  <a:cubicBezTo>
                    <a:pt x="132" y="2"/>
                    <a:pt x="132" y="2"/>
                    <a:pt x="132" y="2"/>
                  </a:cubicBezTo>
                  <a:cubicBezTo>
                    <a:pt x="132" y="2"/>
                    <a:pt x="132" y="2"/>
                    <a:pt x="132" y="2"/>
                  </a:cubicBezTo>
                  <a:cubicBezTo>
                    <a:pt x="142" y="1"/>
                    <a:pt x="142" y="1"/>
                    <a:pt x="142" y="1"/>
                  </a:cubicBezTo>
                  <a:cubicBezTo>
                    <a:pt x="146" y="0"/>
                    <a:pt x="149" y="0"/>
                    <a:pt x="153" y="0"/>
                  </a:cubicBezTo>
                  <a:cubicBezTo>
                    <a:pt x="163" y="0"/>
                    <a:pt x="163" y="0"/>
                    <a:pt x="163" y="0"/>
                  </a:cubicBezTo>
                  <a:cubicBezTo>
                    <a:pt x="174" y="2"/>
                    <a:pt x="174" y="2"/>
                    <a:pt x="174" y="2"/>
                  </a:cubicBezTo>
                  <a:cubicBezTo>
                    <a:pt x="195" y="4"/>
                    <a:pt x="195" y="4"/>
                    <a:pt x="195" y="4"/>
                  </a:cubicBezTo>
                  <a:cubicBezTo>
                    <a:pt x="205" y="5"/>
                    <a:pt x="205" y="5"/>
                    <a:pt x="205" y="5"/>
                  </a:cubicBezTo>
                  <a:cubicBezTo>
                    <a:pt x="216" y="6"/>
                    <a:pt x="216" y="6"/>
                    <a:pt x="216" y="6"/>
                  </a:cubicBezTo>
                  <a:cubicBezTo>
                    <a:pt x="216" y="6"/>
                    <a:pt x="216" y="6"/>
                    <a:pt x="216" y="6"/>
                  </a:cubicBezTo>
                  <a:cubicBezTo>
                    <a:pt x="216" y="6"/>
                    <a:pt x="216" y="6"/>
                    <a:pt x="216" y="6"/>
                  </a:cubicBezTo>
                  <a:cubicBezTo>
                    <a:pt x="270" y="59"/>
                    <a:pt x="270" y="59"/>
                    <a:pt x="270" y="59"/>
                  </a:cubicBezTo>
                  <a:cubicBezTo>
                    <a:pt x="270" y="59"/>
                    <a:pt x="270" y="59"/>
                    <a:pt x="270" y="59"/>
                  </a:cubicBezTo>
                  <a:cubicBezTo>
                    <a:pt x="270" y="59"/>
                    <a:pt x="270" y="59"/>
                    <a:pt x="270" y="59"/>
                  </a:cubicBezTo>
                  <a:cubicBezTo>
                    <a:pt x="273" y="79"/>
                    <a:pt x="273" y="79"/>
                    <a:pt x="273" y="79"/>
                  </a:cubicBezTo>
                  <a:cubicBezTo>
                    <a:pt x="274" y="98"/>
                    <a:pt x="274" y="98"/>
                    <a:pt x="274" y="98"/>
                  </a:cubicBezTo>
                  <a:cubicBezTo>
                    <a:pt x="276" y="118"/>
                    <a:pt x="276" y="118"/>
                    <a:pt x="276" y="118"/>
                  </a:cubicBezTo>
                  <a:cubicBezTo>
                    <a:pt x="276" y="138"/>
                    <a:pt x="276" y="138"/>
                    <a:pt x="276" y="138"/>
                  </a:cubicBezTo>
                  <a:cubicBezTo>
                    <a:pt x="275" y="148"/>
                    <a:pt x="275" y="148"/>
                    <a:pt x="275" y="148"/>
                  </a:cubicBezTo>
                  <a:cubicBezTo>
                    <a:pt x="275" y="151"/>
                    <a:pt x="275" y="155"/>
                    <a:pt x="275" y="158"/>
                  </a:cubicBezTo>
                  <a:cubicBezTo>
                    <a:pt x="274" y="168"/>
                    <a:pt x="274" y="168"/>
                    <a:pt x="274" y="168"/>
                  </a:cubicBezTo>
                  <a:cubicBezTo>
                    <a:pt x="273" y="171"/>
                    <a:pt x="273" y="175"/>
                    <a:pt x="272" y="178"/>
                  </a:cubicBezTo>
                  <a:cubicBezTo>
                    <a:pt x="271" y="188"/>
                    <a:pt x="271" y="188"/>
                    <a:pt x="271" y="188"/>
                  </a:cubicBezTo>
                  <a:cubicBezTo>
                    <a:pt x="270" y="191"/>
                    <a:pt x="269" y="194"/>
                    <a:pt x="269" y="197"/>
                  </a:cubicBezTo>
                  <a:cubicBezTo>
                    <a:pt x="263" y="217"/>
                    <a:pt x="263" y="217"/>
                    <a:pt x="263" y="217"/>
                  </a:cubicBezTo>
                  <a:cubicBezTo>
                    <a:pt x="263" y="217"/>
                    <a:pt x="263" y="217"/>
                    <a:pt x="263" y="217"/>
                  </a:cubicBezTo>
                  <a:cubicBezTo>
                    <a:pt x="263" y="218"/>
                    <a:pt x="263" y="219"/>
                    <a:pt x="262" y="220"/>
                  </a:cubicBezTo>
                  <a:cubicBezTo>
                    <a:pt x="262" y="221"/>
                    <a:pt x="262" y="222"/>
                    <a:pt x="261" y="223"/>
                  </a:cubicBezTo>
                  <a:cubicBezTo>
                    <a:pt x="260" y="225"/>
                    <a:pt x="259" y="226"/>
                    <a:pt x="257" y="228"/>
                  </a:cubicBezTo>
                  <a:cubicBezTo>
                    <a:pt x="256" y="230"/>
                    <a:pt x="255" y="231"/>
                    <a:pt x="253" y="233"/>
                  </a:cubicBezTo>
                  <a:cubicBezTo>
                    <a:pt x="252" y="235"/>
                    <a:pt x="250" y="236"/>
                    <a:pt x="249" y="238"/>
                  </a:cubicBezTo>
                  <a:cubicBezTo>
                    <a:pt x="242" y="243"/>
                    <a:pt x="236" y="249"/>
                    <a:pt x="230" y="255"/>
                  </a:cubicBezTo>
                  <a:cubicBezTo>
                    <a:pt x="230" y="255"/>
                    <a:pt x="230" y="255"/>
                    <a:pt x="230" y="255"/>
                  </a:cubicBezTo>
                  <a:cubicBezTo>
                    <a:pt x="231" y="258"/>
                    <a:pt x="233" y="262"/>
                    <a:pt x="234" y="265"/>
                  </a:cubicBezTo>
                  <a:cubicBezTo>
                    <a:pt x="236" y="269"/>
                    <a:pt x="237" y="272"/>
                    <a:pt x="239" y="276"/>
                  </a:cubicBezTo>
                  <a:cubicBezTo>
                    <a:pt x="240" y="278"/>
                    <a:pt x="240" y="278"/>
                    <a:pt x="240" y="278"/>
                  </a:cubicBezTo>
                  <a:cubicBezTo>
                    <a:pt x="241" y="279"/>
                    <a:pt x="241" y="280"/>
                    <a:pt x="242" y="281"/>
                  </a:cubicBezTo>
                  <a:cubicBezTo>
                    <a:pt x="244" y="283"/>
                    <a:pt x="244" y="283"/>
                    <a:pt x="244" y="283"/>
                  </a:cubicBezTo>
                  <a:cubicBezTo>
                    <a:pt x="244" y="284"/>
                    <a:pt x="245" y="285"/>
                    <a:pt x="245" y="286"/>
                  </a:cubicBezTo>
                  <a:cubicBezTo>
                    <a:pt x="247" y="288"/>
                    <a:pt x="247" y="288"/>
                    <a:pt x="247" y="288"/>
                  </a:cubicBezTo>
                  <a:cubicBezTo>
                    <a:pt x="248" y="288"/>
                    <a:pt x="248" y="289"/>
                    <a:pt x="249" y="290"/>
                  </a:cubicBezTo>
                  <a:cubicBezTo>
                    <a:pt x="253" y="293"/>
                    <a:pt x="253" y="293"/>
                    <a:pt x="253" y="293"/>
                  </a:cubicBezTo>
                  <a:cubicBezTo>
                    <a:pt x="253" y="294"/>
                    <a:pt x="253" y="294"/>
                    <a:pt x="253" y="294"/>
                  </a:cubicBezTo>
                  <a:cubicBezTo>
                    <a:pt x="253" y="294"/>
                    <a:pt x="253" y="294"/>
                    <a:pt x="253" y="294"/>
                  </a:cubicBezTo>
                  <a:cubicBezTo>
                    <a:pt x="251" y="310"/>
                    <a:pt x="251" y="310"/>
                    <a:pt x="251" y="310"/>
                  </a:cubicBezTo>
                  <a:cubicBezTo>
                    <a:pt x="249" y="326"/>
                    <a:pt x="249" y="326"/>
                    <a:pt x="249" y="326"/>
                  </a:cubicBezTo>
                  <a:cubicBezTo>
                    <a:pt x="248" y="342"/>
                    <a:pt x="248" y="342"/>
                    <a:pt x="248" y="342"/>
                  </a:cubicBezTo>
                  <a:cubicBezTo>
                    <a:pt x="247" y="358"/>
                    <a:pt x="247" y="358"/>
                    <a:pt x="247" y="358"/>
                  </a:cubicBezTo>
                  <a:cubicBezTo>
                    <a:pt x="247" y="375"/>
                    <a:pt x="247" y="375"/>
                    <a:pt x="247" y="375"/>
                  </a:cubicBezTo>
                  <a:cubicBezTo>
                    <a:pt x="248" y="391"/>
                    <a:pt x="248" y="391"/>
                    <a:pt x="248" y="391"/>
                  </a:cubicBezTo>
                  <a:cubicBezTo>
                    <a:pt x="250" y="407"/>
                    <a:pt x="250" y="407"/>
                    <a:pt x="250" y="407"/>
                  </a:cubicBezTo>
                  <a:lnTo>
                    <a:pt x="253" y="423"/>
                  </a:lnTo>
                  <a:close/>
                  <a:moveTo>
                    <a:pt x="253" y="423"/>
                  </a:moveTo>
                  <a:cubicBezTo>
                    <a:pt x="250" y="407"/>
                    <a:pt x="250" y="407"/>
                    <a:pt x="250" y="407"/>
                  </a:cubicBezTo>
                  <a:cubicBezTo>
                    <a:pt x="248" y="391"/>
                    <a:pt x="248" y="391"/>
                    <a:pt x="248" y="391"/>
                  </a:cubicBezTo>
                  <a:cubicBezTo>
                    <a:pt x="247" y="375"/>
                    <a:pt x="247" y="375"/>
                    <a:pt x="247" y="375"/>
                  </a:cubicBezTo>
                  <a:cubicBezTo>
                    <a:pt x="247" y="358"/>
                    <a:pt x="247" y="358"/>
                    <a:pt x="247" y="358"/>
                  </a:cubicBezTo>
                  <a:cubicBezTo>
                    <a:pt x="247" y="342"/>
                    <a:pt x="247" y="342"/>
                    <a:pt x="247" y="342"/>
                  </a:cubicBezTo>
                  <a:cubicBezTo>
                    <a:pt x="249" y="326"/>
                    <a:pt x="249" y="326"/>
                    <a:pt x="249" y="326"/>
                  </a:cubicBezTo>
                  <a:cubicBezTo>
                    <a:pt x="251" y="310"/>
                    <a:pt x="251" y="310"/>
                    <a:pt x="251" y="310"/>
                  </a:cubicBezTo>
                  <a:cubicBezTo>
                    <a:pt x="253" y="294"/>
                    <a:pt x="253" y="294"/>
                    <a:pt x="253" y="294"/>
                  </a:cubicBezTo>
                  <a:cubicBezTo>
                    <a:pt x="253" y="294"/>
                    <a:pt x="253" y="294"/>
                    <a:pt x="253" y="294"/>
                  </a:cubicBezTo>
                  <a:cubicBezTo>
                    <a:pt x="249" y="290"/>
                    <a:pt x="249" y="290"/>
                    <a:pt x="249" y="290"/>
                  </a:cubicBezTo>
                  <a:cubicBezTo>
                    <a:pt x="248" y="289"/>
                    <a:pt x="248" y="289"/>
                    <a:pt x="247" y="288"/>
                  </a:cubicBezTo>
                  <a:cubicBezTo>
                    <a:pt x="245" y="286"/>
                    <a:pt x="245" y="286"/>
                    <a:pt x="245" y="286"/>
                  </a:cubicBezTo>
                  <a:cubicBezTo>
                    <a:pt x="244" y="285"/>
                    <a:pt x="244" y="284"/>
                    <a:pt x="243" y="283"/>
                  </a:cubicBezTo>
                  <a:cubicBezTo>
                    <a:pt x="242" y="281"/>
                    <a:pt x="242" y="281"/>
                    <a:pt x="242" y="281"/>
                  </a:cubicBezTo>
                  <a:cubicBezTo>
                    <a:pt x="241" y="280"/>
                    <a:pt x="241" y="279"/>
                    <a:pt x="240" y="279"/>
                  </a:cubicBezTo>
                  <a:cubicBezTo>
                    <a:pt x="239" y="276"/>
                    <a:pt x="239" y="276"/>
                    <a:pt x="239" y="276"/>
                  </a:cubicBezTo>
                  <a:cubicBezTo>
                    <a:pt x="237" y="273"/>
                    <a:pt x="236" y="269"/>
                    <a:pt x="234" y="266"/>
                  </a:cubicBezTo>
                  <a:cubicBezTo>
                    <a:pt x="233" y="262"/>
                    <a:pt x="231" y="259"/>
                    <a:pt x="229" y="255"/>
                  </a:cubicBezTo>
                  <a:cubicBezTo>
                    <a:pt x="229" y="255"/>
                    <a:pt x="229" y="255"/>
                    <a:pt x="229" y="255"/>
                  </a:cubicBezTo>
                  <a:cubicBezTo>
                    <a:pt x="229" y="255"/>
                    <a:pt x="229" y="255"/>
                    <a:pt x="229" y="255"/>
                  </a:cubicBezTo>
                  <a:cubicBezTo>
                    <a:pt x="235" y="249"/>
                    <a:pt x="242" y="243"/>
                    <a:pt x="248" y="237"/>
                  </a:cubicBezTo>
                  <a:cubicBezTo>
                    <a:pt x="250" y="236"/>
                    <a:pt x="251" y="234"/>
                    <a:pt x="253" y="233"/>
                  </a:cubicBezTo>
                  <a:cubicBezTo>
                    <a:pt x="254" y="231"/>
                    <a:pt x="256" y="230"/>
                    <a:pt x="257" y="228"/>
                  </a:cubicBezTo>
                  <a:cubicBezTo>
                    <a:pt x="258" y="226"/>
                    <a:pt x="260" y="224"/>
                    <a:pt x="261" y="223"/>
                  </a:cubicBezTo>
                  <a:cubicBezTo>
                    <a:pt x="261" y="222"/>
                    <a:pt x="262" y="221"/>
                    <a:pt x="262" y="220"/>
                  </a:cubicBezTo>
                  <a:cubicBezTo>
                    <a:pt x="262" y="219"/>
                    <a:pt x="263" y="218"/>
                    <a:pt x="263" y="216"/>
                  </a:cubicBezTo>
                  <a:cubicBezTo>
                    <a:pt x="263" y="216"/>
                    <a:pt x="263" y="216"/>
                    <a:pt x="263" y="216"/>
                  </a:cubicBezTo>
                  <a:cubicBezTo>
                    <a:pt x="268" y="197"/>
                    <a:pt x="268" y="197"/>
                    <a:pt x="268" y="197"/>
                  </a:cubicBezTo>
                  <a:cubicBezTo>
                    <a:pt x="269" y="194"/>
                    <a:pt x="270" y="191"/>
                    <a:pt x="270" y="188"/>
                  </a:cubicBezTo>
                  <a:cubicBezTo>
                    <a:pt x="272" y="178"/>
                    <a:pt x="272" y="178"/>
                    <a:pt x="272" y="178"/>
                  </a:cubicBezTo>
                  <a:cubicBezTo>
                    <a:pt x="272" y="175"/>
                    <a:pt x="273" y="171"/>
                    <a:pt x="273" y="168"/>
                  </a:cubicBezTo>
                  <a:cubicBezTo>
                    <a:pt x="274" y="158"/>
                    <a:pt x="274" y="158"/>
                    <a:pt x="274" y="158"/>
                  </a:cubicBezTo>
                  <a:cubicBezTo>
                    <a:pt x="274" y="155"/>
                    <a:pt x="275" y="151"/>
                    <a:pt x="275" y="148"/>
                  </a:cubicBezTo>
                  <a:cubicBezTo>
                    <a:pt x="275" y="138"/>
                    <a:pt x="275" y="138"/>
                    <a:pt x="275" y="138"/>
                  </a:cubicBezTo>
                  <a:cubicBezTo>
                    <a:pt x="275" y="118"/>
                    <a:pt x="275" y="118"/>
                    <a:pt x="275" y="118"/>
                  </a:cubicBezTo>
                  <a:cubicBezTo>
                    <a:pt x="274" y="98"/>
                    <a:pt x="274" y="98"/>
                    <a:pt x="274" y="98"/>
                  </a:cubicBezTo>
                  <a:cubicBezTo>
                    <a:pt x="272" y="79"/>
                    <a:pt x="272" y="79"/>
                    <a:pt x="272" y="79"/>
                  </a:cubicBezTo>
                  <a:cubicBezTo>
                    <a:pt x="270" y="59"/>
                    <a:pt x="270" y="59"/>
                    <a:pt x="270" y="59"/>
                  </a:cubicBezTo>
                  <a:cubicBezTo>
                    <a:pt x="270" y="59"/>
                    <a:pt x="270" y="59"/>
                    <a:pt x="270" y="59"/>
                  </a:cubicBezTo>
                  <a:cubicBezTo>
                    <a:pt x="216" y="7"/>
                    <a:pt x="216" y="7"/>
                    <a:pt x="216" y="7"/>
                  </a:cubicBezTo>
                  <a:cubicBezTo>
                    <a:pt x="216" y="7"/>
                    <a:pt x="216" y="7"/>
                    <a:pt x="216" y="7"/>
                  </a:cubicBezTo>
                  <a:cubicBezTo>
                    <a:pt x="205" y="6"/>
                    <a:pt x="205" y="6"/>
                    <a:pt x="205" y="6"/>
                  </a:cubicBezTo>
                  <a:cubicBezTo>
                    <a:pt x="195" y="5"/>
                    <a:pt x="195" y="5"/>
                    <a:pt x="195" y="5"/>
                  </a:cubicBezTo>
                  <a:cubicBezTo>
                    <a:pt x="174" y="2"/>
                    <a:pt x="174" y="2"/>
                    <a:pt x="174" y="2"/>
                  </a:cubicBezTo>
                  <a:cubicBezTo>
                    <a:pt x="163" y="1"/>
                    <a:pt x="163" y="1"/>
                    <a:pt x="163" y="1"/>
                  </a:cubicBezTo>
                  <a:cubicBezTo>
                    <a:pt x="153" y="1"/>
                    <a:pt x="153" y="1"/>
                    <a:pt x="153" y="1"/>
                  </a:cubicBezTo>
                  <a:cubicBezTo>
                    <a:pt x="149" y="1"/>
                    <a:pt x="146" y="1"/>
                    <a:pt x="142" y="1"/>
                  </a:cubicBezTo>
                  <a:cubicBezTo>
                    <a:pt x="132" y="3"/>
                    <a:pt x="132" y="3"/>
                    <a:pt x="132" y="3"/>
                  </a:cubicBezTo>
                  <a:cubicBezTo>
                    <a:pt x="132" y="3"/>
                    <a:pt x="132" y="3"/>
                    <a:pt x="132" y="3"/>
                  </a:cubicBezTo>
                  <a:cubicBezTo>
                    <a:pt x="130" y="4"/>
                    <a:pt x="130" y="4"/>
                    <a:pt x="130" y="4"/>
                  </a:cubicBezTo>
                  <a:cubicBezTo>
                    <a:pt x="128" y="5"/>
                    <a:pt x="128" y="5"/>
                    <a:pt x="128" y="5"/>
                  </a:cubicBezTo>
                  <a:cubicBezTo>
                    <a:pt x="127" y="6"/>
                    <a:pt x="126" y="7"/>
                    <a:pt x="125" y="8"/>
                  </a:cubicBezTo>
                  <a:cubicBezTo>
                    <a:pt x="124" y="9"/>
                    <a:pt x="122" y="12"/>
                    <a:pt x="120" y="14"/>
                  </a:cubicBezTo>
                  <a:cubicBezTo>
                    <a:pt x="119" y="16"/>
                    <a:pt x="117" y="18"/>
                    <a:pt x="115" y="20"/>
                  </a:cubicBezTo>
                  <a:cubicBezTo>
                    <a:pt x="114" y="21"/>
                    <a:pt x="113" y="22"/>
                    <a:pt x="112" y="22"/>
                  </a:cubicBezTo>
                  <a:cubicBezTo>
                    <a:pt x="110" y="24"/>
                    <a:pt x="110" y="24"/>
                    <a:pt x="110" y="24"/>
                  </a:cubicBezTo>
                  <a:cubicBezTo>
                    <a:pt x="108" y="24"/>
                    <a:pt x="108" y="24"/>
                    <a:pt x="108" y="24"/>
                  </a:cubicBezTo>
                  <a:cubicBezTo>
                    <a:pt x="108" y="25"/>
                    <a:pt x="108" y="25"/>
                    <a:pt x="108" y="25"/>
                  </a:cubicBezTo>
                  <a:cubicBezTo>
                    <a:pt x="108" y="24"/>
                    <a:pt x="108" y="24"/>
                    <a:pt x="108" y="24"/>
                  </a:cubicBezTo>
                  <a:cubicBezTo>
                    <a:pt x="108" y="21"/>
                    <a:pt x="108" y="18"/>
                    <a:pt x="107" y="15"/>
                  </a:cubicBezTo>
                  <a:cubicBezTo>
                    <a:pt x="107" y="13"/>
                    <a:pt x="107" y="11"/>
                    <a:pt x="107" y="10"/>
                  </a:cubicBezTo>
                  <a:cubicBezTo>
                    <a:pt x="107" y="9"/>
                    <a:pt x="106" y="9"/>
                    <a:pt x="106" y="8"/>
                  </a:cubicBezTo>
                  <a:cubicBezTo>
                    <a:pt x="106" y="8"/>
                    <a:pt x="106" y="7"/>
                    <a:pt x="105" y="7"/>
                  </a:cubicBezTo>
                  <a:cubicBezTo>
                    <a:pt x="105" y="7"/>
                    <a:pt x="105" y="7"/>
                    <a:pt x="105" y="7"/>
                  </a:cubicBezTo>
                  <a:cubicBezTo>
                    <a:pt x="105" y="7"/>
                    <a:pt x="105" y="7"/>
                    <a:pt x="105" y="7"/>
                  </a:cubicBezTo>
                  <a:cubicBezTo>
                    <a:pt x="105" y="7"/>
                    <a:pt x="105" y="7"/>
                    <a:pt x="105" y="7"/>
                  </a:cubicBezTo>
                  <a:cubicBezTo>
                    <a:pt x="94" y="4"/>
                    <a:pt x="94" y="4"/>
                    <a:pt x="94" y="4"/>
                  </a:cubicBezTo>
                  <a:cubicBezTo>
                    <a:pt x="90" y="3"/>
                    <a:pt x="86" y="3"/>
                    <a:pt x="82" y="2"/>
                  </a:cubicBezTo>
                  <a:cubicBezTo>
                    <a:pt x="79" y="2"/>
                    <a:pt x="75" y="1"/>
                    <a:pt x="71" y="1"/>
                  </a:cubicBezTo>
                  <a:cubicBezTo>
                    <a:pt x="60" y="1"/>
                    <a:pt x="60" y="1"/>
                    <a:pt x="60" y="1"/>
                  </a:cubicBezTo>
                  <a:cubicBezTo>
                    <a:pt x="52" y="2"/>
                    <a:pt x="44" y="2"/>
                    <a:pt x="37" y="2"/>
                  </a:cubicBezTo>
                  <a:cubicBezTo>
                    <a:pt x="25" y="3"/>
                    <a:pt x="25" y="3"/>
                    <a:pt x="25" y="3"/>
                  </a:cubicBezTo>
                  <a:cubicBezTo>
                    <a:pt x="14" y="3"/>
                    <a:pt x="14" y="3"/>
                    <a:pt x="14" y="3"/>
                  </a:cubicBezTo>
                  <a:cubicBezTo>
                    <a:pt x="14" y="3"/>
                    <a:pt x="14" y="3"/>
                    <a:pt x="14" y="3"/>
                  </a:cubicBezTo>
                  <a:cubicBezTo>
                    <a:pt x="18" y="16"/>
                    <a:pt x="18" y="16"/>
                    <a:pt x="18" y="16"/>
                  </a:cubicBezTo>
                  <a:cubicBezTo>
                    <a:pt x="21" y="29"/>
                    <a:pt x="21" y="29"/>
                    <a:pt x="21" y="29"/>
                  </a:cubicBezTo>
                  <a:cubicBezTo>
                    <a:pt x="24" y="43"/>
                    <a:pt x="24" y="43"/>
                    <a:pt x="24" y="43"/>
                  </a:cubicBezTo>
                  <a:cubicBezTo>
                    <a:pt x="25" y="47"/>
                    <a:pt x="26" y="52"/>
                    <a:pt x="26" y="56"/>
                  </a:cubicBezTo>
                  <a:cubicBezTo>
                    <a:pt x="27" y="61"/>
                    <a:pt x="27" y="66"/>
                    <a:pt x="28" y="70"/>
                  </a:cubicBezTo>
                  <a:cubicBezTo>
                    <a:pt x="28" y="77"/>
                    <a:pt x="28" y="77"/>
                    <a:pt x="28" y="77"/>
                  </a:cubicBezTo>
                  <a:cubicBezTo>
                    <a:pt x="28" y="79"/>
                    <a:pt x="29" y="82"/>
                    <a:pt x="29" y="84"/>
                  </a:cubicBezTo>
                  <a:cubicBezTo>
                    <a:pt x="29" y="89"/>
                    <a:pt x="29" y="93"/>
                    <a:pt x="29" y="98"/>
                  </a:cubicBezTo>
                  <a:cubicBezTo>
                    <a:pt x="28" y="112"/>
                    <a:pt x="28" y="112"/>
                    <a:pt x="28" y="112"/>
                  </a:cubicBezTo>
                  <a:cubicBezTo>
                    <a:pt x="27" y="111"/>
                    <a:pt x="27" y="111"/>
                    <a:pt x="27" y="111"/>
                  </a:cubicBezTo>
                  <a:cubicBezTo>
                    <a:pt x="49" y="111"/>
                    <a:pt x="49" y="111"/>
                    <a:pt x="49" y="111"/>
                  </a:cubicBezTo>
                  <a:cubicBezTo>
                    <a:pt x="71" y="113"/>
                    <a:pt x="71" y="113"/>
                    <a:pt x="71" y="113"/>
                  </a:cubicBezTo>
                  <a:cubicBezTo>
                    <a:pt x="93" y="115"/>
                    <a:pt x="93" y="115"/>
                    <a:pt x="93" y="115"/>
                  </a:cubicBezTo>
                  <a:cubicBezTo>
                    <a:pt x="115" y="118"/>
                    <a:pt x="115" y="118"/>
                    <a:pt x="115" y="118"/>
                  </a:cubicBezTo>
                  <a:cubicBezTo>
                    <a:pt x="114" y="118"/>
                    <a:pt x="114" y="118"/>
                    <a:pt x="114" y="118"/>
                  </a:cubicBezTo>
                  <a:cubicBezTo>
                    <a:pt x="116" y="114"/>
                    <a:pt x="116" y="114"/>
                    <a:pt x="116" y="114"/>
                  </a:cubicBezTo>
                  <a:cubicBezTo>
                    <a:pt x="117" y="113"/>
                    <a:pt x="117" y="111"/>
                    <a:pt x="117" y="110"/>
                  </a:cubicBezTo>
                  <a:cubicBezTo>
                    <a:pt x="118" y="109"/>
                    <a:pt x="118" y="107"/>
                    <a:pt x="118" y="106"/>
                  </a:cubicBezTo>
                  <a:cubicBezTo>
                    <a:pt x="118" y="104"/>
                    <a:pt x="118" y="103"/>
                    <a:pt x="118" y="101"/>
                  </a:cubicBezTo>
                  <a:cubicBezTo>
                    <a:pt x="118" y="98"/>
                    <a:pt x="118" y="95"/>
                    <a:pt x="118" y="92"/>
                  </a:cubicBezTo>
                  <a:cubicBezTo>
                    <a:pt x="118" y="89"/>
                    <a:pt x="118" y="86"/>
                    <a:pt x="117" y="83"/>
                  </a:cubicBezTo>
                  <a:cubicBezTo>
                    <a:pt x="117" y="83"/>
                    <a:pt x="117" y="83"/>
                    <a:pt x="117" y="83"/>
                  </a:cubicBezTo>
                  <a:cubicBezTo>
                    <a:pt x="118" y="83"/>
                    <a:pt x="118" y="83"/>
                    <a:pt x="118" y="83"/>
                  </a:cubicBezTo>
                  <a:cubicBezTo>
                    <a:pt x="125" y="83"/>
                    <a:pt x="132" y="84"/>
                    <a:pt x="139" y="85"/>
                  </a:cubicBezTo>
                  <a:cubicBezTo>
                    <a:pt x="146" y="85"/>
                    <a:pt x="152" y="86"/>
                    <a:pt x="159" y="87"/>
                  </a:cubicBezTo>
                  <a:cubicBezTo>
                    <a:pt x="163" y="88"/>
                    <a:pt x="166" y="88"/>
                    <a:pt x="169" y="89"/>
                  </a:cubicBezTo>
                  <a:cubicBezTo>
                    <a:pt x="173" y="89"/>
                    <a:pt x="176" y="90"/>
                    <a:pt x="180" y="91"/>
                  </a:cubicBezTo>
                  <a:cubicBezTo>
                    <a:pt x="183" y="91"/>
                    <a:pt x="186" y="92"/>
                    <a:pt x="190" y="93"/>
                  </a:cubicBezTo>
                  <a:cubicBezTo>
                    <a:pt x="199" y="97"/>
                    <a:pt x="199" y="97"/>
                    <a:pt x="199" y="97"/>
                  </a:cubicBezTo>
                  <a:cubicBezTo>
                    <a:pt x="200" y="97"/>
                    <a:pt x="200" y="97"/>
                    <a:pt x="200" y="97"/>
                  </a:cubicBezTo>
                  <a:cubicBezTo>
                    <a:pt x="200" y="97"/>
                    <a:pt x="200" y="97"/>
                    <a:pt x="200" y="97"/>
                  </a:cubicBezTo>
                  <a:cubicBezTo>
                    <a:pt x="201" y="111"/>
                    <a:pt x="201" y="111"/>
                    <a:pt x="201" y="111"/>
                  </a:cubicBezTo>
                  <a:cubicBezTo>
                    <a:pt x="201" y="124"/>
                    <a:pt x="201" y="124"/>
                    <a:pt x="201" y="124"/>
                  </a:cubicBezTo>
                  <a:cubicBezTo>
                    <a:pt x="200" y="137"/>
                    <a:pt x="200" y="137"/>
                    <a:pt x="200" y="137"/>
                  </a:cubicBezTo>
                  <a:cubicBezTo>
                    <a:pt x="199" y="150"/>
                    <a:pt x="199" y="150"/>
                    <a:pt x="199" y="150"/>
                  </a:cubicBezTo>
                  <a:cubicBezTo>
                    <a:pt x="197" y="164"/>
                    <a:pt x="197" y="164"/>
                    <a:pt x="197" y="164"/>
                  </a:cubicBezTo>
                  <a:cubicBezTo>
                    <a:pt x="195" y="177"/>
                    <a:pt x="195" y="177"/>
                    <a:pt x="195" y="177"/>
                  </a:cubicBezTo>
                  <a:cubicBezTo>
                    <a:pt x="193" y="185"/>
                    <a:pt x="191" y="194"/>
                    <a:pt x="190" y="203"/>
                  </a:cubicBezTo>
                  <a:cubicBezTo>
                    <a:pt x="190" y="203"/>
                    <a:pt x="190" y="203"/>
                    <a:pt x="190" y="203"/>
                  </a:cubicBezTo>
                  <a:cubicBezTo>
                    <a:pt x="189" y="203"/>
                    <a:pt x="189" y="203"/>
                    <a:pt x="189" y="203"/>
                  </a:cubicBezTo>
                  <a:cubicBezTo>
                    <a:pt x="145" y="192"/>
                    <a:pt x="145" y="192"/>
                    <a:pt x="145" y="192"/>
                  </a:cubicBezTo>
                  <a:cubicBezTo>
                    <a:pt x="101" y="179"/>
                    <a:pt x="101" y="179"/>
                    <a:pt x="101" y="179"/>
                  </a:cubicBezTo>
                  <a:cubicBezTo>
                    <a:pt x="102" y="178"/>
                    <a:pt x="102" y="178"/>
                    <a:pt x="102" y="178"/>
                  </a:cubicBezTo>
                  <a:cubicBezTo>
                    <a:pt x="101" y="182"/>
                    <a:pt x="100" y="185"/>
                    <a:pt x="100" y="189"/>
                  </a:cubicBezTo>
                  <a:cubicBezTo>
                    <a:pt x="98" y="199"/>
                    <a:pt x="98" y="199"/>
                    <a:pt x="98" y="199"/>
                  </a:cubicBezTo>
                  <a:cubicBezTo>
                    <a:pt x="97" y="205"/>
                    <a:pt x="97" y="205"/>
                    <a:pt x="97" y="205"/>
                  </a:cubicBezTo>
                  <a:cubicBezTo>
                    <a:pt x="96" y="210"/>
                    <a:pt x="96" y="210"/>
                    <a:pt x="96" y="210"/>
                  </a:cubicBezTo>
                  <a:cubicBezTo>
                    <a:pt x="95" y="213"/>
                    <a:pt x="95" y="213"/>
                    <a:pt x="95" y="213"/>
                  </a:cubicBezTo>
                  <a:cubicBezTo>
                    <a:pt x="95" y="214"/>
                    <a:pt x="95" y="214"/>
                    <a:pt x="95" y="215"/>
                  </a:cubicBezTo>
                  <a:cubicBezTo>
                    <a:pt x="93" y="220"/>
                    <a:pt x="93" y="220"/>
                    <a:pt x="93" y="220"/>
                  </a:cubicBezTo>
                  <a:cubicBezTo>
                    <a:pt x="91" y="226"/>
                    <a:pt x="91" y="226"/>
                    <a:pt x="91" y="226"/>
                  </a:cubicBezTo>
                  <a:cubicBezTo>
                    <a:pt x="89" y="231"/>
                    <a:pt x="89" y="231"/>
                    <a:pt x="89" y="231"/>
                  </a:cubicBezTo>
                  <a:cubicBezTo>
                    <a:pt x="88" y="234"/>
                    <a:pt x="87" y="238"/>
                    <a:pt x="86" y="241"/>
                  </a:cubicBezTo>
                  <a:cubicBezTo>
                    <a:pt x="86" y="245"/>
                    <a:pt x="85" y="248"/>
                    <a:pt x="84" y="252"/>
                  </a:cubicBezTo>
                  <a:cubicBezTo>
                    <a:pt x="82" y="262"/>
                    <a:pt x="82" y="262"/>
                    <a:pt x="82" y="262"/>
                  </a:cubicBezTo>
                  <a:cubicBezTo>
                    <a:pt x="81" y="261"/>
                    <a:pt x="81" y="261"/>
                    <a:pt x="81" y="261"/>
                  </a:cubicBezTo>
                  <a:cubicBezTo>
                    <a:pt x="125" y="273"/>
                    <a:pt x="125" y="273"/>
                    <a:pt x="125" y="273"/>
                  </a:cubicBezTo>
                  <a:cubicBezTo>
                    <a:pt x="169" y="286"/>
                    <a:pt x="169" y="286"/>
                    <a:pt x="169" y="286"/>
                  </a:cubicBezTo>
                  <a:cubicBezTo>
                    <a:pt x="170" y="286"/>
                    <a:pt x="170" y="286"/>
                    <a:pt x="170" y="286"/>
                  </a:cubicBezTo>
                  <a:cubicBezTo>
                    <a:pt x="169" y="287"/>
                    <a:pt x="169" y="287"/>
                    <a:pt x="169" y="287"/>
                  </a:cubicBezTo>
                  <a:cubicBezTo>
                    <a:pt x="166" y="299"/>
                    <a:pt x="166" y="299"/>
                    <a:pt x="166" y="299"/>
                  </a:cubicBezTo>
                  <a:cubicBezTo>
                    <a:pt x="164" y="311"/>
                    <a:pt x="164" y="311"/>
                    <a:pt x="164" y="311"/>
                  </a:cubicBezTo>
                  <a:cubicBezTo>
                    <a:pt x="162" y="323"/>
                    <a:pt x="162" y="323"/>
                    <a:pt x="162" y="323"/>
                  </a:cubicBezTo>
                  <a:cubicBezTo>
                    <a:pt x="161" y="335"/>
                    <a:pt x="161" y="335"/>
                    <a:pt x="161" y="335"/>
                  </a:cubicBezTo>
                  <a:cubicBezTo>
                    <a:pt x="160" y="348"/>
                    <a:pt x="160" y="348"/>
                    <a:pt x="160" y="348"/>
                  </a:cubicBezTo>
                  <a:cubicBezTo>
                    <a:pt x="159" y="360"/>
                    <a:pt x="159" y="360"/>
                    <a:pt x="159" y="360"/>
                  </a:cubicBezTo>
                  <a:cubicBezTo>
                    <a:pt x="159" y="368"/>
                    <a:pt x="159" y="376"/>
                    <a:pt x="159" y="385"/>
                  </a:cubicBezTo>
                  <a:cubicBezTo>
                    <a:pt x="159" y="385"/>
                    <a:pt x="159" y="385"/>
                    <a:pt x="159" y="385"/>
                  </a:cubicBezTo>
                  <a:cubicBezTo>
                    <a:pt x="159" y="385"/>
                    <a:pt x="159" y="385"/>
                    <a:pt x="159" y="385"/>
                  </a:cubicBezTo>
                  <a:cubicBezTo>
                    <a:pt x="138" y="380"/>
                    <a:pt x="138" y="380"/>
                    <a:pt x="138" y="380"/>
                  </a:cubicBezTo>
                  <a:cubicBezTo>
                    <a:pt x="117" y="377"/>
                    <a:pt x="117" y="377"/>
                    <a:pt x="117" y="377"/>
                  </a:cubicBezTo>
                  <a:cubicBezTo>
                    <a:pt x="96" y="374"/>
                    <a:pt x="96" y="374"/>
                    <a:pt x="96" y="374"/>
                  </a:cubicBezTo>
                  <a:cubicBezTo>
                    <a:pt x="74" y="371"/>
                    <a:pt x="74" y="371"/>
                    <a:pt x="74" y="371"/>
                  </a:cubicBezTo>
                  <a:cubicBezTo>
                    <a:pt x="74" y="371"/>
                    <a:pt x="74" y="371"/>
                    <a:pt x="74" y="371"/>
                  </a:cubicBezTo>
                  <a:cubicBezTo>
                    <a:pt x="74" y="371"/>
                    <a:pt x="74" y="371"/>
                    <a:pt x="74" y="371"/>
                  </a:cubicBezTo>
                  <a:cubicBezTo>
                    <a:pt x="74" y="367"/>
                    <a:pt x="74" y="364"/>
                    <a:pt x="74" y="361"/>
                  </a:cubicBezTo>
                  <a:cubicBezTo>
                    <a:pt x="73" y="358"/>
                    <a:pt x="73" y="354"/>
                    <a:pt x="73" y="351"/>
                  </a:cubicBezTo>
                  <a:cubicBezTo>
                    <a:pt x="73" y="349"/>
                    <a:pt x="73" y="349"/>
                    <a:pt x="73" y="349"/>
                  </a:cubicBezTo>
                  <a:cubicBezTo>
                    <a:pt x="73" y="348"/>
                    <a:pt x="73" y="347"/>
                    <a:pt x="73" y="346"/>
                  </a:cubicBezTo>
                  <a:cubicBezTo>
                    <a:pt x="74" y="344"/>
                    <a:pt x="74" y="344"/>
                    <a:pt x="74" y="344"/>
                  </a:cubicBezTo>
                  <a:cubicBezTo>
                    <a:pt x="74" y="343"/>
                    <a:pt x="74" y="342"/>
                    <a:pt x="74" y="341"/>
                  </a:cubicBezTo>
                  <a:cubicBezTo>
                    <a:pt x="75" y="339"/>
                    <a:pt x="75" y="339"/>
                    <a:pt x="75" y="339"/>
                  </a:cubicBezTo>
                  <a:cubicBezTo>
                    <a:pt x="75" y="338"/>
                    <a:pt x="75" y="337"/>
                    <a:pt x="76" y="336"/>
                  </a:cubicBezTo>
                  <a:cubicBezTo>
                    <a:pt x="77" y="332"/>
                    <a:pt x="77" y="332"/>
                    <a:pt x="77" y="332"/>
                  </a:cubicBezTo>
                  <a:cubicBezTo>
                    <a:pt x="78" y="332"/>
                    <a:pt x="78" y="332"/>
                    <a:pt x="78" y="332"/>
                  </a:cubicBezTo>
                  <a:cubicBezTo>
                    <a:pt x="59" y="329"/>
                    <a:pt x="59" y="329"/>
                    <a:pt x="59" y="329"/>
                  </a:cubicBezTo>
                  <a:cubicBezTo>
                    <a:pt x="57" y="328"/>
                    <a:pt x="55" y="328"/>
                    <a:pt x="54" y="328"/>
                  </a:cubicBezTo>
                  <a:cubicBezTo>
                    <a:pt x="49" y="327"/>
                    <a:pt x="49" y="327"/>
                    <a:pt x="49" y="327"/>
                  </a:cubicBezTo>
                  <a:cubicBezTo>
                    <a:pt x="39" y="326"/>
                    <a:pt x="39" y="326"/>
                    <a:pt x="39" y="326"/>
                  </a:cubicBezTo>
                  <a:cubicBezTo>
                    <a:pt x="20" y="326"/>
                    <a:pt x="20" y="326"/>
                    <a:pt x="20" y="326"/>
                  </a:cubicBezTo>
                  <a:cubicBezTo>
                    <a:pt x="0" y="325"/>
                    <a:pt x="0" y="325"/>
                    <a:pt x="0" y="325"/>
                  </a:cubicBezTo>
                  <a:cubicBezTo>
                    <a:pt x="1" y="325"/>
                    <a:pt x="1" y="325"/>
                    <a:pt x="1" y="325"/>
                  </a:cubicBezTo>
                  <a:cubicBezTo>
                    <a:pt x="1" y="346"/>
                    <a:pt x="1" y="346"/>
                    <a:pt x="1" y="346"/>
                  </a:cubicBezTo>
                  <a:cubicBezTo>
                    <a:pt x="2" y="367"/>
                    <a:pt x="2" y="367"/>
                    <a:pt x="2" y="367"/>
                  </a:cubicBezTo>
                  <a:cubicBezTo>
                    <a:pt x="3" y="388"/>
                    <a:pt x="3" y="388"/>
                    <a:pt x="3" y="388"/>
                  </a:cubicBezTo>
                  <a:cubicBezTo>
                    <a:pt x="4" y="409"/>
                    <a:pt x="4" y="409"/>
                    <a:pt x="4" y="409"/>
                  </a:cubicBezTo>
                  <a:cubicBezTo>
                    <a:pt x="4" y="409"/>
                    <a:pt x="4" y="409"/>
                    <a:pt x="4" y="409"/>
                  </a:cubicBezTo>
                  <a:cubicBezTo>
                    <a:pt x="61" y="462"/>
                    <a:pt x="61" y="462"/>
                    <a:pt x="61" y="462"/>
                  </a:cubicBezTo>
                  <a:cubicBezTo>
                    <a:pt x="61" y="462"/>
                    <a:pt x="61" y="462"/>
                    <a:pt x="61" y="462"/>
                  </a:cubicBezTo>
                  <a:cubicBezTo>
                    <a:pt x="74" y="462"/>
                    <a:pt x="74" y="462"/>
                    <a:pt x="74" y="462"/>
                  </a:cubicBezTo>
                  <a:cubicBezTo>
                    <a:pt x="78" y="462"/>
                    <a:pt x="82" y="462"/>
                    <a:pt x="87" y="462"/>
                  </a:cubicBezTo>
                  <a:cubicBezTo>
                    <a:pt x="95" y="463"/>
                    <a:pt x="104" y="464"/>
                    <a:pt x="112" y="464"/>
                  </a:cubicBezTo>
                  <a:cubicBezTo>
                    <a:pt x="125" y="465"/>
                    <a:pt x="125" y="465"/>
                    <a:pt x="125" y="465"/>
                  </a:cubicBezTo>
                  <a:cubicBezTo>
                    <a:pt x="129" y="465"/>
                    <a:pt x="134" y="466"/>
                    <a:pt x="138" y="466"/>
                  </a:cubicBezTo>
                  <a:cubicBezTo>
                    <a:pt x="142" y="466"/>
                    <a:pt x="146" y="466"/>
                    <a:pt x="151" y="466"/>
                  </a:cubicBezTo>
                  <a:cubicBezTo>
                    <a:pt x="164" y="466"/>
                    <a:pt x="164" y="466"/>
                    <a:pt x="164" y="466"/>
                  </a:cubicBezTo>
                  <a:cubicBezTo>
                    <a:pt x="168" y="466"/>
                    <a:pt x="172" y="466"/>
                    <a:pt x="176" y="465"/>
                  </a:cubicBezTo>
                  <a:cubicBezTo>
                    <a:pt x="181" y="465"/>
                    <a:pt x="185" y="465"/>
                    <a:pt x="189" y="464"/>
                  </a:cubicBezTo>
                  <a:cubicBezTo>
                    <a:pt x="202" y="462"/>
                    <a:pt x="202" y="462"/>
                    <a:pt x="202" y="462"/>
                  </a:cubicBezTo>
                  <a:cubicBezTo>
                    <a:pt x="206" y="461"/>
                    <a:pt x="210" y="460"/>
                    <a:pt x="214" y="458"/>
                  </a:cubicBezTo>
                  <a:cubicBezTo>
                    <a:pt x="222" y="454"/>
                    <a:pt x="228" y="447"/>
                    <a:pt x="234" y="441"/>
                  </a:cubicBezTo>
                  <a:cubicBezTo>
                    <a:pt x="240" y="435"/>
                    <a:pt x="246" y="429"/>
                    <a:pt x="253" y="423"/>
                  </a:cubicBezTo>
                  <a:close/>
                </a:path>
              </a:pathLst>
            </a:custGeom>
            <a:grpFill/>
            <a:ln>
              <a:noFill/>
            </a:ln>
          </p:spPr>
          <p:txBody>
            <a:bodyPr vert="horz" wrap="square" lIns="91440" tIns="45720" rIns="91440" bIns="45720" numCol="1" anchor="t" anchorCtr="0" compatLnSpc="1"/>
            <a:p>
              <a:endParaRPr lang="zh-CN" altLang="en-US"/>
            </a:p>
          </p:txBody>
        </p:sp>
        <p:sp>
          <p:nvSpPr>
            <p:cNvPr id="1048888" name="Freeform 293"/>
            <p:cNvSpPr>
              <a:spLocks noEditPoints="1"/>
            </p:cNvSpPr>
            <p:nvPr/>
          </p:nvSpPr>
          <p:spPr bwMode="auto">
            <a:xfrm>
              <a:off x="3717926" y="5618163"/>
              <a:ext cx="806450" cy="1498600"/>
            </a:xfrm>
            <a:custGeom>
              <a:avLst/>
              <a:gdLst>
                <a:gd name="T0" fmla="*/ 400 w 508"/>
                <a:gd name="T1" fmla="*/ 944 h 944"/>
                <a:gd name="T2" fmla="*/ 400 w 508"/>
                <a:gd name="T3" fmla="*/ 944 h 944"/>
                <a:gd name="T4" fmla="*/ 108 w 508"/>
                <a:gd name="T5" fmla="*/ 944 h 944"/>
                <a:gd name="T6" fmla="*/ 2 w 508"/>
                <a:gd name="T7" fmla="*/ 846 h 944"/>
                <a:gd name="T8" fmla="*/ 2 w 508"/>
                <a:gd name="T9" fmla="*/ 846 h 944"/>
                <a:gd name="T10" fmla="*/ 0 w 508"/>
                <a:gd name="T11" fmla="*/ 693 h 944"/>
                <a:gd name="T12" fmla="*/ 169 w 508"/>
                <a:gd name="T13" fmla="*/ 693 h 944"/>
                <a:gd name="T14" fmla="*/ 169 w 508"/>
                <a:gd name="T15" fmla="*/ 693 h 944"/>
                <a:gd name="T16" fmla="*/ 169 w 508"/>
                <a:gd name="T17" fmla="*/ 768 h 944"/>
                <a:gd name="T18" fmla="*/ 339 w 508"/>
                <a:gd name="T19" fmla="*/ 770 h 944"/>
                <a:gd name="T20" fmla="*/ 341 w 508"/>
                <a:gd name="T21" fmla="*/ 562 h 944"/>
                <a:gd name="T22" fmla="*/ 155 w 508"/>
                <a:gd name="T23" fmla="*/ 562 h 944"/>
                <a:gd name="T24" fmla="*/ 155 w 508"/>
                <a:gd name="T25" fmla="*/ 386 h 944"/>
                <a:gd name="T26" fmla="*/ 157 w 508"/>
                <a:gd name="T27" fmla="*/ 384 h 944"/>
                <a:gd name="T28" fmla="*/ 339 w 508"/>
                <a:gd name="T29" fmla="*/ 386 h 944"/>
                <a:gd name="T30" fmla="*/ 341 w 508"/>
                <a:gd name="T31" fmla="*/ 178 h 944"/>
                <a:gd name="T32" fmla="*/ 169 w 508"/>
                <a:gd name="T33" fmla="*/ 176 h 944"/>
                <a:gd name="T34" fmla="*/ 169 w 508"/>
                <a:gd name="T35" fmla="*/ 253 h 944"/>
                <a:gd name="T36" fmla="*/ 2 w 508"/>
                <a:gd name="T37" fmla="*/ 253 h 944"/>
                <a:gd name="T38" fmla="*/ 0 w 508"/>
                <a:gd name="T39" fmla="*/ 251 h 944"/>
                <a:gd name="T40" fmla="*/ 0 w 508"/>
                <a:gd name="T41" fmla="*/ 0 h 944"/>
                <a:gd name="T42" fmla="*/ 169 w 508"/>
                <a:gd name="T43" fmla="*/ 2 h 944"/>
                <a:gd name="T44" fmla="*/ 169 w 508"/>
                <a:gd name="T45" fmla="*/ 2 h 944"/>
                <a:gd name="T46" fmla="*/ 167 w 508"/>
                <a:gd name="T47" fmla="*/ 51 h 944"/>
                <a:gd name="T48" fmla="*/ 222 w 508"/>
                <a:gd name="T49" fmla="*/ 2 h 944"/>
                <a:gd name="T50" fmla="*/ 400 w 508"/>
                <a:gd name="T51" fmla="*/ 2 h 944"/>
                <a:gd name="T52" fmla="*/ 402 w 508"/>
                <a:gd name="T53" fmla="*/ 2 h 944"/>
                <a:gd name="T54" fmla="*/ 508 w 508"/>
                <a:gd name="T55" fmla="*/ 100 h 944"/>
                <a:gd name="T56" fmla="*/ 508 w 508"/>
                <a:gd name="T57" fmla="*/ 390 h 944"/>
                <a:gd name="T58" fmla="*/ 508 w 508"/>
                <a:gd name="T59" fmla="*/ 390 h 944"/>
                <a:gd name="T60" fmla="*/ 445 w 508"/>
                <a:gd name="T61" fmla="*/ 472 h 944"/>
                <a:gd name="T62" fmla="*/ 508 w 508"/>
                <a:gd name="T63" fmla="*/ 556 h 944"/>
                <a:gd name="T64" fmla="*/ 508 w 508"/>
                <a:gd name="T65" fmla="*/ 846 h 944"/>
                <a:gd name="T66" fmla="*/ 508 w 508"/>
                <a:gd name="T67" fmla="*/ 556 h 944"/>
                <a:gd name="T68" fmla="*/ 443 w 508"/>
                <a:gd name="T69" fmla="*/ 474 h 944"/>
                <a:gd name="T70" fmla="*/ 443 w 508"/>
                <a:gd name="T71" fmla="*/ 472 h 944"/>
                <a:gd name="T72" fmla="*/ 508 w 508"/>
                <a:gd name="T73" fmla="*/ 390 h 944"/>
                <a:gd name="T74" fmla="*/ 508 w 508"/>
                <a:gd name="T75" fmla="*/ 102 h 944"/>
                <a:gd name="T76" fmla="*/ 400 w 508"/>
                <a:gd name="T77" fmla="*/ 2 h 944"/>
                <a:gd name="T78" fmla="*/ 222 w 508"/>
                <a:gd name="T79" fmla="*/ 2 h 944"/>
                <a:gd name="T80" fmla="*/ 167 w 508"/>
                <a:gd name="T81" fmla="*/ 53 h 944"/>
                <a:gd name="T82" fmla="*/ 167 w 508"/>
                <a:gd name="T83" fmla="*/ 2 h 944"/>
                <a:gd name="T84" fmla="*/ 2 w 508"/>
                <a:gd name="T85" fmla="*/ 4 h 944"/>
                <a:gd name="T86" fmla="*/ 2 w 508"/>
                <a:gd name="T87" fmla="*/ 251 h 944"/>
                <a:gd name="T88" fmla="*/ 169 w 508"/>
                <a:gd name="T89" fmla="*/ 251 h 944"/>
                <a:gd name="T90" fmla="*/ 167 w 508"/>
                <a:gd name="T91" fmla="*/ 176 h 944"/>
                <a:gd name="T92" fmla="*/ 169 w 508"/>
                <a:gd name="T93" fmla="*/ 173 h 944"/>
                <a:gd name="T94" fmla="*/ 343 w 508"/>
                <a:gd name="T95" fmla="*/ 173 h 944"/>
                <a:gd name="T96" fmla="*/ 341 w 508"/>
                <a:gd name="T97" fmla="*/ 386 h 944"/>
                <a:gd name="T98" fmla="*/ 341 w 508"/>
                <a:gd name="T99" fmla="*/ 386 h 944"/>
                <a:gd name="T100" fmla="*/ 159 w 508"/>
                <a:gd name="T101" fmla="*/ 386 h 944"/>
                <a:gd name="T102" fmla="*/ 157 w 508"/>
                <a:gd name="T103" fmla="*/ 558 h 944"/>
                <a:gd name="T104" fmla="*/ 341 w 508"/>
                <a:gd name="T105" fmla="*/ 558 h 944"/>
                <a:gd name="T106" fmla="*/ 341 w 508"/>
                <a:gd name="T107" fmla="*/ 770 h 944"/>
                <a:gd name="T108" fmla="*/ 341 w 508"/>
                <a:gd name="T109" fmla="*/ 770 h 944"/>
                <a:gd name="T110" fmla="*/ 167 w 508"/>
                <a:gd name="T111" fmla="*/ 770 h 944"/>
                <a:gd name="T112" fmla="*/ 167 w 508"/>
                <a:gd name="T113" fmla="*/ 693 h 944"/>
                <a:gd name="T114" fmla="*/ 2 w 508"/>
                <a:gd name="T115" fmla="*/ 695 h 944"/>
                <a:gd name="T116" fmla="*/ 2 w 508"/>
                <a:gd name="T117" fmla="*/ 846 h 944"/>
                <a:gd name="T118" fmla="*/ 108 w 508"/>
                <a:gd name="T119" fmla="*/ 942 h 944"/>
                <a:gd name="T120" fmla="*/ 400 w 508"/>
                <a:gd name="T121" fmla="*/ 944 h 944"/>
                <a:gd name="T122" fmla="*/ 508 w 508"/>
                <a:gd name="T123" fmla="*/ 8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944">
                  <a:moveTo>
                    <a:pt x="508" y="846"/>
                  </a:moveTo>
                  <a:lnTo>
                    <a:pt x="400" y="944"/>
                  </a:lnTo>
                  <a:lnTo>
                    <a:pt x="400" y="944"/>
                  </a:lnTo>
                  <a:lnTo>
                    <a:pt x="400" y="944"/>
                  </a:lnTo>
                  <a:lnTo>
                    <a:pt x="108" y="944"/>
                  </a:lnTo>
                  <a:lnTo>
                    <a:pt x="108" y="944"/>
                  </a:lnTo>
                  <a:lnTo>
                    <a:pt x="108" y="944"/>
                  </a:lnTo>
                  <a:lnTo>
                    <a:pt x="2" y="846"/>
                  </a:lnTo>
                  <a:lnTo>
                    <a:pt x="2" y="846"/>
                  </a:lnTo>
                  <a:lnTo>
                    <a:pt x="2" y="846"/>
                  </a:lnTo>
                  <a:lnTo>
                    <a:pt x="0" y="693"/>
                  </a:lnTo>
                  <a:lnTo>
                    <a:pt x="0" y="693"/>
                  </a:lnTo>
                  <a:lnTo>
                    <a:pt x="2" y="693"/>
                  </a:lnTo>
                  <a:lnTo>
                    <a:pt x="169" y="693"/>
                  </a:lnTo>
                  <a:lnTo>
                    <a:pt x="169" y="693"/>
                  </a:lnTo>
                  <a:lnTo>
                    <a:pt x="169" y="693"/>
                  </a:lnTo>
                  <a:lnTo>
                    <a:pt x="169" y="770"/>
                  </a:lnTo>
                  <a:lnTo>
                    <a:pt x="169" y="768"/>
                  </a:lnTo>
                  <a:lnTo>
                    <a:pt x="341" y="768"/>
                  </a:lnTo>
                  <a:lnTo>
                    <a:pt x="339" y="770"/>
                  </a:lnTo>
                  <a:lnTo>
                    <a:pt x="339" y="560"/>
                  </a:lnTo>
                  <a:lnTo>
                    <a:pt x="341" y="562"/>
                  </a:lnTo>
                  <a:lnTo>
                    <a:pt x="157" y="562"/>
                  </a:lnTo>
                  <a:lnTo>
                    <a:pt x="155" y="562"/>
                  </a:lnTo>
                  <a:lnTo>
                    <a:pt x="155" y="560"/>
                  </a:lnTo>
                  <a:lnTo>
                    <a:pt x="155" y="386"/>
                  </a:lnTo>
                  <a:lnTo>
                    <a:pt x="155" y="384"/>
                  </a:lnTo>
                  <a:lnTo>
                    <a:pt x="157" y="384"/>
                  </a:lnTo>
                  <a:lnTo>
                    <a:pt x="341" y="384"/>
                  </a:lnTo>
                  <a:lnTo>
                    <a:pt x="339" y="386"/>
                  </a:lnTo>
                  <a:lnTo>
                    <a:pt x="339" y="176"/>
                  </a:lnTo>
                  <a:lnTo>
                    <a:pt x="341" y="178"/>
                  </a:lnTo>
                  <a:lnTo>
                    <a:pt x="169" y="178"/>
                  </a:lnTo>
                  <a:lnTo>
                    <a:pt x="169" y="176"/>
                  </a:lnTo>
                  <a:lnTo>
                    <a:pt x="169" y="251"/>
                  </a:lnTo>
                  <a:lnTo>
                    <a:pt x="169" y="253"/>
                  </a:lnTo>
                  <a:lnTo>
                    <a:pt x="169" y="253"/>
                  </a:lnTo>
                  <a:lnTo>
                    <a:pt x="2" y="253"/>
                  </a:lnTo>
                  <a:lnTo>
                    <a:pt x="0" y="253"/>
                  </a:lnTo>
                  <a:lnTo>
                    <a:pt x="0" y="251"/>
                  </a:lnTo>
                  <a:lnTo>
                    <a:pt x="0" y="2"/>
                  </a:lnTo>
                  <a:lnTo>
                    <a:pt x="0" y="0"/>
                  </a:lnTo>
                  <a:lnTo>
                    <a:pt x="2" y="0"/>
                  </a:lnTo>
                  <a:lnTo>
                    <a:pt x="169" y="2"/>
                  </a:lnTo>
                  <a:lnTo>
                    <a:pt x="169" y="2"/>
                  </a:lnTo>
                  <a:lnTo>
                    <a:pt x="169" y="2"/>
                  </a:lnTo>
                  <a:lnTo>
                    <a:pt x="169" y="51"/>
                  </a:lnTo>
                  <a:lnTo>
                    <a:pt x="167" y="51"/>
                  </a:lnTo>
                  <a:lnTo>
                    <a:pt x="222" y="2"/>
                  </a:lnTo>
                  <a:lnTo>
                    <a:pt x="222" y="2"/>
                  </a:lnTo>
                  <a:lnTo>
                    <a:pt x="222" y="2"/>
                  </a:lnTo>
                  <a:lnTo>
                    <a:pt x="400" y="2"/>
                  </a:lnTo>
                  <a:lnTo>
                    <a:pt x="400" y="2"/>
                  </a:lnTo>
                  <a:lnTo>
                    <a:pt x="402" y="2"/>
                  </a:lnTo>
                  <a:lnTo>
                    <a:pt x="508" y="100"/>
                  </a:lnTo>
                  <a:lnTo>
                    <a:pt x="508" y="100"/>
                  </a:lnTo>
                  <a:lnTo>
                    <a:pt x="508" y="100"/>
                  </a:lnTo>
                  <a:lnTo>
                    <a:pt x="508" y="390"/>
                  </a:lnTo>
                  <a:lnTo>
                    <a:pt x="508" y="390"/>
                  </a:lnTo>
                  <a:lnTo>
                    <a:pt x="508" y="390"/>
                  </a:lnTo>
                  <a:lnTo>
                    <a:pt x="445" y="474"/>
                  </a:lnTo>
                  <a:lnTo>
                    <a:pt x="445" y="472"/>
                  </a:lnTo>
                  <a:lnTo>
                    <a:pt x="508" y="556"/>
                  </a:lnTo>
                  <a:lnTo>
                    <a:pt x="508" y="556"/>
                  </a:lnTo>
                  <a:lnTo>
                    <a:pt x="508" y="556"/>
                  </a:lnTo>
                  <a:lnTo>
                    <a:pt x="508" y="846"/>
                  </a:lnTo>
                  <a:close/>
                  <a:moveTo>
                    <a:pt x="508" y="846"/>
                  </a:moveTo>
                  <a:lnTo>
                    <a:pt x="508" y="556"/>
                  </a:lnTo>
                  <a:lnTo>
                    <a:pt x="508" y="556"/>
                  </a:lnTo>
                  <a:lnTo>
                    <a:pt x="443" y="474"/>
                  </a:lnTo>
                  <a:lnTo>
                    <a:pt x="443" y="472"/>
                  </a:lnTo>
                  <a:lnTo>
                    <a:pt x="443" y="472"/>
                  </a:lnTo>
                  <a:lnTo>
                    <a:pt x="508" y="390"/>
                  </a:lnTo>
                  <a:lnTo>
                    <a:pt x="508" y="390"/>
                  </a:lnTo>
                  <a:lnTo>
                    <a:pt x="508" y="100"/>
                  </a:lnTo>
                  <a:lnTo>
                    <a:pt x="508" y="102"/>
                  </a:lnTo>
                  <a:lnTo>
                    <a:pt x="400" y="2"/>
                  </a:lnTo>
                  <a:lnTo>
                    <a:pt x="400" y="2"/>
                  </a:lnTo>
                  <a:lnTo>
                    <a:pt x="222" y="4"/>
                  </a:lnTo>
                  <a:lnTo>
                    <a:pt x="222" y="2"/>
                  </a:lnTo>
                  <a:lnTo>
                    <a:pt x="169" y="51"/>
                  </a:lnTo>
                  <a:lnTo>
                    <a:pt x="167" y="53"/>
                  </a:lnTo>
                  <a:lnTo>
                    <a:pt x="167" y="51"/>
                  </a:lnTo>
                  <a:lnTo>
                    <a:pt x="167" y="2"/>
                  </a:lnTo>
                  <a:lnTo>
                    <a:pt x="169" y="4"/>
                  </a:lnTo>
                  <a:lnTo>
                    <a:pt x="2" y="4"/>
                  </a:lnTo>
                  <a:lnTo>
                    <a:pt x="2" y="2"/>
                  </a:lnTo>
                  <a:lnTo>
                    <a:pt x="2" y="251"/>
                  </a:lnTo>
                  <a:lnTo>
                    <a:pt x="2" y="251"/>
                  </a:lnTo>
                  <a:lnTo>
                    <a:pt x="169" y="251"/>
                  </a:lnTo>
                  <a:lnTo>
                    <a:pt x="167" y="251"/>
                  </a:lnTo>
                  <a:lnTo>
                    <a:pt x="167" y="176"/>
                  </a:lnTo>
                  <a:lnTo>
                    <a:pt x="167" y="173"/>
                  </a:lnTo>
                  <a:lnTo>
                    <a:pt x="169" y="173"/>
                  </a:lnTo>
                  <a:lnTo>
                    <a:pt x="341" y="173"/>
                  </a:lnTo>
                  <a:lnTo>
                    <a:pt x="343" y="173"/>
                  </a:lnTo>
                  <a:lnTo>
                    <a:pt x="343" y="176"/>
                  </a:lnTo>
                  <a:lnTo>
                    <a:pt x="341" y="386"/>
                  </a:lnTo>
                  <a:lnTo>
                    <a:pt x="341" y="386"/>
                  </a:lnTo>
                  <a:lnTo>
                    <a:pt x="341" y="386"/>
                  </a:lnTo>
                  <a:lnTo>
                    <a:pt x="157" y="386"/>
                  </a:lnTo>
                  <a:lnTo>
                    <a:pt x="159" y="386"/>
                  </a:lnTo>
                  <a:lnTo>
                    <a:pt x="159" y="560"/>
                  </a:lnTo>
                  <a:lnTo>
                    <a:pt x="157" y="558"/>
                  </a:lnTo>
                  <a:lnTo>
                    <a:pt x="341" y="558"/>
                  </a:lnTo>
                  <a:lnTo>
                    <a:pt x="341" y="558"/>
                  </a:lnTo>
                  <a:lnTo>
                    <a:pt x="341" y="560"/>
                  </a:lnTo>
                  <a:lnTo>
                    <a:pt x="341" y="770"/>
                  </a:lnTo>
                  <a:lnTo>
                    <a:pt x="341" y="770"/>
                  </a:lnTo>
                  <a:lnTo>
                    <a:pt x="341" y="770"/>
                  </a:lnTo>
                  <a:lnTo>
                    <a:pt x="169" y="770"/>
                  </a:lnTo>
                  <a:lnTo>
                    <a:pt x="167" y="770"/>
                  </a:lnTo>
                  <a:lnTo>
                    <a:pt x="167" y="770"/>
                  </a:lnTo>
                  <a:lnTo>
                    <a:pt x="167" y="693"/>
                  </a:lnTo>
                  <a:lnTo>
                    <a:pt x="169" y="695"/>
                  </a:lnTo>
                  <a:lnTo>
                    <a:pt x="2" y="695"/>
                  </a:lnTo>
                  <a:lnTo>
                    <a:pt x="2" y="693"/>
                  </a:lnTo>
                  <a:lnTo>
                    <a:pt x="2" y="846"/>
                  </a:lnTo>
                  <a:lnTo>
                    <a:pt x="2" y="844"/>
                  </a:lnTo>
                  <a:lnTo>
                    <a:pt x="108" y="942"/>
                  </a:lnTo>
                  <a:lnTo>
                    <a:pt x="108" y="942"/>
                  </a:lnTo>
                  <a:lnTo>
                    <a:pt x="400" y="944"/>
                  </a:lnTo>
                  <a:lnTo>
                    <a:pt x="400" y="944"/>
                  </a:lnTo>
                  <a:lnTo>
                    <a:pt x="508" y="846"/>
                  </a:lnTo>
                  <a:close/>
                </a:path>
              </a:pathLst>
            </a:custGeom>
            <a:grpFill/>
            <a:ln>
              <a:noFill/>
            </a:ln>
          </p:spPr>
          <p:txBody>
            <a:bodyPr vert="horz" wrap="square" lIns="91440" tIns="45720" rIns="91440" bIns="45720" numCol="1" anchor="t" anchorCtr="0" compatLnSpc="1"/>
            <a:p>
              <a:endParaRPr lang="zh-CN" altLang="en-US"/>
            </a:p>
          </p:txBody>
        </p:sp>
        <p:sp>
          <p:nvSpPr>
            <p:cNvPr id="1048889" name="Freeform 294"/>
            <p:cNvSpPr>
              <a:spLocks noEditPoints="1"/>
            </p:cNvSpPr>
            <p:nvPr/>
          </p:nvSpPr>
          <p:spPr bwMode="auto">
            <a:xfrm>
              <a:off x="3717926" y="5640388"/>
              <a:ext cx="803275" cy="1417638"/>
            </a:xfrm>
            <a:custGeom>
              <a:avLst/>
              <a:gdLst>
                <a:gd name="T0" fmla="*/ 398 w 506"/>
                <a:gd name="T1" fmla="*/ 889 h 893"/>
                <a:gd name="T2" fmla="*/ 396 w 506"/>
                <a:gd name="T3" fmla="*/ 891 h 893"/>
                <a:gd name="T4" fmla="*/ 110 w 506"/>
                <a:gd name="T5" fmla="*/ 893 h 893"/>
                <a:gd name="T6" fmla="*/ 6 w 506"/>
                <a:gd name="T7" fmla="*/ 801 h 893"/>
                <a:gd name="T8" fmla="*/ 4 w 506"/>
                <a:gd name="T9" fmla="*/ 797 h 893"/>
                <a:gd name="T10" fmla="*/ 2 w 506"/>
                <a:gd name="T11" fmla="*/ 650 h 893"/>
                <a:gd name="T12" fmla="*/ 171 w 506"/>
                <a:gd name="T13" fmla="*/ 648 h 893"/>
                <a:gd name="T14" fmla="*/ 177 w 506"/>
                <a:gd name="T15" fmla="*/ 656 h 893"/>
                <a:gd name="T16" fmla="*/ 171 w 506"/>
                <a:gd name="T17" fmla="*/ 720 h 893"/>
                <a:gd name="T18" fmla="*/ 328 w 506"/>
                <a:gd name="T19" fmla="*/ 726 h 893"/>
                <a:gd name="T20" fmla="*/ 337 w 506"/>
                <a:gd name="T21" fmla="*/ 540 h 893"/>
                <a:gd name="T22" fmla="*/ 151 w 506"/>
                <a:gd name="T23" fmla="*/ 540 h 893"/>
                <a:gd name="T24" fmla="*/ 151 w 506"/>
                <a:gd name="T25" fmla="*/ 368 h 893"/>
                <a:gd name="T26" fmla="*/ 159 w 506"/>
                <a:gd name="T27" fmla="*/ 358 h 893"/>
                <a:gd name="T28" fmla="*/ 328 w 506"/>
                <a:gd name="T29" fmla="*/ 368 h 893"/>
                <a:gd name="T30" fmla="*/ 337 w 506"/>
                <a:gd name="T31" fmla="*/ 182 h 893"/>
                <a:gd name="T32" fmla="*/ 182 w 506"/>
                <a:gd name="T33" fmla="*/ 172 h 893"/>
                <a:gd name="T34" fmla="*/ 179 w 506"/>
                <a:gd name="T35" fmla="*/ 251 h 893"/>
                <a:gd name="T36" fmla="*/ 8 w 506"/>
                <a:gd name="T37" fmla="*/ 251 h 893"/>
                <a:gd name="T38" fmla="*/ 0 w 506"/>
                <a:gd name="T39" fmla="*/ 243 h 893"/>
                <a:gd name="T40" fmla="*/ 0 w 506"/>
                <a:gd name="T41" fmla="*/ 0 h 893"/>
                <a:gd name="T42" fmla="*/ 171 w 506"/>
                <a:gd name="T43" fmla="*/ 0 h 893"/>
                <a:gd name="T44" fmla="*/ 179 w 506"/>
                <a:gd name="T45" fmla="*/ 8 h 893"/>
                <a:gd name="T46" fmla="*/ 165 w 506"/>
                <a:gd name="T47" fmla="*/ 49 h 893"/>
                <a:gd name="T48" fmla="*/ 220 w 506"/>
                <a:gd name="T49" fmla="*/ 2 h 893"/>
                <a:gd name="T50" fmla="*/ 396 w 506"/>
                <a:gd name="T51" fmla="*/ 2 h 893"/>
                <a:gd name="T52" fmla="*/ 402 w 506"/>
                <a:gd name="T53" fmla="*/ 4 h 893"/>
                <a:gd name="T54" fmla="*/ 506 w 506"/>
                <a:gd name="T55" fmla="*/ 98 h 893"/>
                <a:gd name="T56" fmla="*/ 504 w 506"/>
                <a:gd name="T57" fmla="*/ 372 h 893"/>
                <a:gd name="T58" fmla="*/ 504 w 506"/>
                <a:gd name="T59" fmla="*/ 374 h 893"/>
                <a:gd name="T60" fmla="*/ 441 w 506"/>
                <a:gd name="T61" fmla="*/ 448 h 893"/>
                <a:gd name="T62" fmla="*/ 504 w 506"/>
                <a:gd name="T63" fmla="*/ 525 h 893"/>
                <a:gd name="T64" fmla="*/ 500 w 506"/>
                <a:gd name="T65" fmla="*/ 797 h 893"/>
                <a:gd name="T66" fmla="*/ 498 w 506"/>
                <a:gd name="T67" fmla="*/ 525 h 893"/>
                <a:gd name="T68" fmla="*/ 435 w 506"/>
                <a:gd name="T69" fmla="*/ 452 h 893"/>
                <a:gd name="T70" fmla="*/ 435 w 506"/>
                <a:gd name="T71" fmla="*/ 448 h 893"/>
                <a:gd name="T72" fmla="*/ 496 w 506"/>
                <a:gd name="T73" fmla="*/ 372 h 893"/>
                <a:gd name="T74" fmla="*/ 496 w 506"/>
                <a:gd name="T75" fmla="*/ 106 h 893"/>
                <a:gd name="T76" fmla="*/ 396 w 506"/>
                <a:gd name="T77" fmla="*/ 16 h 893"/>
                <a:gd name="T78" fmla="*/ 228 w 506"/>
                <a:gd name="T79" fmla="*/ 14 h 893"/>
                <a:gd name="T80" fmla="*/ 163 w 506"/>
                <a:gd name="T81" fmla="*/ 74 h 893"/>
                <a:gd name="T82" fmla="*/ 163 w 506"/>
                <a:gd name="T83" fmla="*/ 8 h 893"/>
                <a:gd name="T84" fmla="*/ 8 w 506"/>
                <a:gd name="T85" fmla="*/ 18 h 893"/>
                <a:gd name="T86" fmla="*/ 18 w 506"/>
                <a:gd name="T87" fmla="*/ 243 h 893"/>
                <a:gd name="T88" fmla="*/ 171 w 506"/>
                <a:gd name="T89" fmla="*/ 233 h 893"/>
                <a:gd name="T90" fmla="*/ 161 w 506"/>
                <a:gd name="T91" fmla="*/ 172 h 893"/>
                <a:gd name="T92" fmla="*/ 171 w 506"/>
                <a:gd name="T93" fmla="*/ 162 h 893"/>
                <a:gd name="T94" fmla="*/ 347 w 506"/>
                <a:gd name="T95" fmla="*/ 162 h 893"/>
                <a:gd name="T96" fmla="*/ 347 w 506"/>
                <a:gd name="T97" fmla="*/ 368 h 893"/>
                <a:gd name="T98" fmla="*/ 337 w 506"/>
                <a:gd name="T99" fmla="*/ 378 h 893"/>
                <a:gd name="T100" fmla="*/ 169 w 506"/>
                <a:gd name="T101" fmla="*/ 368 h 893"/>
                <a:gd name="T102" fmla="*/ 159 w 506"/>
                <a:gd name="T103" fmla="*/ 521 h 893"/>
                <a:gd name="T104" fmla="*/ 347 w 506"/>
                <a:gd name="T105" fmla="*/ 521 h 893"/>
                <a:gd name="T106" fmla="*/ 347 w 506"/>
                <a:gd name="T107" fmla="*/ 726 h 893"/>
                <a:gd name="T108" fmla="*/ 337 w 506"/>
                <a:gd name="T109" fmla="*/ 734 h 893"/>
                <a:gd name="T110" fmla="*/ 163 w 506"/>
                <a:gd name="T111" fmla="*/ 734 h 893"/>
                <a:gd name="T112" fmla="*/ 163 w 506"/>
                <a:gd name="T113" fmla="*/ 656 h 893"/>
                <a:gd name="T114" fmla="*/ 8 w 506"/>
                <a:gd name="T115" fmla="*/ 662 h 893"/>
                <a:gd name="T116" fmla="*/ 14 w 506"/>
                <a:gd name="T117" fmla="*/ 797 h 893"/>
                <a:gd name="T118" fmla="*/ 114 w 506"/>
                <a:gd name="T119" fmla="*/ 885 h 893"/>
                <a:gd name="T120" fmla="*/ 396 w 506"/>
                <a:gd name="T121" fmla="*/ 887 h 893"/>
                <a:gd name="T122" fmla="*/ 500 w 506"/>
                <a:gd name="T123" fmla="*/ 7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893">
                  <a:moveTo>
                    <a:pt x="500" y="797"/>
                  </a:moveTo>
                  <a:lnTo>
                    <a:pt x="398" y="889"/>
                  </a:lnTo>
                  <a:lnTo>
                    <a:pt x="398" y="891"/>
                  </a:lnTo>
                  <a:lnTo>
                    <a:pt x="396" y="891"/>
                  </a:lnTo>
                  <a:lnTo>
                    <a:pt x="112" y="893"/>
                  </a:lnTo>
                  <a:lnTo>
                    <a:pt x="110" y="893"/>
                  </a:lnTo>
                  <a:lnTo>
                    <a:pt x="110" y="891"/>
                  </a:lnTo>
                  <a:lnTo>
                    <a:pt x="6" y="801"/>
                  </a:lnTo>
                  <a:lnTo>
                    <a:pt x="4" y="799"/>
                  </a:lnTo>
                  <a:lnTo>
                    <a:pt x="4" y="797"/>
                  </a:lnTo>
                  <a:lnTo>
                    <a:pt x="2" y="656"/>
                  </a:lnTo>
                  <a:lnTo>
                    <a:pt x="2" y="650"/>
                  </a:lnTo>
                  <a:lnTo>
                    <a:pt x="8" y="650"/>
                  </a:lnTo>
                  <a:lnTo>
                    <a:pt x="171" y="648"/>
                  </a:lnTo>
                  <a:lnTo>
                    <a:pt x="177" y="648"/>
                  </a:lnTo>
                  <a:lnTo>
                    <a:pt x="177" y="656"/>
                  </a:lnTo>
                  <a:lnTo>
                    <a:pt x="177" y="726"/>
                  </a:lnTo>
                  <a:lnTo>
                    <a:pt x="171" y="720"/>
                  </a:lnTo>
                  <a:lnTo>
                    <a:pt x="337" y="717"/>
                  </a:lnTo>
                  <a:lnTo>
                    <a:pt x="328" y="726"/>
                  </a:lnTo>
                  <a:lnTo>
                    <a:pt x="328" y="531"/>
                  </a:lnTo>
                  <a:lnTo>
                    <a:pt x="337" y="540"/>
                  </a:lnTo>
                  <a:lnTo>
                    <a:pt x="159" y="540"/>
                  </a:lnTo>
                  <a:lnTo>
                    <a:pt x="151" y="540"/>
                  </a:lnTo>
                  <a:lnTo>
                    <a:pt x="151" y="531"/>
                  </a:lnTo>
                  <a:lnTo>
                    <a:pt x="151" y="368"/>
                  </a:lnTo>
                  <a:lnTo>
                    <a:pt x="151" y="358"/>
                  </a:lnTo>
                  <a:lnTo>
                    <a:pt x="159" y="358"/>
                  </a:lnTo>
                  <a:lnTo>
                    <a:pt x="337" y="358"/>
                  </a:lnTo>
                  <a:lnTo>
                    <a:pt x="328" y="368"/>
                  </a:lnTo>
                  <a:lnTo>
                    <a:pt x="328" y="172"/>
                  </a:lnTo>
                  <a:lnTo>
                    <a:pt x="337" y="182"/>
                  </a:lnTo>
                  <a:lnTo>
                    <a:pt x="171" y="182"/>
                  </a:lnTo>
                  <a:lnTo>
                    <a:pt x="182" y="172"/>
                  </a:lnTo>
                  <a:lnTo>
                    <a:pt x="179" y="243"/>
                  </a:lnTo>
                  <a:lnTo>
                    <a:pt x="179" y="251"/>
                  </a:lnTo>
                  <a:lnTo>
                    <a:pt x="171" y="251"/>
                  </a:lnTo>
                  <a:lnTo>
                    <a:pt x="8" y="251"/>
                  </a:lnTo>
                  <a:lnTo>
                    <a:pt x="0" y="251"/>
                  </a:lnTo>
                  <a:lnTo>
                    <a:pt x="0" y="243"/>
                  </a:lnTo>
                  <a:lnTo>
                    <a:pt x="0" y="8"/>
                  </a:lnTo>
                  <a:lnTo>
                    <a:pt x="0" y="0"/>
                  </a:lnTo>
                  <a:lnTo>
                    <a:pt x="8" y="0"/>
                  </a:lnTo>
                  <a:lnTo>
                    <a:pt x="171" y="0"/>
                  </a:lnTo>
                  <a:lnTo>
                    <a:pt x="179" y="0"/>
                  </a:lnTo>
                  <a:lnTo>
                    <a:pt x="179" y="8"/>
                  </a:lnTo>
                  <a:lnTo>
                    <a:pt x="179" y="55"/>
                  </a:lnTo>
                  <a:lnTo>
                    <a:pt x="165" y="49"/>
                  </a:lnTo>
                  <a:lnTo>
                    <a:pt x="218" y="2"/>
                  </a:lnTo>
                  <a:lnTo>
                    <a:pt x="220" y="2"/>
                  </a:lnTo>
                  <a:lnTo>
                    <a:pt x="224" y="2"/>
                  </a:lnTo>
                  <a:lnTo>
                    <a:pt x="396" y="2"/>
                  </a:lnTo>
                  <a:lnTo>
                    <a:pt x="400" y="2"/>
                  </a:lnTo>
                  <a:lnTo>
                    <a:pt x="402" y="4"/>
                  </a:lnTo>
                  <a:lnTo>
                    <a:pt x="504" y="96"/>
                  </a:lnTo>
                  <a:lnTo>
                    <a:pt x="506" y="98"/>
                  </a:lnTo>
                  <a:lnTo>
                    <a:pt x="506" y="102"/>
                  </a:lnTo>
                  <a:lnTo>
                    <a:pt x="504" y="372"/>
                  </a:lnTo>
                  <a:lnTo>
                    <a:pt x="504" y="374"/>
                  </a:lnTo>
                  <a:lnTo>
                    <a:pt x="504" y="374"/>
                  </a:lnTo>
                  <a:lnTo>
                    <a:pt x="441" y="452"/>
                  </a:lnTo>
                  <a:lnTo>
                    <a:pt x="441" y="448"/>
                  </a:lnTo>
                  <a:lnTo>
                    <a:pt x="502" y="523"/>
                  </a:lnTo>
                  <a:lnTo>
                    <a:pt x="504" y="525"/>
                  </a:lnTo>
                  <a:lnTo>
                    <a:pt x="504" y="525"/>
                  </a:lnTo>
                  <a:lnTo>
                    <a:pt x="500" y="797"/>
                  </a:lnTo>
                  <a:close/>
                  <a:moveTo>
                    <a:pt x="500" y="797"/>
                  </a:moveTo>
                  <a:lnTo>
                    <a:pt x="498" y="525"/>
                  </a:lnTo>
                  <a:lnTo>
                    <a:pt x="498" y="527"/>
                  </a:lnTo>
                  <a:lnTo>
                    <a:pt x="435" y="452"/>
                  </a:lnTo>
                  <a:lnTo>
                    <a:pt x="433" y="450"/>
                  </a:lnTo>
                  <a:lnTo>
                    <a:pt x="435" y="448"/>
                  </a:lnTo>
                  <a:lnTo>
                    <a:pt x="496" y="370"/>
                  </a:lnTo>
                  <a:lnTo>
                    <a:pt x="496" y="372"/>
                  </a:lnTo>
                  <a:lnTo>
                    <a:pt x="494" y="102"/>
                  </a:lnTo>
                  <a:lnTo>
                    <a:pt x="496" y="106"/>
                  </a:lnTo>
                  <a:lnTo>
                    <a:pt x="392" y="14"/>
                  </a:lnTo>
                  <a:lnTo>
                    <a:pt x="396" y="16"/>
                  </a:lnTo>
                  <a:lnTo>
                    <a:pt x="224" y="16"/>
                  </a:lnTo>
                  <a:lnTo>
                    <a:pt x="228" y="14"/>
                  </a:lnTo>
                  <a:lnTo>
                    <a:pt x="177" y="61"/>
                  </a:lnTo>
                  <a:lnTo>
                    <a:pt x="163" y="74"/>
                  </a:lnTo>
                  <a:lnTo>
                    <a:pt x="163" y="55"/>
                  </a:lnTo>
                  <a:lnTo>
                    <a:pt x="163" y="8"/>
                  </a:lnTo>
                  <a:lnTo>
                    <a:pt x="171" y="18"/>
                  </a:lnTo>
                  <a:lnTo>
                    <a:pt x="8" y="18"/>
                  </a:lnTo>
                  <a:lnTo>
                    <a:pt x="18" y="8"/>
                  </a:lnTo>
                  <a:lnTo>
                    <a:pt x="18" y="243"/>
                  </a:lnTo>
                  <a:lnTo>
                    <a:pt x="8" y="233"/>
                  </a:lnTo>
                  <a:lnTo>
                    <a:pt x="171" y="233"/>
                  </a:lnTo>
                  <a:lnTo>
                    <a:pt x="161" y="243"/>
                  </a:lnTo>
                  <a:lnTo>
                    <a:pt x="161" y="172"/>
                  </a:lnTo>
                  <a:lnTo>
                    <a:pt x="161" y="162"/>
                  </a:lnTo>
                  <a:lnTo>
                    <a:pt x="171" y="162"/>
                  </a:lnTo>
                  <a:lnTo>
                    <a:pt x="337" y="162"/>
                  </a:lnTo>
                  <a:lnTo>
                    <a:pt x="347" y="162"/>
                  </a:lnTo>
                  <a:lnTo>
                    <a:pt x="347" y="172"/>
                  </a:lnTo>
                  <a:lnTo>
                    <a:pt x="347" y="368"/>
                  </a:lnTo>
                  <a:lnTo>
                    <a:pt x="347" y="378"/>
                  </a:lnTo>
                  <a:lnTo>
                    <a:pt x="337" y="378"/>
                  </a:lnTo>
                  <a:lnTo>
                    <a:pt x="159" y="376"/>
                  </a:lnTo>
                  <a:lnTo>
                    <a:pt x="169" y="368"/>
                  </a:lnTo>
                  <a:lnTo>
                    <a:pt x="169" y="531"/>
                  </a:lnTo>
                  <a:lnTo>
                    <a:pt x="159" y="521"/>
                  </a:lnTo>
                  <a:lnTo>
                    <a:pt x="337" y="521"/>
                  </a:lnTo>
                  <a:lnTo>
                    <a:pt x="347" y="521"/>
                  </a:lnTo>
                  <a:lnTo>
                    <a:pt x="347" y="531"/>
                  </a:lnTo>
                  <a:lnTo>
                    <a:pt x="347" y="726"/>
                  </a:lnTo>
                  <a:lnTo>
                    <a:pt x="347" y="736"/>
                  </a:lnTo>
                  <a:lnTo>
                    <a:pt x="337" y="734"/>
                  </a:lnTo>
                  <a:lnTo>
                    <a:pt x="171" y="734"/>
                  </a:lnTo>
                  <a:lnTo>
                    <a:pt x="163" y="734"/>
                  </a:lnTo>
                  <a:lnTo>
                    <a:pt x="163" y="726"/>
                  </a:lnTo>
                  <a:lnTo>
                    <a:pt x="163" y="656"/>
                  </a:lnTo>
                  <a:lnTo>
                    <a:pt x="171" y="662"/>
                  </a:lnTo>
                  <a:lnTo>
                    <a:pt x="8" y="662"/>
                  </a:lnTo>
                  <a:lnTo>
                    <a:pt x="14" y="656"/>
                  </a:lnTo>
                  <a:lnTo>
                    <a:pt x="14" y="797"/>
                  </a:lnTo>
                  <a:lnTo>
                    <a:pt x="12" y="793"/>
                  </a:lnTo>
                  <a:lnTo>
                    <a:pt x="114" y="885"/>
                  </a:lnTo>
                  <a:lnTo>
                    <a:pt x="112" y="885"/>
                  </a:lnTo>
                  <a:lnTo>
                    <a:pt x="396" y="887"/>
                  </a:lnTo>
                  <a:lnTo>
                    <a:pt x="396" y="887"/>
                  </a:lnTo>
                  <a:lnTo>
                    <a:pt x="500" y="797"/>
                  </a:lnTo>
                  <a:close/>
                </a:path>
              </a:pathLst>
            </a:custGeom>
            <a:grpFill/>
            <a:ln>
              <a:noFill/>
            </a:ln>
          </p:spPr>
          <p:txBody>
            <a:bodyPr vert="horz" wrap="square" lIns="91440" tIns="45720" rIns="91440" bIns="45720" numCol="1" anchor="t" anchorCtr="0" compatLnSpc="1"/>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0"/>
                                          </p:val>
                                        </p:tav>
                                        <p:tav tm="100000">
                                          <p:val>
                                            <p:strVal val="#ppt_w"/>
                                          </p:val>
                                        </p:tav>
                                      </p:tavLst>
                                    </p:anim>
                                    <p:anim calcmode="lin" valueType="num">
                                      <p:cBhvr>
                                        <p:cTn id="8" dur="500" fill="hold"/>
                                        <p:tgtEl>
                                          <p:spTgt spid="97"/>
                                        </p:tgtEl>
                                        <p:attrNameLst>
                                          <p:attrName>ppt_h</p:attrName>
                                        </p:attrNameLst>
                                      </p:cBhvr>
                                      <p:tavLst>
                                        <p:tav tm="0">
                                          <p:val>
                                            <p:fltVal val="0.0"/>
                                          </p:val>
                                        </p:tav>
                                        <p:tav tm="100000">
                                          <p:val>
                                            <p:strVal val="#ppt_h"/>
                                          </p:val>
                                        </p:tav>
                                      </p:tavLst>
                                    </p:anim>
                                    <p:anim calcmode="lin" valueType="num">
                                      <p:cBhvr>
                                        <p:cTn id="9" dur="500" fill="hold"/>
                                        <p:tgtEl>
                                          <p:spTgt spid="97"/>
                                        </p:tgtEl>
                                        <p:attrNameLst>
                                          <p:attrName>style.rotation</p:attrName>
                                        </p:attrNameLst>
                                      </p:cBhvr>
                                      <p:tavLst>
                                        <p:tav tm="0">
                                          <p:val>
                                            <p:fltVal val="360.0"/>
                                          </p:val>
                                        </p:tav>
                                        <p:tav tm="100000">
                                          <p:val>
                                            <p:fltVal val="0.0"/>
                                          </p:val>
                                        </p:tav>
                                      </p:tavLst>
                                    </p:anim>
                                    <p:animEffect transition="in" filter="fade">
                                      <p:cBhvr>
                                        <p:cTn id="10" dur="500"/>
                                        <p:tgtEl>
                                          <p:spTgt spid="9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48863"/>
                                        </p:tgtEl>
                                        <p:attrNameLst>
                                          <p:attrName>style.visibility</p:attrName>
                                        </p:attrNameLst>
                                      </p:cBhvr>
                                      <p:to>
                                        <p:strVal val="visible"/>
                                      </p:to>
                                    </p:set>
                                    <p:animEffect transition="in" filter="wipe(up)">
                                      <p:cBhvr>
                                        <p:cTn id="14" dur="500"/>
                                        <p:tgtEl>
                                          <p:spTgt spid="104886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p:cTn id="18" dur="500" fill="hold"/>
                                        <p:tgtEl>
                                          <p:spTgt spid="98"/>
                                        </p:tgtEl>
                                        <p:attrNameLst>
                                          <p:attrName>ppt_w</p:attrName>
                                        </p:attrNameLst>
                                      </p:cBhvr>
                                      <p:tavLst>
                                        <p:tav tm="0">
                                          <p:val>
                                            <p:fltVal val="0.0"/>
                                          </p:val>
                                        </p:tav>
                                        <p:tav tm="100000">
                                          <p:val>
                                            <p:strVal val="#ppt_w"/>
                                          </p:val>
                                        </p:tav>
                                      </p:tavLst>
                                    </p:anim>
                                    <p:anim calcmode="lin" valueType="num">
                                      <p:cBhvr>
                                        <p:cTn id="19" dur="500" fill="hold"/>
                                        <p:tgtEl>
                                          <p:spTgt spid="98"/>
                                        </p:tgtEl>
                                        <p:attrNameLst>
                                          <p:attrName>ppt_h</p:attrName>
                                        </p:attrNameLst>
                                      </p:cBhvr>
                                      <p:tavLst>
                                        <p:tav tm="0">
                                          <p:val>
                                            <p:fltVal val="0.0"/>
                                          </p:val>
                                        </p:tav>
                                        <p:tav tm="100000">
                                          <p:val>
                                            <p:strVal val="#ppt_h"/>
                                          </p:val>
                                        </p:tav>
                                      </p:tavLst>
                                    </p:anim>
                                    <p:anim calcmode="lin" valueType="num">
                                      <p:cBhvr>
                                        <p:cTn id="20" dur="500" fill="hold"/>
                                        <p:tgtEl>
                                          <p:spTgt spid="98"/>
                                        </p:tgtEl>
                                        <p:attrNameLst>
                                          <p:attrName>style.rotation</p:attrName>
                                        </p:attrNameLst>
                                      </p:cBhvr>
                                      <p:tavLst>
                                        <p:tav tm="0">
                                          <p:val>
                                            <p:fltVal val="360.0"/>
                                          </p:val>
                                        </p:tav>
                                        <p:tav tm="100000">
                                          <p:val>
                                            <p:fltVal val="0.0"/>
                                          </p:val>
                                        </p:tav>
                                      </p:tavLst>
                                    </p:anim>
                                    <p:animEffect transition="in" filter="fade">
                                      <p:cBhvr>
                                        <p:cTn id="21" dur="500"/>
                                        <p:tgtEl>
                                          <p:spTgt spid="9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048864"/>
                                        </p:tgtEl>
                                        <p:attrNameLst>
                                          <p:attrName>style.visibility</p:attrName>
                                        </p:attrNameLst>
                                      </p:cBhvr>
                                      <p:to>
                                        <p:strVal val="visible"/>
                                      </p:to>
                                    </p:set>
                                    <p:animEffect transition="in" filter="wipe(up)">
                                      <p:cBhvr>
                                        <p:cTn id="25" dur="500"/>
                                        <p:tgtEl>
                                          <p:spTgt spid="10488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p:cTn id="29" dur="500" fill="hold"/>
                                        <p:tgtEl>
                                          <p:spTgt spid="99"/>
                                        </p:tgtEl>
                                        <p:attrNameLst>
                                          <p:attrName>ppt_w</p:attrName>
                                        </p:attrNameLst>
                                      </p:cBhvr>
                                      <p:tavLst>
                                        <p:tav tm="0">
                                          <p:val>
                                            <p:fltVal val="0.0"/>
                                          </p:val>
                                        </p:tav>
                                        <p:tav tm="100000">
                                          <p:val>
                                            <p:strVal val="#ppt_w"/>
                                          </p:val>
                                        </p:tav>
                                      </p:tavLst>
                                    </p:anim>
                                    <p:anim calcmode="lin" valueType="num">
                                      <p:cBhvr>
                                        <p:cTn id="30" dur="500" fill="hold"/>
                                        <p:tgtEl>
                                          <p:spTgt spid="99"/>
                                        </p:tgtEl>
                                        <p:attrNameLst>
                                          <p:attrName>ppt_h</p:attrName>
                                        </p:attrNameLst>
                                      </p:cBhvr>
                                      <p:tavLst>
                                        <p:tav tm="0">
                                          <p:val>
                                            <p:fltVal val="0.0"/>
                                          </p:val>
                                        </p:tav>
                                        <p:tav tm="100000">
                                          <p:val>
                                            <p:strVal val="#ppt_h"/>
                                          </p:val>
                                        </p:tav>
                                      </p:tavLst>
                                    </p:anim>
                                    <p:anim calcmode="lin" valueType="num">
                                      <p:cBhvr>
                                        <p:cTn id="31" dur="500" fill="hold"/>
                                        <p:tgtEl>
                                          <p:spTgt spid="99"/>
                                        </p:tgtEl>
                                        <p:attrNameLst>
                                          <p:attrName>style.rotation</p:attrName>
                                        </p:attrNameLst>
                                      </p:cBhvr>
                                      <p:tavLst>
                                        <p:tav tm="0">
                                          <p:val>
                                            <p:fltVal val="360.0"/>
                                          </p:val>
                                        </p:tav>
                                        <p:tav tm="100000">
                                          <p:val>
                                            <p:fltVal val="0.0"/>
                                          </p:val>
                                        </p:tav>
                                      </p:tavLst>
                                    </p:anim>
                                    <p:animEffect transition="in" filter="fade">
                                      <p:cBhvr>
                                        <p:cTn id="32" dur="500"/>
                                        <p:tgtEl>
                                          <p:spTgt spid="99"/>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048865"/>
                                        </p:tgtEl>
                                        <p:attrNameLst>
                                          <p:attrName>style.visibility</p:attrName>
                                        </p:attrNameLst>
                                      </p:cBhvr>
                                      <p:to>
                                        <p:strVal val="visible"/>
                                      </p:to>
                                    </p:set>
                                    <p:animEffect transition="in" filter="wipe(up)">
                                      <p:cBhvr>
                                        <p:cTn id="36" dur="500"/>
                                        <p:tgtEl>
                                          <p:spTgt spid="1048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3" grpId="0"/>
      <p:bldP spid="1048864" grpId="0"/>
      <p:bldP spid="10488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grpSp>
        <p:nvGrpSpPr>
          <p:cNvPr id="123" name="chenying0907 39"/>
          <p:cNvGrpSpPr/>
          <p:nvPr/>
        </p:nvGrpSpPr>
        <p:grpSpPr>
          <a:xfrm>
            <a:off x="4812282" y="502125"/>
            <a:ext cx="2509269" cy="1014730"/>
            <a:chOff x="4812282" y="502125"/>
            <a:chExt cx="2509269" cy="1014730"/>
          </a:xfrm>
        </p:grpSpPr>
        <p:sp>
          <p:nvSpPr>
            <p:cNvPr id="1048934"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935" name="矩形 41"/>
            <p:cNvSpPr/>
            <p:nvPr/>
          </p:nvSpPr>
          <p:spPr>
            <a:xfrm>
              <a:off x="4812282" y="502125"/>
              <a:ext cx="2345690" cy="1014730"/>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研究方法</a:t>
              </a:r>
              <a:endParaRPr lang="zh-CN" altLang="zh-CN" sz="3000" b="1" dirty="0">
                <a:solidFill>
                  <a:srgbClr val="5F7797"/>
                </a:solidFill>
              </a:endParaRPr>
            </a:p>
            <a:p>
              <a:pPr algn="ctr"/>
              <a:endParaRPr lang="zh-CN" altLang="en-US" sz="3000" b="1" dirty="0">
                <a:solidFill>
                  <a:srgbClr val="5F7797"/>
                </a:solidFill>
              </a:endParaRPr>
            </a:p>
          </p:txBody>
        </p:sp>
      </p:grpSp>
      <p:sp>
        <p:nvSpPr>
          <p:cNvPr id="1048944" name="矩形 6"/>
          <p:cNvSpPr/>
          <p:nvPr/>
        </p:nvSpPr>
        <p:spPr>
          <a:xfrm>
            <a:off x="2785770" y="3111417"/>
            <a:ext cx="2851747" cy="1558291"/>
          </a:xfrm>
          <a:prstGeom prst="rect">
            <a:avLst/>
          </a:prstGeom>
        </p:spPr>
        <p:txBody>
          <a:bodyPr wrap="square">
            <a:spAutoFit/>
          </a:bodyPr>
          <a:p>
            <a:pPr>
              <a:lnSpc>
                <a:spcPct val="110000"/>
              </a:lnSpc>
            </a:pPr>
            <a:r>
              <a:rPr lang="zh-CN" altLang="zh-CN" dirty="0"/>
              <a:t>数据分析：对收集到的数据进行统计和分析，探讨学习动机导向的初中数学赏识课堂对学生学习效果的影响。</a:t>
            </a:r>
            <a:endParaRPr lang="zh-CN" altLang="zh-CN" dirty="0">
              <a:solidFill>
                <a:srgbClr val="5F7797"/>
              </a:solidFill>
            </a:endParaRPr>
          </a:p>
        </p:txBody>
      </p:sp>
      <p:sp>
        <p:nvSpPr>
          <p:cNvPr id="1048945" name="矩形 7"/>
          <p:cNvSpPr/>
          <p:nvPr/>
        </p:nvSpPr>
        <p:spPr>
          <a:xfrm>
            <a:off x="5924514" y="3250394"/>
            <a:ext cx="3926068" cy="984757"/>
          </a:xfrm>
          <a:prstGeom prst="rect">
            <a:avLst/>
          </a:prstGeom>
        </p:spPr>
        <p:txBody>
          <a:bodyPr wrap="square">
            <a:spAutoFit/>
          </a:bodyPr>
          <a:p>
            <a:pPr>
              <a:lnSpc>
                <a:spcPct val="110000"/>
              </a:lnSpc>
            </a:pPr>
            <a:r>
              <a:rPr lang="zh-CN" altLang="en-US" dirty="0"/>
              <a:t>教学反思与优化：根据实验结果和数据分析，对教学方法和策略进行反思和优化，以构建更有效的赏识课堂。</a:t>
            </a:r>
            <a:endParaRPr lang="en-US" altLang="zh-CN" dirty="0">
              <a:solidFill>
                <a:srgbClr val="5F7797"/>
              </a:solidFill>
            </a:endParaRPr>
          </a:p>
        </p:txBody>
      </p:sp>
      <p:sp>
        <p:nvSpPr>
          <p:cNvPr id="1048946" name="文本框 1"/>
          <p:cNvSpPr txBox="1"/>
          <p:nvPr/>
        </p:nvSpPr>
        <p:spPr>
          <a:xfrm>
            <a:off x="4066193" y="2202368"/>
            <a:ext cx="536943" cy="830997"/>
          </a:xfrm>
          <a:prstGeom prst="rect">
            <a:avLst/>
          </a:prstGeom>
          <a:noFill/>
          <a:ln>
            <a:noFill/>
          </a:ln>
        </p:spPr>
        <p:txBody>
          <a:bodyPr wrap="square" rtlCol="0">
            <a:spAutoFit/>
          </a:bodyPr>
          <a:p>
            <a:r>
              <a:rPr lang="en-US" altLang="zh-CN" sz="4800" dirty="0">
                <a:solidFill>
                  <a:schemeClr val="bg2">
                    <a:lumMod val="50000"/>
                  </a:schemeClr>
                </a:solidFill>
                <a:latin typeface="+mj-lt"/>
              </a:rPr>
              <a:t>4</a:t>
            </a:r>
            <a:endParaRPr lang="zh-CN" altLang="en-US" sz="4800" dirty="0">
              <a:solidFill>
                <a:schemeClr val="bg2">
                  <a:lumMod val="50000"/>
                </a:schemeClr>
              </a:solidFill>
              <a:latin typeface="+mj-lt"/>
            </a:endParaRPr>
          </a:p>
        </p:txBody>
      </p:sp>
      <p:sp>
        <p:nvSpPr>
          <p:cNvPr id="1048947" name="文本框 2"/>
          <p:cNvSpPr txBox="1"/>
          <p:nvPr/>
        </p:nvSpPr>
        <p:spPr>
          <a:xfrm>
            <a:off x="7730687" y="2191736"/>
            <a:ext cx="536943" cy="830997"/>
          </a:xfrm>
          <a:prstGeom prst="rect">
            <a:avLst/>
          </a:prstGeom>
          <a:noFill/>
          <a:ln>
            <a:noFill/>
          </a:ln>
        </p:spPr>
        <p:txBody>
          <a:bodyPr wrap="square" rtlCol="0">
            <a:spAutoFit/>
          </a:bodyPr>
          <a:p>
            <a:r>
              <a:rPr lang="en-US" altLang="zh-CN" sz="4800" dirty="0">
                <a:solidFill>
                  <a:schemeClr val="bg2">
                    <a:lumMod val="50000"/>
                  </a:schemeClr>
                </a:solidFill>
                <a:latin typeface="+mj-lt"/>
              </a:rPr>
              <a:t>5</a:t>
            </a:r>
            <a:endParaRPr lang="zh-CN" altLang="en-US" sz="4800" dirty="0">
              <a:solidFill>
                <a:schemeClr val="bg2">
                  <a:lumMod val="50000"/>
                </a:schemeClr>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944"/>
                                        </p:tgtEl>
                                        <p:attrNameLst>
                                          <p:attrName>style.visibility</p:attrName>
                                        </p:attrNameLst>
                                      </p:cBhvr>
                                      <p:to>
                                        <p:strVal val="visible"/>
                                      </p:to>
                                    </p:set>
                                    <p:animEffect transition="in" filter="wipe(up)">
                                      <p:cBhvr>
                                        <p:cTn id="7" dur="500"/>
                                        <p:tgtEl>
                                          <p:spTgt spid="10489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48945"/>
                                        </p:tgtEl>
                                        <p:attrNameLst>
                                          <p:attrName>style.visibility</p:attrName>
                                        </p:attrNameLst>
                                      </p:cBhvr>
                                      <p:to>
                                        <p:strVal val="visible"/>
                                      </p:to>
                                    </p:set>
                                    <p:animEffect transition="in" filter="wipe(up)">
                                      <p:cBhvr>
                                        <p:cTn id="11" dur="500"/>
                                        <p:tgtEl>
                                          <p:spTgt spid="104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4" grpId="0"/>
      <p:bldP spid="10489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930" name="文本框 81"/>
          <p:cNvSpPr txBox="1"/>
          <p:nvPr>
            <p:custDataLst>
              <p:tags r:id="rId1"/>
            </p:custDataLst>
          </p:nvPr>
        </p:nvSpPr>
        <p:spPr>
          <a:xfrm>
            <a:off x="3554138" y="2174240"/>
            <a:ext cx="5441863" cy="1655146"/>
          </a:xfrm>
          <a:prstGeom prst="rect">
            <a:avLst/>
          </a:prstGeom>
          <a:noFill/>
        </p:spPr>
        <p:txBody>
          <a:bodyPr/>
          <a:p>
            <a:pPr algn="ctr">
              <a:lnSpc>
                <a:spcPct val="150000"/>
              </a:lnSpc>
            </a:pPr>
            <a:r>
              <a:rPr lang="zh-CN" altLang="en-US" sz="6000" b="1" dirty="0">
                <a:blipFill>
                  <a:blip r:embed="rId2"/>
                  <a:stretch>
                    <a:fillRect/>
                  </a:stretch>
                </a:blipFill>
                <a:latin typeface="+mn-ea"/>
              </a:rPr>
              <a:t>预期研究效果</a:t>
            </a:r>
            <a:endParaRPr lang="en-US" altLang="zh-CN" sz="6000" b="1" dirty="0">
              <a:blipFill>
                <a:blip r:embed="rId2"/>
                <a:stretch>
                  <a:fillRect/>
                </a:stretch>
              </a:blip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899" name="Freeform 544"/>
          <p:cNvSpPr>
            <a:spLocks noEditPoints="1"/>
          </p:cNvSpPr>
          <p:nvPr/>
        </p:nvSpPr>
        <p:spPr bwMode="auto">
          <a:xfrm rot="16200000">
            <a:off x="-469755"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p>
        </p:txBody>
      </p:sp>
      <p:sp>
        <p:nvSpPr>
          <p:cNvPr id="1048900" name="Freeform 544"/>
          <p:cNvSpPr>
            <a:spLocks noEditPoints="1"/>
          </p:cNvSpPr>
          <p:nvPr/>
        </p:nvSpPr>
        <p:spPr bwMode="auto">
          <a:xfrm rot="16200000">
            <a:off x="9553996"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a:noFill/>
          </a:ln>
        </p:spPr>
        <p:txBody>
          <a:bodyPr vert="horz" wrap="square" lIns="91440" tIns="45720" rIns="91440" bIns="45720" numCol="1" anchor="t" anchorCtr="0" compatLnSpc="1"/>
          <a:p>
            <a:endParaRPr lang="zh-CN" altLang="en-US">
              <a:solidFill>
                <a:srgbClr val="5F7797"/>
              </a:solidFill>
            </a:endParaRPr>
          </a:p>
        </p:txBody>
      </p:sp>
      <p:sp>
        <p:nvSpPr>
          <p:cNvPr id="1048914" name="矩形 2"/>
          <p:cNvSpPr/>
          <p:nvPr/>
        </p:nvSpPr>
        <p:spPr>
          <a:xfrm>
            <a:off x="5018130" y="280413"/>
            <a:ext cx="2257349" cy="553998"/>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预期成果</a:t>
            </a:r>
            <a:endParaRPr lang="zh-CN" altLang="en-US" sz="3000" b="1" dirty="0">
              <a:solidFill>
                <a:srgbClr val="5F7797"/>
              </a:solidFill>
            </a:endParaRPr>
          </a:p>
        </p:txBody>
      </p:sp>
      <p:graphicFrame>
        <p:nvGraphicFramePr>
          <p:cNvPr id="2" name="表格 1"/>
          <p:cNvGraphicFramePr/>
          <p:nvPr>
            <p:custDataLst>
              <p:tags r:id="rId1"/>
            </p:custDataLst>
          </p:nvPr>
        </p:nvGraphicFramePr>
        <p:xfrm>
          <a:off x="1736090" y="835660"/>
          <a:ext cx="9025255" cy="5616575"/>
        </p:xfrm>
        <a:graphic>
          <a:graphicData uri="http://schemas.openxmlformats.org/drawingml/2006/table">
            <a:tbl>
              <a:tblPr/>
              <a:tblGrid>
                <a:gridCol w="2139950"/>
                <a:gridCol w="2885440"/>
                <a:gridCol w="1574165"/>
                <a:gridCol w="1289050"/>
                <a:gridCol w="1136650"/>
              </a:tblGrid>
              <a:tr h="493395">
                <a:tc>
                  <a:txBody>
                    <a:bodyPr/>
                    <a:p>
                      <a:pPr indent="0">
                        <a:buNone/>
                      </a:pPr>
                      <a:endParaRPr lang="en-US" altLang="en-US" sz="1800" b="0">
                        <a:latin typeface="宋体" charset="0"/>
                        <a:ea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charset="0"/>
                          <a:cs typeface="宋体" charset="0"/>
                        </a:rPr>
                        <a:t>成果名称</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charset="0"/>
                          <a:cs typeface="宋体" charset="0"/>
                        </a:rPr>
                        <a:t>成果形式</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charset="0"/>
                          <a:cs typeface="宋体" charset="0"/>
                        </a:rPr>
                        <a:t>完成时间</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宋体" charset="0"/>
                          <a:cs typeface="宋体" charset="0"/>
                        </a:rPr>
                        <a:t>责任人</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2170">
                <a:tc rowSpan="5">
                  <a:txBody>
                    <a:bodyPr/>
                    <a:p>
                      <a:pPr indent="0">
                        <a:buNone/>
                      </a:pPr>
                      <a:r>
                        <a:rPr lang="en-US" sz="1800" b="0">
                          <a:latin typeface="宋体" charset="0"/>
                          <a:cs typeface="宋体" charset="0"/>
                        </a:rPr>
                        <a:t>   </a:t>
                      </a:r>
                      <a:endParaRPr lang="en-US" sz="1800" b="0">
                        <a:latin typeface="宋体" charset="0"/>
                        <a:cs typeface="宋体" charset="0"/>
                      </a:endParaRPr>
                    </a:p>
                    <a:p>
                      <a:pPr indent="0">
                        <a:buNone/>
                      </a:pPr>
                      <a:endParaRPr lang="en-US" sz="1800" b="0">
                        <a:latin typeface="宋体" charset="0"/>
                        <a:cs typeface="宋体" charset="0"/>
                      </a:endParaRPr>
                    </a:p>
                    <a:p>
                      <a:pPr indent="0">
                        <a:buNone/>
                      </a:pPr>
                      <a:endParaRPr lang="en-US" sz="1800" b="0">
                        <a:latin typeface="宋体" charset="0"/>
                        <a:cs typeface="宋体" charset="0"/>
                      </a:endParaRPr>
                    </a:p>
                    <a:p>
                      <a:pPr indent="0">
                        <a:buNone/>
                      </a:pPr>
                      <a:endParaRPr lang="en-US" sz="1800" b="0">
                        <a:latin typeface="宋体" charset="0"/>
                        <a:cs typeface="宋体" charset="0"/>
                      </a:endParaRPr>
                    </a:p>
                    <a:p>
                      <a:pPr indent="0">
                        <a:buNone/>
                      </a:pPr>
                      <a:endParaRPr lang="en-US" sz="1800" b="0">
                        <a:latin typeface="宋体" charset="0"/>
                        <a:cs typeface="宋体" charset="0"/>
                      </a:endParaRPr>
                    </a:p>
                    <a:p>
                      <a:pPr indent="0">
                        <a:buNone/>
                      </a:pPr>
                      <a:r>
                        <a:rPr lang="en-US" sz="1800" b="0">
                          <a:latin typeface="宋体" charset="0"/>
                          <a:cs typeface="宋体" charset="0"/>
                        </a:rPr>
                        <a:t> 阶段成果（限5项）</a:t>
                      </a:r>
                      <a:endParaRPr lang="en-US" sz="1800" b="0">
                        <a:latin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“学习动机导向的初中数学赏识课堂”现状调查研究</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调查报告</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2023年9月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顾玥</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33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典型课例</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案例及分析</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2025年6月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朱钰楚</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309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教学指导集</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案例、教学实录</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2025年6月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陆馨</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33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课题研究中期报告</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研究报告</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2025年6月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丁一清</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403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 </a:t>
                      </a:r>
                      <a:endParaRPr lang="en-US" altLang="en-US" sz="1800" b="0">
                        <a:latin typeface="宋体" charset="0"/>
                        <a:ea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 </a:t>
                      </a:r>
                      <a:endParaRPr lang="en-US" altLang="en-US" sz="1800" b="0">
                        <a:latin typeface="宋体" charset="0"/>
                        <a:ea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 </a:t>
                      </a:r>
                      <a:endParaRPr lang="en-US" altLang="en-US" sz="1800" b="0">
                        <a:latin typeface="宋体" charset="0"/>
                        <a:ea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 </a:t>
                      </a:r>
                      <a:endParaRPr lang="en-US" altLang="en-US" sz="1800" b="0">
                        <a:latin typeface="宋体" charset="0"/>
                        <a:ea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1535">
                <a:tc rowSpan="3">
                  <a:txBody>
                    <a:bodyPr/>
                    <a:p>
                      <a:pPr indent="0">
                        <a:buNone/>
                      </a:pPr>
                      <a:r>
                        <a:rPr lang="en-US" sz="1800" b="0">
                          <a:latin typeface="宋体" charset="0"/>
                          <a:cs typeface="宋体" charset="0"/>
                        </a:rPr>
                        <a:t>  </a:t>
                      </a:r>
                      <a:endParaRPr lang="en-US" sz="1800" b="0">
                        <a:latin typeface="宋体" charset="0"/>
                        <a:cs typeface="宋体" charset="0"/>
                      </a:endParaRPr>
                    </a:p>
                    <a:p>
                      <a:pPr indent="0">
                        <a:buNone/>
                      </a:pPr>
                      <a:endParaRPr lang="en-US" sz="1800" b="0">
                        <a:latin typeface="宋体" charset="0"/>
                        <a:cs typeface="宋体" charset="0"/>
                      </a:endParaRPr>
                    </a:p>
                    <a:p>
                      <a:pPr indent="0">
                        <a:buNone/>
                      </a:pPr>
                      <a:endParaRPr lang="en-US" sz="1800" b="0">
                        <a:latin typeface="宋体" charset="0"/>
                        <a:cs typeface="宋体" charset="0"/>
                      </a:endParaRPr>
                    </a:p>
                    <a:p>
                      <a:pPr indent="0">
                        <a:buNone/>
                      </a:pPr>
                      <a:r>
                        <a:rPr lang="en-US" sz="1800" b="0">
                          <a:latin typeface="宋体" charset="0"/>
                          <a:cs typeface="宋体" charset="0"/>
                        </a:rPr>
                        <a:t> 最终成果（限3项）</a:t>
                      </a:r>
                      <a:endParaRPr lang="en-US" sz="1800" b="0">
                        <a:latin typeface="宋体" charset="0"/>
                        <a:cs typeface="宋体"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latin typeface="宋体" charset="0"/>
                          <a:cs typeface="宋体" charset="0"/>
                        </a:rPr>
                        <a:t>“学习动机导向的初中数学赏识课堂”优秀教学资源库</a:t>
                      </a:r>
                      <a:endParaRPr lang="en-US" sz="1800" b="0">
                        <a:latin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latin typeface="宋体" charset="0"/>
                          <a:cs typeface="宋体" charset="0"/>
                        </a:rPr>
                        <a:t>案例集、教学录像</a:t>
                      </a:r>
                      <a:endParaRPr lang="en-US" sz="1800" b="0">
                        <a:latin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latin typeface="宋体" charset="0"/>
                          <a:cs typeface="宋体" charset="0"/>
                        </a:rPr>
                        <a:t>2026年5月</a:t>
                      </a:r>
                      <a:endParaRPr lang="en-US" sz="1800" b="0">
                        <a:latin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1800" b="0">
                          <a:latin typeface="宋体" charset="0"/>
                          <a:cs typeface="宋体" charset="0"/>
                        </a:rPr>
                        <a:t>朱芸</a:t>
                      </a:r>
                      <a:endParaRPr lang="en-US" sz="1800" b="0">
                        <a:latin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217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dot"/>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《学习动机导向的初中数学赏识课堂构建研究》的成果汇编</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专著、论文、获奖证书</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2026年5月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朱钰楚</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33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dot"/>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《学习动机导向的初中数学赏识课堂构建研究》的结题报告</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研究报告</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2026年5月</a:t>
                      </a:r>
                      <a:endParaRPr lang="en-US" altLang="en-US" sz="1800" b="0">
                        <a:latin typeface="宋体" charset="0"/>
                        <a:ea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宋体" charset="0"/>
                          <a:cs typeface="宋体" charset="0"/>
                        </a:rPr>
                        <a:t>顾玥</a:t>
                      </a:r>
                      <a:r>
                        <a:rPr lang="zh-CN" altLang="en-US" sz="1800" b="0">
                          <a:latin typeface="宋体" charset="0"/>
                          <a:cs typeface="宋体" charset="0"/>
                        </a:rPr>
                        <a:t>、</a:t>
                      </a:r>
                      <a:endParaRPr lang="zh-CN" altLang="en-US" sz="1800" b="0">
                        <a:latin typeface="宋体" charset="0"/>
                        <a:cs typeface="宋体" charset="0"/>
                      </a:endParaRPr>
                    </a:p>
                    <a:p>
                      <a:pPr indent="0">
                        <a:buNone/>
                      </a:pPr>
                      <a:r>
                        <a:rPr lang="zh-CN" altLang="en-US" sz="1800" b="0">
                          <a:latin typeface="宋体" charset="0"/>
                          <a:cs typeface="宋体" charset="0"/>
                        </a:rPr>
                        <a:t>朱钰楚</a:t>
                      </a:r>
                      <a:endParaRPr lang="zh-CN" altLang="en-US" sz="1800" b="0">
                        <a:latin typeface="宋体" charset="0"/>
                        <a:cs typeface="宋体"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899"/>
                                        </p:tgtEl>
                                        <p:attrNameLst>
                                          <p:attrName>style.visibility</p:attrName>
                                        </p:attrNameLst>
                                      </p:cBhvr>
                                      <p:to>
                                        <p:strVal val="visible"/>
                                      </p:to>
                                    </p:set>
                                    <p:animEffect transition="in" filter="wipe(down)">
                                      <p:cBhvr>
                                        <p:cTn id="7" dur="500"/>
                                        <p:tgtEl>
                                          <p:spTgt spid="10488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900"/>
                                        </p:tgtEl>
                                        <p:attrNameLst>
                                          <p:attrName>style.visibility</p:attrName>
                                        </p:attrNameLst>
                                      </p:cBhvr>
                                      <p:to>
                                        <p:strVal val="visible"/>
                                      </p:to>
                                    </p:set>
                                    <p:animEffect transition="in" filter="wipe(down)">
                                      <p:cBhvr>
                                        <p:cTn id="10" dur="500"/>
                                        <p:tgtEl>
                                          <p:spTgt spid="104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9" grpId="0" bldLvl="0" animBg="1"/>
      <p:bldP spid="104890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05" name=""/>
        <p:cNvGrpSpPr/>
        <p:nvPr/>
      </p:nvGrpSpPr>
      <p:grpSpPr>
        <a:xfrm>
          <a:off x="0" y="0"/>
          <a:ext cx="0" cy="0"/>
          <a:chOff x="0" y="0"/>
          <a:chExt cx="0" cy="0"/>
        </a:xfrm>
      </p:grpSpPr>
      <p:sp>
        <p:nvSpPr>
          <p:cNvPr id="1048898"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899" name="Freeform 544"/>
          <p:cNvSpPr>
            <a:spLocks noEditPoints="1"/>
          </p:cNvSpPr>
          <p:nvPr/>
        </p:nvSpPr>
        <p:spPr bwMode="auto">
          <a:xfrm rot="16200000">
            <a:off x="-469755"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p>
        </p:txBody>
      </p:sp>
      <p:sp>
        <p:nvSpPr>
          <p:cNvPr id="1048900" name="Freeform 544"/>
          <p:cNvSpPr>
            <a:spLocks noEditPoints="1"/>
          </p:cNvSpPr>
          <p:nvPr/>
        </p:nvSpPr>
        <p:spPr bwMode="auto">
          <a:xfrm rot="16200000">
            <a:off x="9553996"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a:noFill/>
          </a:ln>
        </p:spPr>
        <p:txBody>
          <a:bodyPr vert="horz" wrap="square" lIns="91440" tIns="45720" rIns="91440" bIns="45720" numCol="1" anchor="t" anchorCtr="0" compatLnSpc="1"/>
          <a:p>
            <a:endParaRPr lang="zh-CN" altLang="en-US">
              <a:solidFill>
                <a:srgbClr val="5F7797"/>
              </a:solidFill>
            </a:endParaRPr>
          </a:p>
        </p:txBody>
      </p:sp>
      <p:sp>
        <p:nvSpPr>
          <p:cNvPr id="1048901" name="文本框 42"/>
          <p:cNvSpPr txBox="1"/>
          <p:nvPr/>
        </p:nvSpPr>
        <p:spPr>
          <a:xfrm>
            <a:off x="1533742" y="2043033"/>
            <a:ext cx="9124518" cy="3415030"/>
          </a:xfrm>
          <a:prstGeom prst="rect">
            <a:avLst/>
          </a:prstGeom>
          <a:noFill/>
        </p:spPr>
        <p:txBody>
          <a:bodyPr wrap="square" rtlCol="0">
            <a:spAutoFit/>
          </a:bodyPr>
          <a:p>
            <a:r>
              <a:rPr lang="en-US" altLang="zh-CN" sz="2400" dirty="0">
                <a:solidFill>
                  <a:srgbClr val="5F7797"/>
                </a:solidFill>
              </a:rPr>
              <a:t>1. </a:t>
            </a:r>
            <a:r>
              <a:rPr lang="zh-CN" altLang="en-US" sz="2400" dirty="0">
                <a:solidFill>
                  <a:srgbClr val="5F7797"/>
                </a:solidFill>
              </a:rPr>
              <a:t>理论成果：系统阐述学习动机导向的初中数学赏识课堂教学理念，构建科学合理的教学模式，为初中数学教育提供新思路。</a:t>
            </a:r>
            <a:endParaRPr lang="zh-CN" altLang="en-US" sz="2400" dirty="0">
              <a:solidFill>
                <a:srgbClr val="5F7797"/>
              </a:solidFill>
            </a:endParaRPr>
          </a:p>
          <a:p>
            <a:endParaRPr lang="en-US" altLang="zh-CN" sz="2400" dirty="0">
              <a:solidFill>
                <a:srgbClr val="5F7797"/>
              </a:solidFill>
            </a:endParaRPr>
          </a:p>
          <a:p>
            <a:r>
              <a:rPr lang="en-US" altLang="zh-CN" sz="2400" dirty="0">
                <a:solidFill>
                  <a:srgbClr val="5F7797"/>
                </a:solidFill>
              </a:rPr>
              <a:t>2. </a:t>
            </a:r>
            <a:r>
              <a:rPr lang="zh-CN" altLang="en-US" sz="2400" dirty="0">
                <a:solidFill>
                  <a:srgbClr val="5F7797"/>
                </a:solidFill>
              </a:rPr>
              <a:t>实践成果：开发一套针对</a:t>
            </a:r>
            <a:r>
              <a:rPr lang="zh-CN" altLang="en-US" sz="2400" dirty="0">
                <a:solidFill>
                  <a:srgbClr val="5F7797"/>
                </a:solidFill>
              </a:rPr>
              <a:t>本校初中数学赏识教育的课程体系，提高学生学习兴趣和积极性，促进学生数学素养全面提升。</a:t>
            </a:r>
            <a:endParaRPr lang="zh-CN" altLang="en-US" sz="2400" dirty="0">
              <a:solidFill>
                <a:srgbClr val="5F7797"/>
              </a:solidFill>
            </a:endParaRPr>
          </a:p>
          <a:p>
            <a:endParaRPr lang="en-US" altLang="zh-CN" sz="2400" dirty="0">
              <a:solidFill>
                <a:srgbClr val="5F7797"/>
              </a:solidFill>
            </a:endParaRPr>
          </a:p>
          <a:p>
            <a:r>
              <a:rPr lang="en-US" altLang="zh-CN" sz="2400" dirty="0">
                <a:solidFill>
                  <a:srgbClr val="5F7797"/>
                </a:solidFill>
              </a:rPr>
              <a:t>3. </a:t>
            </a:r>
            <a:r>
              <a:rPr lang="zh-CN" altLang="en-US" sz="2400" dirty="0">
                <a:solidFill>
                  <a:srgbClr val="5F7797"/>
                </a:solidFill>
              </a:rPr>
              <a:t>教学策略成果：探索一套有效的方法，帮助教师识别学生学习动机，激发学生内在动力，提高教学效果。</a:t>
            </a:r>
            <a:endParaRPr lang="zh-CN" altLang="en-US" sz="2400" dirty="0">
              <a:solidFill>
                <a:srgbClr val="5F7797"/>
              </a:solidFill>
            </a:endParaRPr>
          </a:p>
          <a:p>
            <a:pPr algn="ctr"/>
            <a:endParaRPr lang="zh-CN" altLang="en-US" sz="2400" dirty="0">
              <a:solidFill>
                <a:srgbClr val="5F7797"/>
              </a:solidFill>
            </a:endParaRPr>
          </a:p>
        </p:txBody>
      </p:sp>
      <p:sp>
        <p:nvSpPr>
          <p:cNvPr id="1048914" name="矩形 2"/>
          <p:cNvSpPr/>
          <p:nvPr/>
        </p:nvSpPr>
        <p:spPr>
          <a:xfrm>
            <a:off x="4967330" y="534413"/>
            <a:ext cx="2257349" cy="553998"/>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预期成果</a:t>
            </a:r>
            <a:endParaRPr lang="zh-CN" altLang="en-US" sz="3000" b="1" dirty="0">
              <a:solidFill>
                <a:srgbClr val="5F7797"/>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899"/>
                                        </p:tgtEl>
                                        <p:attrNameLst>
                                          <p:attrName>style.visibility</p:attrName>
                                        </p:attrNameLst>
                                      </p:cBhvr>
                                      <p:to>
                                        <p:strVal val="visible"/>
                                      </p:to>
                                    </p:set>
                                    <p:animEffect transition="in" filter="wipe(down)">
                                      <p:cBhvr>
                                        <p:cTn id="7" dur="500"/>
                                        <p:tgtEl>
                                          <p:spTgt spid="10488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900"/>
                                        </p:tgtEl>
                                        <p:attrNameLst>
                                          <p:attrName>style.visibility</p:attrName>
                                        </p:attrNameLst>
                                      </p:cBhvr>
                                      <p:to>
                                        <p:strVal val="visible"/>
                                      </p:to>
                                    </p:set>
                                    <p:animEffect transition="in" filter="wipe(down)">
                                      <p:cBhvr>
                                        <p:cTn id="10" dur="500"/>
                                        <p:tgtEl>
                                          <p:spTgt spid="104890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48901"/>
                                        </p:tgtEl>
                                        <p:attrNameLst>
                                          <p:attrName>style.visibility</p:attrName>
                                        </p:attrNameLst>
                                      </p:cBhvr>
                                      <p:to>
                                        <p:strVal val="visible"/>
                                      </p:to>
                                    </p:set>
                                    <p:animEffect transition="in" filter="wipe(up)">
                                      <p:cBhvr>
                                        <p:cTn id="14" dur="500"/>
                                        <p:tgtEl>
                                          <p:spTgt spid="104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9" grpId="0" animBg="1"/>
      <p:bldP spid="1048900" grpId="0" animBg="1"/>
      <p:bldP spid="104890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58" name=""/>
        <p:cNvGrpSpPr/>
        <p:nvPr/>
      </p:nvGrpSpPr>
      <p:grpSpPr>
        <a:xfrm>
          <a:off x="0" y="0"/>
          <a:ext cx="0" cy="0"/>
          <a:chOff x="0" y="0"/>
          <a:chExt cx="0" cy="0"/>
        </a:xfrm>
      </p:grpSpPr>
      <p:sp>
        <p:nvSpPr>
          <p:cNvPr id="1049027"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9028" name="Freeform 544"/>
          <p:cNvSpPr>
            <a:spLocks noEditPoints="1"/>
          </p:cNvSpPr>
          <p:nvPr/>
        </p:nvSpPr>
        <p:spPr bwMode="auto">
          <a:xfrm rot="16200000">
            <a:off x="-469755"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p>
        </p:txBody>
      </p:sp>
      <p:sp>
        <p:nvSpPr>
          <p:cNvPr id="1049029" name="Freeform 544"/>
          <p:cNvSpPr>
            <a:spLocks noEditPoints="1"/>
          </p:cNvSpPr>
          <p:nvPr/>
        </p:nvSpPr>
        <p:spPr bwMode="auto">
          <a:xfrm rot="16200000">
            <a:off x="9553996" y="4183305"/>
            <a:ext cx="3095490" cy="62858"/>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FDBE00"/>
          </a:solidFill>
          <a:ln>
            <a:noFill/>
          </a:ln>
        </p:spPr>
        <p:txBody>
          <a:bodyPr vert="horz" wrap="square" lIns="91440" tIns="45720" rIns="91440" bIns="45720" numCol="1" anchor="t" anchorCtr="0" compatLnSpc="1"/>
          <a:p>
            <a:endParaRPr lang="zh-CN" altLang="en-US">
              <a:solidFill>
                <a:srgbClr val="5F7797"/>
              </a:solidFill>
            </a:endParaRPr>
          </a:p>
        </p:txBody>
      </p:sp>
      <p:sp>
        <p:nvSpPr>
          <p:cNvPr id="1049031" name="文本框 43"/>
          <p:cNvSpPr txBox="1"/>
          <p:nvPr/>
        </p:nvSpPr>
        <p:spPr>
          <a:xfrm>
            <a:off x="1569085" y="1608455"/>
            <a:ext cx="9042400" cy="3415030"/>
          </a:xfrm>
          <a:prstGeom prst="rect">
            <a:avLst/>
          </a:prstGeom>
          <a:noFill/>
        </p:spPr>
        <p:txBody>
          <a:bodyPr wrap="square" rtlCol="0">
            <a:spAutoFit/>
          </a:bodyPr>
          <a:p>
            <a:r>
              <a:rPr lang="en-US" altLang="zh-CN" sz="2400" dirty="0">
                <a:solidFill>
                  <a:srgbClr val="5F7797"/>
                </a:solidFill>
              </a:rPr>
              <a:t>4. </a:t>
            </a:r>
            <a:r>
              <a:rPr lang="zh-CN" altLang="en-US" sz="2400" dirty="0">
                <a:solidFill>
                  <a:srgbClr val="5F7797"/>
                </a:solidFill>
              </a:rPr>
              <a:t>测评体系成果：构建一套符合学习动机导向的初中数学赏识课堂的测评体系，实现教学过程的量化评估，为教学改进提供依据。</a:t>
            </a:r>
            <a:endParaRPr lang="zh-CN" altLang="en-US" sz="2400" dirty="0">
              <a:solidFill>
                <a:srgbClr val="5F7797"/>
              </a:solidFill>
            </a:endParaRPr>
          </a:p>
          <a:p>
            <a:endParaRPr lang="zh-CN" altLang="en-US" sz="2400" dirty="0">
              <a:solidFill>
                <a:srgbClr val="5F7797"/>
              </a:solidFill>
            </a:endParaRPr>
          </a:p>
          <a:p>
            <a:r>
              <a:rPr lang="en-US" altLang="zh-CN" sz="2400" dirty="0">
                <a:solidFill>
                  <a:srgbClr val="5F7797"/>
                </a:solidFill>
              </a:rPr>
              <a:t>5. </a:t>
            </a:r>
            <a:r>
              <a:rPr lang="zh-CN" altLang="en-US" sz="2400" dirty="0">
                <a:solidFill>
                  <a:srgbClr val="5F7797"/>
                </a:solidFill>
              </a:rPr>
              <a:t>师资培训成果：开展针对初中数学教师的培训，提升教师赏识教育理念和教学能力，为推广和实践学习动机导向的初中数学赏识课堂提供人才保障。</a:t>
            </a:r>
            <a:endParaRPr lang="zh-CN" altLang="en-US" sz="2400" dirty="0">
              <a:solidFill>
                <a:srgbClr val="5F7797"/>
              </a:solidFill>
            </a:endParaRPr>
          </a:p>
          <a:p>
            <a:endParaRPr lang="zh-CN" altLang="en-US" sz="2400" dirty="0">
              <a:solidFill>
                <a:srgbClr val="5F7797"/>
              </a:solidFill>
            </a:endParaRPr>
          </a:p>
          <a:p>
            <a:r>
              <a:rPr lang="en-US" altLang="zh-CN" sz="2400" dirty="0">
                <a:solidFill>
                  <a:srgbClr val="5F7797"/>
                </a:solidFill>
              </a:rPr>
              <a:t>6. </a:t>
            </a:r>
            <a:r>
              <a:rPr lang="zh-CN" altLang="en-US" sz="2400" dirty="0">
                <a:solidFill>
                  <a:srgbClr val="5F7797"/>
                </a:solidFill>
              </a:rPr>
              <a:t>研究成果的推广与应用：通过论文、报告、研讨会等形式，向初中数学教育领域推广研究成果，为初中数学教育改革贡献力量。</a:t>
            </a:r>
            <a:endParaRPr lang="zh-CN" altLang="en-US" sz="2400" dirty="0">
              <a:solidFill>
                <a:srgbClr val="5F7797"/>
              </a:solidFill>
            </a:endParaRPr>
          </a:p>
        </p:txBody>
      </p:sp>
      <p:sp>
        <p:nvSpPr>
          <p:cNvPr id="1049043" name="矩形 2"/>
          <p:cNvSpPr/>
          <p:nvPr/>
        </p:nvSpPr>
        <p:spPr>
          <a:xfrm>
            <a:off x="4967330" y="534413"/>
            <a:ext cx="2257349" cy="553998"/>
          </a:xfrm>
          <a:prstGeom prst="rect">
            <a:avLst/>
          </a:prstGeom>
        </p:spPr>
        <p:txBody>
          <a:bodyPr wrap="none">
            <a:spAutoFit/>
          </a:bodyPr>
          <a:p>
            <a:pPr algn="ctr"/>
            <a:r>
              <a:rPr lang="en-US" altLang="zh-CN" sz="3000" b="1" dirty="0">
                <a:solidFill>
                  <a:srgbClr val="5F7797"/>
                </a:solidFill>
              </a:rPr>
              <a:t>04 </a:t>
            </a:r>
            <a:r>
              <a:rPr lang="zh-CN" altLang="en-US" sz="3000" b="1" dirty="0">
                <a:solidFill>
                  <a:srgbClr val="5F7797"/>
                </a:solidFill>
              </a:rPr>
              <a:t>预期成果</a:t>
            </a:r>
            <a:endParaRPr lang="zh-CN" altLang="en-US" sz="3000" b="1" dirty="0">
              <a:solidFill>
                <a:srgbClr val="5F7797"/>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9028"/>
                                        </p:tgtEl>
                                        <p:attrNameLst>
                                          <p:attrName>style.visibility</p:attrName>
                                        </p:attrNameLst>
                                      </p:cBhvr>
                                      <p:to>
                                        <p:strVal val="visible"/>
                                      </p:to>
                                    </p:set>
                                    <p:animEffect transition="in" filter="wipe(down)">
                                      <p:cBhvr>
                                        <p:cTn id="7" dur="500"/>
                                        <p:tgtEl>
                                          <p:spTgt spid="10490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9029"/>
                                        </p:tgtEl>
                                        <p:attrNameLst>
                                          <p:attrName>style.visibility</p:attrName>
                                        </p:attrNameLst>
                                      </p:cBhvr>
                                      <p:to>
                                        <p:strVal val="visible"/>
                                      </p:to>
                                    </p:set>
                                    <p:animEffect transition="in" filter="wipe(down)">
                                      <p:cBhvr>
                                        <p:cTn id="10" dur="500"/>
                                        <p:tgtEl>
                                          <p:spTgt spid="104902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49031"/>
                                        </p:tgtEl>
                                        <p:attrNameLst>
                                          <p:attrName>style.visibility</p:attrName>
                                        </p:attrNameLst>
                                      </p:cBhvr>
                                      <p:to>
                                        <p:strVal val="visible"/>
                                      </p:to>
                                    </p:set>
                                    <p:animEffect transition="in" filter="wipe(up)">
                                      <p:cBhvr>
                                        <p:cTn id="14" dur="500"/>
                                        <p:tgtEl>
                                          <p:spTgt spid="104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8" grpId="0" animBg="1"/>
      <p:bldP spid="1049029" grpId="0" animBg="1"/>
      <p:bldP spid="10490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2" name=""/>
        <p:cNvGrpSpPr/>
        <p:nvPr/>
      </p:nvGrpSpPr>
      <p:grpSpPr>
        <a:xfrm>
          <a:off x="0" y="0"/>
          <a:ext cx="0" cy="0"/>
          <a:chOff x="0" y="0"/>
          <a:chExt cx="0" cy="0"/>
        </a:xfrm>
      </p:grpSpPr>
      <p:sp>
        <p:nvSpPr>
          <p:cNvPr id="1048894" name="TextBox 8"/>
          <p:cNvSpPr txBox="1">
            <a:spLocks noChangeArrowheads="1"/>
          </p:cNvSpPr>
          <p:nvPr>
            <p:custDataLst>
              <p:tags r:id="rId1"/>
            </p:custDataLst>
          </p:nvPr>
        </p:nvSpPr>
        <p:spPr bwMode="auto">
          <a:xfrm>
            <a:off x="2284095" y="2255520"/>
            <a:ext cx="7668260" cy="1014730"/>
          </a:xfrm>
          <a:prstGeom prst="rect">
            <a:avLst/>
          </a:prstGeom>
          <a:noFill/>
          <a:ln>
            <a:noFill/>
          </a:ln>
        </p:spPr>
        <p:txBody>
          <a:bodyPr wrap="square">
            <a:spAutoFit/>
          </a:bodyPr>
          <a:lstStyle>
            <a:lvl1pPr>
              <a:defRPr sz="2800">
                <a:solidFill>
                  <a:schemeClr val="tx1"/>
                </a:solidFill>
                <a:latin typeface="Calibri" panose="020F0502020204030204" pitchFamily="34" charset="0"/>
                <a:ea typeface="宋体" pitchFamily="2" charset="-122"/>
              </a:defRPr>
            </a:lvl1pPr>
            <a:lvl2pPr marL="742950" indent="-285750">
              <a:defRPr sz="2400">
                <a:solidFill>
                  <a:schemeClr val="tx1"/>
                </a:solidFill>
                <a:latin typeface="Calibri" panose="020F0502020204030204" pitchFamily="34" charset="0"/>
                <a:ea typeface="宋体" pitchFamily="2" charset="-122"/>
              </a:defRPr>
            </a:lvl2pPr>
            <a:lvl3pPr>
              <a:defRPr sz="2000">
                <a:solidFill>
                  <a:schemeClr val="tx1"/>
                </a:solidFill>
                <a:latin typeface="Calibri" panose="020F0502020204030204" pitchFamily="34" charset="0"/>
                <a:ea typeface="宋体" pitchFamily="2" charset="-122"/>
              </a:defRPr>
            </a:lvl3pPr>
            <a:lvl4pPr>
              <a:defRPr>
                <a:solidFill>
                  <a:schemeClr val="tx1"/>
                </a:solidFill>
                <a:latin typeface="Calibri" panose="020F0502020204030204" pitchFamily="34" charset="0"/>
                <a:ea typeface="宋体" pitchFamily="2" charset="-122"/>
              </a:defRPr>
            </a:lvl4pPr>
            <a:lvl5pPr>
              <a:defRPr>
                <a:solidFill>
                  <a:schemeClr val="tx1"/>
                </a:solidFill>
                <a:latin typeface="Calibri" panose="020F0502020204030204" pitchFamily="34" charset="0"/>
                <a:ea typeface="宋体" pitchFamily="2" charset="-122"/>
              </a:defRPr>
            </a:lvl5pPr>
            <a:lvl6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6pPr>
            <a:lvl7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7pPr>
            <a:lvl8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8pPr>
            <a:lvl9pPr eaLnBrk="0" fontAlgn="base" hangingPunct="0">
              <a:spcAft>
                <a:spcPct val="0"/>
              </a:spcAft>
              <a:buFont typeface="Arial" panose="020B0604020202090204" pitchFamily="34" charset="0"/>
              <a:defRPr>
                <a:solidFill>
                  <a:schemeClr val="tx1"/>
                </a:solidFill>
                <a:latin typeface="Calibri" panose="020F0502020204030204" pitchFamily="34" charset="0"/>
                <a:ea typeface="宋体" pitchFamily="2" charset="-122"/>
              </a:defRPr>
            </a:lvl9pPr>
          </a:lstStyle>
          <a:p>
            <a:pPr algn="dist"/>
            <a:r>
              <a:rPr lang="zh-CN" altLang="en-US" sz="6000" b="1" dirty="0">
                <a:solidFill>
                  <a:srgbClr val="5F7797"/>
                </a:solidFill>
                <a:latin typeface="+mn-ea"/>
                <a:ea typeface="+mn-ea"/>
              </a:rPr>
              <a:t>谢谢聆听，敬请</a:t>
            </a:r>
            <a:r>
              <a:rPr lang="zh-CN" altLang="en-US" sz="6000" b="1" dirty="0">
                <a:solidFill>
                  <a:srgbClr val="5F7797"/>
                </a:solidFill>
                <a:latin typeface="+mn-ea"/>
                <a:ea typeface="+mn-ea"/>
              </a:rPr>
              <a:t>指正</a:t>
            </a:r>
            <a:endParaRPr lang="zh-CN" altLang="en-US" sz="6000" b="1" dirty="0">
              <a:solidFill>
                <a:srgbClr val="5F7797"/>
              </a:solidFill>
              <a:latin typeface="+mn-ea"/>
              <a:ea typeface="+mn-ea"/>
            </a:endParaRPr>
          </a:p>
        </p:txBody>
      </p:sp>
      <p:pic>
        <p:nvPicPr>
          <p:cNvPr id="2097154" name="图片 11"/>
          <p:cNvPicPr>
            <a:picLocks noChangeAspect="1"/>
          </p:cNvPicPr>
          <p:nvPr/>
        </p:nvPicPr>
        <p:blipFill>
          <a:blip r:embed="rId2">
            <a:duotone>
              <a:prstClr val="black"/>
              <a:schemeClr val="accent5">
                <a:tint val="45000"/>
                <a:satMod val="400000"/>
              </a:schemeClr>
            </a:duotone>
          </a:blip>
          <a:stretch>
            <a:fillRect/>
          </a:stretch>
        </p:blipFill>
        <p:spPr>
          <a:xfrm>
            <a:off x="1076499" y="3353611"/>
            <a:ext cx="280440" cy="262151"/>
          </a:xfrm>
          <a:prstGeom prst="rect">
            <a:avLst/>
          </a:prstGeom>
        </p:spPr>
      </p:pic>
      <p:pic>
        <p:nvPicPr>
          <p:cNvPr id="2097155" name="图片 12"/>
          <p:cNvPicPr>
            <a:picLocks noChangeAspect="1"/>
          </p:cNvPicPr>
          <p:nvPr/>
        </p:nvPicPr>
        <p:blipFill>
          <a:blip r:embed="rId3">
            <a:duotone>
              <a:prstClr val="black"/>
              <a:schemeClr val="accent1">
                <a:tint val="45000"/>
                <a:satMod val="400000"/>
              </a:schemeClr>
            </a:duotone>
          </a:blip>
          <a:stretch>
            <a:fillRect/>
          </a:stretch>
        </p:blipFill>
        <p:spPr>
          <a:xfrm>
            <a:off x="1394846" y="3353611"/>
            <a:ext cx="280440" cy="262150"/>
          </a:xfrm>
          <a:prstGeom prst="rect">
            <a:avLst/>
          </a:prstGeom>
        </p:spPr>
      </p:pic>
      <p:pic>
        <p:nvPicPr>
          <p:cNvPr id="2097156" name="图片 13"/>
          <p:cNvPicPr>
            <a:picLocks noChangeAspect="1"/>
          </p:cNvPicPr>
          <p:nvPr/>
        </p:nvPicPr>
        <p:blipFill>
          <a:blip r:embed="rId2">
            <a:duotone>
              <a:prstClr val="black"/>
              <a:schemeClr val="accent5">
                <a:tint val="45000"/>
                <a:satMod val="400000"/>
              </a:schemeClr>
            </a:duotone>
          </a:blip>
          <a:stretch>
            <a:fillRect/>
          </a:stretch>
        </p:blipFill>
        <p:spPr>
          <a:xfrm>
            <a:off x="1713193" y="3353611"/>
            <a:ext cx="280440" cy="262150"/>
          </a:xfrm>
          <a:prstGeom prst="rect">
            <a:avLst/>
          </a:prstGeom>
        </p:spPr>
      </p:pic>
      <p:pic>
        <p:nvPicPr>
          <p:cNvPr id="2097157" name="图片 14"/>
          <p:cNvPicPr>
            <a:picLocks noChangeAspect="1"/>
          </p:cNvPicPr>
          <p:nvPr/>
        </p:nvPicPr>
        <p:blipFill>
          <a:blip r:embed="rId3">
            <a:duotone>
              <a:prstClr val="black"/>
              <a:schemeClr val="accent1">
                <a:tint val="45000"/>
                <a:satMod val="400000"/>
              </a:schemeClr>
            </a:duotone>
          </a:blip>
          <a:stretch>
            <a:fillRect/>
          </a:stretch>
        </p:blipFill>
        <p:spPr>
          <a:xfrm>
            <a:off x="2031540" y="3353611"/>
            <a:ext cx="280440" cy="262151"/>
          </a:xfrm>
          <a:prstGeom prst="rect">
            <a:avLst/>
          </a:prstGeom>
        </p:spPr>
      </p:pic>
      <p:pic>
        <p:nvPicPr>
          <p:cNvPr id="2097158" name="图片 15"/>
          <p:cNvPicPr>
            <a:picLocks noChangeAspect="1"/>
          </p:cNvPicPr>
          <p:nvPr/>
        </p:nvPicPr>
        <p:blipFill>
          <a:blip r:embed="rId2">
            <a:duotone>
              <a:prstClr val="black"/>
              <a:schemeClr val="accent5">
                <a:tint val="45000"/>
                <a:satMod val="400000"/>
              </a:schemeClr>
            </a:duotone>
          </a:blip>
          <a:stretch>
            <a:fillRect/>
          </a:stretch>
        </p:blipFill>
        <p:spPr>
          <a:xfrm>
            <a:off x="2349887" y="3353611"/>
            <a:ext cx="280440" cy="262150"/>
          </a:xfrm>
          <a:prstGeom prst="rect">
            <a:avLst/>
          </a:prstGeom>
        </p:spPr>
      </p:pic>
      <p:pic>
        <p:nvPicPr>
          <p:cNvPr id="2097159" name="图片 16"/>
          <p:cNvPicPr>
            <a:picLocks noChangeAspect="1"/>
          </p:cNvPicPr>
          <p:nvPr/>
        </p:nvPicPr>
        <p:blipFill>
          <a:blip r:embed="rId3">
            <a:duotone>
              <a:prstClr val="black"/>
              <a:schemeClr val="accent1">
                <a:tint val="45000"/>
                <a:satMod val="400000"/>
              </a:schemeClr>
            </a:duotone>
          </a:blip>
          <a:stretch>
            <a:fillRect/>
          </a:stretch>
        </p:blipFill>
        <p:spPr>
          <a:xfrm>
            <a:off x="2668234" y="3353611"/>
            <a:ext cx="280440" cy="262150"/>
          </a:xfrm>
          <a:prstGeom prst="rect">
            <a:avLst/>
          </a:prstGeom>
        </p:spPr>
      </p:pic>
      <p:pic>
        <p:nvPicPr>
          <p:cNvPr id="2097160" name="图片 17"/>
          <p:cNvPicPr>
            <a:picLocks noChangeAspect="1"/>
          </p:cNvPicPr>
          <p:nvPr/>
        </p:nvPicPr>
        <p:blipFill>
          <a:blip r:embed="rId2">
            <a:duotone>
              <a:prstClr val="black"/>
              <a:schemeClr val="accent5">
                <a:tint val="45000"/>
                <a:satMod val="400000"/>
              </a:schemeClr>
            </a:duotone>
          </a:blip>
          <a:stretch>
            <a:fillRect/>
          </a:stretch>
        </p:blipFill>
        <p:spPr>
          <a:xfrm>
            <a:off x="2986581" y="3353611"/>
            <a:ext cx="280440" cy="262151"/>
          </a:xfrm>
          <a:prstGeom prst="rect">
            <a:avLst/>
          </a:prstGeom>
        </p:spPr>
      </p:pic>
      <p:pic>
        <p:nvPicPr>
          <p:cNvPr id="2097161" name="图片 18"/>
          <p:cNvPicPr>
            <a:picLocks noChangeAspect="1"/>
          </p:cNvPicPr>
          <p:nvPr/>
        </p:nvPicPr>
        <p:blipFill>
          <a:blip r:embed="rId3">
            <a:duotone>
              <a:prstClr val="black"/>
              <a:schemeClr val="accent1">
                <a:tint val="45000"/>
                <a:satMod val="400000"/>
              </a:schemeClr>
            </a:duotone>
          </a:blip>
          <a:stretch>
            <a:fillRect/>
          </a:stretch>
        </p:blipFill>
        <p:spPr>
          <a:xfrm>
            <a:off x="3304928" y="3353611"/>
            <a:ext cx="280440" cy="262150"/>
          </a:xfrm>
          <a:prstGeom prst="rect">
            <a:avLst/>
          </a:prstGeom>
        </p:spPr>
      </p:pic>
      <p:pic>
        <p:nvPicPr>
          <p:cNvPr id="2097162" name="图片 19"/>
          <p:cNvPicPr>
            <a:picLocks noChangeAspect="1"/>
          </p:cNvPicPr>
          <p:nvPr/>
        </p:nvPicPr>
        <p:blipFill>
          <a:blip r:embed="rId2">
            <a:duotone>
              <a:prstClr val="black"/>
              <a:schemeClr val="accent5">
                <a:tint val="45000"/>
                <a:satMod val="400000"/>
              </a:schemeClr>
            </a:duotone>
          </a:blip>
          <a:stretch>
            <a:fillRect/>
          </a:stretch>
        </p:blipFill>
        <p:spPr>
          <a:xfrm>
            <a:off x="3623275" y="3353611"/>
            <a:ext cx="280440" cy="262150"/>
          </a:xfrm>
          <a:prstGeom prst="rect">
            <a:avLst/>
          </a:prstGeom>
        </p:spPr>
      </p:pic>
      <p:pic>
        <p:nvPicPr>
          <p:cNvPr id="2097163" name="图片 20"/>
          <p:cNvPicPr>
            <a:picLocks noChangeAspect="1"/>
          </p:cNvPicPr>
          <p:nvPr/>
        </p:nvPicPr>
        <p:blipFill>
          <a:blip r:embed="rId3">
            <a:duotone>
              <a:prstClr val="black"/>
              <a:schemeClr val="accent1">
                <a:tint val="45000"/>
                <a:satMod val="400000"/>
              </a:schemeClr>
            </a:duotone>
          </a:blip>
          <a:stretch>
            <a:fillRect/>
          </a:stretch>
        </p:blipFill>
        <p:spPr>
          <a:xfrm>
            <a:off x="3941622" y="3353611"/>
            <a:ext cx="280440" cy="262151"/>
          </a:xfrm>
          <a:prstGeom prst="rect">
            <a:avLst/>
          </a:prstGeom>
        </p:spPr>
      </p:pic>
      <p:pic>
        <p:nvPicPr>
          <p:cNvPr id="2097164" name="图片 21"/>
          <p:cNvPicPr>
            <a:picLocks noChangeAspect="1"/>
          </p:cNvPicPr>
          <p:nvPr/>
        </p:nvPicPr>
        <p:blipFill>
          <a:blip r:embed="rId2">
            <a:duotone>
              <a:prstClr val="black"/>
              <a:schemeClr val="accent5">
                <a:tint val="45000"/>
                <a:satMod val="400000"/>
              </a:schemeClr>
            </a:duotone>
          </a:blip>
          <a:stretch>
            <a:fillRect/>
          </a:stretch>
        </p:blipFill>
        <p:spPr>
          <a:xfrm>
            <a:off x="4259969" y="3353611"/>
            <a:ext cx="280440" cy="262150"/>
          </a:xfrm>
          <a:prstGeom prst="rect">
            <a:avLst/>
          </a:prstGeom>
        </p:spPr>
      </p:pic>
      <p:pic>
        <p:nvPicPr>
          <p:cNvPr id="2097165" name="图片 22"/>
          <p:cNvPicPr>
            <a:picLocks noChangeAspect="1"/>
          </p:cNvPicPr>
          <p:nvPr/>
        </p:nvPicPr>
        <p:blipFill>
          <a:blip r:embed="rId3">
            <a:duotone>
              <a:prstClr val="black"/>
              <a:schemeClr val="accent1">
                <a:tint val="45000"/>
                <a:satMod val="400000"/>
              </a:schemeClr>
            </a:duotone>
          </a:blip>
          <a:stretch>
            <a:fillRect/>
          </a:stretch>
        </p:blipFill>
        <p:spPr>
          <a:xfrm>
            <a:off x="4578316" y="3353611"/>
            <a:ext cx="280440" cy="262150"/>
          </a:xfrm>
          <a:prstGeom prst="rect">
            <a:avLst/>
          </a:prstGeom>
        </p:spPr>
      </p:pic>
      <p:pic>
        <p:nvPicPr>
          <p:cNvPr id="2097166" name="图片 23"/>
          <p:cNvPicPr>
            <a:picLocks noChangeAspect="1"/>
          </p:cNvPicPr>
          <p:nvPr/>
        </p:nvPicPr>
        <p:blipFill>
          <a:blip r:embed="rId2">
            <a:duotone>
              <a:prstClr val="black"/>
              <a:schemeClr val="accent5">
                <a:tint val="45000"/>
                <a:satMod val="400000"/>
              </a:schemeClr>
            </a:duotone>
          </a:blip>
          <a:stretch>
            <a:fillRect/>
          </a:stretch>
        </p:blipFill>
        <p:spPr>
          <a:xfrm>
            <a:off x="4896663" y="3353611"/>
            <a:ext cx="280440" cy="262151"/>
          </a:xfrm>
          <a:prstGeom prst="rect">
            <a:avLst/>
          </a:prstGeom>
        </p:spPr>
      </p:pic>
      <p:pic>
        <p:nvPicPr>
          <p:cNvPr id="2097167" name="图片 24"/>
          <p:cNvPicPr>
            <a:picLocks noChangeAspect="1"/>
          </p:cNvPicPr>
          <p:nvPr/>
        </p:nvPicPr>
        <p:blipFill>
          <a:blip r:embed="rId3">
            <a:duotone>
              <a:prstClr val="black"/>
              <a:schemeClr val="accent1">
                <a:tint val="45000"/>
                <a:satMod val="400000"/>
              </a:schemeClr>
            </a:duotone>
          </a:blip>
          <a:stretch>
            <a:fillRect/>
          </a:stretch>
        </p:blipFill>
        <p:spPr>
          <a:xfrm>
            <a:off x="5215010" y="3353611"/>
            <a:ext cx="280440" cy="262150"/>
          </a:xfrm>
          <a:prstGeom prst="rect">
            <a:avLst/>
          </a:prstGeom>
        </p:spPr>
      </p:pic>
      <p:pic>
        <p:nvPicPr>
          <p:cNvPr id="2097168" name="图片 25"/>
          <p:cNvPicPr>
            <a:picLocks noChangeAspect="1"/>
          </p:cNvPicPr>
          <p:nvPr/>
        </p:nvPicPr>
        <p:blipFill>
          <a:blip r:embed="rId2">
            <a:duotone>
              <a:prstClr val="black"/>
              <a:schemeClr val="accent5">
                <a:tint val="45000"/>
                <a:satMod val="400000"/>
              </a:schemeClr>
            </a:duotone>
          </a:blip>
          <a:stretch>
            <a:fillRect/>
          </a:stretch>
        </p:blipFill>
        <p:spPr>
          <a:xfrm>
            <a:off x="5533357" y="3353611"/>
            <a:ext cx="280440" cy="262150"/>
          </a:xfrm>
          <a:prstGeom prst="rect">
            <a:avLst/>
          </a:prstGeom>
        </p:spPr>
      </p:pic>
      <p:pic>
        <p:nvPicPr>
          <p:cNvPr id="2097169" name="图片 26"/>
          <p:cNvPicPr>
            <a:picLocks noChangeAspect="1"/>
          </p:cNvPicPr>
          <p:nvPr/>
        </p:nvPicPr>
        <p:blipFill>
          <a:blip r:embed="rId3">
            <a:duotone>
              <a:prstClr val="black"/>
              <a:schemeClr val="accent1">
                <a:tint val="45000"/>
                <a:satMod val="400000"/>
              </a:schemeClr>
            </a:duotone>
          </a:blip>
          <a:stretch>
            <a:fillRect/>
          </a:stretch>
        </p:blipFill>
        <p:spPr>
          <a:xfrm>
            <a:off x="5851704" y="3353611"/>
            <a:ext cx="280440" cy="262151"/>
          </a:xfrm>
          <a:prstGeom prst="rect">
            <a:avLst/>
          </a:prstGeom>
        </p:spPr>
      </p:pic>
      <p:pic>
        <p:nvPicPr>
          <p:cNvPr id="2097170" name="图片 27"/>
          <p:cNvPicPr>
            <a:picLocks noChangeAspect="1"/>
          </p:cNvPicPr>
          <p:nvPr/>
        </p:nvPicPr>
        <p:blipFill>
          <a:blip r:embed="rId2">
            <a:duotone>
              <a:prstClr val="black"/>
              <a:schemeClr val="accent5">
                <a:tint val="45000"/>
                <a:satMod val="400000"/>
              </a:schemeClr>
            </a:duotone>
          </a:blip>
          <a:stretch>
            <a:fillRect/>
          </a:stretch>
        </p:blipFill>
        <p:spPr>
          <a:xfrm>
            <a:off x="6170051" y="3353611"/>
            <a:ext cx="280440" cy="262150"/>
          </a:xfrm>
          <a:prstGeom prst="rect">
            <a:avLst/>
          </a:prstGeom>
        </p:spPr>
      </p:pic>
      <p:pic>
        <p:nvPicPr>
          <p:cNvPr id="2097171" name="图片 28"/>
          <p:cNvPicPr>
            <a:picLocks noChangeAspect="1"/>
          </p:cNvPicPr>
          <p:nvPr/>
        </p:nvPicPr>
        <p:blipFill>
          <a:blip r:embed="rId2">
            <a:duotone>
              <a:prstClr val="black"/>
              <a:schemeClr val="accent5">
                <a:tint val="45000"/>
                <a:satMod val="400000"/>
              </a:schemeClr>
            </a:duotone>
          </a:blip>
          <a:stretch>
            <a:fillRect/>
          </a:stretch>
        </p:blipFill>
        <p:spPr>
          <a:xfrm>
            <a:off x="6806745" y="3353611"/>
            <a:ext cx="280440" cy="262150"/>
          </a:xfrm>
          <a:prstGeom prst="rect">
            <a:avLst/>
          </a:prstGeom>
        </p:spPr>
      </p:pic>
      <p:pic>
        <p:nvPicPr>
          <p:cNvPr id="2097172" name="图片 29"/>
          <p:cNvPicPr>
            <a:picLocks noChangeAspect="1"/>
          </p:cNvPicPr>
          <p:nvPr/>
        </p:nvPicPr>
        <p:blipFill>
          <a:blip r:embed="rId2">
            <a:duotone>
              <a:prstClr val="black"/>
              <a:schemeClr val="accent5">
                <a:tint val="45000"/>
                <a:satMod val="400000"/>
              </a:schemeClr>
            </a:duotone>
          </a:blip>
          <a:stretch>
            <a:fillRect/>
          </a:stretch>
        </p:blipFill>
        <p:spPr>
          <a:xfrm>
            <a:off x="7443439" y="3353611"/>
            <a:ext cx="280440" cy="262151"/>
          </a:xfrm>
          <a:prstGeom prst="rect">
            <a:avLst/>
          </a:prstGeom>
        </p:spPr>
      </p:pic>
      <p:pic>
        <p:nvPicPr>
          <p:cNvPr id="2097173" name="图片 30"/>
          <p:cNvPicPr>
            <a:picLocks noChangeAspect="1"/>
          </p:cNvPicPr>
          <p:nvPr/>
        </p:nvPicPr>
        <p:blipFill>
          <a:blip r:embed="rId2">
            <a:duotone>
              <a:prstClr val="black"/>
              <a:schemeClr val="accent5">
                <a:tint val="45000"/>
                <a:satMod val="400000"/>
              </a:schemeClr>
            </a:duotone>
          </a:blip>
          <a:stretch>
            <a:fillRect/>
          </a:stretch>
        </p:blipFill>
        <p:spPr>
          <a:xfrm>
            <a:off x="8080133" y="3353611"/>
            <a:ext cx="280440" cy="262150"/>
          </a:xfrm>
          <a:prstGeom prst="rect">
            <a:avLst/>
          </a:prstGeom>
        </p:spPr>
      </p:pic>
      <p:pic>
        <p:nvPicPr>
          <p:cNvPr id="2097174" name="图片 31"/>
          <p:cNvPicPr>
            <a:picLocks noChangeAspect="1"/>
          </p:cNvPicPr>
          <p:nvPr/>
        </p:nvPicPr>
        <p:blipFill>
          <a:blip r:embed="rId2">
            <a:duotone>
              <a:prstClr val="black"/>
              <a:schemeClr val="accent5">
                <a:tint val="45000"/>
                <a:satMod val="400000"/>
              </a:schemeClr>
            </a:duotone>
          </a:blip>
          <a:stretch>
            <a:fillRect/>
          </a:stretch>
        </p:blipFill>
        <p:spPr>
          <a:xfrm>
            <a:off x="8716827" y="3353611"/>
            <a:ext cx="280440" cy="262150"/>
          </a:xfrm>
          <a:prstGeom prst="rect">
            <a:avLst/>
          </a:prstGeom>
        </p:spPr>
      </p:pic>
      <p:pic>
        <p:nvPicPr>
          <p:cNvPr id="2097175" name="图片 32"/>
          <p:cNvPicPr>
            <a:picLocks noChangeAspect="1"/>
          </p:cNvPicPr>
          <p:nvPr/>
        </p:nvPicPr>
        <p:blipFill>
          <a:blip r:embed="rId2">
            <a:duotone>
              <a:prstClr val="black"/>
              <a:schemeClr val="accent5">
                <a:tint val="45000"/>
                <a:satMod val="400000"/>
              </a:schemeClr>
            </a:duotone>
          </a:blip>
          <a:stretch>
            <a:fillRect/>
          </a:stretch>
        </p:blipFill>
        <p:spPr>
          <a:xfrm>
            <a:off x="9353521" y="3353611"/>
            <a:ext cx="280440" cy="262151"/>
          </a:xfrm>
          <a:prstGeom prst="rect">
            <a:avLst/>
          </a:prstGeom>
        </p:spPr>
      </p:pic>
      <p:pic>
        <p:nvPicPr>
          <p:cNvPr id="2097176" name="图片 39"/>
          <p:cNvPicPr>
            <a:picLocks noChangeAspect="1"/>
          </p:cNvPicPr>
          <p:nvPr/>
        </p:nvPicPr>
        <p:blipFill>
          <a:blip r:embed="rId3">
            <a:duotone>
              <a:prstClr val="black"/>
              <a:schemeClr val="accent1">
                <a:tint val="45000"/>
                <a:satMod val="400000"/>
              </a:schemeClr>
            </a:duotone>
          </a:blip>
          <a:stretch>
            <a:fillRect/>
          </a:stretch>
        </p:blipFill>
        <p:spPr>
          <a:xfrm>
            <a:off x="6488398" y="3353611"/>
            <a:ext cx="280440" cy="262150"/>
          </a:xfrm>
          <a:prstGeom prst="rect">
            <a:avLst/>
          </a:prstGeom>
        </p:spPr>
      </p:pic>
      <p:pic>
        <p:nvPicPr>
          <p:cNvPr id="2097177" name="图片 40"/>
          <p:cNvPicPr>
            <a:picLocks noChangeAspect="1"/>
          </p:cNvPicPr>
          <p:nvPr/>
        </p:nvPicPr>
        <p:blipFill>
          <a:blip r:embed="rId3">
            <a:duotone>
              <a:prstClr val="black"/>
              <a:schemeClr val="accent1">
                <a:tint val="45000"/>
                <a:satMod val="400000"/>
              </a:schemeClr>
            </a:duotone>
          </a:blip>
          <a:stretch>
            <a:fillRect/>
          </a:stretch>
        </p:blipFill>
        <p:spPr>
          <a:xfrm>
            <a:off x="7125092" y="3353611"/>
            <a:ext cx="280440" cy="262150"/>
          </a:xfrm>
          <a:prstGeom prst="rect">
            <a:avLst/>
          </a:prstGeom>
        </p:spPr>
      </p:pic>
      <p:pic>
        <p:nvPicPr>
          <p:cNvPr id="2097178" name="图片 41"/>
          <p:cNvPicPr>
            <a:picLocks noChangeAspect="1"/>
          </p:cNvPicPr>
          <p:nvPr/>
        </p:nvPicPr>
        <p:blipFill>
          <a:blip r:embed="rId3">
            <a:duotone>
              <a:prstClr val="black"/>
              <a:schemeClr val="accent1">
                <a:tint val="45000"/>
                <a:satMod val="400000"/>
              </a:schemeClr>
            </a:duotone>
          </a:blip>
          <a:stretch>
            <a:fillRect/>
          </a:stretch>
        </p:blipFill>
        <p:spPr>
          <a:xfrm>
            <a:off x="7761786" y="3353611"/>
            <a:ext cx="280440" cy="262151"/>
          </a:xfrm>
          <a:prstGeom prst="rect">
            <a:avLst/>
          </a:prstGeom>
        </p:spPr>
      </p:pic>
      <p:pic>
        <p:nvPicPr>
          <p:cNvPr id="2097179" name="图片 42"/>
          <p:cNvPicPr>
            <a:picLocks noChangeAspect="1"/>
          </p:cNvPicPr>
          <p:nvPr/>
        </p:nvPicPr>
        <p:blipFill>
          <a:blip r:embed="rId3">
            <a:duotone>
              <a:prstClr val="black"/>
              <a:schemeClr val="accent1">
                <a:tint val="45000"/>
                <a:satMod val="400000"/>
              </a:schemeClr>
            </a:duotone>
          </a:blip>
          <a:stretch>
            <a:fillRect/>
          </a:stretch>
        </p:blipFill>
        <p:spPr>
          <a:xfrm>
            <a:off x="8398480" y="3353611"/>
            <a:ext cx="280440" cy="262150"/>
          </a:xfrm>
          <a:prstGeom prst="rect">
            <a:avLst/>
          </a:prstGeom>
        </p:spPr>
      </p:pic>
      <p:pic>
        <p:nvPicPr>
          <p:cNvPr id="2097180" name="图片 43"/>
          <p:cNvPicPr>
            <a:picLocks noChangeAspect="1"/>
          </p:cNvPicPr>
          <p:nvPr/>
        </p:nvPicPr>
        <p:blipFill>
          <a:blip r:embed="rId3">
            <a:duotone>
              <a:prstClr val="black"/>
              <a:schemeClr val="accent1">
                <a:tint val="45000"/>
                <a:satMod val="400000"/>
              </a:schemeClr>
            </a:duotone>
          </a:blip>
          <a:stretch>
            <a:fillRect/>
          </a:stretch>
        </p:blipFill>
        <p:spPr>
          <a:xfrm>
            <a:off x="9035174" y="3353611"/>
            <a:ext cx="280440" cy="262150"/>
          </a:xfrm>
          <a:prstGeom prst="rect">
            <a:avLst/>
          </a:prstGeom>
        </p:spPr>
      </p:pic>
      <p:pic>
        <p:nvPicPr>
          <p:cNvPr id="2097181" name="图片 44"/>
          <p:cNvPicPr>
            <a:picLocks noChangeAspect="1"/>
          </p:cNvPicPr>
          <p:nvPr/>
        </p:nvPicPr>
        <p:blipFill>
          <a:blip r:embed="rId3">
            <a:duotone>
              <a:prstClr val="black"/>
              <a:schemeClr val="accent1">
                <a:tint val="45000"/>
                <a:satMod val="400000"/>
              </a:schemeClr>
            </a:duotone>
          </a:blip>
          <a:stretch>
            <a:fillRect/>
          </a:stretch>
        </p:blipFill>
        <p:spPr>
          <a:xfrm>
            <a:off x="9671868" y="3353611"/>
            <a:ext cx="280440" cy="262151"/>
          </a:xfrm>
          <a:prstGeom prst="rect">
            <a:avLst/>
          </a:prstGeom>
        </p:spPr>
      </p:pic>
      <p:pic>
        <p:nvPicPr>
          <p:cNvPr id="2097182" name="图片 45"/>
          <p:cNvPicPr>
            <a:picLocks noChangeAspect="1"/>
          </p:cNvPicPr>
          <p:nvPr/>
        </p:nvPicPr>
        <p:blipFill>
          <a:blip r:embed="rId3">
            <a:duotone>
              <a:prstClr val="black"/>
              <a:schemeClr val="accent1">
                <a:tint val="45000"/>
                <a:satMod val="400000"/>
              </a:schemeClr>
            </a:duotone>
          </a:blip>
          <a:stretch>
            <a:fillRect/>
          </a:stretch>
        </p:blipFill>
        <p:spPr>
          <a:xfrm>
            <a:off x="10308562" y="3353611"/>
            <a:ext cx="280440" cy="262151"/>
          </a:xfrm>
          <a:prstGeom prst="rect">
            <a:avLst/>
          </a:prstGeom>
        </p:spPr>
      </p:pic>
      <p:pic>
        <p:nvPicPr>
          <p:cNvPr id="2097183" name="图片 46"/>
          <p:cNvPicPr>
            <a:picLocks noChangeAspect="1"/>
          </p:cNvPicPr>
          <p:nvPr/>
        </p:nvPicPr>
        <p:blipFill>
          <a:blip r:embed="rId2">
            <a:duotone>
              <a:prstClr val="black"/>
              <a:schemeClr val="accent5">
                <a:tint val="45000"/>
                <a:satMod val="400000"/>
              </a:schemeClr>
            </a:duotone>
          </a:blip>
          <a:stretch>
            <a:fillRect/>
          </a:stretch>
        </p:blipFill>
        <p:spPr>
          <a:xfrm>
            <a:off x="9990215" y="3353611"/>
            <a:ext cx="280440" cy="262150"/>
          </a:xfrm>
          <a:prstGeom prst="rect">
            <a:avLst/>
          </a:prstGeom>
        </p:spPr>
      </p:pic>
      <p:pic>
        <p:nvPicPr>
          <p:cNvPr id="2097184" name="图片 47"/>
          <p:cNvPicPr>
            <a:picLocks noChangeAspect="1"/>
          </p:cNvPicPr>
          <p:nvPr/>
        </p:nvPicPr>
        <p:blipFill>
          <a:blip r:embed="rId2">
            <a:duotone>
              <a:prstClr val="black"/>
              <a:schemeClr val="accent5">
                <a:tint val="45000"/>
                <a:satMod val="400000"/>
              </a:schemeClr>
            </a:duotone>
          </a:blip>
          <a:stretch>
            <a:fillRect/>
          </a:stretch>
        </p:blipFill>
        <p:spPr>
          <a:xfrm>
            <a:off x="10626897" y="3353611"/>
            <a:ext cx="280440" cy="2621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97154"/>
                                        </p:tgtEl>
                                        <p:attrNameLst>
                                          <p:attrName>style.visibility</p:attrName>
                                        </p:attrNameLst>
                                      </p:cBhvr>
                                      <p:to>
                                        <p:strVal val="visible"/>
                                      </p:to>
                                    </p:set>
                                    <p:anim calcmode="lin" valueType="num">
                                      <p:cBhvr additive="base">
                                        <p:cTn id="7" dur="500" fill="hold"/>
                                        <p:tgtEl>
                                          <p:spTgt spid="2097154"/>
                                        </p:tgtEl>
                                        <p:attrNameLst>
                                          <p:attrName>ppt_x</p:attrName>
                                        </p:attrNameLst>
                                      </p:cBhvr>
                                      <p:tavLst>
                                        <p:tav tm="0">
                                          <p:val>
                                            <p:strVal val="1+#ppt_w/2"/>
                                          </p:val>
                                        </p:tav>
                                        <p:tav tm="100000">
                                          <p:val>
                                            <p:strVal val="#ppt_x"/>
                                          </p:val>
                                        </p:tav>
                                      </p:tavLst>
                                    </p:anim>
                                    <p:anim calcmode="lin" valueType="num">
                                      <p:cBhvr additive="base">
                                        <p:cTn id="8" dur="500" fill="hold"/>
                                        <p:tgtEl>
                                          <p:spTgt spid="20971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97155"/>
                                        </p:tgtEl>
                                        <p:attrNameLst>
                                          <p:attrName>style.visibility</p:attrName>
                                        </p:attrNameLst>
                                      </p:cBhvr>
                                      <p:to>
                                        <p:strVal val="visible"/>
                                      </p:to>
                                    </p:set>
                                    <p:anim calcmode="lin" valueType="num">
                                      <p:cBhvr additive="base">
                                        <p:cTn id="11" dur="500" fill="hold"/>
                                        <p:tgtEl>
                                          <p:spTgt spid="2097155"/>
                                        </p:tgtEl>
                                        <p:attrNameLst>
                                          <p:attrName>ppt_x</p:attrName>
                                        </p:attrNameLst>
                                      </p:cBhvr>
                                      <p:tavLst>
                                        <p:tav tm="0">
                                          <p:val>
                                            <p:strVal val="1+#ppt_w/2"/>
                                          </p:val>
                                        </p:tav>
                                        <p:tav tm="100000">
                                          <p:val>
                                            <p:strVal val="#ppt_x"/>
                                          </p:val>
                                        </p:tav>
                                      </p:tavLst>
                                    </p:anim>
                                    <p:anim calcmode="lin" valueType="num">
                                      <p:cBhvr additive="base">
                                        <p:cTn id="12" dur="500" fill="hold"/>
                                        <p:tgtEl>
                                          <p:spTgt spid="209715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97156"/>
                                        </p:tgtEl>
                                        <p:attrNameLst>
                                          <p:attrName>style.visibility</p:attrName>
                                        </p:attrNameLst>
                                      </p:cBhvr>
                                      <p:to>
                                        <p:strVal val="visible"/>
                                      </p:to>
                                    </p:set>
                                    <p:anim calcmode="lin" valueType="num">
                                      <p:cBhvr additive="base">
                                        <p:cTn id="15" dur="500" fill="hold"/>
                                        <p:tgtEl>
                                          <p:spTgt spid="2097156"/>
                                        </p:tgtEl>
                                        <p:attrNameLst>
                                          <p:attrName>ppt_x</p:attrName>
                                        </p:attrNameLst>
                                      </p:cBhvr>
                                      <p:tavLst>
                                        <p:tav tm="0">
                                          <p:val>
                                            <p:strVal val="1+#ppt_w/2"/>
                                          </p:val>
                                        </p:tav>
                                        <p:tav tm="100000">
                                          <p:val>
                                            <p:strVal val="#ppt_x"/>
                                          </p:val>
                                        </p:tav>
                                      </p:tavLst>
                                    </p:anim>
                                    <p:anim calcmode="lin" valueType="num">
                                      <p:cBhvr additive="base">
                                        <p:cTn id="16" dur="500" fill="hold"/>
                                        <p:tgtEl>
                                          <p:spTgt spid="209715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097157"/>
                                        </p:tgtEl>
                                        <p:attrNameLst>
                                          <p:attrName>style.visibility</p:attrName>
                                        </p:attrNameLst>
                                      </p:cBhvr>
                                      <p:to>
                                        <p:strVal val="visible"/>
                                      </p:to>
                                    </p:set>
                                    <p:anim calcmode="lin" valueType="num">
                                      <p:cBhvr additive="base">
                                        <p:cTn id="19" dur="500" fill="hold"/>
                                        <p:tgtEl>
                                          <p:spTgt spid="2097157"/>
                                        </p:tgtEl>
                                        <p:attrNameLst>
                                          <p:attrName>ppt_x</p:attrName>
                                        </p:attrNameLst>
                                      </p:cBhvr>
                                      <p:tavLst>
                                        <p:tav tm="0">
                                          <p:val>
                                            <p:strVal val="1+#ppt_w/2"/>
                                          </p:val>
                                        </p:tav>
                                        <p:tav tm="100000">
                                          <p:val>
                                            <p:strVal val="#ppt_x"/>
                                          </p:val>
                                        </p:tav>
                                      </p:tavLst>
                                    </p:anim>
                                    <p:anim calcmode="lin" valueType="num">
                                      <p:cBhvr additive="base">
                                        <p:cTn id="20" dur="500" fill="hold"/>
                                        <p:tgtEl>
                                          <p:spTgt spid="209715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097158"/>
                                        </p:tgtEl>
                                        <p:attrNameLst>
                                          <p:attrName>style.visibility</p:attrName>
                                        </p:attrNameLst>
                                      </p:cBhvr>
                                      <p:to>
                                        <p:strVal val="visible"/>
                                      </p:to>
                                    </p:set>
                                    <p:anim calcmode="lin" valueType="num">
                                      <p:cBhvr additive="base">
                                        <p:cTn id="23" dur="500" fill="hold"/>
                                        <p:tgtEl>
                                          <p:spTgt spid="2097158"/>
                                        </p:tgtEl>
                                        <p:attrNameLst>
                                          <p:attrName>ppt_x</p:attrName>
                                        </p:attrNameLst>
                                      </p:cBhvr>
                                      <p:tavLst>
                                        <p:tav tm="0">
                                          <p:val>
                                            <p:strVal val="1+#ppt_w/2"/>
                                          </p:val>
                                        </p:tav>
                                        <p:tav tm="100000">
                                          <p:val>
                                            <p:strVal val="#ppt_x"/>
                                          </p:val>
                                        </p:tav>
                                      </p:tavLst>
                                    </p:anim>
                                    <p:anim calcmode="lin" valueType="num">
                                      <p:cBhvr additive="base">
                                        <p:cTn id="24" dur="500" fill="hold"/>
                                        <p:tgtEl>
                                          <p:spTgt spid="209715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097159"/>
                                        </p:tgtEl>
                                        <p:attrNameLst>
                                          <p:attrName>style.visibility</p:attrName>
                                        </p:attrNameLst>
                                      </p:cBhvr>
                                      <p:to>
                                        <p:strVal val="visible"/>
                                      </p:to>
                                    </p:set>
                                    <p:anim calcmode="lin" valueType="num">
                                      <p:cBhvr additive="base">
                                        <p:cTn id="27" dur="500" fill="hold"/>
                                        <p:tgtEl>
                                          <p:spTgt spid="2097159"/>
                                        </p:tgtEl>
                                        <p:attrNameLst>
                                          <p:attrName>ppt_x</p:attrName>
                                        </p:attrNameLst>
                                      </p:cBhvr>
                                      <p:tavLst>
                                        <p:tav tm="0">
                                          <p:val>
                                            <p:strVal val="1+#ppt_w/2"/>
                                          </p:val>
                                        </p:tav>
                                        <p:tav tm="100000">
                                          <p:val>
                                            <p:strVal val="#ppt_x"/>
                                          </p:val>
                                        </p:tav>
                                      </p:tavLst>
                                    </p:anim>
                                    <p:anim calcmode="lin" valueType="num">
                                      <p:cBhvr additive="base">
                                        <p:cTn id="28" dur="500" fill="hold"/>
                                        <p:tgtEl>
                                          <p:spTgt spid="209715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097160"/>
                                        </p:tgtEl>
                                        <p:attrNameLst>
                                          <p:attrName>style.visibility</p:attrName>
                                        </p:attrNameLst>
                                      </p:cBhvr>
                                      <p:to>
                                        <p:strVal val="visible"/>
                                      </p:to>
                                    </p:set>
                                    <p:anim calcmode="lin" valueType="num">
                                      <p:cBhvr additive="base">
                                        <p:cTn id="31" dur="500" fill="hold"/>
                                        <p:tgtEl>
                                          <p:spTgt spid="2097160"/>
                                        </p:tgtEl>
                                        <p:attrNameLst>
                                          <p:attrName>ppt_x</p:attrName>
                                        </p:attrNameLst>
                                      </p:cBhvr>
                                      <p:tavLst>
                                        <p:tav tm="0">
                                          <p:val>
                                            <p:strVal val="1+#ppt_w/2"/>
                                          </p:val>
                                        </p:tav>
                                        <p:tav tm="100000">
                                          <p:val>
                                            <p:strVal val="#ppt_x"/>
                                          </p:val>
                                        </p:tav>
                                      </p:tavLst>
                                    </p:anim>
                                    <p:anim calcmode="lin" valueType="num">
                                      <p:cBhvr additive="base">
                                        <p:cTn id="32" dur="500" fill="hold"/>
                                        <p:tgtEl>
                                          <p:spTgt spid="209716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97161"/>
                                        </p:tgtEl>
                                        <p:attrNameLst>
                                          <p:attrName>style.visibility</p:attrName>
                                        </p:attrNameLst>
                                      </p:cBhvr>
                                      <p:to>
                                        <p:strVal val="visible"/>
                                      </p:to>
                                    </p:set>
                                    <p:anim calcmode="lin" valueType="num">
                                      <p:cBhvr additive="base">
                                        <p:cTn id="35" dur="500" fill="hold"/>
                                        <p:tgtEl>
                                          <p:spTgt spid="2097161"/>
                                        </p:tgtEl>
                                        <p:attrNameLst>
                                          <p:attrName>ppt_x</p:attrName>
                                        </p:attrNameLst>
                                      </p:cBhvr>
                                      <p:tavLst>
                                        <p:tav tm="0">
                                          <p:val>
                                            <p:strVal val="1+#ppt_w/2"/>
                                          </p:val>
                                        </p:tav>
                                        <p:tav tm="100000">
                                          <p:val>
                                            <p:strVal val="#ppt_x"/>
                                          </p:val>
                                        </p:tav>
                                      </p:tavLst>
                                    </p:anim>
                                    <p:anim calcmode="lin" valueType="num">
                                      <p:cBhvr additive="base">
                                        <p:cTn id="36" dur="500" fill="hold"/>
                                        <p:tgtEl>
                                          <p:spTgt spid="209716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097162"/>
                                        </p:tgtEl>
                                        <p:attrNameLst>
                                          <p:attrName>style.visibility</p:attrName>
                                        </p:attrNameLst>
                                      </p:cBhvr>
                                      <p:to>
                                        <p:strVal val="visible"/>
                                      </p:to>
                                    </p:set>
                                    <p:anim calcmode="lin" valueType="num">
                                      <p:cBhvr additive="base">
                                        <p:cTn id="39" dur="500" fill="hold"/>
                                        <p:tgtEl>
                                          <p:spTgt spid="2097162"/>
                                        </p:tgtEl>
                                        <p:attrNameLst>
                                          <p:attrName>ppt_x</p:attrName>
                                        </p:attrNameLst>
                                      </p:cBhvr>
                                      <p:tavLst>
                                        <p:tav tm="0">
                                          <p:val>
                                            <p:strVal val="1+#ppt_w/2"/>
                                          </p:val>
                                        </p:tav>
                                        <p:tav tm="100000">
                                          <p:val>
                                            <p:strVal val="#ppt_x"/>
                                          </p:val>
                                        </p:tav>
                                      </p:tavLst>
                                    </p:anim>
                                    <p:anim calcmode="lin" valueType="num">
                                      <p:cBhvr additive="base">
                                        <p:cTn id="40" dur="500" fill="hold"/>
                                        <p:tgtEl>
                                          <p:spTgt spid="209716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097163"/>
                                        </p:tgtEl>
                                        <p:attrNameLst>
                                          <p:attrName>style.visibility</p:attrName>
                                        </p:attrNameLst>
                                      </p:cBhvr>
                                      <p:to>
                                        <p:strVal val="visible"/>
                                      </p:to>
                                    </p:set>
                                    <p:anim calcmode="lin" valueType="num">
                                      <p:cBhvr additive="base">
                                        <p:cTn id="43" dur="500" fill="hold"/>
                                        <p:tgtEl>
                                          <p:spTgt spid="2097163"/>
                                        </p:tgtEl>
                                        <p:attrNameLst>
                                          <p:attrName>ppt_x</p:attrName>
                                        </p:attrNameLst>
                                      </p:cBhvr>
                                      <p:tavLst>
                                        <p:tav tm="0">
                                          <p:val>
                                            <p:strVal val="1+#ppt_w/2"/>
                                          </p:val>
                                        </p:tav>
                                        <p:tav tm="100000">
                                          <p:val>
                                            <p:strVal val="#ppt_x"/>
                                          </p:val>
                                        </p:tav>
                                      </p:tavLst>
                                    </p:anim>
                                    <p:anim calcmode="lin" valueType="num">
                                      <p:cBhvr additive="base">
                                        <p:cTn id="44" dur="500" fill="hold"/>
                                        <p:tgtEl>
                                          <p:spTgt spid="209716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097164"/>
                                        </p:tgtEl>
                                        <p:attrNameLst>
                                          <p:attrName>style.visibility</p:attrName>
                                        </p:attrNameLst>
                                      </p:cBhvr>
                                      <p:to>
                                        <p:strVal val="visible"/>
                                      </p:to>
                                    </p:set>
                                    <p:anim calcmode="lin" valueType="num">
                                      <p:cBhvr additive="base">
                                        <p:cTn id="47" dur="500" fill="hold"/>
                                        <p:tgtEl>
                                          <p:spTgt spid="2097164"/>
                                        </p:tgtEl>
                                        <p:attrNameLst>
                                          <p:attrName>ppt_x</p:attrName>
                                        </p:attrNameLst>
                                      </p:cBhvr>
                                      <p:tavLst>
                                        <p:tav tm="0">
                                          <p:val>
                                            <p:strVal val="1+#ppt_w/2"/>
                                          </p:val>
                                        </p:tav>
                                        <p:tav tm="100000">
                                          <p:val>
                                            <p:strVal val="#ppt_x"/>
                                          </p:val>
                                        </p:tav>
                                      </p:tavLst>
                                    </p:anim>
                                    <p:anim calcmode="lin" valueType="num">
                                      <p:cBhvr additive="base">
                                        <p:cTn id="48" dur="500" fill="hold"/>
                                        <p:tgtEl>
                                          <p:spTgt spid="209716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097165"/>
                                        </p:tgtEl>
                                        <p:attrNameLst>
                                          <p:attrName>style.visibility</p:attrName>
                                        </p:attrNameLst>
                                      </p:cBhvr>
                                      <p:to>
                                        <p:strVal val="visible"/>
                                      </p:to>
                                    </p:set>
                                    <p:anim calcmode="lin" valueType="num">
                                      <p:cBhvr additive="base">
                                        <p:cTn id="51" dur="500" fill="hold"/>
                                        <p:tgtEl>
                                          <p:spTgt spid="2097165"/>
                                        </p:tgtEl>
                                        <p:attrNameLst>
                                          <p:attrName>ppt_x</p:attrName>
                                        </p:attrNameLst>
                                      </p:cBhvr>
                                      <p:tavLst>
                                        <p:tav tm="0">
                                          <p:val>
                                            <p:strVal val="1+#ppt_w/2"/>
                                          </p:val>
                                        </p:tav>
                                        <p:tav tm="100000">
                                          <p:val>
                                            <p:strVal val="#ppt_x"/>
                                          </p:val>
                                        </p:tav>
                                      </p:tavLst>
                                    </p:anim>
                                    <p:anim calcmode="lin" valueType="num">
                                      <p:cBhvr additive="base">
                                        <p:cTn id="52" dur="500" fill="hold"/>
                                        <p:tgtEl>
                                          <p:spTgt spid="2097165"/>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097166"/>
                                        </p:tgtEl>
                                        <p:attrNameLst>
                                          <p:attrName>style.visibility</p:attrName>
                                        </p:attrNameLst>
                                      </p:cBhvr>
                                      <p:to>
                                        <p:strVal val="visible"/>
                                      </p:to>
                                    </p:set>
                                    <p:anim calcmode="lin" valueType="num">
                                      <p:cBhvr additive="base">
                                        <p:cTn id="55" dur="500" fill="hold"/>
                                        <p:tgtEl>
                                          <p:spTgt spid="2097166"/>
                                        </p:tgtEl>
                                        <p:attrNameLst>
                                          <p:attrName>ppt_x</p:attrName>
                                        </p:attrNameLst>
                                      </p:cBhvr>
                                      <p:tavLst>
                                        <p:tav tm="0">
                                          <p:val>
                                            <p:strVal val="1+#ppt_w/2"/>
                                          </p:val>
                                        </p:tav>
                                        <p:tav tm="100000">
                                          <p:val>
                                            <p:strVal val="#ppt_x"/>
                                          </p:val>
                                        </p:tav>
                                      </p:tavLst>
                                    </p:anim>
                                    <p:anim calcmode="lin" valueType="num">
                                      <p:cBhvr additive="base">
                                        <p:cTn id="56" dur="500" fill="hold"/>
                                        <p:tgtEl>
                                          <p:spTgt spid="209716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097167"/>
                                        </p:tgtEl>
                                        <p:attrNameLst>
                                          <p:attrName>style.visibility</p:attrName>
                                        </p:attrNameLst>
                                      </p:cBhvr>
                                      <p:to>
                                        <p:strVal val="visible"/>
                                      </p:to>
                                    </p:set>
                                    <p:anim calcmode="lin" valueType="num">
                                      <p:cBhvr additive="base">
                                        <p:cTn id="59" dur="500" fill="hold"/>
                                        <p:tgtEl>
                                          <p:spTgt spid="2097167"/>
                                        </p:tgtEl>
                                        <p:attrNameLst>
                                          <p:attrName>ppt_x</p:attrName>
                                        </p:attrNameLst>
                                      </p:cBhvr>
                                      <p:tavLst>
                                        <p:tav tm="0">
                                          <p:val>
                                            <p:strVal val="1+#ppt_w/2"/>
                                          </p:val>
                                        </p:tav>
                                        <p:tav tm="100000">
                                          <p:val>
                                            <p:strVal val="#ppt_x"/>
                                          </p:val>
                                        </p:tav>
                                      </p:tavLst>
                                    </p:anim>
                                    <p:anim calcmode="lin" valueType="num">
                                      <p:cBhvr additive="base">
                                        <p:cTn id="60" dur="500" fill="hold"/>
                                        <p:tgtEl>
                                          <p:spTgt spid="2097167"/>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097168"/>
                                        </p:tgtEl>
                                        <p:attrNameLst>
                                          <p:attrName>style.visibility</p:attrName>
                                        </p:attrNameLst>
                                      </p:cBhvr>
                                      <p:to>
                                        <p:strVal val="visible"/>
                                      </p:to>
                                    </p:set>
                                    <p:anim calcmode="lin" valueType="num">
                                      <p:cBhvr additive="base">
                                        <p:cTn id="63" dur="500" fill="hold"/>
                                        <p:tgtEl>
                                          <p:spTgt spid="2097168"/>
                                        </p:tgtEl>
                                        <p:attrNameLst>
                                          <p:attrName>ppt_x</p:attrName>
                                        </p:attrNameLst>
                                      </p:cBhvr>
                                      <p:tavLst>
                                        <p:tav tm="0">
                                          <p:val>
                                            <p:strVal val="1+#ppt_w/2"/>
                                          </p:val>
                                        </p:tav>
                                        <p:tav tm="100000">
                                          <p:val>
                                            <p:strVal val="#ppt_x"/>
                                          </p:val>
                                        </p:tav>
                                      </p:tavLst>
                                    </p:anim>
                                    <p:anim calcmode="lin" valueType="num">
                                      <p:cBhvr additive="base">
                                        <p:cTn id="64" dur="500" fill="hold"/>
                                        <p:tgtEl>
                                          <p:spTgt spid="2097168"/>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097169"/>
                                        </p:tgtEl>
                                        <p:attrNameLst>
                                          <p:attrName>style.visibility</p:attrName>
                                        </p:attrNameLst>
                                      </p:cBhvr>
                                      <p:to>
                                        <p:strVal val="visible"/>
                                      </p:to>
                                    </p:set>
                                    <p:anim calcmode="lin" valueType="num">
                                      <p:cBhvr additive="base">
                                        <p:cTn id="67" dur="500" fill="hold"/>
                                        <p:tgtEl>
                                          <p:spTgt spid="2097169"/>
                                        </p:tgtEl>
                                        <p:attrNameLst>
                                          <p:attrName>ppt_x</p:attrName>
                                        </p:attrNameLst>
                                      </p:cBhvr>
                                      <p:tavLst>
                                        <p:tav tm="0">
                                          <p:val>
                                            <p:strVal val="1+#ppt_w/2"/>
                                          </p:val>
                                        </p:tav>
                                        <p:tav tm="100000">
                                          <p:val>
                                            <p:strVal val="#ppt_x"/>
                                          </p:val>
                                        </p:tav>
                                      </p:tavLst>
                                    </p:anim>
                                    <p:anim calcmode="lin" valueType="num">
                                      <p:cBhvr additive="base">
                                        <p:cTn id="68" dur="500" fill="hold"/>
                                        <p:tgtEl>
                                          <p:spTgt spid="2097169"/>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097170"/>
                                        </p:tgtEl>
                                        <p:attrNameLst>
                                          <p:attrName>style.visibility</p:attrName>
                                        </p:attrNameLst>
                                      </p:cBhvr>
                                      <p:to>
                                        <p:strVal val="visible"/>
                                      </p:to>
                                    </p:set>
                                    <p:anim calcmode="lin" valueType="num">
                                      <p:cBhvr additive="base">
                                        <p:cTn id="71" dur="500" fill="hold"/>
                                        <p:tgtEl>
                                          <p:spTgt spid="2097170"/>
                                        </p:tgtEl>
                                        <p:attrNameLst>
                                          <p:attrName>ppt_x</p:attrName>
                                        </p:attrNameLst>
                                      </p:cBhvr>
                                      <p:tavLst>
                                        <p:tav tm="0">
                                          <p:val>
                                            <p:strVal val="1+#ppt_w/2"/>
                                          </p:val>
                                        </p:tav>
                                        <p:tav tm="100000">
                                          <p:val>
                                            <p:strVal val="#ppt_x"/>
                                          </p:val>
                                        </p:tav>
                                      </p:tavLst>
                                    </p:anim>
                                    <p:anim calcmode="lin" valueType="num">
                                      <p:cBhvr additive="base">
                                        <p:cTn id="72" dur="500" fill="hold"/>
                                        <p:tgtEl>
                                          <p:spTgt spid="2097170"/>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2097171"/>
                                        </p:tgtEl>
                                        <p:attrNameLst>
                                          <p:attrName>style.visibility</p:attrName>
                                        </p:attrNameLst>
                                      </p:cBhvr>
                                      <p:to>
                                        <p:strVal val="visible"/>
                                      </p:to>
                                    </p:set>
                                    <p:anim calcmode="lin" valueType="num">
                                      <p:cBhvr additive="base">
                                        <p:cTn id="75" dur="500" fill="hold"/>
                                        <p:tgtEl>
                                          <p:spTgt spid="2097171"/>
                                        </p:tgtEl>
                                        <p:attrNameLst>
                                          <p:attrName>ppt_x</p:attrName>
                                        </p:attrNameLst>
                                      </p:cBhvr>
                                      <p:tavLst>
                                        <p:tav tm="0">
                                          <p:val>
                                            <p:strVal val="1+#ppt_w/2"/>
                                          </p:val>
                                        </p:tav>
                                        <p:tav tm="100000">
                                          <p:val>
                                            <p:strVal val="#ppt_x"/>
                                          </p:val>
                                        </p:tav>
                                      </p:tavLst>
                                    </p:anim>
                                    <p:anim calcmode="lin" valueType="num">
                                      <p:cBhvr additive="base">
                                        <p:cTn id="76" dur="500" fill="hold"/>
                                        <p:tgtEl>
                                          <p:spTgt spid="2097171"/>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97172"/>
                                        </p:tgtEl>
                                        <p:attrNameLst>
                                          <p:attrName>style.visibility</p:attrName>
                                        </p:attrNameLst>
                                      </p:cBhvr>
                                      <p:to>
                                        <p:strVal val="visible"/>
                                      </p:to>
                                    </p:set>
                                    <p:anim calcmode="lin" valueType="num">
                                      <p:cBhvr additive="base">
                                        <p:cTn id="79" dur="500" fill="hold"/>
                                        <p:tgtEl>
                                          <p:spTgt spid="2097172"/>
                                        </p:tgtEl>
                                        <p:attrNameLst>
                                          <p:attrName>ppt_x</p:attrName>
                                        </p:attrNameLst>
                                      </p:cBhvr>
                                      <p:tavLst>
                                        <p:tav tm="0">
                                          <p:val>
                                            <p:strVal val="1+#ppt_w/2"/>
                                          </p:val>
                                        </p:tav>
                                        <p:tav tm="100000">
                                          <p:val>
                                            <p:strVal val="#ppt_x"/>
                                          </p:val>
                                        </p:tav>
                                      </p:tavLst>
                                    </p:anim>
                                    <p:anim calcmode="lin" valueType="num">
                                      <p:cBhvr additive="base">
                                        <p:cTn id="80" dur="500" fill="hold"/>
                                        <p:tgtEl>
                                          <p:spTgt spid="2097172"/>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097173"/>
                                        </p:tgtEl>
                                        <p:attrNameLst>
                                          <p:attrName>style.visibility</p:attrName>
                                        </p:attrNameLst>
                                      </p:cBhvr>
                                      <p:to>
                                        <p:strVal val="visible"/>
                                      </p:to>
                                    </p:set>
                                    <p:anim calcmode="lin" valueType="num">
                                      <p:cBhvr additive="base">
                                        <p:cTn id="83" dur="500" fill="hold"/>
                                        <p:tgtEl>
                                          <p:spTgt spid="2097173"/>
                                        </p:tgtEl>
                                        <p:attrNameLst>
                                          <p:attrName>ppt_x</p:attrName>
                                        </p:attrNameLst>
                                      </p:cBhvr>
                                      <p:tavLst>
                                        <p:tav tm="0">
                                          <p:val>
                                            <p:strVal val="1+#ppt_w/2"/>
                                          </p:val>
                                        </p:tav>
                                        <p:tav tm="100000">
                                          <p:val>
                                            <p:strVal val="#ppt_x"/>
                                          </p:val>
                                        </p:tav>
                                      </p:tavLst>
                                    </p:anim>
                                    <p:anim calcmode="lin" valueType="num">
                                      <p:cBhvr additive="base">
                                        <p:cTn id="84" dur="500" fill="hold"/>
                                        <p:tgtEl>
                                          <p:spTgt spid="2097173"/>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2097174"/>
                                        </p:tgtEl>
                                        <p:attrNameLst>
                                          <p:attrName>style.visibility</p:attrName>
                                        </p:attrNameLst>
                                      </p:cBhvr>
                                      <p:to>
                                        <p:strVal val="visible"/>
                                      </p:to>
                                    </p:set>
                                    <p:anim calcmode="lin" valueType="num">
                                      <p:cBhvr additive="base">
                                        <p:cTn id="87" dur="500" fill="hold"/>
                                        <p:tgtEl>
                                          <p:spTgt spid="2097174"/>
                                        </p:tgtEl>
                                        <p:attrNameLst>
                                          <p:attrName>ppt_x</p:attrName>
                                        </p:attrNameLst>
                                      </p:cBhvr>
                                      <p:tavLst>
                                        <p:tav tm="0">
                                          <p:val>
                                            <p:strVal val="1+#ppt_w/2"/>
                                          </p:val>
                                        </p:tav>
                                        <p:tav tm="100000">
                                          <p:val>
                                            <p:strVal val="#ppt_x"/>
                                          </p:val>
                                        </p:tav>
                                      </p:tavLst>
                                    </p:anim>
                                    <p:anim calcmode="lin" valueType="num">
                                      <p:cBhvr additive="base">
                                        <p:cTn id="88" dur="500" fill="hold"/>
                                        <p:tgtEl>
                                          <p:spTgt spid="2097174"/>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2097175"/>
                                        </p:tgtEl>
                                        <p:attrNameLst>
                                          <p:attrName>style.visibility</p:attrName>
                                        </p:attrNameLst>
                                      </p:cBhvr>
                                      <p:to>
                                        <p:strVal val="visible"/>
                                      </p:to>
                                    </p:set>
                                    <p:anim calcmode="lin" valueType="num">
                                      <p:cBhvr additive="base">
                                        <p:cTn id="91" dur="500" fill="hold"/>
                                        <p:tgtEl>
                                          <p:spTgt spid="2097175"/>
                                        </p:tgtEl>
                                        <p:attrNameLst>
                                          <p:attrName>ppt_x</p:attrName>
                                        </p:attrNameLst>
                                      </p:cBhvr>
                                      <p:tavLst>
                                        <p:tav tm="0">
                                          <p:val>
                                            <p:strVal val="1+#ppt_w/2"/>
                                          </p:val>
                                        </p:tav>
                                        <p:tav tm="100000">
                                          <p:val>
                                            <p:strVal val="#ppt_x"/>
                                          </p:val>
                                        </p:tav>
                                      </p:tavLst>
                                    </p:anim>
                                    <p:anim calcmode="lin" valueType="num">
                                      <p:cBhvr additive="base">
                                        <p:cTn id="92" dur="500" fill="hold"/>
                                        <p:tgtEl>
                                          <p:spTgt spid="2097175"/>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2097176"/>
                                        </p:tgtEl>
                                        <p:attrNameLst>
                                          <p:attrName>style.visibility</p:attrName>
                                        </p:attrNameLst>
                                      </p:cBhvr>
                                      <p:to>
                                        <p:strVal val="visible"/>
                                      </p:to>
                                    </p:set>
                                    <p:anim calcmode="lin" valueType="num">
                                      <p:cBhvr additive="base">
                                        <p:cTn id="95" dur="500" fill="hold"/>
                                        <p:tgtEl>
                                          <p:spTgt spid="2097176"/>
                                        </p:tgtEl>
                                        <p:attrNameLst>
                                          <p:attrName>ppt_x</p:attrName>
                                        </p:attrNameLst>
                                      </p:cBhvr>
                                      <p:tavLst>
                                        <p:tav tm="0">
                                          <p:val>
                                            <p:strVal val="1+#ppt_w/2"/>
                                          </p:val>
                                        </p:tav>
                                        <p:tav tm="100000">
                                          <p:val>
                                            <p:strVal val="#ppt_x"/>
                                          </p:val>
                                        </p:tav>
                                      </p:tavLst>
                                    </p:anim>
                                    <p:anim calcmode="lin" valueType="num">
                                      <p:cBhvr additive="base">
                                        <p:cTn id="96" dur="500" fill="hold"/>
                                        <p:tgtEl>
                                          <p:spTgt spid="2097176"/>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2097177"/>
                                        </p:tgtEl>
                                        <p:attrNameLst>
                                          <p:attrName>style.visibility</p:attrName>
                                        </p:attrNameLst>
                                      </p:cBhvr>
                                      <p:to>
                                        <p:strVal val="visible"/>
                                      </p:to>
                                    </p:set>
                                    <p:anim calcmode="lin" valueType="num">
                                      <p:cBhvr additive="base">
                                        <p:cTn id="99" dur="500" fill="hold"/>
                                        <p:tgtEl>
                                          <p:spTgt spid="2097177"/>
                                        </p:tgtEl>
                                        <p:attrNameLst>
                                          <p:attrName>ppt_x</p:attrName>
                                        </p:attrNameLst>
                                      </p:cBhvr>
                                      <p:tavLst>
                                        <p:tav tm="0">
                                          <p:val>
                                            <p:strVal val="1+#ppt_w/2"/>
                                          </p:val>
                                        </p:tav>
                                        <p:tav tm="100000">
                                          <p:val>
                                            <p:strVal val="#ppt_x"/>
                                          </p:val>
                                        </p:tav>
                                      </p:tavLst>
                                    </p:anim>
                                    <p:anim calcmode="lin" valueType="num">
                                      <p:cBhvr additive="base">
                                        <p:cTn id="100" dur="500" fill="hold"/>
                                        <p:tgtEl>
                                          <p:spTgt spid="2097177"/>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2097178"/>
                                        </p:tgtEl>
                                        <p:attrNameLst>
                                          <p:attrName>style.visibility</p:attrName>
                                        </p:attrNameLst>
                                      </p:cBhvr>
                                      <p:to>
                                        <p:strVal val="visible"/>
                                      </p:to>
                                    </p:set>
                                    <p:anim calcmode="lin" valueType="num">
                                      <p:cBhvr additive="base">
                                        <p:cTn id="103" dur="500" fill="hold"/>
                                        <p:tgtEl>
                                          <p:spTgt spid="2097178"/>
                                        </p:tgtEl>
                                        <p:attrNameLst>
                                          <p:attrName>ppt_x</p:attrName>
                                        </p:attrNameLst>
                                      </p:cBhvr>
                                      <p:tavLst>
                                        <p:tav tm="0">
                                          <p:val>
                                            <p:strVal val="1+#ppt_w/2"/>
                                          </p:val>
                                        </p:tav>
                                        <p:tav tm="100000">
                                          <p:val>
                                            <p:strVal val="#ppt_x"/>
                                          </p:val>
                                        </p:tav>
                                      </p:tavLst>
                                    </p:anim>
                                    <p:anim calcmode="lin" valueType="num">
                                      <p:cBhvr additive="base">
                                        <p:cTn id="104" dur="500" fill="hold"/>
                                        <p:tgtEl>
                                          <p:spTgt spid="2097178"/>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2097179"/>
                                        </p:tgtEl>
                                        <p:attrNameLst>
                                          <p:attrName>style.visibility</p:attrName>
                                        </p:attrNameLst>
                                      </p:cBhvr>
                                      <p:to>
                                        <p:strVal val="visible"/>
                                      </p:to>
                                    </p:set>
                                    <p:anim calcmode="lin" valueType="num">
                                      <p:cBhvr additive="base">
                                        <p:cTn id="107" dur="500" fill="hold"/>
                                        <p:tgtEl>
                                          <p:spTgt spid="2097179"/>
                                        </p:tgtEl>
                                        <p:attrNameLst>
                                          <p:attrName>ppt_x</p:attrName>
                                        </p:attrNameLst>
                                      </p:cBhvr>
                                      <p:tavLst>
                                        <p:tav tm="0">
                                          <p:val>
                                            <p:strVal val="1+#ppt_w/2"/>
                                          </p:val>
                                        </p:tav>
                                        <p:tav tm="100000">
                                          <p:val>
                                            <p:strVal val="#ppt_x"/>
                                          </p:val>
                                        </p:tav>
                                      </p:tavLst>
                                    </p:anim>
                                    <p:anim calcmode="lin" valueType="num">
                                      <p:cBhvr additive="base">
                                        <p:cTn id="108" dur="500" fill="hold"/>
                                        <p:tgtEl>
                                          <p:spTgt spid="2097179"/>
                                        </p:tgtEl>
                                        <p:attrNameLst>
                                          <p:attrName>ppt_y</p:attrName>
                                        </p:attrNameLst>
                                      </p:cBhvr>
                                      <p:tavLst>
                                        <p:tav tm="0">
                                          <p:val>
                                            <p:strVal val="#ppt_y"/>
                                          </p:val>
                                        </p:tav>
                                        <p:tav tm="100000">
                                          <p:val>
                                            <p:strVal val="#ppt_y"/>
                                          </p:val>
                                        </p:tav>
                                      </p:tavLst>
                                    </p:anim>
                                  </p:childTnLst>
                                </p:cTn>
                              </p:par>
                              <p:par>
                                <p:cTn id="109" presetID="2" presetClass="entr" presetSubtype="2" fill="hold" nodeType="withEffect">
                                  <p:stCondLst>
                                    <p:cond delay="0"/>
                                  </p:stCondLst>
                                  <p:childTnLst>
                                    <p:set>
                                      <p:cBhvr>
                                        <p:cTn id="110" dur="1" fill="hold">
                                          <p:stCondLst>
                                            <p:cond delay="0"/>
                                          </p:stCondLst>
                                        </p:cTn>
                                        <p:tgtEl>
                                          <p:spTgt spid="2097180"/>
                                        </p:tgtEl>
                                        <p:attrNameLst>
                                          <p:attrName>style.visibility</p:attrName>
                                        </p:attrNameLst>
                                      </p:cBhvr>
                                      <p:to>
                                        <p:strVal val="visible"/>
                                      </p:to>
                                    </p:set>
                                    <p:anim calcmode="lin" valueType="num">
                                      <p:cBhvr additive="base">
                                        <p:cTn id="111" dur="500" fill="hold"/>
                                        <p:tgtEl>
                                          <p:spTgt spid="2097180"/>
                                        </p:tgtEl>
                                        <p:attrNameLst>
                                          <p:attrName>ppt_x</p:attrName>
                                        </p:attrNameLst>
                                      </p:cBhvr>
                                      <p:tavLst>
                                        <p:tav tm="0">
                                          <p:val>
                                            <p:strVal val="1+#ppt_w/2"/>
                                          </p:val>
                                        </p:tav>
                                        <p:tav tm="100000">
                                          <p:val>
                                            <p:strVal val="#ppt_x"/>
                                          </p:val>
                                        </p:tav>
                                      </p:tavLst>
                                    </p:anim>
                                    <p:anim calcmode="lin" valueType="num">
                                      <p:cBhvr additive="base">
                                        <p:cTn id="112" dur="500" fill="hold"/>
                                        <p:tgtEl>
                                          <p:spTgt spid="2097180"/>
                                        </p:tgtEl>
                                        <p:attrNameLst>
                                          <p:attrName>ppt_y</p:attrName>
                                        </p:attrNameLst>
                                      </p:cBhvr>
                                      <p:tavLst>
                                        <p:tav tm="0">
                                          <p:val>
                                            <p:strVal val="#ppt_y"/>
                                          </p:val>
                                        </p:tav>
                                        <p:tav tm="100000">
                                          <p:val>
                                            <p:strVal val="#ppt_y"/>
                                          </p:val>
                                        </p:tav>
                                      </p:tavLst>
                                    </p:anim>
                                  </p:childTnLst>
                                </p:cTn>
                              </p:par>
                              <p:par>
                                <p:cTn id="113" presetID="2" presetClass="entr" presetSubtype="2" fill="hold" nodeType="withEffect">
                                  <p:stCondLst>
                                    <p:cond delay="0"/>
                                  </p:stCondLst>
                                  <p:childTnLst>
                                    <p:set>
                                      <p:cBhvr>
                                        <p:cTn id="114" dur="1" fill="hold">
                                          <p:stCondLst>
                                            <p:cond delay="0"/>
                                          </p:stCondLst>
                                        </p:cTn>
                                        <p:tgtEl>
                                          <p:spTgt spid="2097181"/>
                                        </p:tgtEl>
                                        <p:attrNameLst>
                                          <p:attrName>style.visibility</p:attrName>
                                        </p:attrNameLst>
                                      </p:cBhvr>
                                      <p:to>
                                        <p:strVal val="visible"/>
                                      </p:to>
                                    </p:set>
                                    <p:anim calcmode="lin" valueType="num">
                                      <p:cBhvr additive="base">
                                        <p:cTn id="115" dur="500" fill="hold"/>
                                        <p:tgtEl>
                                          <p:spTgt spid="2097181"/>
                                        </p:tgtEl>
                                        <p:attrNameLst>
                                          <p:attrName>ppt_x</p:attrName>
                                        </p:attrNameLst>
                                      </p:cBhvr>
                                      <p:tavLst>
                                        <p:tav tm="0">
                                          <p:val>
                                            <p:strVal val="1+#ppt_w/2"/>
                                          </p:val>
                                        </p:tav>
                                        <p:tav tm="100000">
                                          <p:val>
                                            <p:strVal val="#ppt_x"/>
                                          </p:val>
                                        </p:tav>
                                      </p:tavLst>
                                    </p:anim>
                                    <p:anim calcmode="lin" valueType="num">
                                      <p:cBhvr additive="base">
                                        <p:cTn id="116" dur="500" fill="hold"/>
                                        <p:tgtEl>
                                          <p:spTgt spid="209718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2097182"/>
                                        </p:tgtEl>
                                        <p:attrNameLst>
                                          <p:attrName>style.visibility</p:attrName>
                                        </p:attrNameLst>
                                      </p:cBhvr>
                                      <p:to>
                                        <p:strVal val="visible"/>
                                      </p:to>
                                    </p:set>
                                    <p:anim calcmode="lin" valueType="num">
                                      <p:cBhvr additive="base">
                                        <p:cTn id="119" dur="500" fill="hold"/>
                                        <p:tgtEl>
                                          <p:spTgt spid="2097182"/>
                                        </p:tgtEl>
                                        <p:attrNameLst>
                                          <p:attrName>ppt_x</p:attrName>
                                        </p:attrNameLst>
                                      </p:cBhvr>
                                      <p:tavLst>
                                        <p:tav tm="0">
                                          <p:val>
                                            <p:strVal val="1+#ppt_w/2"/>
                                          </p:val>
                                        </p:tav>
                                        <p:tav tm="100000">
                                          <p:val>
                                            <p:strVal val="#ppt_x"/>
                                          </p:val>
                                        </p:tav>
                                      </p:tavLst>
                                    </p:anim>
                                    <p:anim calcmode="lin" valueType="num">
                                      <p:cBhvr additive="base">
                                        <p:cTn id="120" dur="500" fill="hold"/>
                                        <p:tgtEl>
                                          <p:spTgt spid="2097182"/>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2097183"/>
                                        </p:tgtEl>
                                        <p:attrNameLst>
                                          <p:attrName>style.visibility</p:attrName>
                                        </p:attrNameLst>
                                      </p:cBhvr>
                                      <p:to>
                                        <p:strVal val="visible"/>
                                      </p:to>
                                    </p:set>
                                    <p:anim calcmode="lin" valueType="num">
                                      <p:cBhvr additive="base">
                                        <p:cTn id="123" dur="500" fill="hold"/>
                                        <p:tgtEl>
                                          <p:spTgt spid="2097183"/>
                                        </p:tgtEl>
                                        <p:attrNameLst>
                                          <p:attrName>ppt_x</p:attrName>
                                        </p:attrNameLst>
                                      </p:cBhvr>
                                      <p:tavLst>
                                        <p:tav tm="0">
                                          <p:val>
                                            <p:strVal val="1+#ppt_w/2"/>
                                          </p:val>
                                        </p:tav>
                                        <p:tav tm="100000">
                                          <p:val>
                                            <p:strVal val="#ppt_x"/>
                                          </p:val>
                                        </p:tav>
                                      </p:tavLst>
                                    </p:anim>
                                    <p:anim calcmode="lin" valueType="num">
                                      <p:cBhvr additive="base">
                                        <p:cTn id="124" dur="500" fill="hold"/>
                                        <p:tgtEl>
                                          <p:spTgt spid="2097183"/>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2097184"/>
                                        </p:tgtEl>
                                        <p:attrNameLst>
                                          <p:attrName>style.visibility</p:attrName>
                                        </p:attrNameLst>
                                      </p:cBhvr>
                                      <p:to>
                                        <p:strVal val="visible"/>
                                      </p:to>
                                    </p:set>
                                    <p:anim calcmode="lin" valueType="num">
                                      <p:cBhvr additive="base">
                                        <p:cTn id="127" dur="500" fill="hold"/>
                                        <p:tgtEl>
                                          <p:spTgt spid="2097184"/>
                                        </p:tgtEl>
                                        <p:attrNameLst>
                                          <p:attrName>ppt_x</p:attrName>
                                        </p:attrNameLst>
                                      </p:cBhvr>
                                      <p:tavLst>
                                        <p:tav tm="0">
                                          <p:val>
                                            <p:strVal val="1+#ppt_w/2"/>
                                          </p:val>
                                        </p:tav>
                                        <p:tav tm="100000">
                                          <p:val>
                                            <p:strVal val="#ppt_x"/>
                                          </p:val>
                                        </p:tav>
                                      </p:tavLst>
                                    </p:anim>
                                    <p:anim calcmode="lin" valueType="num">
                                      <p:cBhvr additive="base">
                                        <p:cTn id="128" dur="500" fill="hold"/>
                                        <p:tgtEl>
                                          <p:spTgt spid="2097184"/>
                                        </p:tgtEl>
                                        <p:attrNameLst>
                                          <p:attrName>ppt_y</p:attrName>
                                        </p:attrNameLst>
                                      </p:cBhvr>
                                      <p:tavLst>
                                        <p:tav tm="0">
                                          <p:val>
                                            <p:strVal val="#ppt_y"/>
                                          </p:val>
                                        </p:tav>
                                        <p:tav tm="100000">
                                          <p:val>
                                            <p:strVal val="#ppt_y"/>
                                          </p:val>
                                        </p:tav>
                                      </p:tavLst>
                                    </p:anim>
                                  </p:childTnLst>
                                </p:cTn>
                              </p:par>
                            </p:childTnLst>
                          </p:cTn>
                        </p:par>
                        <p:par>
                          <p:cTn id="129" fill="hold">
                            <p:stCondLst>
                              <p:cond delay="500"/>
                            </p:stCondLst>
                            <p:childTnLst>
                              <p:par>
                                <p:cTn id="130" presetID="52" presetClass="entr" presetSubtype="0" fill="hold" grpId="0" nodeType="afterEffect">
                                  <p:stCondLst>
                                    <p:cond delay="0"/>
                                  </p:stCondLst>
                                  <p:iterate type="lt">
                                    <p:tmPct val="10000"/>
                                  </p:iterate>
                                  <p:childTnLst>
                                    <p:set>
                                      <p:cBhvr>
                                        <p:cTn id="131" dur="1" fill="hold">
                                          <p:stCondLst>
                                            <p:cond delay="0"/>
                                          </p:stCondLst>
                                        </p:cTn>
                                        <p:tgtEl>
                                          <p:spTgt spid="1048894"/>
                                        </p:tgtEl>
                                        <p:attrNameLst>
                                          <p:attrName>style.visibility</p:attrName>
                                        </p:attrNameLst>
                                      </p:cBhvr>
                                      <p:to>
                                        <p:strVal val="visible"/>
                                      </p:to>
                                    </p:set>
                                    <p:animScale>
                                      <p:cBhvr>
                                        <p:cTn id="132" dur="1000" decel="50000" fill="hold">
                                          <p:stCondLst>
                                            <p:cond delay="0"/>
                                          </p:stCondLst>
                                        </p:cTn>
                                        <p:tgtEl>
                                          <p:spTgt spid="10488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3" dur="1000" decel="50000" fill="hold">
                                          <p:stCondLst>
                                            <p:cond delay="0"/>
                                          </p:stCondLst>
                                        </p:cTn>
                                        <p:tgtEl>
                                          <p:spTgt spid="1048894"/>
                                        </p:tgtEl>
                                        <p:attrNameLst>
                                          <p:attrName>ppt_x</p:attrName>
                                          <p:attrName>ppt_y</p:attrName>
                                        </p:attrNameLst>
                                      </p:cBhvr>
                                    </p:animMotion>
                                    <p:animEffect transition="in" filter="fade">
                                      <p:cBhvr>
                                        <p:cTn id="134" dur="1000"/>
                                        <p:tgtEl>
                                          <p:spTgt spid="104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34" name=""/>
        <p:cNvGrpSpPr/>
        <p:nvPr/>
      </p:nvGrpSpPr>
      <p:grpSpPr>
        <a:xfrm>
          <a:off x="0" y="0"/>
          <a:ext cx="0" cy="0"/>
          <a:chOff x="0" y="0"/>
          <a:chExt cx="0" cy="0"/>
        </a:xfrm>
      </p:grpSpPr>
      <p:sp>
        <p:nvSpPr>
          <p:cNvPr id="1048647" name="文本框 18"/>
          <p:cNvSpPr txBox="1">
            <a:spLocks noChangeArrowheads="1"/>
          </p:cNvSpPr>
          <p:nvPr>
            <p:custDataLst>
              <p:tags r:id="rId1"/>
            </p:custDataLst>
          </p:nvPr>
        </p:nvSpPr>
        <p:spPr bwMode="auto">
          <a:xfrm>
            <a:off x="5681556" y="683448"/>
            <a:ext cx="5063128" cy="1069340"/>
          </a:xfrm>
          <a:prstGeom prst="rect">
            <a:avLst/>
          </a:prstGeom>
          <a:noFill/>
          <a:ln>
            <a:noFill/>
          </a:ln>
        </p:spPr>
        <p:txBody>
          <a:bodyPr wrap="square" rtlCol="0">
            <a:spAutoFit/>
          </a:bodyPr>
          <a:lstStyle>
            <a:defPPr>
              <a:defRPr lang="zh-CN"/>
            </a:defPPr>
            <a:lvl1pPr algn="dist">
              <a:defRPr sz="8800" b="1">
                <a:blipFill dpi="0" rotWithShape="1">
                  <a:blip r:embed="rId2"/>
                  <a:srcRect/>
                  <a:stretch>
                    <a:fillRect/>
                  </a:stretch>
                </a:blipFill>
              </a:defRPr>
            </a:lvl1pPr>
          </a:lstStyle>
          <a:p>
            <a:pPr algn="l"/>
            <a:r>
              <a:rPr lang="en-US" altLang="zh-CN" sz="6600" dirty="0">
                <a:blipFill dpi="0" rotWithShape="1">
                  <a:blip r:embed="rId3"/>
                  <a:srcRect/>
                  <a:stretch>
                    <a:fillRect/>
                  </a:stretch>
                </a:blipFill>
              </a:rPr>
              <a:t>CONTENTS</a:t>
            </a:r>
            <a:endParaRPr lang="zh-CN" altLang="en-US" sz="6600" dirty="0">
              <a:blipFill dpi="0" rotWithShape="1">
                <a:blip r:embed="rId3"/>
                <a:srcRect/>
                <a:stretch>
                  <a:fillRect/>
                </a:stretch>
              </a:blipFill>
            </a:endParaRPr>
          </a:p>
        </p:txBody>
      </p:sp>
      <p:grpSp>
        <p:nvGrpSpPr>
          <p:cNvPr id="35" name="chenying0907 1"/>
          <p:cNvGrpSpPr/>
          <p:nvPr/>
        </p:nvGrpSpPr>
        <p:grpSpPr>
          <a:xfrm>
            <a:off x="5590506" y="2045350"/>
            <a:ext cx="3285441" cy="646331"/>
            <a:chOff x="6530072" y="1583160"/>
            <a:chExt cx="3285441" cy="646331"/>
          </a:xfrm>
        </p:grpSpPr>
        <p:sp>
          <p:nvSpPr>
            <p:cNvPr id="1048648" name="文本框 19"/>
            <p:cNvSpPr txBox="1">
              <a:spLocks noChangeArrowheads="1"/>
            </p:cNvSpPr>
            <p:nvPr>
              <p:custDataLst>
                <p:tags r:id="rId4"/>
              </p:custDataLst>
            </p:nvPr>
          </p:nvSpPr>
          <p:spPr bwMode="auto">
            <a:xfrm>
              <a:off x="7556018" y="1583161"/>
              <a:ext cx="2259495" cy="583565"/>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zh-CN" altLang="en-US" dirty="0">
                  <a:solidFill>
                    <a:srgbClr val="5F7797"/>
                  </a:solidFill>
                </a:rPr>
                <a:t>核心</a:t>
              </a:r>
              <a:r>
                <a:rPr lang="zh-CN" altLang="en-US" dirty="0">
                  <a:solidFill>
                    <a:srgbClr val="5F7797"/>
                  </a:solidFill>
                </a:rPr>
                <a:t>概念</a:t>
              </a:r>
              <a:endParaRPr lang="zh-CN" altLang="en-US" dirty="0">
                <a:solidFill>
                  <a:srgbClr val="5F7797"/>
                </a:solidFill>
              </a:endParaRPr>
            </a:p>
          </p:txBody>
        </p:sp>
        <p:sp>
          <p:nvSpPr>
            <p:cNvPr id="1048649" name="文本框 24"/>
            <p:cNvSpPr txBox="1"/>
            <p:nvPr/>
          </p:nvSpPr>
          <p:spPr>
            <a:xfrm>
              <a:off x="6530072" y="1583160"/>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01</a:t>
              </a:r>
              <a:endParaRPr lang="zh-CN" altLang="en-US" sz="3600">
                <a:solidFill>
                  <a:srgbClr val="5F7797"/>
                </a:solidFill>
              </a:endParaRPr>
            </a:p>
          </p:txBody>
        </p:sp>
      </p:grpSp>
      <p:grpSp>
        <p:nvGrpSpPr>
          <p:cNvPr id="36" name="chenying0907 2"/>
          <p:cNvGrpSpPr/>
          <p:nvPr/>
        </p:nvGrpSpPr>
        <p:grpSpPr>
          <a:xfrm>
            <a:off x="5590506" y="2793981"/>
            <a:ext cx="6089072" cy="646331"/>
            <a:chOff x="6530072" y="2331791"/>
            <a:chExt cx="6089072" cy="646331"/>
          </a:xfrm>
        </p:grpSpPr>
        <p:sp>
          <p:nvSpPr>
            <p:cNvPr id="1048650" name="文本框 20"/>
            <p:cNvSpPr txBox="1">
              <a:spLocks noChangeArrowheads="1"/>
            </p:cNvSpPr>
            <p:nvPr>
              <p:custDataLst>
                <p:tags r:id="rId5"/>
              </p:custDataLst>
            </p:nvPr>
          </p:nvSpPr>
          <p:spPr bwMode="auto">
            <a:xfrm>
              <a:off x="7556017" y="2333356"/>
              <a:ext cx="5063127" cy="584775"/>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zh-CN" altLang="en-US" dirty="0">
                  <a:solidFill>
                    <a:srgbClr val="5F7797"/>
                  </a:solidFill>
                </a:rPr>
                <a:t>研究背景简述</a:t>
              </a:r>
              <a:endParaRPr lang="zh-CN" altLang="en-US" dirty="0">
                <a:solidFill>
                  <a:srgbClr val="5F7797"/>
                </a:solidFill>
              </a:endParaRPr>
            </a:p>
          </p:txBody>
        </p:sp>
        <p:sp>
          <p:nvSpPr>
            <p:cNvPr id="1048651" name="文本框 25"/>
            <p:cNvSpPr txBox="1"/>
            <p:nvPr/>
          </p:nvSpPr>
          <p:spPr>
            <a:xfrm>
              <a:off x="6530072" y="2331791"/>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02</a:t>
              </a:r>
              <a:endParaRPr lang="zh-CN" altLang="en-US" sz="3600">
                <a:solidFill>
                  <a:srgbClr val="5F7797"/>
                </a:solidFill>
              </a:endParaRPr>
            </a:p>
          </p:txBody>
        </p:sp>
      </p:grpSp>
      <p:grpSp>
        <p:nvGrpSpPr>
          <p:cNvPr id="37" name="chenying0907 3"/>
          <p:cNvGrpSpPr/>
          <p:nvPr/>
        </p:nvGrpSpPr>
        <p:grpSpPr>
          <a:xfrm>
            <a:off x="5590506" y="3542612"/>
            <a:ext cx="5430420" cy="646331"/>
            <a:chOff x="6530072" y="3080422"/>
            <a:chExt cx="5430420" cy="646331"/>
          </a:xfrm>
        </p:grpSpPr>
        <p:sp>
          <p:nvSpPr>
            <p:cNvPr id="1048652" name="文本框 21"/>
            <p:cNvSpPr txBox="1">
              <a:spLocks noChangeArrowheads="1"/>
            </p:cNvSpPr>
            <p:nvPr>
              <p:custDataLst>
                <p:tags r:id="rId6"/>
              </p:custDataLst>
            </p:nvPr>
          </p:nvSpPr>
          <p:spPr bwMode="auto">
            <a:xfrm>
              <a:off x="7556018" y="3083551"/>
              <a:ext cx="4404474" cy="583565"/>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zh-CN" altLang="en-US" dirty="0">
                  <a:solidFill>
                    <a:srgbClr val="5F7797"/>
                  </a:solidFill>
                </a:rPr>
                <a:t>研究</a:t>
              </a:r>
              <a:r>
                <a:rPr lang="zh-CN" altLang="en-US" dirty="0">
                  <a:solidFill>
                    <a:srgbClr val="5F7797"/>
                  </a:solidFill>
                </a:rPr>
                <a:t>目标</a:t>
              </a:r>
              <a:endParaRPr lang="zh-CN" altLang="en-US" dirty="0">
                <a:solidFill>
                  <a:srgbClr val="5F7797"/>
                </a:solidFill>
              </a:endParaRPr>
            </a:p>
          </p:txBody>
        </p:sp>
        <p:sp>
          <p:nvSpPr>
            <p:cNvPr id="1048653" name="文本框 26"/>
            <p:cNvSpPr txBox="1"/>
            <p:nvPr/>
          </p:nvSpPr>
          <p:spPr>
            <a:xfrm>
              <a:off x="6530072" y="3080422"/>
              <a:ext cx="960823" cy="646331"/>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03</a:t>
              </a:r>
              <a:endParaRPr lang="zh-CN" altLang="en-US" sz="3600">
                <a:solidFill>
                  <a:srgbClr val="5F7797"/>
                </a:solidFill>
              </a:endParaRPr>
            </a:p>
          </p:txBody>
        </p:sp>
      </p:grpSp>
      <p:grpSp>
        <p:nvGrpSpPr>
          <p:cNvPr id="38" name="chenying0907 4"/>
          <p:cNvGrpSpPr/>
          <p:nvPr/>
        </p:nvGrpSpPr>
        <p:grpSpPr>
          <a:xfrm>
            <a:off x="5575901" y="4971963"/>
            <a:ext cx="5773946" cy="665668"/>
            <a:chOff x="6580872" y="3752853"/>
            <a:chExt cx="5773946" cy="665668"/>
          </a:xfrm>
        </p:grpSpPr>
        <p:sp>
          <p:nvSpPr>
            <p:cNvPr id="1048654" name="文本框 22"/>
            <p:cNvSpPr txBox="1">
              <a:spLocks noChangeArrowheads="1"/>
            </p:cNvSpPr>
            <p:nvPr>
              <p:custDataLst>
                <p:tags r:id="rId7"/>
              </p:custDataLst>
            </p:nvPr>
          </p:nvSpPr>
          <p:spPr bwMode="auto">
            <a:xfrm>
              <a:off x="7556018" y="3833746"/>
              <a:ext cx="4798800" cy="584775"/>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zh-CN" altLang="en-US" dirty="0">
                  <a:solidFill>
                    <a:srgbClr val="5F7797"/>
                  </a:solidFill>
                </a:rPr>
                <a:t>预期研究效果</a:t>
              </a:r>
              <a:endParaRPr lang="zh-CN" altLang="en-US" dirty="0">
                <a:solidFill>
                  <a:srgbClr val="5F7797"/>
                </a:solidFill>
              </a:endParaRPr>
            </a:p>
          </p:txBody>
        </p:sp>
        <p:sp>
          <p:nvSpPr>
            <p:cNvPr id="1048655" name="文本框 27"/>
            <p:cNvSpPr txBox="1"/>
            <p:nvPr/>
          </p:nvSpPr>
          <p:spPr>
            <a:xfrm>
              <a:off x="6580872" y="3752853"/>
              <a:ext cx="960823" cy="645160"/>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05</a:t>
              </a:r>
              <a:endParaRPr lang="zh-CN" altLang="en-US" sz="3600">
                <a:solidFill>
                  <a:srgbClr val="5F7797"/>
                </a:solidFill>
              </a:endParaRPr>
            </a:p>
          </p:txBody>
        </p:sp>
      </p:grpSp>
      <p:sp>
        <p:nvSpPr>
          <p:cNvPr id="1048656" name="Freeform 5"/>
          <p:cNvSpPr>
            <a:spLocks noEditPoints="1"/>
          </p:cNvSpPr>
          <p:nvPr/>
        </p:nvSpPr>
        <p:spPr bwMode="auto">
          <a:xfrm>
            <a:off x="1447316" y="1381437"/>
            <a:ext cx="3876850" cy="4684328"/>
          </a:xfrm>
          <a:custGeom>
            <a:avLst/>
            <a:gdLst>
              <a:gd name="T0" fmla="*/ 274 w 803"/>
              <a:gd name="T1" fmla="*/ 26 h 970"/>
              <a:gd name="T2" fmla="*/ 283 w 803"/>
              <a:gd name="T3" fmla="*/ 124 h 970"/>
              <a:gd name="T4" fmla="*/ 691 w 803"/>
              <a:gd name="T5" fmla="*/ 335 h 970"/>
              <a:gd name="T6" fmla="*/ 138 w 803"/>
              <a:gd name="T7" fmla="*/ 195 h 970"/>
              <a:gd name="T8" fmla="*/ 129 w 803"/>
              <a:gd name="T9" fmla="*/ 205 h 970"/>
              <a:gd name="T10" fmla="*/ 741 w 803"/>
              <a:gd name="T11" fmla="*/ 497 h 970"/>
              <a:gd name="T12" fmla="*/ 783 w 803"/>
              <a:gd name="T13" fmla="*/ 529 h 970"/>
              <a:gd name="T14" fmla="*/ 45 w 803"/>
              <a:gd name="T15" fmla="*/ 374 h 970"/>
              <a:gd name="T16" fmla="*/ 452 w 803"/>
              <a:gd name="T17" fmla="*/ 114 h 970"/>
              <a:gd name="T18" fmla="*/ 494 w 803"/>
              <a:gd name="T19" fmla="*/ 9 h 970"/>
              <a:gd name="T20" fmla="*/ 643 w 803"/>
              <a:gd name="T21" fmla="*/ 197 h 970"/>
              <a:gd name="T22" fmla="*/ 619 w 803"/>
              <a:gd name="T23" fmla="*/ 199 h 970"/>
              <a:gd name="T24" fmla="*/ 206 w 803"/>
              <a:gd name="T25" fmla="*/ 295 h 970"/>
              <a:gd name="T26" fmla="*/ 176 w 803"/>
              <a:gd name="T27" fmla="*/ 404 h 970"/>
              <a:gd name="T28" fmla="*/ 160 w 803"/>
              <a:gd name="T29" fmla="*/ 450 h 970"/>
              <a:gd name="T30" fmla="*/ 242 w 803"/>
              <a:gd name="T31" fmla="*/ 896 h 970"/>
              <a:gd name="T32" fmla="*/ 255 w 803"/>
              <a:gd name="T33" fmla="*/ 677 h 970"/>
              <a:gd name="T34" fmla="*/ 340 w 803"/>
              <a:gd name="T35" fmla="*/ 469 h 970"/>
              <a:gd name="T36" fmla="*/ 343 w 803"/>
              <a:gd name="T37" fmla="*/ 443 h 970"/>
              <a:gd name="T38" fmla="*/ 638 w 803"/>
              <a:gd name="T39" fmla="*/ 375 h 970"/>
              <a:gd name="T40" fmla="*/ 434 w 803"/>
              <a:gd name="T41" fmla="*/ 436 h 970"/>
              <a:gd name="T42" fmla="*/ 359 w 803"/>
              <a:gd name="T43" fmla="*/ 406 h 970"/>
              <a:gd name="T44" fmla="*/ 361 w 803"/>
              <a:gd name="T45" fmla="*/ 543 h 970"/>
              <a:gd name="T46" fmla="*/ 342 w 803"/>
              <a:gd name="T47" fmla="*/ 667 h 970"/>
              <a:gd name="T48" fmla="*/ 368 w 803"/>
              <a:gd name="T49" fmla="*/ 569 h 970"/>
              <a:gd name="T50" fmla="*/ 374 w 803"/>
              <a:gd name="T51" fmla="*/ 567 h 970"/>
              <a:gd name="T52" fmla="*/ 415 w 803"/>
              <a:gd name="T53" fmla="*/ 499 h 970"/>
              <a:gd name="T54" fmla="*/ 381 w 803"/>
              <a:gd name="T55" fmla="*/ 521 h 970"/>
              <a:gd name="T56" fmla="*/ 394 w 803"/>
              <a:gd name="T57" fmla="*/ 489 h 970"/>
              <a:gd name="T58" fmla="*/ 430 w 803"/>
              <a:gd name="T59" fmla="*/ 445 h 970"/>
              <a:gd name="T60" fmla="*/ 432 w 803"/>
              <a:gd name="T61" fmla="*/ 455 h 970"/>
              <a:gd name="T62" fmla="*/ 405 w 803"/>
              <a:gd name="T63" fmla="*/ 464 h 970"/>
              <a:gd name="T64" fmla="*/ 354 w 803"/>
              <a:gd name="T65" fmla="*/ 423 h 970"/>
              <a:gd name="T66" fmla="*/ 361 w 803"/>
              <a:gd name="T67" fmla="*/ 409 h 970"/>
              <a:gd name="T68" fmla="*/ 373 w 803"/>
              <a:gd name="T69" fmla="*/ 414 h 970"/>
              <a:gd name="T70" fmla="*/ 373 w 803"/>
              <a:gd name="T71" fmla="*/ 418 h 970"/>
              <a:gd name="T72" fmla="*/ 362 w 803"/>
              <a:gd name="T73" fmla="*/ 563 h 970"/>
              <a:gd name="T74" fmla="*/ 360 w 803"/>
              <a:gd name="T75" fmla="*/ 509 h 970"/>
              <a:gd name="T76" fmla="*/ 383 w 803"/>
              <a:gd name="T77" fmla="*/ 527 h 970"/>
              <a:gd name="T78" fmla="*/ 389 w 803"/>
              <a:gd name="T79" fmla="*/ 516 h 970"/>
              <a:gd name="T80" fmla="*/ 346 w 803"/>
              <a:gd name="T81" fmla="*/ 910 h 970"/>
              <a:gd name="T82" fmla="*/ 371 w 803"/>
              <a:gd name="T83" fmla="*/ 411 h 970"/>
              <a:gd name="T84" fmla="*/ 627 w 803"/>
              <a:gd name="T85" fmla="*/ 349 h 970"/>
              <a:gd name="T86" fmla="*/ 284 w 803"/>
              <a:gd name="T87" fmla="*/ 201 h 970"/>
              <a:gd name="T88" fmla="*/ 183 w 803"/>
              <a:gd name="T89" fmla="*/ 300 h 970"/>
              <a:gd name="T90" fmla="*/ 262 w 803"/>
              <a:gd name="T91" fmla="*/ 238 h 970"/>
              <a:gd name="T92" fmla="*/ 590 w 803"/>
              <a:gd name="T93" fmla="*/ 342 h 970"/>
              <a:gd name="T94" fmla="*/ 513 w 803"/>
              <a:gd name="T95" fmla="*/ 622 h 970"/>
              <a:gd name="T96" fmla="*/ 283 w 803"/>
              <a:gd name="T97" fmla="*/ 749 h 970"/>
              <a:gd name="T98" fmla="*/ 330 w 803"/>
              <a:gd name="T99" fmla="*/ 769 h 970"/>
              <a:gd name="T100" fmla="*/ 244 w 803"/>
              <a:gd name="T101" fmla="*/ 760 h 970"/>
              <a:gd name="T102" fmla="*/ 318 w 803"/>
              <a:gd name="T103" fmla="*/ 796 h 970"/>
              <a:gd name="T104" fmla="*/ 229 w 803"/>
              <a:gd name="T105" fmla="*/ 793 h 970"/>
              <a:gd name="T106" fmla="*/ 294 w 803"/>
              <a:gd name="T107" fmla="*/ 850 h 970"/>
              <a:gd name="T108" fmla="*/ 249 w 803"/>
              <a:gd name="T109" fmla="*/ 857 h 970"/>
              <a:gd name="T110" fmla="*/ 322 w 803"/>
              <a:gd name="T111" fmla="*/ 870 h 970"/>
              <a:gd name="T112" fmla="*/ 408 w 803"/>
              <a:gd name="T113" fmla="*/ 818 h 970"/>
              <a:gd name="T114" fmla="*/ 482 w 803"/>
              <a:gd name="T115" fmla="*/ 675 h 970"/>
              <a:gd name="T116" fmla="*/ 612 w 803"/>
              <a:gd name="T117" fmla="*/ 535 h 970"/>
              <a:gd name="T118" fmla="*/ 286 w 803"/>
              <a:gd name="T119" fmla="*/ 723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3" h="970">
                <a:moveTo>
                  <a:pt x="283" y="124"/>
                </a:moveTo>
                <a:cubicBezTo>
                  <a:pt x="285" y="129"/>
                  <a:pt x="289" y="137"/>
                  <a:pt x="293" y="136"/>
                </a:cubicBezTo>
                <a:cubicBezTo>
                  <a:pt x="297" y="135"/>
                  <a:pt x="295" y="124"/>
                  <a:pt x="295" y="122"/>
                </a:cubicBezTo>
                <a:cubicBezTo>
                  <a:pt x="294" y="116"/>
                  <a:pt x="293" y="111"/>
                  <a:pt x="292" y="107"/>
                </a:cubicBezTo>
                <a:cubicBezTo>
                  <a:pt x="284" y="77"/>
                  <a:pt x="279" y="54"/>
                  <a:pt x="274" y="26"/>
                </a:cubicBezTo>
                <a:cubicBezTo>
                  <a:pt x="273" y="21"/>
                  <a:pt x="272" y="12"/>
                  <a:pt x="269" y="10"/>
                </a:cubicBezTo>
                <a:cubicBezTo>
                  <a:pt x="265" y="5"/>
                  <a:pt x="253" y="10"/>
                  <a:pt x="246" y="12"/>
                </a:cubicBezTo>
                <a:cubicBezTo>
                  <a:pt x="244" y="14"/>
                  <a:pt x="244" y="17"/>
                  <a:pt x="242" y="19"/>
                </a:cubicBezTo>
                <a:cubicBezTo>
                  <a:pt x="247" y="35"/>
                  <a:pt x="255" y="54"/>
                  <a:pt x="263" y="72"/>
                </a:cubicBezTo>
                <a:cubicBezTo>
                  <a:pt x="272" y="92"/>
                  <a:pt x="276" y="109"/>
                  <a:pt x="283" y="124"/>
                </a:cubicBezTo>
                <a:close/>
                <a:moveTo>
                  <a:pt x="795" y="300"/>
                </a:moveTo>
                <a:cubicBezTo>
                  <a:pt x="790" y="298"/>
                  <a:pt x="778" y="303"/>
                  <a:pt x="771" y="306"/>
                </a:cubicBezTo>
                <a:cubicBezTo>
                  <a:pt x="762" y="309"/>
                  <a:pt x="754" y="312"/>
                  <a:pt x="746" y="315"/>
                </a:cubicBezTo>
                <a:cubicBezTo>
                  <a:pt x="726" y="323"/>
                  <a:pt x="711" y="322"/>
                  <a:pt x="697" y="330"/>
                </a:cubicBezTo>
                <a:cubicBezTo>
                  <a:pt x="692" y="333"/>
                  <a:pt x="691" y="334"/>
                  <a:pt x="691" y="335"/>
                </a:cubicBezTo>
                <a:cubicBezTo>
                  <a:pt x="694" y="343"/>
                  <a:pt x="710" y="340"/>
                  <a:pt x="717" y="339"/>
                </a:cubicBezTo>
                <a:cubicBezTo>
                  <a:pt x="745" y="334"/>
                  <a:pt x="775" y="331"/>
                  <a:pt x="801" y="328"/>
                </a:cubicBezTo>
                <a:cubicBezTo>
                  <a:pt x="803" y="321"/>
                  <a:pt x="803" y="304"/>
                  <a:pt x="795" y="300"/>
                </a:cubicBezTo>
                <a:close/>
                <a:moveTo>
                  <a:pt x="149" y="205"/>
                </a:moveTo>
                <a:cubicBezTo>
                  <a:pt x="145" y="202"/>
                  <a:pt x="141" y="198"/>
                  <a:pt x="138" y="195"/>
                </a:cubicBezTo>
                <a:cubicBezTo>
                  <a:pt x="121" y="182"/>
                  <a:pt x="107" y="170"/>
                  <a:pt x="91" y="156"/>
                </a:cubicBezTo>
                <a:cubicBezTo>
                  <a:pt x="87" y="152"/>
                  <a:pt x="73" y="136"/>
                  <a:pt x="67" y="138"/>
                </a:cubicBezTo>
                <a:cubicBezTo>
                  <a:pt x="63" y="139"/>
                  <a:pt x="53" y="149"/>
                  <a:pt x="53" y="154"/>
                </a:cubicBezTo>
                <a:cubicBezTo>
                  <a:pt x="53" y="160"/>
                  <a:pt x="61" y="163"/>
                  <a:pt x="66" y="166"/>
                </a:cubicBezTo>
                <a:cubicBezTo>
                  <a:pt x="87" y="180"/>
                  <a:pt x="110" y="192"/>
                  <a:pt x="129" y="205"/>
                </a:cubicBezTo>
                <a:cubicBezTo>
                  <a:pt x="137" y="211"/>
                  <a:pt x="146" y="218"/>
                  <a:pt x="156" y="218"/>
                </a:cubicBezTo>
                <a:cubicBezTo>
                  <a:pt x="158" y="213"/>
                  <a:pt x="152" y="209"/>
                  <a:pt x="149" y="205"/>
                </a:cubicBezTo>
                <a:close/>
                <a:moveTo>
                  <a:pt x="789" y="506"/>
                </a:moveTo>
                <a:cubicBezTo>
                  <a:pt x="785" y="501"/>
                  <a:pt x="773" y="501"/>
                  <a:pt x="766" y="500"/>
                </a:cubicBezTo>
                <a:cubicBezTo>
                  <a:pt x="757" y="499"/>
                  <a:pt x="749" y="498"/>
                  <a:pt x="741" y="497"/>
                </a:cubicBezTo>
                <a:cubicBezTo>
                  <a:pt x="724" y="495"/>
                  <a:pt x="707" y="489"/>
                  <a:pt x="691" y="490"/>
                </a:cubicBezTo>
                <a:cubicBezTo>
                  <a:pt x="690" y="491"/>
                  <a:pt x="690" y="492"/>
                  <a:pt x="690" y="492"/>
                </a:cubicBezTo>
                <a:cubicBezTo>
                  <a:pt x="694" y="500"/>
                  <a:pt x="703" y="502"/>
                  <a:pt x="711" y="505"/>
                </a:cubicBezTo>
                <a:cubicBezTo>
                  <a:pt x="728" y="510"/>
                  <a:pt x="742" y="515"/>
                  <a:pt x="759" y="522"/>
                </a:cubicBezTo>
                <a:cubicBezTo>
                  <a:pt x="764" y="523"/>
                  <a:pt x="779" y="531"/>
                  <a:pt x="783" y="529"/>
                </a:cubicBezTo>
                <a:cubicBezTo>
                  <a:pt x="788" y="527"/>
                  <a:pt x="793" y="511"/>
                  <a:pt x="789" y="506"/>
                </a:cubicBezTo>
                <a:close/>
                <a:moveTo>
                  <a:pt x="87" y="363"/>
                </a:moveTo>
                <a:cubicBezTo>
                  <a:pt x="60" y="359"/>
                  <a:pt x="30" y="355"/>
                  <a:pt x="6" y="350"/>
                </a:cubicBezTo>
                <a:cubicBezTo>
                  <a:pt x="0" y="354"/>
                  <a:pt x="1" y="364"/>
                  <a:pt x="1" y="370"/>
                </a:cubicBezTo>
                <a:cubicBezTo>
                  <a:pt x="7" y="377"/>
                  <a:pt x="31" y="375"/>
                  <a:pt x="45" y="374"/>
                </a:cubicBezTo>
                <a:cubicBezTo>
                  <a:pt x="62" y="373"/>
                  <a:pt x="78" y="374"/>
                  <a:pt x="91" y="375"/>
                </a:cubicBezTo>
                <a:cubicBezTo>
                  <a:pt x="98" y="375"/>
                  <a:pt x="105" y="375"/>
                  <a:pt x="109" y="371"/>
                </a:cubicBezTo>
                <a:cubicBezTo>
                  <a:pt x="105" y="365"/>
                  <a:pt x="95" y="364"/>
                  <a:pt x="87" y="363"/>
                </a:cubicBezTo>
                <a:close/>
                <a:moveTo>
                  <a:pt x="459" y="68"/>
                </a:moveTo>
                <a:cubicBezTo>
                  <a:pt x="458" y="84"/>
                  <a:pt x="453" y="99"/>
                  <a:pt x="452" y="114"/>
                </a:cubicBezTo>
                <a:cubicBezTo>
                  <a:pt x="452" y="119"/>
                  <a:pt x="451" y="128"/>
                  <a:pt x="455" y="131"/>
                </a:cubicBezTo>
                <a:cubicBezTo>
                  <a:pt x="461" y="130"/>
                  <a:pt x="462" y="123"/>
                  <a:pt x="464" y="119"/>
                </a:cubicBezTo>
                <a:cubicBezTo>
                  <a:pt x="466" y="114"/>
                  <a:pt x="467" y="108"/>
                  <a:pt x="468" y="103"/>
                </a:cubicBezTo>
                <a:cubicBezTo>
                  <a:pt x="475" y="77"/>
                  <a:pt x="482" y="51"/>
                  <a:pt x="490" y="25"/>
                </a:cubicBezTo>
                <a:cubicBezTo>
                  <a:pt x="491" y="20"/>
                  <a:pt x="495" y="12"/>
                  <a:pt x="494" y="9"/>
                </a:cubicBezTo>
                <a:cubicBezTo>
                  <a:pt x="492" y="1"/>
                  <a:pt x="477" y="2"/>
                  <a:pt x="471" y="0"/>
                </a:cubicBezTo>
                <a:cubicBezTo>
                  <a:pt x="463" y="4"/>
                  <a:pt x="464" y="11"/>
                  <a:pt x="463" y="20"/>
                </a:cubicBezTo>
                <a:cubicBezTo>
                  <a:pt x="461" y="36"/>
                  <a:pt x="460" y="53"/>
                  <a:pt x="459" y="68"/>
                </a:cubicBezTo>
                <a:close/>
                <a:moveTo>
                  <a:pt x="630" y="207"/>
                </a:moveTo>
                <a:cubicBezTo>
                  <a:pt x="634" y="204"/>
                  <a:pt x="639" y="200"/>
                  <a:pt x="643" y="197"/>
                </a:cubicBezTo>
                <a:cubicBezTo>
                  <a:pt x="663" y="179"/>
                  <a:pt x="685" y="162"/>
                  <a:pt x="707" y="146"/>
                </a:cubicBezTo>
                <a:cubicBezTo>
                  <a:pt x="711" y="143"/>
                  <a:pt x="717" y="140"/>
                  <a:pt x="718" y="135"/>
                </a:cubicBezTo>
                <a:cubicBezTo>
                  <a:pt x="716" y="125"/>
                  <a:pt x="704" y="111"/>
                  <a:pt x="696" y="118"/>
                </a:cubicBezTo>
                <a:cubicBezTo>
                  <a:pt x="680" y="131"/>
                  <a:pt x="667" y="149"/>
                  <a:pt x="653" y="165"/>
                </a:cubicBezTo>
                <a:cubicBezTo>
                  <a:pt x="642" y="177"/>
                  <a:pt x="629" y="187"/>
                  <a:pt x="619" y="199"/>
                </a:cubicBezTo>
                <a:cubicBezTo>
                  <a:pt x="617" y="203"/>
                  <a:pt x="612" y="208"/>
                  <a:pt x="614" y="213"/>
                </a:cubicBezTo>
                <a:cubicBezTo>
                  <a:pt x="620" y="214"/>
                  <a:pt x="626" y="210"/>
                  <a:pt x="630" y="207"/>
                </a:cubicBezTo>
                <a:close/>
                <a:moveTo>
                  <a:pt x="176" y="404"/>
                </a:moveTo>
                <a:cubicBezTo>
                  <a:pt x="179" y="362"/>
                  <a:pt x="190" y="325"/>
                  <a:pt x="208" y="294"/>
                </a:cubicBezTo>
                <a:cubicBezTo>
                  <a:pt x="206" y="295"/>
                  <a:pt x="206" y="295"/>
                  <a:pt x="206" y="295"/>
                </a:cubicBezTo>
                <a:cubicBezTo>
                  <a:pt x="192" y="316"/>
                  <a:pt x="181" y="339"/>
                  <a:pt x="176" y="366"/>
                </a:cubicBezTo>
                <a:cubicBezTo>
                  <a:pt x="171" y="392"/>
                  <a:pt x="169" y="420"/>
                  <a:pt x="171" y="451"/>
                </a:cubicBezTo>
                <a:cubicBezTo>
                  <a:pt x="176" y="515"/>
                  <a:pt x="205" y="573"/>
                  <a:pt x="237" y="618"/>
                </a:cubicBezTo>
                <a:cubicBezTo>
                  <a:pt x="215" y="563"/>
                  <a:pt x="181" y="513"/>
                  <a:pt x="175" y="447"/>
                </a:cubicBezTo>
                <a:cubicBezTo>
                  <a:pt x="174" y="433"/>
                  <a:pt x="176" y="418"/>
                  <a:pt x="176" y="404"/>
                </a:cubicBezTo>
                <a:close/>
                <a:moveTo>
                  <a:pt x="176" y="330"/>
                </a:moveTo>
                <a:cubicBezTo>
                  <a:pt x="168" y="343"/>
                  <a:pt x="162" y="363"/>
                  <a:pt x="158" y="382"/>
                </a:cubicBezTo>
                <a:cubicBezTo>
                  <a:pt x="152" y="410"/>
                  <a:pt x="154" y="441"/>
                  <a:pt x="159" y="475"/>
                </a:cubicBezTo>
                <a:cubicBezTo>
                  <a:pt x="161" y="492"/>
                  <a:pt x="164" y="511"/>
                  <a:pt x="174" y="526"/>
                </a:cubicBezTo>
                <a:cubicBezTo>
                  <a:pt x="168" y="503"/>
                  <a:pt x="157" y="470"/>
                  <a:pt x="160" y="450"/>
                </a:cubicBezTo>
                <a:cubicBezTo>
                  <a:pt x="156" y="403"/>
                  <a:pt x="165" y="366"/>
                  <a:pt x="176" y="330"/>
                </a:cubicBezTo>
                <a:close/>
                <a:moveTo>
                  <a:pt x="244" y="889"/>
                </a:moveTo>
                <a:cubicBezTo>
                  <a:pt x="242" y="888"/>
                  <a:pt x="240" y="885"/>
                  <a:pt x="240" y="889"/>
                </a:cubicBezTo>
                <a:cubicBezTo>
                  <a:pt x="240" y="890"/>
                  <a:pt x="244" y="888"/>
                  <a:pt x="245" y="891"/>
                </a:cubicBezTo>
                <a:cubicBezTo>
                  <a:pt x="245" y="893"/>
                  <a:pt x="242" y="894"/>
                  <a:pt x="242" y="896"/>
                </a:cubicBezTo>
                <a:cubicBezTo>
                  <a:pt x="283" y="900"/>
                  <a:pt x="310" y="925"/>
                  <a:pt x="339" y="947"/>
                </a:cubicBezTo>
                <a:cubicBezTo>
                  <a:pt x="314" y="917"/>
                  <a:pt x="286" y="892"/>
                  <a:pt x="244" y="889"/>
                </a:cubicBezTo>
                <a:close/>
                <a:moveTo>
                  <a:pt x="249" y="651"/>
                </a:moveTo>
                <a:cubicBezTo>
                  <a:pt x="246" y="643"/>
                  <a:pt x="243" y="636"/>
                  <a:pt x="239" y="632"/>
                </a:cubicBezTo>
                <a:cubicBezTo>
                  <a:pt x="242" y="648"/>
                  <a:pt x="256" y="661"/>
                  <a:pt x="255" y="677"/>
                </a:cubicBezTo>
                <a:cubicBezTo>
                  <a:pt x="259" y="672"/>
                  <a:pt x="253" y="659"/>
                  <a:pt x="249" y="651"/>
                </a:cubicBezTo>
                <a:close/>
                <a:moveTo>
                  <a:pt x="343" y="443"/>
                </a:moveTo>
                <a:cubicBezTo>
                  <a:pt x="343" y="443"/>
                  <a:pt x="343" y="444"/>
                  <a:pt x="343" y="444"/>
                </a:cubicBezTo>
                <a:cubicBezTo>
                  <a:pt x="344" y="444"/>
                  <a:pt x="344" y="444"/>
                  <a:pt x="343" y="443"/>
                </a:cubicBezTo>
                <a:close/>
                <a:moveTo>
                  <a:pt x="340" y="469"/>
                </a:moveTo>
                <a:cubicBezTo>
                  <a:pt x="340" y="466"/>
                  <a:pt x="341" y="463"/>
                  <a:pt x="341" y="460"/>
                </a:cubicBezTo>
                <a:cubicBezTo>
                  <a:pt x="338" y="492"/>
                  <a:pt x="359" y="536"/>
                  <a:pt x="357" y="568"/>
                </a:cubicBezTo>
                <a:cubicBezTo>
                  <a:pt x="359" y="548"/>
                  <a:pt x="355" y="528"/>
                  <a:pt x="348" y="506"/>
                </a:cubicBezTo>
                <a:cubicBezTo>
                  <a:pt x="340" y="483"/>
                  <a:pt x="343" y="462"/>
                  <a:pt x="343" y="444"/>
                </a:cubicBezTo>
                <a:cubicBezTo>
                  <a:pt x="343" y="444"/>
                  <a:pt x="343" y="444"/>
                  <a:pt x="343" y="443"/>
                </a:cubicBezTo>
                <a:cubicBezTo>
                  <a:pt x="344" y="442"/>
                  <a:pt x="343" y="441"/>
                  <a:pt x="344" y="442"/>
                </a:cubicBezTo>
                <a:cubicBezTo>
                  <a:pt x="343" y="431"/>
                  <a:pt x="349" y="418"/>
                  <a:pt x="353" y="409"/>
                </a:cubicBezTo>
                <a:cubicBezTo>
                  <a:pt x="343" y="426"/>
                  <a:pt x="339" y="447"/>
                  <a:pt x="340" y="469"/>
                </a:cubicBezTo>
                <a:close/>
                <a:moveTo>
                  <a:pt x="636" y="486"/>
                </a:moveTo>
                <a:cubicBezTo>
                  <a:pt x="648" y="457"/>
                  <a:pt x="651" y="412"/>
                  <a:pt x="638" y="375"/>
                </a:cubicBezTo>
                <a:cubicBezTo>
                  <a:pt x="644" y="416"/>
                  <a:pt x="645" y="454"/>
                  <a:pt x="636" y="486"/>
                </a:cubicBezTo>
                <a:close/>
                <a:moveTo>
                  <a:pt x="396" y="538"/>
                </a:moveTo>
                <a:cubicBezTo>
                  <a:pt x="402" y="528"/>
                  <a:pt x="410" y="519"/>
                  <a:pt x="415" y="508"/>
                </a:cubicBezTo>
                <a:cubicBezTo>
                  <a:pt x="423" y="493"/>
                  <a:pt x="429" y="475"/>
                  <a:pt x="433" y="456"/>
                </a:cubicBezTo>
                <a:cubicBezTo>
                  <a:pt x="434" y="451"/>
                  <a:pt x="437" y="441"/>
                  <a:pt x="434" y="436"/>
                </a:cubicBezTo>
                <a:cubicBezTo>
                  <a:pt x="429" y="427"/>
                  <a:pt x="417" y="440"/>
                  <a:pt x="414" y="444"/>
                </a:cubicBezTo>
                <a:cubicBezTo>
                  <a:pt x="403" y="459"/>
                  <a:pt x="395" y="476"/>
                  <a:pt x="386" y="489"/>
                </a:cubicBezTo>
                <a:cubicBezTo>
                  <a:pt x="384" y="479"/>
                  <a:pt x="385" y="468"/>
                  <a:pt x="384" y="457"/>
                </a:cubicBezTo>
                <a:cubicBezTo>
                  <a:pt x="383" y="439"/>
                  <a:pt x="378" y="412"/>
                  <a:pt x="367" y="405"/>
                </a:cubicBezTo>
                <a:cubicBezTo>
                  <a:pt x="364" y="405"/>
                  <a:pt x="361" y="406"/>
                  <a:pt x="359" y="406"/>
                </a:cubicBezTo>
                <a:cubicBezTo>
                  <a:pt x="352" y="411"/>
                  <a:pt x="348" y="421"/>
                  <a:pt x="346" y="430"/>
                </a:cubicBezTo>
                <a:cubicBezTo>
                  <a:pt x="344" y="448"/>
                  <a:pt x="343" y="472"/>
                  <a:pt x="345" y="493"/>
                </a:cubicBezTo>
                <a:cubicBezTo>
                  <a:pt x="347" y="499"/>
                  <a:pt x="347" y="499"/>
                  <a:pt x="347" y="499"/>
                </a:cubicBezTo>
                <a:cubicBezTo>
                  <a:pt x="347" y="494"/>
                  <a:pt x="345" y="487"/>
                  <a:pt x="346" y="483"/>
                </a:cubicBezTo>
                <a:cubicBezTo>
                  <a:pt x="346" y="504"/>
                  <a:pt x="362" y="522"/>
                  <a:pt x="361" y="543"/>
                </a:cubicBezTo>
                <a:cubicBezTo>
                  <a:pt x="359" y="535"/>
                  <a:pt x="357" y="522"/>
                  <a:pt x="353" y="514"/>
                </a:cubicBezTo>
                <a:cubicBezTo>
                  <a:pt x="359" y="535"/>
                  <a:pt x="361" y="556"/>
                  <a:pt x="360" y="574"/>
                </a:cubicBezTo>
                <a:cubicBezTo>
                  <a:pt x="356" y="578"/>
                  <a:pt x="352" y="582"/>
                  <a:pt x="348" y="587"/>
                </a:cubicBezTo>
                <a:cubicBezTo>
                  <a:pt x="353" y="585"/>
                  <a:pt x="356" y="579"/>
                  <a:pt x="360" y="578"/>
                </a:cubicBezTo>
                <a:cubicBezTo>
                  <a:pt x="356" y="609"/>
                  <a:pt x="349" y="640"/>
                  <a:pt x="342" y="667"/>
                </a:cubicBezTo>
                <a:cubicBezTo>
                  <a:pt x="352" y="639"/>
                  <a:pt x="359" y="608"/>
                  <a:pt x="362" y="575"/>
                </a:cubicBezTo>
                <a:cubicBezTo>
                  <a:pt x="362" y="610"/>
                  <a:pt x="351" y="642"/>
                  <a:pt x="343" y="670"/>
                </a:cubicBezTo>
                <a:cubicBezTo>
                  <a:pt x="349" y="655"/>
                  <a:pt x="352" y="639"/>
                  <a:pt x="358" y="624"/>
                </a:cubicBezTo>
                <a:cubicBezTo>
                  <a:pt x="353" y="648"/>
                  <a:pt x="344" y="670"/>
                  <a:pt x="334" y="692"/>
                </a:cubicBezTo>
                <a:cubicBezTo>
                  <a:pt x="356" y="658"/>
                  <a:pt x="366" y="616"/>
                  <a:pt x="368" y="569"/>
                </a:cubicBezTo>
                <a:cubicBezTo>
                  <a:pt x="386" y="551"/>
                  <a:pt x="398" y="526"/>
                  <a:pt x="409" y="506"/>
                </a:cubicBezTo>
                <a:cubicBezTo>
                  <a:pt x="401" y="523"/>
                  <a:pt x="391" y="542"/>
                  <a:pt x="380" y="557"/>
                </a:cubicBezTo>
                <a:cubicBezTo>
                  <a:pt x="379" y="559"/>
                  <a:pt x="374" y="563"/>
                  <a:pt x="376" y="562"/>
                </a:cubicBezTo>
                <a:cubicBezTo>
                  <a:pt x="377" y="562"/>
                  <a:pt x="377" y="561"/>
                  <a:pt x="378" y="561"/>
                </a:cubicBezTo>
                <a:cubicBezTo>
                  <a:pt x="378" y="564"/>
                  <a:pt x="375" y="565"/>
                  <a:pt x="374" y="567"/>
                </a:cubicBezTo>
                <a:cubicBezTo>
                  <a:pt x="382" y="559"/>
                  <a:pt x="389" y="549"/>
                  <a:pt x="396" y="538"/>
                </a:cubicBezTo>
                <a:close/>
                <a:moveTo>
                  <a:pt x="413" y="500"/>
                </a:moveTo>
                <a:cubicBezTo>
                  <a:pt x="418" y="488"/>
                  <a:pt x="423" y="474"/>
                  <a:pt x="426" y="460"/>
                </a:cubicBezTo>
                <a:cubicBezTo>
                  <a:pt x="427" y="455"/>
                  <a:pt x="427" y="450"/>
                  <a:pt x="430" y="446"/>
                </a:cubicBezTo>
                <a:cubicBezTo>
                  <a:pt x="426" y="463"/>
                  <a:pt x="423" y="484"/>
                  <a:pt x="415" y="499"/>
                </a:cubicBezTo>
                <a:cubicBezTo>
                  <a:pt x="415" y="499"/>
                  <a:pt x="414" y="502"/>
                  <a:pt x="413" y="500"/>
                </a:cubicBezTo>
                <a:close/>
                <a:moveTo>
                  <a:pt x="384" y="522"/>
                </a:moveTo>
                <a:cubicBezTo>
                  <a:pt x="377" y="523"/>
                  <a:pt x="373" y="516"/>
                  <a:pt x="380" y="515"/>
                </a:cubicBezTo>
                <a:cubicBezTo>
                  <a:pt x="381" y="517"/>
                  <a:pt x="379" y="517"/>
                  <a:pt x="379" y="519"/>
                </a:cubicBezTo>
                <a:cubicBezTo>
                  <a:pt x="379" y="521"/>
                  <a:pt x="380" y="520"/>
                  <a:pt x="381" y="521"/>
                </a:cubicBezTo>
                <a:cubicBezTo>
                  <a:pt x="383" y="520"/>
                  <a:pt x="382" y="519"/>
                  <a:pt x="383" y="517"/>
                </a:cubicBezTo>
                <a:cubicBezTo>
                  <a:pt x="383" y="516"/>
                  <a:pt x="384" y="517"/>
                  <a:pt x="385" y="516"/>
                </a:cubicBezTo>
                <a:cubicBezTo>
                  <a:pt x="385" y="519"/>
                  <a:pt x="384" y="520"/>
                  <a:pt x="384" y="522"/>
                </a:cubicBezTo>
                <a:close/>
                <a:moveTo>
                  <a:pt x="388" y="500"/>
                </a:moveTo>
                <a:cubicBezTo>
                  <a:pt x="389" y="495"/>
                  <a:pt x="393" y="493"/>
                  <a:pt x="394" y="489"/>
                </a:cubicBezTo>
                <a:cubicBezTo>
                  <a:pt x="394" y="491"/>
                  <a:pt x="391" y="497"/>
                  <a:pt x="388" y="500"/>
                </a:cubicBezTo>
                <a:close/>
                <a:moveTo>
                  <a:pt x="389" y="496"/>
                </a:moveTo>
                <a:cubicBezTo>
                  <a:pt x="394" y="484"/>
                  <a:pt x="404" y="468"/>
                  <a:pt x="413" y="454"/>
                </a:cubicBezTo>
                <a:cubicBezTo>
                  <a:pt x="416" y="448"/>
                  <a:pt x="422" y="441"/>
                  <a:pt x="429" y="438"/>
                </a:cubicBezTo>
                <a:cubicBezTo>
                  <a:pt x="431" y="439"/>
                  <a:pt x="430" y="443"/>
                  <a:pt x="430" y="445"/>
                </a:cubicBezTo>
                <a:cubicBezTo>
                  <a:pt x="426" y="445"/>
                  <a:pt x="430" y="442"/>
                  <a:pt x="428" y="439"/>
                </a:cubicBezTo>
                <a:cubicBezTo>
                  <a:pt x="410" y="455"/>
                  <a:pt x="401" y="477"/>
                  <a:pt x="389" y="496"/>
                </a:cubicBezTo>
                <a:close/>
                <a:moveTo>
                  <a:pt x="415" y="445"/>
                </a:moveTo>
                <a:cubicBezTo>
                  <a:pt x="418" y="441"/>
                  <a:pt x="423" y="434"/>
                  <a:pt x="431" y="434"/>
                </a:cubicBezTo>
                <a:cubicBezTo>
                  <a:pt x="436" y="440"/>
                  <a:pt x="434" y="448"/>
                  <a:pt x="432" y="455"/>
                </a:cubicBezTo>
                <a:cubicBezTo>
                  <a:pt x="429" y="474"/>
                  <a:pt x="421" y="493"/>
                  <a:pt x="413" y="509"/>
                </a:cubicBezTo>
                <a:cubicBezTo>
                  <a:pt x="412" y="510"/>
                  <a:pt x="412" y="509"/>
                  <a:pt x="413" y="508"/>
                </a:cubicBezTo>
                <a:cubicBezTo>
                  <a:pt x="420" y="493"/>
                  <a:pt x="427" y="473"/>
                  <a:pt x="431" y="454"/>
                </a:cubicBezTo>
                <a:cubicBezTo>
                  <a:pt x="432" y="448"/>
                  <a:pt x="436" y="439"/>
                  <a:pt x="428" y="435"/>
                </a:cubicBezTo>
                <a:cubicBezTo>
                  <a:pt x="417" y="441"/>
                  <a:pt x="411" y="453"/>
                  <a:pt x="405" y="464"/>
                </a:cubicBezTo>
                <a:cubicBezTo>
                  <a:pt x="399" y="474"/>
                  <a:pt x="392" y="484"/>
                  <a:pt x="386" y="495"/>
                </a:cubicBezTo>
                <a:cubicBezTo>
                  <a:pt x="394" y="478"/>
                  <a:pt x="403" y="461"/>
                  <a:pt x="415" y="445"/>
                </a:cubicBezTo>
                <a:close/>
                <a:moveTo>
                  <a:pt x="355" y="423"/>
                </a:moveTo>
                <a:cubicBezTo>
                  <a:pt x="350" y="438"/>
                  <a:pt x="350" y="455"/>
                  <a:pt x="348" y="472"/>
                </a:cubicBezTo>
                <a:cubicBezTo>
                  <a:pt x="348" y="456"/>
                  <a:pt x="350" y="437"/>
                  <a:pt x="354" y="423"/>
                </a:cubicBezTo>
                <a:cubicBezTo>
                  <a:pt x="355" y="422"/>
                  <a:pt x="355" y="423"/>
                  <a:pt x="355" y="423"/>
                </a:cubicBezTo>
                <a:close/>
                <a:moveTo>
                  <a:pt x="359" y="413"/>
                </a:moveTo>
                <a:cubicBezTo>
                  <a:pt x="359" y="415"/>
                  <a:pt x="357" y="418"/>
                  <a:pt x="356" y="419"/>
                </a:cubicBezTo>
                <a:cubicBezTo>
                  <a:pt x="355" y="418"/>
                  <a:pt x="357" y="415"/>
                  <a:pt x="359" y="413"/>
                </a:cubicBezTo>
                <a:close/>
                <a:moveTo>
                  <a:pt x="361" y="409"/>
                </a:moveTo>
                <a:cubicBezTo>
                  <a:pt x="352" y="413"/>
                  <a:pt x="351" y="428"/>
                  <a:pt x="349" y="437"/>
                </a:cubicBezTo>
                <a:cubicBezTo>
                  <a:pt x="347" y="449"/>
                  <a:pt x="346" y="459"/>
                  <a:pt x="346" y="469"/>
                </a:cubicBezTo>
                <a:cubicBezTo>
                  <a:pt x="344" y="460"/>
                  <a:pt x="346" y="451"/>
                  <a:pt x="347" y="442"/>
                </a:cubicBezTo>
                <a:cubicBezTo>
                  <a:pt x="349" y="428"/>
                  <a:pt x="351" y="415"/>
                  <a:pt x="361" y="406"/>
                </a:cubicBezTo>
                <a:cubicBezTo>
                  <a:pt x="367" y="406"/>
                  <a:pt x="371" y="408"/>
                  <a:pt x="373" y="414"/>
                </a:cubicBezTo>
                <a:cubicBezTo>
                  <a:pt x="372" y="414"/>
                  <a:pt x="373" y="411"/>
                  <a:pt x="371" y="411"/>
                </a:cubicBezTo>
                <a:cubicBezTo>
                  <a:pt x="370" y="413"/>
                  <a:pt x="373" y="414"/>
                  <a:pt x="374" y="415"/>
                </a:cubicBezTo>
                <a:cubicBezTo>
                  <a:pt x="380" y="438"/>
                  <a:pt x="382" y="462"/>
                  <a:pt x="384" y="482"/>
                </a:cubicBezTo>
                <a:cubicBezTo>
                  <a:pt x="384" y="487"/>
                  <a:pt x="386" y="493"/>
                  <a:pt x="383" y="496"/>
                </a:cubicBezTo>
                <a:cubicBezTo>
                  <a:pt x="381" y="474"/>
                  <a:pt x="380" y="441"/>
                  <a:pt x="373" y="418"/>
                </a:cubicBezTo>
                <a:cubicBezTo>
                  <a:pt x="371" y="413"/>
                  <a:pt x="368" y="407"/>
                  <a:pt x="361" y="409"/>
                </a:cubicBezTo>
                <a:close/>
                <a:moveTo>
                  <a:pt x="371" y="419"/>
                </a:moveTo>
                <a:cubicBezTo>
                  <a:pt x="369" y="419"/>
                  <a:pt x="369" y="415"/>
                  <a:pt x="368" y="414"/>
                </a:cubicBezTo>
                <a:cubicBezTo>
                  <a:pt x="370" y="415"/>
                  <a:pt x="370" y="417"/>
                  <a:pt x="371" y="419"/>
                </a:cubicBezTo>
                <a:close/>
                <a:moveTo>
                  <a:pt x="362" y="563"/>
                </a:moveTo>
                <a:cubicBezTo>
                  <a:pt x="363" y="563"/>
                  <a:pt x="363" y="569"/>
                  <a:pt x="362" y="571"/>
                </a:cubicBezTo>
                <a:cubicBezTo>
                  <a:pt x="360" y="569"/>
                  <a:pt x="363" y="566"/>
                  <a:pt x="362" y="563"/>
                </a:cubicBezTo>
                <a:close/>
                <a:moveTo>
                  <a:pt x="368" y="564"/>
                </a:moveTo>
                <a:cubicBezTo>
                  <a:pt x="367" y="553"/>
                  <a:pt x="368" y="540"/>
                  <a:pt x="366" y="528"/>
                </a:cubicBezTo>
                <a:cubicBezTo>
                  <a:pt x="365" y="521"/>
                  <a:pt x="361" y="515"/>
                  <a:pt x="360" y="509"/>
                </a:cubicBezTo>
                <a:cubicBezTo>
                  <a:pt x="350" y="477"/>
                  <a:pt x="356" y="448"/>
                  <a:pt x="363" y="424"/>
                </a:cubicBezTo>
                <a:cubicBezTo>
                  <a:pt x="369" y="447"/>
                  <a:pt x="371" y="478"/>
                  <a:pt x="375" y="503"/>
                </a:cubicBezTo>
                <a:cubicBezTo>
                  <a:pt x="375" y="509"/>
                  <a:pt x="374" y="514"/>
                  <a:pt x="372" y="519"/>
                </a:cubicBezTo>
                <a:cubicBezTo>
                  <a:pt x="373" y="521"/>
                  <a:pt x="371" y="526"/>
                  <a:pt x="376" y="526"/>
                </a:cubicBezTo>
                <a:cubicBezTo>
                  <a:pt x="377" y="527"/>
                  <a:pt x="381" y="526"/>
                  <a:pt x="383" y="527"/>
                </a:cubicBezTo>
                <a:cubicBezTo>
                  <a:pt x="379" y="525"/>
                  <a:pt x="376" y="522"/>
                  <a:pt x="374" y="520"/>
                </a:cubicBezTo>
                <a:cubicBezTo>
                  <a:pt x="376" y="520"/>
                  <a:pt x="380" y="523"/>
                  <a:pt x="384" y="524"/>
                </a:cubicBezTo>
                <a:cubicBezTo>
                  <a:pt x="386" y="523"/>
                  <a:pt x="386" y="521"/>
                  <a:pt x="387" y="519"/>
                </a:cubicBezTo>
                <a:cubicBezTo>
                  <a:pt x="389" y="521"/>
                  <a:pt x="386" y="524"/>
                  <a:pt x="384" y="526"/>
                </a:cubicBezTo>
                <a:cubicBezTo>
                  <a:pt x="390" y="525"/>
                  <a:pt x="388" y="520"/>
                  <a:pt x="389" y="516"/>
                </a:cubicBezTo>
                <a:cubicBezTo>
                  <a:pt x="399" y="497"/>
                  <a:pt x="409" y="475"/>
                  <a:pt x="421" y="459"/>
                </a:cubicBezTo>
                <a:cubicBezTo>
                  <a:pt x="411" y="499"/>
                  <a:pt x="392" y="535"/>
                  <a:pt x="368" y="564"/>
                </a:cubicBezTo>
                <a:close/>
                <a:moveTo>
                  <a:pt x="344" y="907"/>
                </a:moveTo>
                <a:cubicBezTo>
                  <a:pt x="333" y="911"/>
                  <a:pt x="322" y="911"/>
                  <a:pt x="311" y="911"/>
                </a:cubicBezTo>
                <a:cubicBezTo>
                  <a:pt x="319" y="915"/>
                  <a:pt x="335" y="913"/>
                  <a:pt x="346" y="910"/>
                </a:cubicBezTo>
                <a:cubicBezTo>
                  <a:pt x="349" y="909"/>
                  <a:pt x="355" y="907"/>
                  <a:pt x="356" y="904"/>
                </a:cubicBezTo>
                <a:cubicBezTo>
                  <a:pt x="352" y="908"/>
                  <a:pt x="343" y="910"/>
                  <a:pt x="339" y="910"/>
                </a:cubicBezTo>
                <a:cubicBezTo>
                  <a:pt x="340" y="908"/>
                  <a:pt x="345" y="910"/>
                  <a:pt x="344" y="907"/>
                </a:cubicBezTo>
                <a:close/>
                <a:moveTo>
                  <a:pt x="366" y="408"/>
                </a:moveTo>
                <a:cubicBezTo>
                  <a:pt x="368" y="408"/>
                  <a:pt x="369" y="410"/>
                  <a:pt x="371" y="411"/>
                </a:cubicBezTo>
                <a:cubicBezTo>
                  <a:pt x="370" y="409"/>
                  <a:pt x="367" y="407"/>
                  <a:pt x="366" y="408"/>
                </a:cubicBezTo>
                <a:close/>
                <a:moveTo>
                  <a:pt x="360" y="970"/>
                </a:moveTo>
                <a:cubicBezTo>
                  <a:pt x="356" y="965"/>
                  <a:pt x="351" y="958"/>
                  <a:pt x="347" y="956"/>
                </a:cubicBezTo>
                <a:cubicBezTo>
                  <a:pt x="352" y="960"/>
                  <a:pt x="353" y="969"/>
                  <a:pt x="360" y="970"/>
                </a:cubicBezTo>
                <a:close/>
                <a:moveTo>
                  <a:pt x="627" y="349"/>
                </a:moveTo>
                <a:cubicBezTo>
                  <a:pt x="618" y="314"/>
                  <a:pt x="597" y="287"/>
                  <a:pt x="577" y="265"/>
                </a:cubicBezTo>
                <a:cubicBezTo>
                  <a:pt x="513" y="198"/>
                  <a:pt x="414" y="163"/>
                  <a:pt x="292" y="197"/>
                </a:cubicBezTo>
                <a:cubicBezTo>
                  <a:pt x="328" y="180"/>
                  <a:pt x="375" y="181"/>
                  <a:pt x="410" y="182"/>
                </a:cubicBezTo>
                <a:cubicBezTo>
                  <a:pt x="368" y="172"/>
                  <a:pt x="291" y="182"/>
                  <a:pt x="255" y="211"/>
                </a:cubicBezTo>
                <a:cubicBezTo>
                  <a:pt x="264" y="207"/>
                  <a:pt x="273" y="201"/>
                  <a:pt x="284" y="201"/>
                </a:cubicBezTo>
                <a:cubicBezTo>
                  <a:pt x="245" y="220"/>
                  <a:pt x="218" y="249"/>
                  <a:pt x="194" y="276"/>
                </a:cubicBezTo>
                <a:cubicBezTo>
                  <a:pt x="205" y="259"/>
                  <a:pt x="218" y="245"/>
                  <a:pt x="232" y="232"/>
                </a:cubicBezTo>
                <a:cubicBezTo>
                  <a:pt x="209" y="247"/>
                  <a:pt x="194" y="270"/>
                  <a:pt x="182" y="291"/>
                </a:cubicBezTo>
                <a:cubicBezTo>
                  <a:pt x="184" y="289"/>
                  <a:pt x="187" y="285"/>
                  <a:pt x="190" y="286"/>
                </a:cubicBezTo>
                <a:cubicBezTo>
                  <a:pt x="189" y="291"/>
                  <a:pt x="183" y="294"/>
                  <a:pt x="183" y="300"/>
                </a:cubicBezTo>
                <a:cubicBezTo>
                  <a:pt x="190" y="293"/>
                  <a:pt x="195" y="282"/>
                  <a:pt x="203" y="274"/>
                </a:cubicBezTo>
                <a:cubicBezTo>
                  <a:pt x="195" y="287"/>
                  <a:pt x="186" y="299"/>
                  <a:pt x="182" y="314"/>
                </a:cubicBezTo>
                <a:cubicBezTo>
                  <a:pt x="200" y="287"/>
                  <a:pt x="218" y="256"/>
                  <a:pt x="252" y="237"/>
                </a:cubicBezTo>
                <a:cubicBezTo>
                  <a:pt x="240" y="247"/>
                  <a:pt x="230" y="261"/>
                  <a:pt x="223" y="273"/>
                </a:cubicBezTo>
                <a:cubicBezTo>
                  <a:pt x="234" y="262"/>
                  <a:pt x="246" y="249"/>
                  <a:pt x="262" y="238"/>
                </a:cubicBezTo>
                <a:cubicBezTo>
                  <a:pt x="277" y="228"/>
                  <a:pt x="298" y="220"/>
                  <a:pt x="318" y="215"/>
                </a:cubicBezTo>
                <a:cubicBezTo>
                  <a:pt x="339" y="209"/>
                  <a:pt x="364" y="205"/>
                  <a:pt x="385" y="210"/>
                </a:cubicBezTo>
                <a:cubicBezTo>
                  <a:pt x="387" y="210"/>
                  <a:pt x="389" y="212"/>
                  <a:pt x="391" y="212"/>
                </a:cubicBezTo>
                <a:cubicBezTo>
                  <a:pt x="397" y="213"/>
                  <a:pt x="403" y="212"/>
                  <a:pt x="408" y="212"/>
                </a:cubicBezTo>
                <a:cubicBezTo>
                  <a:pt x="489" y="220"/>
                  <a:pt x="549" y="270"/>
                  <a:pt x="590" y="342"/>
                </a:cubicBezTo>
                <a:cubicBezTo>
                  <a:pt x="593" y="341"/>
                  <a:pt x="590" y="338"/>
                  <a:pt x="592" y="338"/>
                </a:cubicBezTo>
                <a:cubicBezTo>
                  <a:pt x="597" y="344"/>
                  <a:pt x="600" y="352"/>
                  <a:pt x="603" y="360"/>
                </a:cubicBezTo>
                <a:cubicBezTo>
                  <a:pt x="618" y="408"/>
                  <a:pt x="617" y="461"/>
                  <a:pt x="603" y="496"/>
                </a:cubicBezTo>
                <a:cubicBezTo>
                  <a:pt x="601" y="497"/>
                  <a:pt x="603" y="494"/>
                  <a:pt x="602" y="495"/>
                </a:cubicBezTo>
                <a:cubicBezTo>
                  <a:pt x="587" y="548"/>
                  <a:pt x="558" y="587"/>
                  <a:pt x="513" y="622"/>
                </a:cubicBezTo>
                <a:cubicBezTo>
                  <a:pt x="491" y="639"/>
                  <a:pt x="465" y="652"/>
                  <a:pt x="443" y="669"/>
                </a:cubicBezTo>
                <a:cubicBezTo>
                  <a:pt x="420" y="686"/>
                  <a:pt x="404" y="705"/>
                  <a:pt x="385" y="724"/>
                </a:cubicBezTo>
                <a:cubicBezTo>
                  <a:pt x="362" y="710"/>
                  <a:pt x="325" y="699"/>
                  <a:pt x="292" y="697"/>
                </a:cubicBezTo>
                <a:cubicBezTo>
                  <a:pt x="272" y="695"/>
                  <a:pt x="237" y="695"/>
                  <a:pt x="240" y="719"/>
                </a:cubicBezTo>
                <a:cubicBezTo>
                  <a:pt x="243" y="740"/>
                  <a:pt x="271" y="739"/>
                  <a:pt x="283" y="749"/>
                </a:cubicBezTo>
                <a:cubicBezTo>
                  <a:pt x="281" y="749"/>
                  <a:pt x="280" y="748"/>
                  <a:pt x="279" y="748"/>
                </a:cubicBezTo>
                <a:cubicBezTo>
                  <a:pt x="293" y="754"/>
                  <a:pt x="305" y="757"/>
                  <a:pt x="320" y="758"/>
                </a:cubicBezTo>
                <a:cubicBezTo>
                  <a:pt x="341" y="758"/>
                  <a:pt x="366" y="757"/>
                  <a:pt x="381" y="755"/>
                </a:cubicBezTo>
                <a:cubicBezTo>
                  <a:pt x="383" y="755"/>
                  <a:pt x="386" y="758"/>
                  <a:pt x="388" y="762"/>
                </a:cubicBezTo>
                <a:cubicBezTo>
                  <a:pt x="371" y="771"/>
                  <a:pt x="346" y="772"/>
                  <a:pt x="330" y="769"/>
                </a:cubicBezTo>
                <a:cubicBezTo>
                  <a:pt x="343" y="774"/>
                  <a:pt x="365" y="770"/>
                  <a:pt x="381" y="768"/>
                </a:cubicBezTo>
                <a:cubicBezTo>
                  <a:pt x="326" y="781"/>
                  <a:pt x="285" y="763"/>
                  <a:pt x="245" y="754"/>
                </a:cubicBezTo>
                <a:cubicBezTo>
                  <a:pt x="251" y="758"/>
                  <a:pt x="258" y="759"/>
                  <a:pt x="265" y="763"/>
                </a:cubicBezTo>
                <a:cubicBezTo>
                  <a:pt x="256" y="762"/>
                  <a:pt x="247" y="757"/>
                  <a:pt x="240" y="755"/>
                </a:cubicBezTo>
                <a:cubicBezTo>
                  <a:pt x="241" y="756"/>
                  <a:pt x="245" y="758"/>
                  <a:pt x="244" y="760"/>
                </a:cubicBezTo>
                <a:cubicBezTo>
                  <a:pt x="235" y="759"/>
                  <a:pt x="221" y="759"/>
                  <a:pt x="222" y="768"/>
                </a:cubicBezTo>
                <a:cubicBezTo>
                  <a:pt x="223" y="777"/>
                  <a:pt x="235" y="775"/>
                  <a:pt x="240" y="780"/>
                </a:cubicBezTo>
                <a:cubicBezTo>
                  <a:pt x="238" y="781"/>
                  <a:pt x="247" y="780"/>
                  <a:pt x="246" y="781"/>
                </a:cubicBezTo>
                <a:cubicBezTo>
                  <a:pt x="263" y="783"/>
                  <a:pt x="269" y="785"/>
                  <a:pt x="286" y="788"/>
                </a:cubicBezTo>
                <a:cubicBezTo>
                  <a:pt x="296" y="790"/>
                  <a:pt x="307" y="794"/>
                  <a:pt x="318" y="796"/>
                </a:cubicBezTo>
                <a:cubicBezTo>
                  <a:pt x="337" y="799"/>
                  <a:pt x="355" y="808"/>
                  <a:pt x="371" y="814"/>
                </a:cubicBezTo>
                <a:cubicBezTo>
                  <a:pt x="348" y="817"/>
                  <a:pt x="328" y="809"/>
                  <a:pt x="308" y="807"/>
                </a:cubicBezTo>
                <a:cubicBezTo>
                  <a:pt x="309" y="807"/>
                  <a:pt x="312" y="808"/>
                  <a:pt x="311" y="809"/>
                </a:cubicBezTo>
                <a:cubicBezTo>
                  <a:pt x="281" y="802"/>
                  <a:pt x="267" y="801"/>
                  <a:pt x="241" y="792"/>
                </a:cubicBezTo>
                <a:cubicBezTo>
                  <a:pt x="243" y="794"/>
                  <a:pt x="228" y="790"/>
                  <a:pt x="229" y="793"/>
                </a:cubicBezTo>
                <a:cubicBezTo>
                  <a:pt x="223" y="793"/>
                  <a:pt x="213" y="790"/>
                  <a:pt x="207" y="795"/>
                </a:cubicBezTo>
                <a:cubicBezTo>
                  <a:pt x="206" y="807"/>
                  <a:pt x="219" y="807"/>
                  <a:pt x="226" y="811"/>
                </a:cubicBezTo>
                <a:cubicBezTo>
                  <a:pt x="224" y="813"/>
                  <a:pt x="220" y="813"/>
                  <a:pt x="219" y="816"/>
                </a:cubicBezTo>
                <a:cubicBezTo>
                  <a:pt x="269" y="821"/>
                  <a:pt x="317" y="831"/>
                  <a:pt x="359" y="849"/>
                </a:cubicBezTo>
                <a:cubicBezTo>
                  <a:pt x="336" y="850"/>
                  <a:pt x="314" y="853"/>
                  <a:pt x="294" y="850"/>
                </a:cubicBezTo>
                <a:cubicBezTo>
                  <a:pt x="290" y="849"/>
                  <a:pt x="286" y="846"/>
                  <a:pt x="281" y="845"/>
                </a:cubicBezTo>
                <a:cubicBezTo>
                  <a:pt x="267" y="841"/>
                  <a:pt x="253" y="841"/>
                  <a:pt x="241" y="836"/>
                </a:cubicBezTo>
                <a:cubicBezTo>
                  <a:pt x="246" y="836"/>
                  <a:pt x="253" y="837"/>
                  <a:pt x="258" y="835"/>
                </a:cubicBezTo>
                <a:cubicBezTo>
                  <a:pt x="248" y="833"/>
                  <a:pt x="218" y="830"/>
                  <a:pt x="223" y="846"/>
                </a:cubicBezTo>
                <a:cubicBezTo>
                  <a:pt x="226" y="855"/>
                  <a:pt x="241" y="854"/>
                  <a:pt x="249" y="857"/>
                </a:cubicBezTo>
                <a:cubicBezTo>
                  <a:pt x="246" y="854"/>
                  <a:pt x="238" y="854"/>
                  <a:pt x="236" y="851"/>
                </a:cubicBezTo>
                <a:cubicBezTo>
                  <a:pt x="254" y="858"/>
                  <a:pt x="273" y="858"/>
                  <a:pt x="291" y="863"/>
                </a:cubicBezTo>
                <a:cubicBezTo>
                  <a:pt x="300" y="865"/>
                  <a:pt x="310" y="871"/>
                  <a:pt x="319" y="875"/>
                </a:cubicBezTo>
                <a:cubicBezTo>
                  <a:pt x="333" y="882"/>
                  <a:pt x="343" y="890"/>
                  <a:pt x="353" y="899"/>
                </a:cubicBezTo>
                <a:cubicBezTo>
                  <a:pt x="347" y="883"/>
                  <a:pt x="333" y="878"/>
                  <a:pt x="322" y="870"/>
                </a:cubicBezTo>
                <a:cubicBezTo>
                  <a:pt x="335" y="871"/>
                  <a:pt x="353" y="871"/>
                  <a:pt x="367" y="868"/>
                </a:cubicBezTo>
                <a:cubicBezTo>
                  <a:pt x="377" y="866"/>
                  <a:pt x="387" y="862"/>
                  <a:pt x="389" y="854"/>
                </a:cubicBezTo>
                <a:cubicBezTo>
                  <a:pt x="388" y="853"/>
                  <a:pt x="386" y="856"/>
                  <a:pt x="385" y="853"/>
                </a:cubicBezTo>
                <a:cubicBezTo>
                  <a:pt x="388" y="843"/>
                  <a:pt x="372" y="838"/>
                  <a:pt x="368" y="834"/>
                </a:cubicBezTo>
                <a:cubicBezTo>
                  <a:pt x="382" y="834"/>
                  <a:pt x="407" y="831"/>
                  <a:pt x="408" y="818"/>
                </a:cubicBezTo>
                <a:cubicBezTo>
                  <a:pt x="404" y="803"/>
                  <a:pt x="391" y="801"/>
                  <a:pt x="381" y="794"/>
                </a:cubicBezTo>
                <a:cubicBezTo>
                  <a:pt x="403" y="789"/>
                  <a:pt x="421" y="778"/>
                  <a:pt x="415" y="754"/>
                </a:cubicBezTo>
                <a:cubicBezTo>
                  <a:pt x="413" y="752"/>
                  <a:pt x="409" y="744"/>
                  <a:pt x="407" y="741"/>
                </a:cubicBezTo>
                <a:cubicBezTo>
                  <a:pt x="420" y="729"/>
                  <a:pt x="431" y="720"/>
                  <a:pt x="443" y="707"/>
                </a:cubicBezTo>
                <a:cubicBezTo>
                  <a:pt x="456" y="697"/>
                  <a:pt x="469" y="686"/>
                  <a:pt x="482" y="675"/>
                </a:cubicBezTo>
                <a:cubicBezTo>
                  <a:pt x="484" y="674"/>
                  <a:pt x="481" y="672"/>
                  <a:pt x="483" y="671"/>
                </a:cubicBezTo>
                <a:cubicBezTo>
                  <a:pt x="498" y="662"/>
                  <a:pt x="510" y="652"/>
                  <a:pt x="525" y="643"/>
                </a:cubicBezTo>
                <a:cubicBezTo>
                  <a:pt x="526" y="645"/>
                  <a:pt x="523" y="645"/>
                  <a:pt x="523" y="647"/>
                </a:cubicBezTo>
                <a:cubicBezTo>
                  <a:pt x="544" y="632"/>
                  <a:pt x="562" y="616"/>
                  <a:pt x="577" y="597"/>
                </a:cubicBezTo>
                <a:cubicBezTo>
                  <a:pt x="593" y="578"/>
                  <a:pt x="602" y="558"/>
                  <a:pt x="612" y="535"/>
                </a:cubicBezTo>
                <a:cubicBezTo>
                  <a:pt x="629" y="493"/>
                  <a:pt x="644" y="439"/>
                  <a:pt x="633" y="382"/>
                </a:cubicBezTo>
                <a:cubicBezTo>
                  <a:pt x="631" y="369"/>
                  <a:pt x="631" y="362"/>
                  <a:pt x="627" y="349"/>
                </a:cubicBezTo>
                <a:close/>
                <a:moveTo>
                  <a:pt x="286" y="723"/>
                </a:moveTo>
                <a:cubicBezTo>
                  <a:pt x="307" y="723"/>
                  <a:pt x="328" y="729"/>
                  <a:pt x="346" y="735"/>
                </a:cubicBezTo>
                <a:cubicBezTo>
                  <a:pt x="325" y="736"/>
                  <a:pt x="304" y="730"/>
                  <a:pt x="286" y="723"/>
                </a:cubicBezTo>
                <a:close/>
                <a:moveTo>
                  <a:pt x="230" y="840"/>
                </a:moveTo>
                <a:cubicBezTo>
                  <a:pt x="231" y="838"/>
                  <a:pt x="239" y="834"/>
                  <a:pt x="240" y="838"/>
                </a:cubicBezTo>
                <a:cubicBezTo>
                  <a:pt x="236" y="838"/>
                  <a:pt x="232" y="840"/>
                  <a:pt x="230" y="840"/>
                </a:cubicBezTo>
                <a:close/>
              </a:path>
            </a:pathLst>
          </a:custGeom>
          <a:solidFill>
            <a:srgbClr val="FDBE00"/>
          </a:solidFill>
          <a:ln>
            <a:noFill/>
          </a:ln>
        </p:spPr>
        <p:txBody>
          <a:bodyPr vert="horz" wrap="square" lIns="91440" tIns="45720" rIns="91440" bIns="45720" numCol="1" anchor="t" anchorCtr="0" compatLnSpc="1"/>
          <a:p>
            <a:endParaRPr lang="zh-CN" altLang="en-US"/>
          </a:p>
        </p:txBody>
      </p:sp>
      <p:grpSp>
        <p:nvGrpSpPr>
          <p:cNvPr id="1" name="chenying0907 3"/>
          <p:cNvGrpSpPr/>
          <p:nvPr/>
        </p:nvGrpSpPr>
        <p:grpSpPr>
          <a:xfrm>
            <a:off x="5575901" y="4194122"/>
            <a:ext cx="5379620" cy="684484"/>
            <a:chOff x="6580872" y="2978822"/>
            <a:chExt cx="5379620" cy="684484"/>
          </a:xfrm>
        </p:grpSpPr>
        <p:sp>
          <p:nvSpPr>
            <p:cNvPr id="2" name="文本框 21"/>
            <p:cNvSpPr txBox="1">
              <a:spLocks noChangeArrowheads="1"/>
            </p:cNvSpPr>
            <p:nvPr>
              <p:custDataLst>
                <p:tags r:id="rId8"/>
              </p:custDataLst>
            </p:nvPr>
          </p:nvSpPr>
          <p:spPr bwMode="auto">
            <a:xfrm>
              <a:off x="7556018" y="3079741"/>
              <a:ext cx="4404474" cy="583565"/>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zh-CN" altLang="en-US" dirty="0">
                  <a:solidFill>
                    <a:srgbClr val="5F7797"/>
                  </a:solidFill>
                </a:rPr>
                <a:t>研究</a:t>
              </a:r>
              <a:r>
                <a:rPr lang="zh-CN" altLang="en-US" dirty="0">
                  <a:solidFill>
                    <a:srgbClr val="5F7797"/>
                  </a:solidFill>
                </a:rPr>
                <a:t>内容与方法</a:t>
              </a:r>
              <a:endParaRPr lang="zh-CN" altLang="en-US" dirty="0">
                <a:solidFill>
                  <a:srgbClr val="5F7797"/>
                </a:solidFill>
              </a:endParaRPr>
            </a:p>
          </p:txBody>
        </p:sp>
        <p:sp>
          <p:nvSpPr>
            <p:cNvPr id="3" name="文本框 26"/>
            <p:cNvSpPr txBox="1"/>
            <p:nvPr/>
          </p:nvSpPr>
          <p:spPr>
            <a:xfrm>
              <a:off x="6580872" y="2978822"/>
              <a:ext cx="960823" cy="645160"/>
            </a:xfrm>
            <a:prstGeom prst="rect">
              <a:avLst/>
            </a:prstGeom>
            <a:noFill/>
          </p:spPr>
          <p:txBody>
            <a:bodyPr wrap="square" rtlCol="0">
              <a:spAutoFit/>
            </a:bodyPr>
            <a:lstStyle>
              <a:defPPr>
                <a:defRPr lang="zh-CN"/>
              </a:defPPr>
              <a:lvl1pPr>
                <a:defRPr sz="3200" b="1">
                  <a:blipFill>
                    <a:blip r:embed="rId2"/>
                    <a:stretch>
                      <a:fillRect/>
                    </a:stretch>
                  </a:blipFill>
                </a:defRPr>
              </a:lvl1pPr>
            </a:lstStyle>
            <a:p>
              <a:r>
                <a:rPr lang="en-US" altLang="zh-CN" sz="3600">
                  <a:solidFill>
                    <a:srgbClr val="5F7797"/>
                  </a:solidFill>
                </a:rPr>
                <a:t>04</a:t>
              </a:r>
              <a:endParaRPr lang="zh-CN" altLang="en-US" sz="3600">
                <a:solidFill>
                  <a:srgbClr val="5F7797"/>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647"/>
                                        </p:tgtEl>
                                        <p:attrNameLst>
                                          <p:attrName>style.visibility</p:attrName>
                                        </p:attrNameLst>
                                      </p:cBhvr>
                                      <p:to>
                                        <p:strVal val="visible"/>
                                      </p:to>
                                    </p:set>
                                    <p:anim calcmode="lin" valueType="num">
                                      <p:cBhvr>
                                        <p:cTn id="7" dur="500" fill="hold"/>
                                        <p:tgtEl>
                                          <p:spTgt spid="1048647"/>
                                        </p:tgtEl>
                                        <p:attrNameLst>
                                          <p:attrName>ppt_w</p:attrName>
                                        </p:attrNameLst>
                                      </p:cBhvr>
                                      <p:tavLst>
                                        <p:tav tm="0">
                                          <p:val>
                                            <p:fltVal val="0.0"/>
                                          </p:val>
                                        </p:tav>
                                        <p:tav tm="100000">
                                          <p:val>
                                            <p:strVal val="#ppt_w"/>
                                          </p:val>
                                        </p:tav>
                                      </p:tavLst>
                                    </p:anim>
                                    <p:anim calcmode="lin" valueType="num">
                                      <p:cBhvr>
                                        <p:cTn id="8" dur="500" fill="hold"/>
                                        <p:tgtEl>
                                          <p:spTgt spid="1048647"/>
                                        </p:tgtEl>
                                        <p:attrNameLst>
                                          <p:attrName>ppt_h</p:attrName>
                                        </p:attrNameLst>
                                      </p:cBhvr>
                                      <p:tavLst>
                                        <p:tav tm="0">
                                          <p:val>
                                            <p:fltVal val="0.0"/>
                                          </p:val>
                                        </p:tav>
                                        <p:tav tm="100000">
                                          <p:val>
                                            <p:strVal val="#ppt_h"/>
                                          </p:val>
                                        </p:tav>
                                      </p:tavLst>
                                    </p:anim>
                                    <p:animEffect transition="in" filter="fade">
                                      <p:cBhvr>
                                        <p:cTn id="9" dur="500"/>
                                        <p:tgtEl>
                                          <p:spTgt spid="104864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48656"/>
                                        </p:tgtEl>
                                        <p:attrNameLst>
                                          <p:attrName>style.visibility</p:attrName>
                                        </p:attrNameLst>
                                      </p:cBhvr>
                                      <p:to>
                                        <p:strVal val="visible"/>
                                      </p:to>
                                    </p:set>
                                    <p:anim calcmode="lin" valueType="num">
                                      <p:cBhvr>
                                        <p:cTn id="13" dur="500" fill="hold"/>
                                        <p:tgtEl>
                                          <p:spTgt spid="1048656"/>
                                        </p:tgtEl>
                                        <p:attrNameLst>
                                          <p:attrName>ppt_w</p:attrName>
                                        </p:attrNameLst>
                                      </p:cBhvr>
                                      <p:tavLst>
                                        <p:tav tm="0">
                                          <p:val>
                                            <p:fltVal val="0.0"/>
                                          </p:val>
                                        </p:tav>
                                        <p:tav tm="100000">
                                          <p:val>
                                            <p:strVal val="#ppt_w"/>
                                          </p:val>
                                        </p:tav>
                                      </p:tavLst>
                                    </p:anim>
                                    <p:anim calcmode="lin" valueType="num">
                                      <p:cBhvr>
                                        <p:cTn id="14" dur="500" fill="hold"/>
                                        <p:tgtEl>
                                          <p:spTgt spid="1048656"/>
                                        </p:tgtEl>
                                        <p:attrNameLst>
                                          <p:attrName>ppt_h</p:attrName>
                                        </p:attrNameLst>
                                      </p:cBhvr>
                                      <p:tavLst>
                                        <p:tav tm="0">
                                          <p:val>
                                            <p:fltVal val="0.0"/>
                                          </p:val>
                                        </p:tav>
                                        <p:tav tm="100000">
                                          <p:val>
                                            <p:strVal val="#ppt_h"/>
                                          </p:val>
                                        </p:tav>
                                      </p:tavLst>
                                    </p:anim>
                                    <p:animEffect transition="in" filter="fade">
                                      <p:cBhvr>
                                        <p:cTn id="15" dur="500"/>
                                        <p:tgtEl>
                                          <p:spTgt spid="104865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
                                        </p:tgtEl>
                                        <p:attrNameLst>
                                          <p:attrName>style.visibility</p:attrName>
                                        </p:attrNameLst>
                                      </p:cBhvr>
                                      <p:to>
                                        <p:strVal val="visible"/>
                                      </p:to>
                                    </p:set>
                                    <p:animEffect transition="in" filter="wipe(left)">
                                      <p:cBhvr>
                                        <p:cTn id="35"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p:bldP spid="10486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72" name="文本框 81"/>
          <p:cNvSpPr txBox="1"/>
          <p:nvPr>
            <p:custDataLst>
              <p:tags r:id="rId1"/>
            </p:custDataLst>
          </p:nvPr>
        </p:nvSpPr>
        <p:spPr>
          <a:xfrm>
            <a:off x="4240048" y="1963411"/>
            <a:ext cx="3712508" cy="1655146"/>
          </a:xfrm>
          <a:prstGeom prst="rect">
            <a:avLst/>
          </a:prstGeom>
          <a:noFill/>
        </p:spPr>
        <p:txBody>
          <a:bodyPr/>
          <a:p>
            <a:pPr algn="ctr">
              <a:lnSpc>
                <a:spcPct val="150000"/>
              </a:lnSpc>
            </a:pPr>
            <a:r>
              <a:rPr lang="zh-CN" altLang="en-US" sz="6000" b="1" dirty="0">
                <a:blipFill>
                  <a:blip r:embed="rId2"/>
                  <a:stretch>
                    <a:fillRect/>
                  </a:stretch>
                </a:blipFill>
                <a:latin typeface="+mn-ea"/>
              </a:rPr>
              <a:t>核心概念</a:t>
            </a:r>
            <a:endParaRPr lang="zh-CN" altLang="en-US" sz="6000" b="1" dirty="0">
              <a:blipFill>
                <a:blip r:embed="rId2"/>
                <a:stretch>
                  <a:fillRect/>
                </a:stretch>
              </a:blip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grpSp>
        <p:nvGrpSpPr>
          <p:cNvPr id="53" name="chenying0907 354"/>
          <p:cNvGrpSpPr/>
          <p:nvPr/>
        </p:nvGrpSpPr>
        <p:grpSpPr>
          <a:xfrm rot="900000" flipH="1">
            <a:off x="6225161" y="2661623"/>
            <a:ext cx="1191323" cy="220616"/>
            <a:chOff x="4811713" y="3189288"/>
            <a:chExt cx="2571751" cy="476251"/>
          </a:xfrm>
          <a:solidFill>
            <a:srgbClr val="5F7797"/>
          </a:solidFill>
        </p:grpSpPr>
        <p:sp>
          <p:nvSpPr>
            <p:cNvPr id="1048676"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p:spPr>
          <p:txBody>
            <a:bodyPr vert="horz" wrap="square" lIns="91440" tIns="45720" rIns="91440" bIns="45720" numCol="1" anchor="t" anchorCtr="0" compatLnSpc="1"/>
            <a:p>
              <a:endParaRPr lang="zh-CN" altLang="en-US"/>
            </a:p>
          </p:txBody>
        </p:sp>
        <p:sp>
          <p:nvSpPr>
            <p:cNvPr id="1048677"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p:spPr>
          <p:txBody>
            <a:bodyPr vert="horz" wrap="square" lIns="91440" tIns="45720" rIns="91440" bIns="45720" numCol="1" anchor="t" anchorCtr="0" compatLnSpc="1"/>
            <a:p>
              <a:endParaRPr lang="zh-CN" altLang="en-US"/>
            </a:p>
          </p:txBody>
        </p:sp>
        <p:sp>
          <p:nvSpPr>
            <p:cNvPr id="1048678"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p:spPr>
          <p:txBody>
            <a:bodyPr vert="horz" wrap="square" lIns="91440" tIns="45720" rIns="91440" bIns="45720" numCol="1" anchor="t" anchorCtr="0" compatLnSpc="1"/>
            <a:p>
              <a:endParaRPr lang="zh-CN" altLang="en-US"/>
            </a:p>
          </p:txBody>
        </p:sp>
        <p:sp>
          <p:nvSpPr>
            <p:cNvPr id="1048679"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p:spPr>
          <p:txBody>
            <a:bodyPr vert="horz" wrap="square" lIns="91440" tIns="45720" rIns="91440" bIns="45720" numCol="1" anchor="t" anchorCtr="0" compatLnSpc="1"/>
            <a:p>
              <a:endParaRPr lang="zh-CN" altLang="en-US"/>
            </a:p>
          </p:txBody>
        </p:sp>
        <p:sp>
          <p:nvSpPr>
            <p:cNvPr id="1048680"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p:spPr>
          <p:txBody>
            <a:bodyPr vert="horz" wrap="square" lIns="91440" tIns="45720" rIns="91440" bIns="45720" numCol="1" anchor="t" anchorCtr="0" compatLnSpc="1"/>
            <a:p>
              <a:endParaRPr lang="zh-CN" altLang="en-US"/>
            </a:p>
          </p:txBody>
        </p:sp>
        <p:sp>
          <p:nvSpPr>
            <p:cNvPr id="1048681"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p:spPr>
          <p:txBody>
            <a:bodyPr vert="horz" wrap="square" lIns="91440" tIns="45720" rIns="91440" bIns="45720" numCol="1" anchor="t" anchorCtr="0" compatLnSpc="1"/>
            <a:p>
              <a:endParaRPr lang="zh-CN" altLang="en-US"/>
            </a:p>
          </p:txBody>
        </p:sp>
        <p:sp>
          <p:nvSpPr>
            <p:cNvPr id="1048682"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p:spPr>
          <p:txBody>
            <a:bodyPr vert="horz" wrap="square" lIns="91440" tIns="45720" rIns="91440" bIns="45720" numCol="1" anchor="t" anchorCtr="0" compatLnSpc="1"/>
            <a:p>
              <a:endParaRPr lang="zh-CN" altLang="en-US"/>
            </a:p>
          </p:txBody>
        </p:sp>
        <p:sp>
          <p:nvSpPr>
            <p:cNvPr id="1048683"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p:spPr>
          <p:txBody>
            <a:bodyPr vert="horz" wrap="square" lIns="91440" tIns="45720" rIns="91440" bIns="45720" numCol="1" anchor="t" anchorCtr="0" compatLnSpc="1"/>
            <a:p>
              <a:endParaRPr lang="zh-CN" altLang="en-US"/>
            </a:p>
          </p:txBody>
        </p:sp>
        <p:sp>
          <p:nvSpPr>
            <p:cNvPr id="1048684"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p:spPr>
          <p:txBody>
            <a:bodyPr vert="horz" wrap="square" lIns="91440" tIns="45720" rIns="91440" bIns="45720" numCol="1" anchor="t" anchorCtr="0" compatLnSpc="1"/>
            <a:p>
              <a:endParaRPr lang="zh-CN" altLang="en-US"/>
            </a:p>
          </p:txBody>
        </p:sp>
        <p:sp>
          <p:nvSpPr>
            <p:cNvPr id="1048685"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p:spPr>
          <p:txBody>
            <a:bodyPr vert="horz" wrap="square" lIns="91440" tIns="45720" rIns="91440" bIns="45720" numCol="1" anchor="t" anchorCtr="0" compatLnSpc="1"/>
            <a:p>
              <a:endParaRPr lang="zh-CN" altLang="en-US"/>
            </a:p>
          </p:txBody>
        </p:sp>
        <p:sp>
          <p:nvSpPr>
            <p:cNvPr id="1048686"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p:spPr>
          <p:txBody>
            <a:bodyPr vert="horz" wrap="square" lIns="91440" tIns="45720" rIns="91440" bIns="45720" numCol="1" anchor="t" anchorCtr="0" compatLnSpc="1"/>
            <a:p>
              <a:endParaRPr lang="zh-CN" altLang="en-US"/>
            </a:p>
          </p:txBody>
        </p:sp>
        <p:sp>
          <p:nvSpPr>
            <p:cNvPr id="1048687"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p:spPr>
          <p:txBody>
            <a:bodyPr vert="horz" wrap="square" lIns="91440" tIns="45720" rIns="91440" bIns="45720" numCol="1" anchor="t" anchorCtr="0" compatLnSpc="1"/>
            <a:p>
              <a:endParaRPr lang="zh-CN" altLang="en-US"/>
            </a:p>
          </p:txBody>
        </p:sp>
        <p:sp>
          <p:nvSpPr>
            <p:cNvPr id="1048688"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p:spPr>
          <p:txBody>
            <a:bodyPr vert="horz" wrap="square" lIns="91440" tIns="45720" rIns="91440" bIns="45720" numCol="1" anchor="t" anchorCtr="0" compatLnSpc="1"/>
            <a:p>
              <a:endParaRPr lang="zh-CN" altLang="en-US"/>
            </a:p>
          </p:txBody>
        </p:sp>
        <p:sp>
          <p:nvSpPr>
            <p:cNvPr id="1048689"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p:spPr>
          <p:txBody>
            <a:bodyPr vert="horz" wrap="square" lIns="91440" tIns="45720" rIns="91440" bIns="45720" numCol="1" anchor="t" anchorCtr="0" compatLnSpc="1"/>
            <a:p>
              <a:endParaRPr lang="zh-CN" altLang="en-US"/>
            </a:p>
          </p:txBody>
        </p:sp>
        <p:sp>
          <p:nvSpPr>
            <p:cNvPr id="1048690"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p:spPr>
          <p:txBody>
            <a:bodyPr vert="horz" wrap="square" lIns="91440" tIns="45720" rIns="91440" bIns="45720" numCol="1" anchor="t" anchorCtr="0" compatLnSpc="1"/>
            <a:p>
              <a:endParaRPr lang="zh-CN" altLang="en-US"/>
            </a:p>
          </p:txBody>
        </p:sp>
        <p:sp>
          <p:nvSpPr>
            <p:cNvPr id="1048691"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p:spPr>
          <p:txBody>
            <a:bodyPr vert="horz" wrap="square" lIns="91440" tIns="45720" rIns="91440" bIns="45720" numCol="1" anchor="t" anchorCtr="0" compatLnSpc="1"/>
            <a:p>
              <a:endParaRPr lang="zh-CN" altLang="en-US"/>
            </a:p>
          </p:txBody>
        </p:sp>
        <p:sp>
          <p:nvSpPr>
            <p:cNvPr id="1048692"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p:spPr>
          <p:txBody>
            <a:bodyPr vert="horz" wrap="square" lIns="91440" tIns="45720" rIns="91440" bIns="45720" numCol="1" anchor="t" anchorCtr="0" compatLnSpc="1"/>
            <a:p>
              <a:endParaRPr lang="zh-CN" altLang="en-US"/>
            </a:p>
          </p:txBody>
        </p:sp>
        <p:sp>
          <p:nvSpPr>
            <p:cNvPr id="1048693"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p:spPr>
          <p:txBody>
            <a:bodyPr vert="horz" wrap="square" lIns="91440" tIns="45720" rIns="91440" bIns="45720" numCol="1" anchor="t" anchorCtr="0" compatLnSpc="1"/>
            <a:p>
              <a:endParaRPr lang="zh-CN" altLang="en-US"/>
            </a:p>
          </p:txBody>
        </p:sp>
        <p:sp>
          <p:nvSpPr>
            <p:cNvPr id="1048694"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p:spPr>
          <p:txBody>
            <a:bodyPr vert="horz" wrap="square" lIns="91440" tIns="45720" rIns="91440" bIns="45720" numCol="1" anchor="t" anchorCtr="0" compatLnSpc="1"/>
            <a:p>
              <a:endParaRPr lang="zh-CN" altLang="en-US"/>
            </a:p>
          </p:txBody>
        </p:sp>
        <p:sp>
          <p:nvSpPr>
            <p:cNvPr id="1048695"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p:spPr>
          <p:txBody>
            <a:bodyPr vert="horz" wrap="square" lIns="91440" tIns="45720" rIns="91440" bIns="45720" numCol="1" anchor="t" anchorCtr="0" compatLnSpc="1"/>
            <a:p>
              <a:endParaRPr lang="zh-CN" altLang="en-US"/>
            </a:p>
          </p:txBody>
        </p:sp>
        <p:sp>
          <p:nvSpPr>
            <p:cNvPr id="1048696"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p:spPr>
          <p:txBody>
            <a:bodyPr vert="horz" wrap="square" lIns="91440" tIns="45720" rIns="91440" bIns="45720" numCol="1" anchor="t" anchorCtr="0" compatLnSpc="1"/>
            <a:p>
              <a:endParaRPr lang="zh-CN" altLang="en-US"/>
            </a:p>
          </p:txBody>
        </p:sp>
        <p:sp>
          <p:nvSpPr>
            <p:cNvPr id="1048697"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p:spPr>
          <p:txBody>
            <a:bodyPr vert="horz" wrap="square" lIns="91440" tIns="45720" rIns="91440" bIns="45720" numCol="1" anchor="t" anchorCtr="0" compatLnSpc="1"/>
            <a:p>
              <a:endParaRPr lang="zh-CN" altLang="en-US"/>
            </a:p>
          </p:txBody>
        </p:sp>
        <p:sp>
          <p:nvSpPr>
            <p:cNvPr id="1048698"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p:spPr>
          <p:txBody>
            <a:bodyPr vert="horz" wrap="square" lIns="91440" tIns="45720" rIns="91440" bIns="45720" numCol="1" anchor="t" anchorCtr="0" compatLnSpc="1"/>
            <a:p>
              <a:endParaRPr lang="zh-CN" altLang="en-US"/>
            </a:p>
          </p:txBody>
        </p:sp>
        <p:sp>
          <p:nvSpPr>
            <p:cNvPr id="1048699"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p:spPr>
          <p:txBody>
            <a:bodyPr vert="horz" wrap="square" lIns="91440" tIns="45720" rIns="91440" bIns="45720" numCol="1" anchor="t" anchorCtr="0" compatLnSpc="1"/>
            <a:p>
              <a:endParaRPr lang="zh-CN" altLang="en-US"/>
            </a:p>
          </p:txBody>
        </p:sp>
        <p:sp>
          <p:nvSpPr>
            <p:cNvPr id="1048700"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p:spPr>
          <p:txBody>
            <a:bodyPr vert="horz" wrap="square" lIns="91440" tIns="45720" rIns="91440" bIns="45720" numCol="1" anchor="t" anchorCtr="0" compatLnSpc="1"/>
            <a:p>
              <a:endParaRPr lang="zh-CN" altLang="en-US"/>
            </a:p>
          </p:txBody>
        </p:sp>
        <p:sp>
          <p:nvSpPr>
            <p:cNvPr id="1048701"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p:spPr>
          <p:txBody>
            <a:bodyPr vert="horz" wrap="square" lIns="91440" tIns="45720" rIns="91440" bIns="45720" numCol="1" anchor="t" anchorCtr="0" compatLnSpc="1"/>
            <a:p>
              <a:endParaRPr lang="zh-CN" altLang="en-US"/>
            </a:p>
          </p:txBody>
        </p:sp>
        <p:sp>
          <p:nvSpPr>
            <p:cNvPr id="1048702"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p:spPr>
          <p:txBody>
            <a:bodyPr vert="horz" wrap="square" lIns="91440" tIns="45720" rIns="91440" bIns="45720" numCol="1" anchor="t" anchorCtr="0" compatLnSpc="1"/>
            <a:p>
              <a:endParaRPr lang="zh-CN" altLang="en-US"/>
            </a:p>
          </p:txBody>
        </p:sp>
        <p:sp>
          <p:nvSpPr>
            <p:cNvPr id="1048703"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p:spPr>
          <p:txBody>
            <a:bodyPr vert="horz" wrap="square" lIns="91440" tIns="45720" rIns="91440" bIns="45720" numCol="1" anchor="t" anchorCtr="0" compatLnSpc="1"/>
            <a:p>
              <a:endParaRPr lang="zh-CN" altLang="en-US"/>
            </a:p>
          </p:txBody>
        </p:sp>
        <p:sp>
          <p:nvSpPr>
            <p:cNvPr id="1048704"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p:spPr>
          <p:txBody>
            <a:bodyPr vert="horz" wrap="square" lIns="91440" tIns="45720" rIns="91440" bIns="45720" numCol="1" anchor="t" anchorCtr="0" compatLnSpc="1"/>
            <a:p>
              <a:endParaRPr lang="zh-CN" altLang="en-US"/>
            </a:p>
          </p:txBody>
        </p:sp>
        <p:sp>
          <p:nvSpPr>
            <p:cNvPr id="1048705"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p:spPr>
          <p:txBody>
            <a:bodyPr vert="horz" wrap="square" lIns="91440" tIns="45720" rIns="91440" bIns="45720" numCol="1" anchor="t" anchorCtr="0" compatLnSpc="1"/>
            <a:p>
              <a:endParaRPr lang="zh-CN" altLang="en-US"/>
            </a:p>
          </p:txBody>
        </p:sp>
        <p:sp>
          <p:nvSpPr>
            <p:cNvPr id="1048706"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p:spPr>
          <p:txBody>
            <a:bodyPr vert="horz" wrap="square" lIns="91440" tIns="45720" rIns="91440" bIns="45720" numCol="1" anchor="t" anchorCtr="0" compatLnSpc="1"/>
            <a:p>
              <a:endParaRPr lang="zh-CN" altLang="en-US"/>
            </a:p>
          </p:txBody>
        </p:sp>
        <p:sp>
          <p:nvSpPr>
            <p:cNvPr id="1048707"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p:spPr>
          <p:txBody>
            <a:bodyPr vert="horz" wrap="square" lIns="91440" tIns="45720" rIns="91440" bIns="45720" numCol="1" anchor="t" anchorCtr="0" compatLnSpc="1"/>
            <a:p>
              <a:endParaRPr lang="zh-CN" altLang="en-US"/>
            </a:p>
          </p:txBody>
        </p:sp>
        <p:sp>
          <p:nvSpPr>
            <p:cNvPr id="1048708"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p:spPr>
          <p:txBody>
            <a:bodyPr vert="horz" wrap="square" lIns="91440" tIns="45720" rIns="91440" bIns="45720" numCol="1" anchor="t" anchorCtr="0" compatLnSpc="1"/>
            <a:p>
              <a:endParaRPr lang="zh-CN" altLang="en-US"/>
            </a:p>
          </p:txBody>
        </p:sp>
        <p:sp>
          <p:nvSpPr>
            <p:cNvPr id="1048709"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p:spPr>
          <p:txBody>
            <a:bodyPr vert="horz" wrap="square" lIns="91440" tIns="45720" rIns="91440" bIns="45720" numCol="1" anchor="t" anchorCtr="0" compatLnSpc="1"/>
            <a:p>
              <a:endParaRPr lang="zh-CN" altLang="en-US"/>
            </a:p>
          </p:txBody>
        </p:sp>
        <p:sp>
          <p:nvSpPr>
            <p:cNvPr id="1048710"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p:spPr>
          <p:txBody>
            <a:bodyPr vert="horz" wrap="square" lIns="91440" tIns="45720" rIns="91440" bIns="45720" numCol="1" anchor="t" anchorCtr="0" compatLnSpc="1"/>
            <a:p>
              <a:endParaRPr lang="zh-CN" altLang="en-US"/>
            </a:p>
          </p:txBody>
        </p:sp>
        <p:sp>
          <p:nvSpPr>
            <p:cNvPr id="1048711"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p:spPr>
          <p:txBody>
            <a:bodyPr vert="horz" wrap="square" lIns="91440" tIns="45720" rIns="91440" bIns="45720" numCol="1" anchor="t" anchorCtr="0" compatLnSpc="1"/>
            <a:p>
              <a:endParaRPr lang="zh-CN" altLang="en-US"/>
            </a:p>
          </p:txBody>
        </p:sp>
        <p:sp>
          <p:nvSpPr>
            <p:cNvPr id="1048712"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p:spPr>
          <p:txBody>
            <a:bodyPr vert="horz" wrap="square" lIns="91440" tIns="45720" rIns="91440" bIns="45720" numCol="1" anchor="t" anchorCtr="0" compatLnSpc="1"/>
            <a:p>
              <a:endParaRPr lang="zh-CN" altLang="en-US"/>
            </a:p>
          </p:txBody>
        </p:sp>
        <p:sp>
          <p:nvSpPr>
            <p:cNvPr id="1048713"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p:spPr>
          <p:txBody>
            <a:bodyPr vert="horz" wrap="square" lIns="91440" tIns="45720" rIns="91440" bIns="45720" numCol="1" anchor="t" anchorCtr="0" compatLnSpc="1"/>
            <a:p>
              <a:endParaRPr lang="zh-CN" altLang="en-US"/>
            </a:p>
          </p:txBody>
        </p:sp>
        <p:sp>
          <p:nvSpPr>
            <p:cNvPr id="1048714"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p:spPr>
          <p:txBody>
            <a:bodyPr vert="horz" wrap="square" lIns="91440" tIns="45720" rIns="91440" bIns="45720" numCol="1" anchor="t" anchorCtr="0" compatLnSpc="1"/>
            <a:p>
              <a:endParaRPr lang="zh-CN" altLang="en-US"/>
            </a:p>
          </p:txBody>
        </p:sp>
        <p:sp>
          <p:nvSpPr>
            <p:cNvPr id="1048715"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p:spPr>
          <p:txBody>
            <a:bodyPr vert="horz" wrap="square" lIns="91440" tIns="45720" rIns="91440" bIns="45720" numCol="1" anchor="t" anchorCtr="0" compatLnSpc="1"/>
            <a:p>
              <a:endParaRPr lang="zh-CN" altLang="en-US"/>
            </a:p>
          </p:txBody>
        </p:sp>
        <p:sp>
          <p:nvSpPr>
            <p:cNvPr id="1048716"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p:spPr>
          <p:txBody>
            <a:bodyPr vert="horz" wrap="square" lIns="91440" tIns="45720" rIns="91440" bIns="45720" numCol="1" anchor="t" anchorCtr="0" compatLnSpc="1"/>
            <a:p>
              <a:endParaRPr lang="zh-CN" altLang="en-US"/>
            </a:p>
          </p:txBody>
        </p:sp>
        <p:sp>
          <p:nvSpPr>
            <p:cNvPr id="1048717"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p:spPr>
          <p:txBody>
            <a:bodyPr vert="horz" wrap="square" lIns="91440" tIns="45720" rIns="91440" bIns="45720" numCol="1" anchor="t" anchorCtr="0" compatLnSpc="1"/>
            <a:p>
              <a:endParaRPr lang="zh-CN" altLang="en-US"/>
            </a:p>
          </p:txBody>
        </p:sp>
        <p:sp>
          <p:nvSpPr>
            <p:cNvPr id="1048718"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p:spPr>
          <p:txBody>
            <a:bodyPr vert="horz" wrap="square" lIns="91440" tIns="45720" rIns="91440" bIns="45720" numCol="1" anchor="t" anchorCtr="0" compatLnSpc="1"/>
            <a:p>
              <a:endParaRPr lang="zh-CN" altLang="en-US"/>
            </a:p>
          </p:txBody>
        </p:sp>
        <p:sp>
          <p:nvSpPr>
            <p:cNvPr id="1048719"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p:spPr>
          <p:txBody>
            <a:bodyPr vert="horz" wrap="square" lIns="91440" tIns="45720" rIns="91440" bIns="45720" numCol="1" anchor="t" anchorCtr="0" compatLnSpc="1"/>
            <a:p>
              <a:endParaRPr lang="zh-CN" altLang="en-US"/>
            </a:p>
          </p:txBody>
        </p:sp>
        <p:sp>
          <p:nvSpPr>
            <p:cNvPr id="1048720"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p:spPr>
          <p:txBody>
            <a:bodyPr vert="horz" wrap="square" lIns="91440" tIns="45720" rIns="91440" bIns="45720" numCol="1" anchor="t" anchorCtr="0" compatLnSpc="1"/>
            <a:p>
              <a:endParaRPr lang="zh-CN" altLang="en-US"/>
            </a:p>
          </p:txBody>
        </p:sp>
        <p:sp>
          <p:nvSpPr>
            <p:cNvPr id="1048721"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p:spPr>
          <p:txBody>
            <a:bodyPr vert="horz" wrap="square" lIns="91440" tIns="45720" rIns="91440" bIns="45720" numCol="1" anchor="t" anchorCtr="0" compatLnSpc="1"/>
            <a:p>
              <a:endParaRPr lang="zh-CN" altLang="en-US"/>
            </a:p>
          </p:txBody>
        </p:sp>
        <p:sp>
          <p:nvSpPr>
            <p:cNvPr id="1048722"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p:spPr>
          <p:txBody>
            <a:bodyPr vert="horz" wrap="square" lIns="91440" tIns="45720" rIns="91440" bIns="45720" numCol="1" anchor="t" anchorCtr="0" compatLnSpc="1"/>
            <a:p>
              <a:endParaRPr lang="zh-CN" altLang="en-US"/>
            </a:p>
          </p:txBody>
        </p:sp>
        <p:sp>
          <p:nvSpPr>
            <p:cNvPr id="1048723"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p:spPr>
          <p:txBody>
            <a:bodyPr vert="horz" wrap="square" lIns="91440" tIns="45720" rIns="91440" bIns="45720" numCol="1" anchor="t" anchorCtr="0" compatLnSpc="1"/>
            <a:p>
              <a:endParaRPr lang="zh-CN" altLang="en-US"/>
            </a:p>
          </p:txBody>
        </p:sp>
        <p:sp>
          <p:nvSpPr>
            <p:cNvPr id="1048724"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p:spPr>
          <p:txBody>
            <a:bodyPr vert="horz" wrap="square" lIns="91440" tIns="45720" rIns="91440" bIns="45720" numCol="1" anchor="t" anchorCtr="0" compatLnSpc="1"/>
            <a:p>
              <a:endParaRPr lang="zh-CN" altLang="en-US"/>
            </a:p>
          </p:txBody>
        </p:sp>
        <p:sp>
          <p:nvSpPr>
            <p:cNvPr id="1048725"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p:spPr>
          <p:txBody>
            <a:bodyPr vert="horz" wrap="square" lIns="91440" tIns="45720" rIns="91440" bIns="45720" numCol="1" anchor="t" anchorCtr="0" compatLnSpc="1"/>
            <a:p>
              <a:endParaRPr lang="zh-CN" altLang="en-US"/>
            </a:p>
          </p:txBody>
        </p:sp>
        <p:sp>
          <p:nvSpPr>
            <p:cNvPr id="1048726"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p:spPr>
          <p:txBody>
            <a:bodyPr vert="horz" wrap="square" lIns="91440" tIns="45720" rIns="91440" bIns="45720" numCol="1" anchor="t" anchorCtr="0" compatLnSpc="1"/>
            <a:p>
              <a:endParaRPr lang="zh-CN" altLang="en-US"/>
            </a:p>
          </p:txBody>
        </p:sp>
        <p:sp>
          <p:nvSpPr>
            <p:cNvPr id="1048727"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p:spPr>
          <p:txBody>
            <a:bodyPr vert="horz" wrap="square" lIns="91440" tIns="45720" rIns="91440" bIns="45720" numCol="1" anchor="t" anchorCtr="0" compatLnSpc="1"/>
            <a:p>
              <a:endParaRPr lang="zh-CN" altLang="en-US"/>
            </a:p>
          </p:txBody>
        </p:sp>
        <p:sp>
          <p:nvSpPr>
            <p:cNvPr id="1048728"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p:spPr>
          <p:txBody>
            <a:bodyPr vert="horz" wrap="square" lIns="91440" tIns="45720" rIns="91440" bIns="45720" numCol="1" anchor="t" anchorCtr="0" compatLnSpc="1"/>
            <a:p>
              <a:endParaRPr lang="zh-CN" altLang="en-US"/>
            </a:p>
          </p:txBody>
        </p:sp>
        <p:sp>
          <p:nvSpPr>
            <p:cNvPr id="1048729"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p:spPr>
          <p:txBody>
            <a:bodyPr vert="horz" wrap="square" lIns="91440" tIns="45720" rIns="91440" bIns="45720" numCol="1" anchor="t" anchorCtr="0" compatLnSpc="1"/>
            <a:p>
              <a:endParaRPr lang="zh-CN" altLang="en-US"/>
            </a:p>
          </p:txBody>
        </p:sp>
        <p:sp>
          <p:nvSpPr>
            <p:cNvPr id="1048730"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p:spPr>
          <p:txBody>
            <a:bodyPr vert="horz" wrap="square" lIns="91440" tIns="45720" rIns="91440" bIns="45720" numCol="1" anchor="t" anchorCtr="0" compatLnSpc="1"/>
            <a:p>
              <a:endParaRPr lang="zh-CN" altLang="en-US"/>
            </a:p>
          </p:txBody>
        </p:sp>
        <p:sp>
          <p:nvSpPr>
            <p:cNvPr id="1048731"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p:spPr>
          <p:txBody>
            <a:bodyPr vert="horz" wrap="square" lIns="91440" tIns="45720" rIns="91440" bIns="45720" numCol="1" anchor="t" anchorCtr="0" compatLnSpc="1"/>
            <a:p>
              <a:endParaRPr lang="zh-CN" altLang="en-US"/>
            </a:p>
          </p:txBody>
        </p:sp>
        <p:sp>
          <p:nvSpPr>
            <p:cNvPr id="1048732"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p:spPr>
          <p:txBody>
            <a:bodyPr vert="horz" wrap="square" lIns="91440" tIns="45720" rIns="91440" bIns="45720" numCol="1" anchor="t" anchorCtr="0" compatLnSpc="1"/>
            <a:p>
              <a:endParaRPr lang="zh-CN" altLang="en-US"/>
            </a:p>
          </p:txBody>
        </p:sp>
        <p:sp>
          <p:nvSpPr>
            <p:cNvPr id="1048733"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p:spPr>
          <p:txBody>
            <a:bodyPr vert="horz" wrap="square" lIns="91440" tIns="45720" rIns="91440" bIns="45720" numCol="1" anchor="t" anchorCtr="0" compatLnSpc="1"/>
            <a:p>
              <a:endParaRPr lang="zh-CN" altLang="en-US"/>
            </a:p>
          </p:txBody>
        </p:sp>
        <p:sp>
          <p:nvSpPr>
            <p:cNvPr id="1048734"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p:spPr>
          <p:txBody>
            <a:bodyPr vert="horz" wrap="square" lIns="91440" tIns="45720" rIns="91440" bIns="45720" numCol="1" anchor="t" anchorCtr="0" compatLnSpc="1"/>
            <a:p>
              <a:endParaRPr lang="zh-CN" altLang="en-US"/>
            </a:p>
          </p:txBody>
        </p:sp>
        <p:sp>
          <p:nvSpPr>
            <p:cNvPr id="1048735"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p:spPr>
          <p:txBody>
            <a:bodyPr vert="horz" wrap="square" lIns="91440" tIns="45720" rIns="91440" bIns="45720" numCol="1" anchor="t" anchorCtr="0" compatLnSpc="1"/>
            <a:p>
              <a:endParaRPr lang="zh-CN" altLang="en-US"/>
            </a:p>
          </p:txBody>
        </p:sp>
        <p:sp>
          <p:nvSpPr>
            <p:cNvPr id="1048736"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p:spPr>
          <p:txBody>
            <a:bodyPr vert="horz" wrap="square" lIns="91440" tIns="45720" rIns="91440" bIns="45720" numCol="1" anchor="t" anchorCtr="0" compatLnSpc="1"/>
            <a:p>
              <a:endParaRPr lang="zh-CN" altLang="en-US"/>
            </a:p>
          </p:txBody>
        </p:sp>
        <p:sp>
          <p:nvSpPr>
            <p:cNvPr id="1048737"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p:spPr>
          <p:txBody>
            <a:bodyPr vert="horz" wrap="square" lIns="91440" tIns="45720" rIns="91440" bIns="45720" numCol="1" anchor="t" anchorCtr="0" compatLnSpc="1"/>
            <a:p>
              <a:endParaRPr lang="zh-CN" altLang="en-US"/>
            </a:p>
          </p:txBody>
        </p:sp>
        <p:sp>
          <p:nvSpPr>
            <p:cNvPr id="1048738"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p:spPr>
          <p:txBody>
            <a:bodyPr vert="horz" wrap="square" lIns="91440" tIns="45720" rIns="91440" bIns="45720" numCol="1" anchor="t" anchorCtr="0" compatLnSpc="1"/>
            <a:p>
              <a:endParaRPr lang="zh-CN" altLang="en-US"/>
            </a:p>
          </p:txBody>
        </p:sp>
        <p:sp>
          <p:nvSpPr>
            <p:cNvPr id="1048739"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p:spPr>
          <p:txBody>
            <a:bodyPr vert="horz" wrap="square" lIns="91440" tIns="45720" rIns="91440" bIns="45720" numCol="1" anchor="t" anchorCtr="0" compatLnSpc="1"/>
            <a:p>
              <a:endParaRPr lang="zh-CN" altLang="en-US"/>
            </a:p>
          </p:txBody>
        </p:sp>
        <p:sp>
          <p:nvSpPr>
            <p:cNvPr id="1048740"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p:spPr>
          <p:txBody>
            <a:bodyPr vert="horz" wrap="square" lIns="91440" tIns="45720" rIns="91440" bIns="45720" numCol="1" anchor="t" anchorCtr="0" compatLnSpc="1"/>
            <a:p>
              <a:endParaRPr lang="zh-CN" altLang="en-US"/>
            </a:p>
          </p:txBody>
        </p:sp>
        <p:sp>
          <p:nvSpPr>
            <p:cNvPr id="1048741"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p:spPr>
          <p:txBody>
            <a:bodyPr vert="horz" wrap="square" lIns="91440" tIns="45720" rIns="91440" bIns="45720" numCol="1" anchor="t" anchorCtr="0" compatLnSpc="1"/>
            <a:p>
              <a:endParaRPr lang="zh-CN" altLang="en-US"/>
            </a:p>
          </p:txBody>
        </p:sp>
        <p:sp>
          <p:nvSpPr>
            <p:cNvPr id="1048742"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p:spPr>
          <p:txBody>
            <a:bodyPr vert="horz" wrap="square" lIns="91440" tIns="45720" rIns="91440" bIns="45720" numCol="1" anchor="t" anchorCtr="0" compatLnSpc="1"/>
            <a:p>
              <a:endParaRPr lang="zh-CN" altLang="en-US"/>
            </a:p>
          </p:txBody>
        </p:sp>
      </p:grpSp>
      <p:sp>
        <p:nvSpPr>
          <p:cNvPr id="1048743" name="文本框 422"/>
          <p:cNvSpPr txBox="1"/>
          <p:nvPr/>
        </p:nvSpPr>
        <p:spPr>
          <a:xfrm>
            <a:off x="775335" y="1203325"/>
            <a:ext cx="10986135" cy="4984750"/>
          </a:xfrm>
          <a:prstGeom prst="rect">
            <a:avLst/>
          </a:prstGeom>
          <a:noFill/>
        </p:spPr>
        <p:txBody>
          <a:bodyPr wrap="square" rtlCol="0">
            <a:spAutoFit/>
          </a:bodyPr>
          <a:p>
            <a:pPr>
              <a:lnSpc>
                <a:spcPct val="150000"/>
              </a:lnSpc>
            </a:pPr>
            <a:r>
              <a:rPr lang="en-US" altLang="zh-CN" sz="2000" dirty="0">
                <a:solidFill>
                  <a:srgbClr val="5F7797"/>
                </a:solidFill>
              </a:rPr>
              <a:t>    </a:t>
            </a:r>
            <a:r>
              <a:rPr lang="zh-CN" altLang="en-US" sz="2400" dirty="0">
                <a:solidFill>
                  <a:srgbClr val="5F7797"/>
                </a:solidFill>
              </a:rPr>
              <a:t> </a:t>
            </a:r>
            <a:r>
              <a:rPr lang="en-US" altLang="zh-CN" sz="2400" dirty="0">
                <a:solidFill>
                  <a:srgbClr val="5F7797"/>
                </a:solidFill>
              </a:rPr>
              <a:t> </a:t>
            </a:r>
            <a:r>
              <a:rPr lang="zh-CN" altLang="en-US" sz="2400" dirty="0">
                <a:solidFill>
                  <a:srgbClr val="5F7797"/>
                </a:solidFill>
              </a:rPr>
              <a:t>学习动机是指引发和维持学生学习活动，并使其指向一定学习目标的内部动力。学习动机是直接推动学生进行学习活动的内部动力，主要表现在对学习的兴趣、对学习的目标及其意义的认识，以及在学习活动中得到的成功的体验等。   </a:t>
            </a:r>
            <a:endParaRPr lang="en-US" altLang="zh-CN" sz="2000" dirty="0">
              <a:solidFill>
                <a:srgbClr val="5F7797"/>
              </a:solidFill>
            </a:endParaRPr>
          </a:p>
          <a:p>
            <a:pPr>
              <a:lnSpc>
                <a:spcPct val="150000"/>
              </a:lnSpc>
            </a:pPr>
            <a:r>
              <a:rPr lang="en-US" altLang="zh-CN" sz="2400" dirty="0">
                <a:solidFill>
                  <a:srgbClr val="5F7797"/>
                </a:solidFill>
              </a:rPr>
              <a:t>      </a:t>
            </a:r>
            <a:r>
              <a:rPr lang="zh-CN" altLang="en-US" sz="2400" dirty="0">
                <a:solidFill>
                  <a:srgbClr val="5F7797"/>
                </a:solidFill>
              </a:rPr>
              <a:t>数学学习动机是影响学生学习数学的重要因素，学生学习数学的内在动力越强，其学习兴趣和学习效果就越好。因此，在数学教学中教师要注重培养学生的学习动机。在初中数学教学中，教师要根据学生的认知水平、心理特征、个性差异等方面进行分析，抓住学生的闪光点进行表扬和鼓励，让学生在老师的鼓励和表扬中增强对数学学习的信心，进而提高自身对数学知识的理解能力和掌握水平。</a:t>
            </a:r>
            <a:endParaRPr lang="zh-CN" altLang="en-US" sz="2400" dirty="0">
              <a:solidFill>
                <a:srgbClr val="5F7797"/>
              </a:solidFill>
            </a:endParaRPr>
          </a:p>
          <a:p>
            <a:pPr>
              <a:lnSpc>
                <a:spcPct val="150000"/>
              </a:lnSpc>
            </a:pPr>
            <a:endParaRPr lang="zh-CN" altLang="zh-CN" sz="2000" dirty="0">
              <a:solidFill>
                <a:srgbClr val="5F7797"/>
              </a:solidFill>
            </a:endParaRPr>
          </a:p>
        </p:txBody>
      </p:sp>
      <p:grpSp>
        <p:nvGrpSpPr>
          <p:cNvPr id="54" name="chenying0907 423"/>
          <p:cNvGrpSpPr/>
          <p:nvPr/>
        </p:nvGrpSpPr>
        <p:grpSpPr>
          <a:xfrm>
            <a:off x="4870451" y="534413"/>
            <a:ext cx="2451100" cy="668912"/>
            <a:chOff x="4870451" y="534413"/>
            <a:chExt cx="2451100" cy="668912"/>
          </a:xfrm>
        </p:grpSpPr>
        <p:sp>
          <p:nvSpPr>
            <p:cNvPr id="1048744"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745" name="矩形 425"/>
            <p:cNvSpPr/>
            <p:nvPr/>
          </p:nvSpPr>
          <p:spPr>
            <a:xfrm>
              <a:off x="4976183" y="534413"/>
              <a:ext cx="2239645" cy="553085"/>
            </a:xfrm>
            <a:prstGeom prst="rect">
              <a:avLst/>
            </a:prstGeom>
          </p:spPr>
          <p:txBody>
            <a:bodyPr wrap="none">
              <a:spAutoFit/>
            </a:bodyPr>
            <a:p>
              <a:pPr algn="ctr"/>
              <a:r>
                <a:rPr lang="en-US" altLang="zh-CN" sz="3000" b="1" dirty="0">
                  <a:solidFill>
                    <a:srgbClr val="5F7797"/>
                  </a:solidFill>
                </a:rPr>
                <a:t>01</a:t>
              </a:r>
              <a:r>
                <a:rPr lang="zh-CN" altLang="en-US" sz="3000" b="1" dirty="0">
                  <a:solidFill>
                    <a:srgbClr val="5F7797"/>
                  </a:solidFill>
                </a:rPr>
                <a:t> </a:t>
              </a:r>
              <a:r>
                <a:rPr lang="zh-CN" altLang="en-US" sz="3000" b="1" dirty="0">
                  <a:solidFill>
                    <a:srgbClr val="5F7797"/>
                  </a:solidFill>
                </a:rPr>
                <a:t>核心概念</a:t>
              </a:r>
              <a:endParaRPr lang="zh-CN" altLang="en-US" sz="3000" b="1" dirty="0">
                <a:solidFill>
                  <a:srgbClr val="5F7797"/>
                </a:solidFill>
              </a:endParaRPr>
            </a:p>
          </p:txBody>
        </p:sp>
      </p:grpSp>
      <p:sp>
        <p:nvSpPr>
          <p:cNvPr id="1048754" name="Freeform 20"/>
          <p:cNvSpPr>
            <a:spLocks noEditPoints="1"/>
          </p:cNvSpPr>
          <p:nvPr/>
        </p:nvSpPr>
        <p:spPr bwMode="auto">
          <a:xfrm>
            <a:off x="10838180" y="5640705"/>
            <a:ext cx="669290" cy="1179830"/>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1"/>
            <a:stretch>
              <a:fillRect/>
            </a:stretch>
          </a:blipFill>
          <a:ln>
            <a:noFill/>
          </a:ln>
        </p:spPr>
        <p:txBody>
          <a:bodyPr vert="horz" wrap="square" lIns="91440" tIns="45720" rIns="91440" bIns="45720" numCol="1" anchor="t" anchorCtr="0" compatLnSpc="1"/>
          <a:p>
            <a:endParaRPr lang="id-ID"/>
          </a:p>
        </p:txBody>
      </p:sp>
      <p:sp>
        <p:nvSpPr>
          <p:cNvPr id="1048755" name="Freeform 20"/>
          <p:cNvSpPr>
            <a:spLocks noEditPoints="1"/>
          </p:cNvSpPr>
          <p:nvPr/>
        </p:nvSpPr>
        <p:spPr bwMode="auto">
          <a:xfrm>
            <a:off x="9392285" y="5209540"/>
            <a:ext cx="1445895" cy="1600200"/>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2"/>
            <a:stretch>
              <a:fillRect/>
            </a:stretch>
          </a:blipFill>
          <a:ln>
            <a:noFill/>
          </a:ln>
        </p:spPr>
        <p:txBody>
          <a:bodyPr vert="horz" wrap="square" lIns="91440" tIns="45720" rIns="91440" bIns="45720" numCol="1" anchor="t" anchorCtr="0" compatLnSpc="1"/>
          <a:p>
            <a:endParaRPr lang="id-ID"/>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54"/>
                                        </p:tgtEl>
                                        <p:attrNameLst>
                                          <p:attrName>style.visibility</p:attrName>
                                        </p:attrNameLst>
                                      </p:cBhvr>
                                      <p:to>
                                        <p:strVal val="visible"/>
                                      </p:to>
                                    </p:set>
                                    <p:animEffect transition="in" filter="wipe(down)">
                                      <p:cBhvr>
                                        <p:cTn id="7" dur="250"/>
                                        <p:tgtEl>
                                          <p:spTgt spid="10487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48755"/>
                                        </p:tgtEl>
                                        <p:attrNameLst>
                                          <p:attrName>style.visibility</p:attrName>
                                        </p:attrNameLst>
                                      </p:cBhvr>
                                      <p:to>
                                        <p:strVal val="visible"/>
                                      </p:to>
                                    </p:set>
                                    <p:animEffect transition="in" filter="wipe(down)">
                                      <p:cBhvr>
                                        <p:cTn id="11" dur="250"/>
                                        <p:tgtEl>
                                          <p:spTgt spid="104875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48743"/>
                                        </p:tgtEl>
                                        <p:attrNameLst>
                                          <p:attrName>style.visibility</p:attrName>
                                        </p:attrNameLst>
                                      </p:cBhvr>
                                      <p:to>
                                        <p:strVal val="visible"/>
                                      </p:to>
                                    </p:set>
                                    <p:animEffect transition="in" filter="wipe(up)">
                                      <p:cBhvr>
                                        <p:cTn id="19" dur="500"/>
                                        <p:tgtEl>
                                          <p:spTgt spid="1048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3" grpId="0"/>
      <p:bldP spid="1048754" grpId="0" bldLvl="0" animBg="1"/>
      <p:bldP spid="104875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grpSp>
        <p:nvGrpSpPr>
          <p:cNvPr id="53" name="chenying0907 354"/>
          <p:cNvGrpSpPr/>
          <p:nvPr/>
        </p:nvGrpSpPr>
        <p:grpSpPr>
          <a:xfrm rot="900000" flipH="1">
            <a:off x="6225161" y="2661623"/>
            <a:ext cx="1191323" cy="220616"/>
            <a:chOff x="4811713" y="3189288"/>
            <a:chExt cx="2571751" cy="476251"/>
          </a:xfrm>
          <a:solidFill>
            <a:srgbClr val="5F7797"/>
          </a:solidFill>
        </p:grpSpPr>
        <p:sp>
          <p:nvSpPr>
            <p:cNvPr id="1048676"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p:spPr>
          <p:txBody>
            <a:bodyPr vert="horz" wrap="square" lIns="91440" tIns="45720" rIns="91440" bIns="45720" numCol="1" anchor="t" anchorCtr="0" compatLnSpc="1"/>
            <a:p>
              <a:endParaRPr lang="zh-CN" altLang="en-US"/>
            </a:p>
          </p:txBody>
        </p:sp>
        <p:sp>
          <p:nvSpPr>
            <p:cNvPr id="1048677"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p:spPr>
          <p:txBody>
            <a:bodyPr vert="horz" wrap="square" lIns="91440" tIns="45720" rIns="91440" bIns="45720" numCol="1" anchor="t" anchorCtr="0" compatLnSpc="1"/>
            <a:p>
              <a:endParaRPr lang="zh-CN" altLang="en-US"/>
            </a:p>
          </p:txBody>
        </p:sp>
        <p:sp>
          <p:nvSpPr>
            <p:cNvPr id="1048678"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p:spPr>
          <p:txBody>
            <a:bodyPr vert="horz" wrap="square" lIns="91440" tIns="45720" rIns="91440" bIns="45720" numCol="1" anchor="t" anchorCtr="0" compatLnSpc="1"/>
            <a:p>
              <a:endParaRPr lang="zh-CN" altLang="en-US"/>
            </a:p>
          </p:txBody>
        </p:sp>
        <p:sp>
          <p:nvSpPr>
            <p:cNvPr id="1048679"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p:spPr>
          <p:txBody>
            <a:bodyPr vert="horz" wrap="square" lIns="91440" tIns="45720" rIns="91440" bIns="45720" numCol="1" anchor="t" anchorCtr="0" compatLnSpc="1"/>
            <a:p>
              <a:endParaRPr lang="zh-CN" altLang="en-US"/>
            </a:p>
          </p:txBody>
        </p:sp>
        <p:sp>
          <p:nvSpPr>
            <p:cNvPr id="1048680"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p:spPr>
          <p:txBody>
            <a:bodyPr vert="horz" wrap="square" lIns="91440" tIns="45720" rIns="91440" bIns="45720" numCol="1" anchor="t" anchorCtr="0" compatLnSpc="1"/>
            <a:p>
              <a:endParaRPr lang="zh-CN" altLang="en-US"/>
            </a:p>
          </p:txBody>
        </p:sp>
        <p:sp>
          <p:nvSpPr>
            <p:cNvPr id="1048681"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p:spPr>
          <p:txBody>
            <a:bodyPr vert="horz" wrap="square" lIns="91440" tIns="45720" rIns="91440" bIns="45720" numCol="1" anchor="t" anchorCtr="0" compatLnSpc="1"/>
            <a:p>
              <a:endParaRPr lang="zh-CN" altLang="en-US"/>
            </a:p>
          </p:txBody>
        </p:sp>
        <p:sp>
          <p:nvSpPr>
            <p:cNvPr id="1048682"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p:spPr>
          <p:txBody>
            <a:bodyPr vert="horz" wrap="square" lIns="91440" tIns="45720" rIns="91440" bIns="45720" numCol="1" anchor="t" anchorCtr="0" compatLnSpc="1"/>
            <a:p>
              <a:endParaRPr lang="zh-CN" altLang="en-US"/>
            </a:p>
          </p:txBody>
        </p:sp>
        <p:sp>
          <p:nvSpPr>
            <p:cNvPr id="1048683"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p:spPr>
          <p:txBody>
            <a:bodyPr vert="horz" wrap="square" lIns="91440" tIns="45720" rIns="91440" bIns="45720" numCol="1" anchor="t" anchorCtr="0" compatLnSpc="1"/>
            <a:p>
              <a:endParaRPr lang="zh-CN" altLang="en-US"/>
            </a:p>
          </p:txBody>
        </p:sp>
        <p:sp>
          <p:nvSpPr>
            <p:cNvPr id="1048684"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p:spPr>
          <p:txBody>
            <a:bodyPr vert="horz" wrap="square" lIns="91440" tIns="45720" rIns="91440" bIns="45720" numCol="1" anchor="t" anchorCtr="0" compatLnSpc="1"/>
            <a:p>
              <a:endParaRPr lang="zh-CN" altLang="en-US"/>
            </a:p>
          </p:txBody>
        </p:sp>
        <p:sp>
          <p:nvSpPr>
            <p:cNvPr id="1048685"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p:spPr>
          <p:txBody>
            <a:bodyPr vert="horz" wrap="square" lIns="91440" tIns="45720" rIns="91440" bIns="45720" numCol="1" anchor="t" anchorCtr="0" compatLnSpc="1"/>
            <a:p>
              <a:endParaRPr lang="zh-CN" altLang="en-US"/>
            </a:p>
          </p:txBody>
        </p:sp>
        <p:sp>
          <p:nvSpPr>
            <p:cNvPr id="1048686"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p:spPr>
          <p:txBody>
            <a:bodyPr vert="horz" wrap="square" lIns="91440" tIns="45720" rIns="91440" bIns="45720" numCol="1" anchor="t" anchorCtr="0" compatLnSpc="1"/>
            <a:p>
              <a:endParaRPr lang="zh-CN" altLang="en-US"/>
            </a:p>
          </p:txBody>
        </p:sp>
        <p:sp>
          <p:nvSpPr>
            <p:cNvPr id="1048687"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p:spPr>
          <p:txBody>
            <a:bodyPr vert="horz" wrap="square" lIns="91440" tIns="45720" rIns="91440" bIns="45720" numCol="1" anchor="t" anchorCtr="0" compatLnSpc="1"/>
            <a:p>
              <a:endParaRPr lang="zh-CN" altLang="en-US"/>
            </a:p>
          </p:txBody>
        </p:sp>
        <p:sp>
          <p:nvSpPr>
            <p:cNvPr id="1048688"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p:spPr>
          <p:txBody>
            <a:bodyPr vert="horz" wrap="square" lIns="91440" tIns="45720" rIns="91440" bIns="45720" numCol="1" anchor="t" anchorCtr="0" compatLnSpc="1"/>
            <a:p>
              <a:endParaRPr lang="zh-CN" altLang="en-US"/>
            </a:p>
          </p:txBody>
        </p:sp>
        <p:sp>
          <p:nvSpPr>
            <p:cNvPr id="1048689"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p:spPr>
          <p:txBody>
            <a:bodyPr vert="horz" wrap="square" lIns="91440" tIns="45720" rIns="91440" bIns="45720" numCol="1" anchor="t" anchorCtr="0" compatLnSpc="1"/>
            <a:p>
              <a:endParaRPr lang="zh-CN" altLang="en-US"/>
            </a:p>
          </p:txBody>
        </p:sp>
        <p:sp>
          <p:nvSpPr>
            <p:cNvPr id="1048690"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p:spPr>
          <p:txBody>
            <a:bodyPr vert="horz" wrap="square" lIns="91440" tIns="45720" rIns="91440" bIns="45720" numCol="1" anchor="t" anchorCtr="0" compatLnSpc="1"/>
            <a:p>
              <a:endParaRPr lang="zh-CN" altLang="en-US"/>
            </a:p>
          </p:txBody>
        </p:sp>
        <p:sp>
          <p:nvSpPr>
            <p:cNvPr id="1048691"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p:spPr>
          <p:txBody>
            <a:bodyPr vert="horz" wrap="square" lIns="91440" tIns="45720" rIns="91440" bIns="45720" numCol="1" anchor="t" anchorCtr="0" compatLnSpc="1"/>
            <a:p>
              <a:endParaRPr lang="zh-CN" altLang="en-US"/>
            </a:p>
          </p:txBody>
        </p:sp>
        <p:sp>
          <p:nvSpPr>
            <p:cNvPr id="1048692"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p:spPr>
          <p:txBody>
            <a:bodyPr vert="horz" wrap="square" lIns="91440" tIns="45720" rIns="91440" bIns="45720" numCol="1" anchor="t" anchorCtr="0" compatLnSpc="1"/>
            <a:p>
              <a:endParaRPr lang="zh-CN" altLang="en-US"/>
            </a:p>
          </p:txBody>
        </p:sp>
        <p:sp>
          <p:nvSpPr>
            <p:cNvPr id="1048693"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p:spPr>
          <p:txBody>
            <a:bodyPr vert="horz" wrap="square" lIns="91440" tIns="45720" rIns="91440" bIns="45720" numCol="1" anchor="t" anchorCtr="0" compatLnSpc="1"/>
            <a:p>
              <a:endParaRPr lang="zh-CN" altLang="en-US"/>
            </a:p>
          </p:txBody>
        </p:sp>
        <p:sp>
          <p:nvSpPr>
            <p:cNvPr id="1048694"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p:spPr>
          <p:txBody>
            <a:bodyPr vert="horz" wrap="square" lIns="91440" tIns="45720" rIns="91440" bIns="45720" numCol="1" anchor="t" anchorCtr="0" compatLnSpc="1"/>
            <a:p>
              <a:endParaRPr lang="zh-CN" altLang="en-US"/>
            </a:p>
          </p:txBody>
        </p:sp>
        <p:sp>
          <p:nvSpPr>
            <p:cNvPr id="1048695"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p:spPr>
          <p:txBody>
            <a:bodyPr vert="horz" wrap="square" lIns="91440" tIns="45720" rIns="91440" bIns="45720" numCol="1" anchor="t" anchorCtr="0" compatLnSpc="1"/>
            <a:p>
              <a:endParaRPr lang="zh-CN" altLang="en-US"/>
            </a:p>
          </p:txBody>
        </p:sp>
        <p:sp>
          <p:nvSpPr>
            <p:cNvPr id="1048696"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p:spPr>
          <p:txBody>
            <a:bodyPr vert="horz" wrap="square" lIns="91440" tIns="45720" rIns="91440" bIns="45720" numCol="1" anchor="t" anchorCtr="0" compatLnSpc="1"/>
            <a:p>
              <a:endParaRPr lang="zh-CN" altLang="en-US"/>
            </a:p>
          </p:txBody>
        </p:sp>
        <p:sp>
          <p:nvSpPr>
            <p:cNvPr id="1048697"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p:spPr>
          <p:txBody>
            <a:bodyPr vert="horz" wrap="square" lIns="91440" tIns="45720" rIns="91440" bIns="45720" numCol="1" anchor="t" anchorCtr="0" compatLnSpc="1"/>
            <a:p>
              <a:endParaRPr lang="zh-CN" altLang="en-US"/>
            </a:p>
          </p:txBody>
        </p:sp>
        <p:sp>
          <p:nvSpPr>
            <p:cNvPr id="1048698"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p:spPr>
          <p:txBody>
            <a:bodyPr vert="horz" wrap="square" lIns="91440" tIns="45720" rIns="91440" bIns="45720" numCol="1" anchor="t" anchorCtr="0" compatLnSpc="1"/>
            <a:p>
              <a:endParaRPr lang="zh-CN" altLang="en-US"/>
            </a:p>
          </p:txBody>
        </p:sp>
        <p:sp>
          <p:nvSpPr>
            <p:cNvPr id="1048699"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p:spPr>
          <p:txBody>
            <a:bodyPr vert="horz" wrap="square" lIns="91440" tIns="45720" rIns="91440" bIns="45720" numCol="1" anchor="t" anchorCtr="0" compatLnSpc="1"/>
            <a:p>
              <a:endParaRPr lang="zh-CN" altLang="en-US"/>
            </a:p>
          </p:txBody>
        </p:sp>
        <p:sp>
          <p:nvSpPr>
            <p:cNvPr id="1048700"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p:spPr>
          <p:txBody>
            <a:bodyPr vert="horz" wrap="square" lIns="91440" tIns="45720" rIns="91440" bIns="45720" numCol="1" anchor="t" anchorCtr="0" compatLnSpc="1"/>
            <a:p>
              <a:endParaRPr lang="zh-CN" altLang="en-US"/>
            </a:p>
          </p:txBody>
        </p:sp>
        <p:sp>
          <p:nvSpPr>
            <p:cNvPr id="1048701"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p:spPr>
          <p:txBody>
            <a:bodyPr vert="horz" wrap="square" lIns="91440" tIns="45720" rIns="91440" bIns="45720" numCol="1" anchor="t" anchorCtr="0" compatLnSpc="1"/>
            <a:p>
              <a:endParaRPr lang="zh-CN" altLang="en-US"/>
            </a:p>
          </p:txBody>
        </p:sp>
        <p:sp>
          <p:nvSpPr>
            <p:cNvPr id="1048702"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p:spPr>
          <p:txBody>
            <a:bodyPr vert="horz" wrap="square" lIns="91440" tIns="45720" rIns="91440" bIns="45720" numCol="1" anchor="t" anchorCtr="0" compatLnSpc="1"/>
            <a:p>
              <a:endParaRPr lang="zh-CN" altLang="en-US"/>
            </a:p>
          </p:txBody>
        </p:sp>
        <p:sp>
          <p:nvSpPr>
            <p:cNvPr id="1048703"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p:spPr>
          <p:txBody>
            <a:bodyPr vert="horz" wrap="square" lIns="91440" tIns="45720" rIns="91440" bIns="45720" numCol="1" anchor="t" anchorCtr="0" compatLnSpc="1"/>
            <a:p>
              <a:endParaRPr lang="zh-CN" altLang="en-US"/>
            </a:p>
          </p:txBody>
        </p:sp>
        <p:sp>
          <p:nvSpPr>
            <p:cNvPr id="1048704"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p:spPr>
          <p:txBody>
            <a:bodyPr vert="horz" wrap="square" lIns="91440" tIns="45720" rIns="91440" bIns="45720" numCol="1" anchor="t" anchorCtr="0" compatLnSpc="1"/>
            <a:p>
              <a:endParaRPr lang="zh-CN" altLang="en-US"/>
            </a:p>
          </p:txBody>
        </p:sp>
        <p:sp>
          <p:nvSpPr>
            <p:cNvPr id="1048705"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p:spPr>
          <p:txBody>
            <a:bodyPr vert="horz" wrap="square" lIns="91440" tIns="45720" rIns="91440" bIns="45720" numCol="1" anchor="t" anchorCtr="0" compatLnSpc="1"/>
            <a:p>
              <a:endParaRPr lang="zh-CN" altLang="en-US"/>
            </a:p>
          </p:txBody>
        </p:sp>
        <p:sp>
          <p:nvSpPr>
            <p:cNvPr id="1048706"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p:spPr>
          <p:txBody>
            <a:bodyPr vert="horz" wrap="square" lIns="91440" tIns="45720" rIns="91440" bIns="45720" numCol="1" anchor="t" anchorCtr="0" compatLnSpc="1"/>
            <a:p>
              <a:endParaRPr lang="zh-CN" altLang="en-US"/>
            </a:p>
          </p:txBody>
        </p:sp>
        <p:sp>
          <p:nvSpPr>
            <p:cNvPr id="1048707"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p:spPr>
          <p:txBody>
            <a:bodyPr vert="horz" wrap="square" lIns="91440" tIns="45720" rIns="91440" bIns="45720" numCol="1" anchor="t" anchorCtr="0" compatLnSpc="1"/>
            <a:p>
              <a:endParaRPr lang="zh-CN" altLang="en-US"/>
            </a:p>
          </p:txBody>
        </p:sp>
        <p:sp>
          <p:nvSpPr>
            <p:cNvPr id="1048708"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p:spPr>
          <p:txBody>
            <a:bodyPr vert="horz" wrap="square" lIns="91440" tIns="45720" rIns="91440" bIns="45720" numCol="1" anchor="t" anchorCtr="0" compatLnSpc="1"/>
            <a:p>
              <a:endParaRPr lang="zh-CN" altLang="en-US"/>
            </a:p>
          </p:txBody>
        </p:sp>
        <p:sp>
          <p:nvSpPr>
            <p:cNvPr id="1048709"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p:spPr>
          <p:txBody>
            <a:bodyPr vert="horz" wrap="square" lIns="91440" tIns="45720" rIns="91440" bIns="45720" numCol="1" anchor="t" anchorCtr="0" compatLnSpc="1"/>
            <a:p>
              <a:endParaRPr lang="zh-CN" altLang="en-US"/>
            </a:p>
          </p:txBody>
        </p:sp>
        <p:sp>
          <p:nvSpPr>
            <p:cNvPr id="1048710"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p:spPr>
          <p:txBody>
            <a:bodyPr vert="horz" wrap="square" lIns="91440" tIns="45720" rIns="91440" bIns="45720" numCol="1" anchor="t" anchorCtr="0" compatLnSpc="1"/>
            <a:p>
              <a:endParaRPr lang="zh-CN" altLang="en-US"/>
            </a:p>
          </p:txBody>
        </p:sp>
        <p:sp>
          <p:nvSpPr>
            <p:cNvPr id="1048711"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p:spPr>
          <p:txBody>
            <a:bodyPr vert="horz" wrap="square" lIns="91440" tIns="45720" rIns="91440" bIns="45720" numCol="1" anchor="t" anchorCtr="0" compatLnSpc="1"/>
            <a:p>
              <a:endParaRPr lang="zh-CN" altLang="en-US"/>
            </a:p>
          </p:txBody>
        </p:sp>
        <p:sp>
          <p:nvSpPr>
            <p:cNvPr id="1048712"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p:spPr>
          <p:txBody>
            <a:bodyPr vert="horz" wrap="square" lIns="91440" tIns="45720" rIns="91440" bIns="45720" numCol="1" anchor="t" anchorCtr="0" compatLnSpc="1"/>
            <a:p>
              <a:endParaRPr lang="zh-CN" altLang="en-US"/>
            </a:p>
          </p:txBody>
        </p:sp>
        <p:sp>
          <p:nvSpPr>
            <p:cNvPr id="1048713"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p:spPr>
          <p:txBody>
            <a:bodyPr vert="horz" wrap="square" lIns="91440" tIns="45720" rIns="91440" bIns="45720" numCol="1" anchor="t" anchorCtr="0" compatLnSpc="1"/>
            <a:p>
              <a:endParaRPr lang="zh-CN" altLang="en-US"/>
            </a:p>
          </p:txBody>
        </p:sp>
        <p:sp>
          <p:nvSpPr>
            <p:cNvPr id="1048714"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p:spPr>
          <p:txBody>
            <a:bodyPr vert="horz" wrap="square" lIns="91440" tIns="45720" rIns="91440" bIns="45720" numCol="1" anchor="t" anchorCtr="0" compatLnSpc="1"/>
            <a:p>
              <a:endParaRPr lang="zh-CN" altLang="en-US"/>
            </a:p>
          </p:txBody>
        </p:sp>
        <p:sp>
          <p:nvSpPr>
            <p:cNvPr id="1048715"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p:spPr>
          <p:txBody>
            <a:bodyPr vert="horz" wrap="square" lIns="91440" tIns="45720" rIns="91440" bIns="45720" numCol="1" anchor="t" anchorCtr="0" compatLnSpc="1"/>
            <a:p>
              <a:endParaRPr lang="zh-CN" altLang="en-US"/>
            </a:p>
          </p:txBody>
        </p:sp>
        <p:sp>
          <p:nvSpPr>
            <p:cNvPr id="1048716"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p:spPr>
          <p:txBody>
            <a:bodyPr vert="horz" wrap="square" lIns="91440" tIns="45720" rIns="91440" bIns="45720" numCol="1" anchor="t" anchorCtr="0" compatLnSpc="1"/>
            <a:p>
              <a:endParaRPr lang="zh-CN" altLang="en-US"/>
            </a:p>
          </p:txBody>
        </p:sp>
        <p:sp>
          <p:nvSpPr>
            <p:cNvPr id="1048717"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p:spPr>
          <p:txBody>
            <a:bodyPr vert="horz" wrap="square" lIns="91440" tIns="45720" rIns="91440" bIns="45720" numCol="1" anchor="t" anchorCtr="0" compatLnSpc="1"/>
            <a:p>
              <a:endParaRPr lang="zh-CN" altLang="en-US"/>
            </a:p>
          </p:txBody>
        </p:sp>
        <p:sp>
          <p:nvSpPr>
            <p:cNvPr id="1048718"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p:spPr>
          <p:txBody>
            <a:bodyPr vert="horz" wrap="square" lIns="91440" tIns="45720" rIns="91440" bIns="45720" numCol="1" anchor="t" anchorCtr="0" compatLnSpc="1"/>
            <a:p>
              <a:endParaRPr lang="zh-CN" altLang="en-US"/>
            </a:p>
          </p:txBody>
        </p:sp>
        <p:sp>
          <p:nvSpPr>
            <p:cNvPr id="1048719"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p:spPr>
          <p:txBody>
            <a:bodyPr vert="horz" wrap="square" lIns="91440" tIns="45720" rIns="91440" bIns="45720" numCol="1" anchor="t" anchorCtr="0" compatLnSpc="1"/>
            <a:p>
              <a:endParaRPr lang="zh-CN" altLang="en-US"/>
            </a:p>
          </p:txBody>
        </p:sp>
        <p:sp>
          <p:nvSpPr>
            <p:cNvPr id="1048720"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p:spPr>
          <p:txBody>
            <a:bodyPr vert="horz" wrap="square" lIns="91440" tIns="45720" rIns="91440" bIns="45720" numCol="1" anchor="t" anchorCtr="0" compatLnSpc="1"/>
            <a:p>
              <a:endParaRPr lang="zh-CN" altLang="en-US"/>
            </a:p>
          </p:txBody>
        </p:sp>
        <p:sp>
          <p:nvSpPr>
            <p:cNvPr id="1048721"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p:spPr>
          <p:txBody>
            <a:bodyPr vert="horz" wrap="square" lIns="91440" tIns="45720" rIns="91440" bIns="45720" numCol="1" anchor="t" anchorCtr="0" compatLnSpc="1"/>
            <a:p>
              <a:endParaRPr lang="zh-CN" altLang="en-US"/>
            </a:p>
          </p:txBody>
        </p:sp>
        <p:sp>
          <p:nvSpPr>
            <p:cNvPr id="1048722"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p:spPr>
          <p:txBody>
            <a:bodyPr vert="horz" wrap="square" lIns="91440" tIns="45720" rIns="91440" bIns="45720" numCol="1" anchor="t" anchorCtr="0" compatLnSpc="1"/>
            <a:p>
              <a:endParaRPr lang="zh-CN" altLang="en-US"/>
            </a:p>
          </p:txBody>
        </p:sp>
        <p:sp>
          <p:nvSpPr>
            <p:cNvPr id="1048723"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p:spPr>
          <p:txBody>
            <a:bodyPr vert="horz" wrap="square" lIns="91440" tIns="45720" rIns="91440" bIns="45720" numCol="1" anchor="t" anchorCtr="0" compatLnSpc="1"/>
            <a:p>
              <a:endParaRPr lang="zh-CN" altLang="en-US"/>
            </a:p>
          </p:txBody>
        </p:sp>
        <p:sp>
          <p:nvSpPr>
            <p:cNvPr id="1048724"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p:spPr>
          <p:txBody>
            <a:bodyPr vert="horz" wrap="square" lIns="91440" tIns="45720" rIns="91440" bIns="45720" numCol="1" anchor="t" anchorCtr="0" compatLnSpc="1"/>
            <a:p>
              <a:endParaRPr lang="zh-CN" altLang="en-US"/>
            </a:p>
          </p:txBody>
        </p:sp>
        <p:sp>
          <p:nvSpPr>
            <p:cNvPr id="1048725"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p:spPr>
          <p:txBody>
            <a:bodyPr vert="horz" wrap="square" lIns="91440" tIns="45720" rIns="91440" bIns="45720" numCol="1" anchor="t" anchorCtr="0" compatLnSpc="1"/>
            <a:p>
              <a:endParaRPr lang="zh-CN" altLang="en-US"/>
            </a:p>
          </p:txBody>
        </p:sp>
        <p:sp>
          <p:nvSpPr>
            <p:cNvPr id="1048726"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p:spPr>
          <p:txBody>
            <a:bodyPr vert="horz" wrap="square" lIns="91440" tIns="45720" rIns="91440" bIns="45720" numCol="1" anchor="t" anchorCtr="0" compatLnSpc="1"/>
            <a:p>
              <a:endParaRPr lang="zh-CN" altLang="en-US"/>
            </a:p>
          </p:txBody>
        </p:sp>
        <p:sp>
          <p:nvSpPr>
            <p:cNvPr id="1048727"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p:spPr>
          <p:txBody>
            <a:bodyPr vert="horz" wrap="square" lIns="91440" tIns="45720" rIns="91440" bIns="45720" numCol="1" anchor="t" anchorCtr="0" compatLnSpc="1"/>
            <a:p>
              <a:endParaRPr lang="zh-CN" altLang="en-US"/>
            </a:p>
          </p:txBody>
        </p:sp>
        <p:sp>
          <p:nvSpPr>
            <p:cNvPr id="1048728"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p:spPr>
          <p:txBody>
            <a:bodyPr vert="horz" wrap="square" lIns="91440" tIns="45720" rIns="91440" bIns="45720" numCol="1" anchor="t" anchorCtr="0" compatLnSpc="1"/>
            <a:p>
              <a:endParaRPr lang="zh-CN" altLang="en-US"/>
            </a:p>
          </p:txBody>
        </p:sp>
        <p:sp>
          <p:nvSpPr>
            <p:cNvPr id="1048729"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p:spPr>
          <p:txBody>
            <a:bodyPr vert="horz" wrap="square" lIns="91440" tIns="45720" rIns="91440" bIns="45720" numCol="1" anchor="t" anchorCtr="0" compatLnSpc="1"/>
            <a:p>
              <a:endParaRPr lang="zh-CN" altLang="en-US"/>
            </a:p>
          </p:txBody>
        </p:sp>
        <p:sp>
          <p:nvSpPr>
            <p:cNvPr id="1048730"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p:spPr>
          <p:txBody>
            <a:bodyPr vert="horz" wrap="square" lIns="91440" tIns="45720" rIns="91440" bIns="45720" numCol="1" anchor="t" anchorCtr="0" compatLnSpc="1"/>
            <a:p>
              <a:endParaRPr lang="zh-CN" altLang="en-US"/>
            </a:p>
          </p:txBody>
        </p:sp>
        <p:sp>
          <p:nvSpPr>
            <p:cNvPr id="1048731"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p:spPr>
          <p:txBody>
            <a:bodyPr vert="horz" wrap="square" lIns="91440" tIns="45720" rIns="91440" bIns="45720" numCol="1" anchor="t" anchorCtr="0" compatLnSpc="1"/>
            <a:p>
              <a:endParaRPr lang="zh-CN" altLang="en-US"/>
            </a:p>
          </p:txBody>
        </p:sp>
        <p:sp>
          <p:nvSpPr>
            <p:cNvPr id="1048732"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p:spPr>
          <p:txBody>
            <a:bodyPr vert="horz" wrap="square" lIns="91440" tIns="45720" rIns="91440" bIns="45720" numCol="1" anchor="t" anchorCtr="0" compatLnSpc="1"/>
            <a:p>
              <a:endParaRPr lang="zh-CN" altLang="en-US"/>
            </a:p>
          </p:txBody>
        </p:sp>
        <p:sp>
          <p:nvSpPr>
            <p:cNvPr id="1048733"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p:spPr>
          <p:txBody>
            <a:bodyPr vert="horz" wrap="square" lIns="91440" tIns="45720" rIns="91440" bIns="45720" numCol="1" anchor="t" anchorCtr="0" compatLnSpc="1"/>
            <a:p>
              <a:endParaRPr lang="zh-CN" altLang="en-US"/>
            </a:p>
          </p:txBody>
        </p:sp>
        <p:sp>
          <p:nvSpPr>
            <p:cNvPr id="1048734"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p:spPr>
          <p:txBody>
            <a:bodyPr vert="horz" wrap="square" lIns="91440" tIns="45720" rIns="91440" bIns="45720" numCol="1" anchor="t" anchorCtr="0" compatLnSpc="1"/>
            <a:p>
              <a:endParaRPr lang="zh-CN" altLang="en-US"/>
            </a:p>
          </p:txBody>
        </p:sp>
        <p:sp>
          <p:nvSpPr>
            <p:cNvPr id="1048735"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p:spPr>
          <p:txBody>
            <a:bodyPr vert="horz" wrap="square" lIns="91440" tIns="45720" rIns="91440" bIns="45720" numCol="1" anchor="t" anchorCtr="0" compatLnSpc="1"/>
            <a:p>
              <a:endParaRPr lang="zh-CN" altLang="en-US"/>
            </a:p>
          </p:txBody>
        </p:sp>
        <p:sp>
          <p:nvSpPr>
            <p:cNvPr id="1048736"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p:spPr>
          <p:txBody>
            <a:bodyPr vert="horz" wrap="square" lIns="91440" tIns="45720" rIns="91440" bIns="45720" numCol="1" anchor="t" anchorCtr="0" compatLnSpc="1"/>
            <a:p>
              <a:endParaRPr lang="zh-CN" altLang="en-US"/>
            </a:p>
          </p:txBody>
        </p:sp>
        <p:sp>
          <p:nvSpPr>
            <p:cNvPr id="1048737"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p:spPr>
          <p:txBody>
            <a:bodyPr vert="horz" wrap="square" lIns="91440" tIns="45720" rIns="91440" bIns="45720" numCol="1" anchor="t" anchorCtr="0" compatLnSpc="1"/>
            <a:p>
              <a:endParaRPr lang="zh-CN" altLang="en-US"/>
            </a:p>
          </p:txBody>
        </p:sp>
        <p:sp>
          <p:nvSpPr>
            <p:cNvPr id="1048738"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p:spPr>
          <p:txBody>
            <a:bodyPr vert="horz" wrap="square" lIns="91440" tIns="45720" rIns="91440" bIns="45720" numCol="1" anchor="t" anchorCtr="0" compatLnSpc="1"/>
            <a:p>
              <a:endParaRPr lang="zh-CN" altLang="en-US"/>
            </a:p>
          </p:txBody>
        </p:sp>
        <p:sp>
          <p:nvSpPr>
            <p:cNvPr id="1048739"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p:spPr>
          <p:txBody>
            <a:bodyPr vert="horz" wrap="square" lIns="91440" tIns="45720" rIns="91440" bIns="45720" numCol="1" anchor="t" anchorCtr="0" compatLnSpc="1"/>
            <a:p>
              <a:endParaRPr lang="zh-CN" altLang="en-US"/>
            </a:p>
          </p:txBody>
        </p:sp>
        <p:sp>
          <p:nvSpPr>
            <p:cNvPr id="1048740"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p:spPr>
          <p:txBody>
            <a:bodyPr vert="horz" wrap="square" lIns="91440" tIns="45720" rIns="91440" bIns="45720" numCol="1" anchor="t" anchorCtr="0" compatLnSpc="1"/>
            <a:p>
              <a:endParaRPr lang="zh-CN" altLang="en-US"/>
            </a:p>
          </p:txBody>
        </p:sp>
        <p:sp>
          <p:nvSpPr>
            <p:cNvPr id="1048741"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p:spPr>
          <p:txBody>
            <a:bodyPr vert="horz" wrap="square" lIns="91440" tIns="45720" rIns="91440" bIns="45720" numCol="1" anchor="t" anchorCtr="0" compatLnSpc="1"/>
            <a:p>
              <a:endParaRPr lang="zh-CN" altLang="en-US"/>
            </a:p>
          </p:txBody>
        </p:sp>
        <p:sp>
          <p:nvSpPr>
            <p:cNvPr id="1048742"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p:spPr>
          <p:txBody>
            <a:bodyPr vert="horz" wrap="square" lIns="91440" tIns="45720" rIns="91440" bIns="45720" numCol="1" anchor="t" anchorCtr="0" compatLnSpc="1"/>
            <a:p>
              <a:endParaRPr lang="zh-CN" altLang="en-US"/>
            </a:p>
          </p:txBody>
        </p:sp>
      </p:grpSp>
      <p:sp>
        <p:nvSpPr>
          <p:cNvPr id="1048743" name="文本框 422"/>
          <p:cNvSpPr txBox="1"/>
          <p:nvPr/>
        </p:nvSpPr>
        <p:spPr>
          <a:xfrm>
            <a:off x="775335" y="1203325"/>
            <a:ext cx="10986135" cy="5631180"/>
          </a:xfrm>
          <a:prstGeom prst="rect">
            <a:avLst/>
          </a:prstGeom>
          <a:noFill/>
        </p:spPr>
        <p:txBody>
          <a:bodyPr wrap="square" rtlCol="0">
            <a:spAutoFit/>
          </a:bodyPr>
          <a:p>
            <a:pPr>
              <a:lnSpc>
                <a:spcPct val="150000"/>
              </a:lnSpc>
            </a:pPr>
            <a:r>
              <a:rPr lang="en-US" altLang="zh-CN" sz="2400" dirty="0">
                <a:solidFill>
                  <a:srgbClr val="5F7797"/>
                </a:solidFill>
              </a:rPr>
              <a:t>       </a:t>
            </a:r>
            <a:r>
              <a:rPr lang="zh-CN" altLang="zh-CN" sz="2400" dirty="0">
                <a:solidFill>
                  <a:srgbClr val="5F7797"/>
                </a:solidFill>
              </a:rPr>
              <a:t>赏识课堂不是在上课过程中简单的表扬加鼓励。它是将赏识教育融入课堂，让课堂成为赏识教育的载体和阵地。赏识课堂注重创造环境，以指明学生发展方向。赏识课堂关注学生的行为过程，以激发学生的兴趣和动机。赏识课堂重视学生的行为结果，以强化学生的行为表现。融入了赏识教育的课堂，将会适当提醒，增强学生的心理体验，教会学生赏识规则，引导学生自觉纠正不良行为。</a:t>
            </a:r>
            <a:endParaRPr lang="zh-CN" altLang="zh-CN" sz="2400" dirty="0">
              <a:solidFill>
                <a:srgbClr val="5F7797"/>
              </a:solidFill>
            </a:endParaRPr>
          </a:p>
          <a:p>
            <a:pPr>
              <a:lnSpc>
                <a:spcPct val="150000"/>
              </a:lnSpc>
            </a:pPr>
            <a:r>
              <a:rPr lang="en-US" altLang="zh-CN" sz="2400" dirty="0">
                <a:solidFill>
                  <a:srgbClr val="5F7797"/>
                </a:solidFill>
              </a:rPr>
              <a:t>       </a:t>
            </a:r>
            <a:r>
              <a:rPr lang="zh-CN" altLang="zh-CN" sz="2400" dirty="0">
                <a:solidFill>
                  <a:srgbClr val="5F7797"/>
                </a:solidFill>
              </a:rPr>
              <a:t>赏识教育是充满人情味和生命力的教育，是承认差异，让所有学生欢乐成长的教育，是让学生热爱生活、热爱自然、热爱文化、热爱生命的教育。苏霍姆林斯基曾说过：“教育——首先是人学。”因此，我们倡导，赏识课堂对待每一个学生都应该给予赏识，让他们拥有幸福、充满活力的健康发展。</a:t>
            </a:r>
            <a:endParaRPr lang="zh-CN" altLang="zh-CN" sz="2400" dirty="0">
              <a:solidFill>
                <a:srgbClr val="5F7797"/>
              </a:solidFill>
            </a:endParaRPr>
          </a:p>
          <a:p>
            <a:pPr>
              <a:lnSpc>
                <a:spcPct val="150000"/>
              </a:lnSpc>
            </a:pPr>
            <a:endParaRPr lang="zh-CN" altLang="zh-CN" sz="2400" dirty="0">
              <a:solidFill>
                <a:srgbClr val="5F7797"/>
              </a:solidFill>
            </a:endParaRPr>
          </a:p>
        </p:txBody>
      </p:sp>
      <p:grpSp>
        <p:nvGrpSpPr>
          <p:cNvPr id="54" name="chenying0907 423"/>
          <p:cNvGrpSpPr/>
          <p:nvPr/>
        </p:nvGrpSpPr>
        <p:grpSpPr>
          <a:xfrm>
            <a:off x="4870451" y="534413"/>
            <a:ext cx="2451100" cy="668912"/>
            <a:chOff x="4870451" y="534413"/>
            <a:chExt cx="2451100" cy="668912"/>
          </a:xfrm>
        </p:grpSpPr>
        <p:sp>
          <p:nvSpPr>
            <p:cNvPr id="1048744"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745" name="矩形 425"/>
            <p:cNvSpPr/>
            <p:nvPr/>
          </p:nvSpPr>
          <p:spPr>
            <a:xfrm>
              <a:off x="4976183" y="534413"/>
              <a:ext cx="2239645" cy="553085"/>
            </a:xfrm>
            <a:prstGeom prst="rect">
              <a:avLst/>
            </a:prstGeom>
          </p:spPr>
          <p:txBody>
            <a:bodyPr wrap="none">
              <a:spAutoFit/>
            </a:bodyPr>
            <a:p>
              <a:pPr algn="ctr"/>
              <a:r>
                <a:rPr lang="en-US" altLang="zh-CN" sz="3000" b="1" dirty="0">
                  <a:solidFill>
                    <a:srgbClr val="5F7797"/>
                  </a:solidFill>
                </a:rPr>
                <a:t>01</a:t>
              </a:r>
              <a:r>
                <a:rPr lang="zh-CN" altLang="en-US" sz="3000" b="1" dirty="0">
                  <a:solidFill>
                    <a:srgbClr val="5F7797"/>
                  </a:solidFill>
                </a:rPr>
                <a:t> </a:t>
              </a:r>
              <a:r>
                <a:rPr lang="zh-CN" altLang="en-US" sz="3000" b="1" dirty="0">
                  <a:solidFill>
                    <a:srgbClr val="5F7797"/>
                  </a:solidFill>
                </a:rPr>
                <a:t>核心概念</a:t>
              </a:r>
              <a:endParaRPr lang="zh-CN" altLang="en-US" sz="3000" b="1" dirty="0">
                <a:solidFill>
                  <a:srgbClr val="5F7797"/>
                </a:solidFill>
              </a:endParaRPr>
            </a:p>
          </p:txBody>
        </p:sp>
      </p:grpSp>
      <p:sp>
        <p:nvSpPr>
          <p:cNvPr id="1048754" name="Freeform 20"/>
          <p:cNvSpPr>
            <a:spLocks noEditPoints="1"/>
          </p:cNvSpPr>
          <p:nvPr/>
        </p:nvSpPr>
        <p:spPr bwMode="auto">
          <a:xfrm>
            <a:off x="10837863" y="5000159"/>
            <a:ext cx="1232782" cy="1820779"/>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blipFill>
            <a:blip r:embed="rId1"/>
            <a:stretch>
              <a:fillRect/>
            </a:stretch>
          </a:blipFill>
          <a:ln>
            <a:noFill/>
          </a:ln>
        </p:spPr>
        <p:txBody>
          <a:bodyPr vert="horz" wrap="square" lIns="91440" tIns="45720" rIns="91440" bIns="45720" numCol="1" anchor="t" anchorCtr="0" compatLnSpc="1"/>
          <a:p>
            <a:endParaRPr lang="id-ID"/>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754"/>
                                        </p:tgtEl>
                                        <p:attrNameLst>
                                          <p:attrName>style.visibility</p:attrName>
                                        </p:attrNameLst>
                                      </p:cBhvr>
                                      <p:to>
                                        <p:strVal val="visible"/>
                                      </p:to>
                                    </p:set>
                                    <p:animEffect transition="in" filter="wipe(down)">
                                      <p:cBhvr>
                                        <p:cTn id="7" dur="250"/>
                                        <p:tgtEl>
                                          <p:spTgt spid="10487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48743"/>
                                        </p:tgtEl>
                                        <p:attrNameLst>
                                          <p:attrName>style.visibility</p:attrName>
                                        </p:attrNameLst>
                                      </p:cBhvr>
                                      <p:to>
                                        <p:strVal val="visible"/>
                                      </p:to>
                                    </p:set>
                                    <p:animEffect transition="in" filter="wipe(up)">
                                      <p:cBhvr>
                                        <p:cTn id="15" dur="500"/>
                                        <p:tgtEl>
                                          <p:spTgt spid="1048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3" grpId="0"/>
      <p:bldP spid="104875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771" name="文本框 81"/>
          <p:cNvSpPr txBox="1"/>
          <p:nvPr>
            <p:custDataLst>
              <p:tags r:id="rId1"/>
            </p:custDataLst>
          </p:nvPr>
        </p:nvSpPr>
        <p:spPr>
          <a:xfrm>
            <a:off x="3062057" y="2096770"/>
            <a:ext cx="6092103" cy="1655146"/>
          </a:xfrm>
          <a:prstGeom prst="rect">
            <a:avLst/>
          </a:prstGeom>
          <a:noFill/>
        </p:spPr>
        <p:txBody>
          <a:bodyPr/>
          <a:p>
            <a:pPr algn="ctr">
              <a:lnSpc>
                <a:spcPct val="150000"/>
              </a:lnSpc>
            </a:pPr>
            <a:r>
              <a:rPr lang="zh-CN" altLang="en-US" sz="6000" b="1" dirty="0">
                <a:blipFill>
                  <a:blip r:embed="rId2"/>
                  <a:stretch>
                    <a:fillRect/>
                  </a:stretch>
                </a:blipFill>
                <a:latin typeface="+mn-ea"/>
              </a:rPr>
              <a:t>研究背景简述</a:t>
            </a:r>
            <a:endParaRPr lang="en-US" altLang="zh-CN" sz="6000" b="1" dirty="0">
              <a:blipFill>
                <a:blip r:embed="rId2"/>
                <a:stretch>
                  <a:fillRect/>
                </a:stretch>
              </a:blip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775" name="文本框 22"/>
          <p:cNvSpPr txBox="1"/>
          <p:nvPr/>
        </p:nvSpPr>
        <p:spPr>
          <a:xfrm>
            <a:off x="1484671" y="1491495"/>
            <a:ext cx="9406889" cy="4399915"/>
          </a:xfrm>
          <a:prstGeom prst="rect">
            <a:avLst/>
          </a:prstGeom>
          <a:noFill/>
        </p:spPr>
        <p:txBody>
          <a:bodyPr wrap="square" rtlCol="0">
            <a:spAutoFit/>
          </a:bodyPr>
          <a:p>
            <a:pPr>
              <a:spcBef>
                <a:spcPts val="600"/>
              </a:spcBef>
              <a:spcAft>
                <a:spcPts val="600"/>
              </a:spcAft>
            </a:pPr>
            <a:r>
              <a:rPr lang="zh-CN" altLang="en-US" sz="2800" dirty="0">
                <a:solidFill>
                  <a:srgbClr val="5F7797"/>
                </a:solidFill>
              </a:rPr>
              <a:t>国内学者们对学习动机理论进行了深入探讨，如自我决定理论、社会认知理论等，以期为提高学生学习动机提供理论支持。研究者们关注赏识教育在提高学生学习动机、激发学生潜能方面的作用，探讨如何在课堂教学中有效运用赏识教育策略。针对初中数学教学，研究者们探讨了如何激发学生的学习兴趣，提高学生的数学素养，以及如何将赏识教育与初中数学教学相结合。学者们研究了课堂氛围对学习动机的影响，以期为营造有利于学生发展的课堂环境提供依据。研究者们关注如何建立更加科学、合理的评价体系，以激发学生的学习动机，提高学生的学习成效。</a:t>
            </a:r>
            <a:endParaRPr lang="zh-CN" altLang="en-US" sz="2800" dirty="0">
              <a:solidFill>
                <a:srgbClr val="5F7797"/>
              </a:solidFill>
            </a:endParaRPr>
          </a:p>
        </p:txBody>
      </p:sp>
      <p:grpSp>
        <p:nvGrpSpPr>
          <p:cNvPr id="69" name="chenying0907 27"/>
          <p:cNvGrpSpPr/>
          <p:nvPr/>
        </p:nvGrpSpPr>
        <p:grpSpPr>
          <a:xfrm>
            <a:off x="4537586" y="515081"/>
            <a:ext cx="2919389" cy="1015663"/>
            <a:chOff x="4537586" y="515081"/>
            <a:chExt cx="2919389" cy="1015663"/>
          </a:xfrm>
        </p:grpSpPr>
        <p:sp>
          <p:nvSpPr>
            <p:cNvPr id="1048776"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777" name="矩形 41"/>
            <p:cNvSpPr/>
            <p:nvPr/>
          </p:nvSpPr>
          <p:spPr>
            <a:xfrm>
              <a:off x="4537586" y="515081"/>
              <a:ext cx="2919389" cy="1015663"/>
            </a:xfrm>
            <a:prstGeom prst="rect">
              <a:avLst/>
            </a:prstGeom>
          </p:spPr>
          <p:txBody>
            <a:bodyPr wrap="none">
              <a:spAutoFit/>
            </a:bodyPr>
            <a:p>
              <a:r>
                <a:rPr lang="en-US" altLang="zh-CN" sz="3000" b="1" dirty="0">
                  <a:solidFill>
                    <a:srgbClr val="5F7797"/>
                  </a:solidFill>
                </a:rPr>
                <a:t>02</a:t>
              </a:r>
              <a:r>
                <a:rPr lang="zh-CN" altLang="en-US" sz="3000" b="1" dirty="0">
                  <a:solidFill>
                    <a:srgbClr val="5F7797"/>
                  </a:solidFill>
                </a:rPr>
                <a:t>研究背景简述</a:t>
              </a:r>
              <a:endParaRPr lang="zh-CN" altLang="en-US" sz="3000" b="1" dirty="0">
                <a:solidFill>
                  <a:srgbClr val="5F7797"/>
                </a:solidFill>
              </a:endParaRPr>
            </a:p>
            <a:p>
              <a:pPr algn="ctr"/>
              <a:endParaRPr lang="zh-CN" altLang="en-US" sz="3000" b="1" dirty="0">
                <a:solidFill>
                  <a:srgbClr val="5F7797"/>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775"/>
                                        </p:tgtEl>
                                        <p:attrNameLst>
                                          <p:attrName>style.visibility</p:attrName>
                                        </p:attrNameLst>
                                      </p:cBhvr>
                                      <p:to>
                                        <p:strVal val="visible"/>
                                      </p:to>
                                    </p:set>
                                    <p:animEffect transition="in" filter="wipe(up)">
                                      <p:cBhvr>
                                        <p:cTn id="7" dur="500"/>
                                        <p:tgtEl>
                                          <p:spTgt spid="104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89" name="文本框 22"/>
          <p:cNvSpPr txBox="1"/>
          <p:nvPr/>
        </p:nvSpPr>
        <p:spPr>
          <a:xfrm>
            <a:off x="1464351" y="1495182"/>
            <a:ext cx="9406889" cy="3938270"/>
          </a:xfrm>
          <a:prstGeom prst="rect">
            <a:avLst/>
          </a:prstGeom>
          <a:noFill/>
        </p:spPr>
        <p:txBody>
          <a:bodyPr wrap="square" rtlCol="0">
            <a:spAutoFit/>
          </a:bodyPr>
          <a:p>
            <a:pPr>
              <a:spcBef>
                <a:spcPts val="600"/>
              </a:spcBef>
              <a:spcAft>
                <a:spcPts val="600"/>
              </a:spcAft>
            </a:pPr>
            <a:r>
              <a:rPr lang="zh-CN" altLang="en-US" sz="2000" dirty="0">
                <a:solidFill>
                  <a:srgbClr val="5F7797"/>
                </a:solidFill>
              </a:rPr>
              <a:t>（</a:t>
            </a:r>
            <a:r>
              <a:rPr lang="en-US" altLang="zh-CN" sz="2000" dirty="0">
                <a:solidFill>
                  <a:srgbClr val="5F7797"/>
                </a:solidFill>
              </a:rPr>
              <a:t>1</a:t>
            </a:r>
            <a:r>
              <a:rPr lang="zh-CN" altLang="en-US" sz="2000" dirty="0">
                <a:solidFill>
                  <a:srgbClr val="5F7797"/>
                </a:solidFill>
              </a:rPr>
              <a:t>）提高教学效果：通过对学习动机导向的初中数学赏识课堂的研究，可以探讨出更有效的教学方法，激发学生的学习兴趣，提高教学质量和学生的学习成绩。</a:t>
            </a:r>
            <a:endParaRPr lang="zh-CN" altLang="en-US" sz="2000" dirty="0">
              <a:solidFill>
                <a:srgbClr val="5F7797"/>
              </a:solidFill>
            </a:endParaRPr>
          </a:p>
          <a:p>
            <a:pPr>
              <a:spcBef>
                <a:spcPts val="600"/>
              </a:spcBef>
              <a:spcAft>
                <a:spcPts val="600"/>
              </a:spcAft>
            </a:pPr>
            <a:r>
              <a:rPr lang="zh-CN" altLang="en-US" sz="2000" dirty="0">
                <a:solidFill>
                  <a:srgbClr val="5F7797"/>
                </a:solidFill>
              </a:rPr>
              <a:t>（</a:t>
            </a:r>
            <a:r>
              <a:rPr lang="en-US" altLang="zh-CN" sz="2000" dirty="0">
                <a:solidFill>
                  <a:srgbClr val="5F7797"/>
                </a:solidFill>
              </a:rPr>
              <a:t>2</a:t>
            </a:r>
            <a:r>
              <a:rPr lang="zh-CN" altLang="en-US" sz="2000" dirty="0">
                <a:solidFill>
                  <a:srgbClr val="5F7797"/>
                </a:solidFill>
              </a:rPr>
              <a:t>）促进学生全面发展：赏识课堂注重培养学生的综合素质，除了传授知识外，还关注学生的情感、态度和价值观。通过对学生学习动机的引导，有助于培养学生积极的学习态度和自主学习能力，促进学生全面发展。</a:t>
            </a:r>
            <a:endParaRPr lang="zh-CN" altLang="en-US" sz="2000" dirty="0">
              <a:solidFill>
                <a:srgbClr val="5F7797"/>
              </a:solidFill>
            </a:endParaRPr>
          </a:p>
          <a:p>
            <a:pPr>
              <a:spcBef>
                <a:spcPts val="600"/>
              </a:spcBef>
              <a:spcAft>
                <a:spcPts val="600"/>
              </a:spcAft>
            </a:pPr>
            <a:r>
              <a:rPr lang="zh-CN" altLang="en-US" sz="2000" dirty="0">
                <a:solidFill>
                  <a:srgbClr val="5F7797"/>
                </a:solidFill>
              </a:rPr>
              <a:t>（</a:t>
            </a:r>
            <a:r>
              <a:rPr lang="en-US" altLang="zh-CN" sz="2000" dirty="0">
                <a:solidFill>
                  <a:srgbClr val="5F7797"/>
                </a:solidFill>
              </a:rPr>
              <a:t>3</a:t>
            </a:r>
            <a:r>
              <a:rPr lang="zh-CN" altLang="en-US" sz="2000" dirty="0">
                <a:solidFill>
                  <a:srgbClr val="5F7797"/>
                </a:solidFill>
              </a:rPr>
              <a:t>）提升教师教学水平：研究学习动机导向的初中数学赏识课堂，有助于提高教师的教学水平和教育素养。教师可以从中学习到如何更好地激发学生的学习动机，调动学生的积极性，从而提升自己的教育教学能力。</a:t>
            </a:r>
            <a:endParaRPr lang="zh-CN" altLang="en-US" sz="2000" dirty="0">
              <a:solidFill>
                <a:srgbClr val="5F7797"/>
              </a:solidFill>
            </a:endParaRPr>
          </a:p>
          <a:p>
            <a:pPr>
              <a:spcBef>
                <a:spcPts val="600"/>
              </a:spcBef>
              <a:spcAft>
                <a:spcPts val="600"/>
              </a:spcAft>
            </a:pPr>
            <a:r>
              <a:rPr lang="zh-CN" altLang="en-US" sz="2000" dirty="0">
                <a:solidFill>
                  <a:srgbClr val="5F7797"/>
                </a:solidFill>
              </a:rPr>
              <a:t>（</a:t>
            </a:r>
            <a:r>
              <a:rPr lang="en-US" altLang="zh-CN" sz="2000" dirty="0">
                <a:solidFill>
                  <a:srgbClr val="5F7797"/>
                </a:solidFill>
              </a:rPr>
              <a:t>4</a:t>
            </a:r>
            <a:r>
              <a:rPr lang="zh-CN" altLang="en-US" sz="2000" dirty="0">
                <a:solidFill>
                  <a:srgbClr val="5F7797"/>
                </a:solidFill>
              </a:rPr>
              <a:t>）有助于教育改革：学习动机导向的初中数学赏识课堂研究可以为我国教育改革提供有益的借鉴和启示。通过对赏识教育的深入研究，可以为教育政策的制定和教育教学实践提供科学依据，推动我国教育改革向更加人性化、全面化的方向发展。</a:t>
            </a:r>
            <a:endParaRPr lang="zh-CN" altLang="en-US" sz="2000" dirty="0">
              <a:solidFill>
                <a:srgbClr val="5F7797"/>
              </a:solidFill>
            </a:endParaRPr>
          </a:p>
        </p:txBody>
      </p:sp>
      <p:grpSp>
        <p:nvGrpSpPr>
          <p:cNvPr id="73" name="chenying0907 27"/>
          <p:cNvGrpSpPr/>
          <p:nvPr/>
        </p:nvGrpSpPr>
        <p:grpSpPr>
          <a:xfrm>
            <a:off x="4537586" y="515081"/>
            <a:ext cx="2783965" cy="980440"/>
            <a:chOff x="4537586" y="515081"/>
            <a:chExt cx="2783965" cy="980440"/>
          </a:xfrm>
        </p:grpSpPr>
        <p:sp>
          <p:nvSpPr>
            <p:cNvPr id="1048790" name="Freeform 544"/>
            <p:cNvSpPr>
              <a:spLocks noEditPoints="1"/>
            </p:cNvSpPr>
            <p:nvPr/>
          </p:nvSpPr>
          <p:spPr bwMode="auto">
            <a:xfrm>
              <a:off x="4870451" y="1119188"/>
              <a:ext cx="2451100" cy="84137"/>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rgbClr val="5F7797"/>
            </a:solidFill>
            <a:ln>
              <a:noFill/>
            </a:ln>
          </p:spPr>
          <p:txBody>
            <a:bodyPr vert="horz" wrap="square" lIns="91440" tIns="45720" rIns="91440" bIns="45720" numCol="1" anchor="t" anchorCtr="0" compatLnSpc="1"/>
            <a:p>
              <a:endParaRPr lang="zh-CN" altLang="en-US">
                <a:solidFill>
                  <a:schemeClr val="bg1"/>
                </a:solidFill>
              </a:endParaRPr>
            </a:p>
          </p:txBody>
        </p:sp>
        <p:sp>
          <p:nvSpPr>
            <p:cNvPr id="1048791" name="矩形 41"/>
            <p:cNvSpPr/>
            <p:nvPr/>
          </p:nvSpPr>
          <p:spPr>
            <a:xfrm>
              <a:off x="4537586" y="515081"/>
              <a:ext cx="2138680" cy="980440"/>
            </a:xfrm>
            <a:prstGeom prst="rect">
              <a:avLst/>
            </a:prstGeom>
          </p:spPr>
          <p:txBody>
            <a:bodyPr wrap="none">
              <a:spAutoFit/>
            </a:bodyPr>
            <a:p>
              <a:r>
                <a:rPr lang="en-US" altLang="zh-CN" sz="3000" b="1" dirty="0">
                  <a:solidFill>
                    <a:srgbClr val="5F7797"/>
                  </a:solidFill>
                </a:rPr>
                <a:t>02</a:t>
              </a:r>
              <a:r>
                <a:rPr lang="zh-CN" altLang="en-US" sz="3000" b="1" dirty="0">
                  <a:solidFill>
                    <a:srgbClr val="5F7797"/>
                  </a:solidFill>
                </a:rPr>
                <a:t>研究价值</a:t>
              </a:r>
              <a:endParaRPr lang="zh-CN" altLang="en-US" sz="3000" b="1" dirty="0">
                <a:solidFill>
                  <a:srgbClr val="5F7797"/>
                </a:solidFill>
              </a:endParaRPr>
            </a:p>
            <a:p>
              <a:pPr algn="ctr"/>
              <a:endParaRPr lang="zh-CN" altLang="en-US" sz="3000" b="1" dirty="0">
                <a:solidFill>
                  <a:srgbClr val="5F7797"/>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8789"/>
                                        </p:tgtEl>
                                        <p:attrNameLst>
                                          <p:attrName>style.visibility</p:attrName>
                                        </p:attrNameLst>
                                      </p:cBhvr>
                                      <p:to>
                                        <p:strVal val="visible"/>
                                      </p:to>
                                    </p:set>
                                    <p:animEffect transition="in" filter="wipe(up)">
                                      <p:cBhvr>
                                        <p:cTn id="7" dur="500"/>
                                        <p:tgtEl>
                                          <p:spTgt spid="104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815" name="文本框 81"/>
          <p:cNvSpPr txBox="1"/>
          <p:nvPr>
            <p:custDataLst>
              <p:tags r:id="rId1"/>
            </p:custDataLst>
          </p:nvPr>
        </p:nvSpPr>
        <p:spPr>
          <a:xfrm>
            <a:off x="3375068" y="2302510"/>
            <a:ext cx="6258789" cy="1655146"/>
          </a:xfrm>
          <a:prstGeom prst="rect">
            <a:avLst/>
          </a:prstGeom>
          <a:noFill/>
        </p:spPr>
        <p:txBody>
          <a:bodyPr/>
          <a:p>
            <a:pPr algn="ctr">
              <a:lnSpc>
                <a:spcPct val="150000"/>
              </a:lnSpc>
            </a:pPr>
            <a:r>
              <a:rPr lang="zh-CN" altLang="en-US" sz="6000" b="1" dirty="0">
                <a:blipFill>
                  <a:blip r:embed="rId2"/>
                  <a:stretch>
                    <a:fillRect/>
                  </a:stretch>
                </a:blipFill>
                <a:latin typeface="+mn-ea"/>
              </a:rPr>
              <a:t>研究</a:t>
            </a:r>
            <a:r>
              <a:rPr lang="zh-CN" altLang="en-US" sz="6000" b="1" dirty="0">
                <a:blipFill>
                  <a:blip r:embed="rId2"/>
                  <a:stretch>
                    <a:fillRect/>
                  </a:stretch>
                </a:blipFill>
                <a:latin typeface="+mn-ea"/>
              </a:rPr>
              <a:t>目标</a:t>
            </a:r>
            <a:endParaRPr lang="zh-CN" altLang="en-US" sz="6000" b="1" dirty="0">
              <a:blipFill>
                <a:blip r:embed="rId2"/>
                <a:stretch>
                  <a:fillRect/>
                </a:stretch>
              </a:blip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MH" val="20150828150733"/>
  <p:tag name="MH_LIBRARY" val="GRAPHIC"/>
  <p:tag name="MH_ORDER" val="文本框 21"/>
</p:tagLst>
</file>

<file path=ppt/tags/tag11.xml><?xml version="1.0" encoding="utf-8"?>
<p:tagLst xmlns:p="http://schemas.openxmlformats.org/presentationml/2006/main">
  <p:tag name="MH" val="20150828152644"/>
  <p:tag name="MH_LIBRARY" val="GRAPHIC"/>
  <p:tag name="MH_ORDER" val="TextBox 77"/>
</p:tagLst>
</file>

<file path=ppt/tags/tag12.xml><?xml version="1.0" encoding="utf-8"?>
<p:tagLst xmlns:p="http://schemas.openxmlformats.org/presentationml/2006/main">
  <p:tag name="MH" val="20150828152644"/>
  <p:tag name="MH_LIBRARY" val="GRAPHIC"/>
  <p:tag name="MH_ORDER" val="TextBox 77"/>
</p:tagLst>
</file>

<file path=ppt/tags/tag13.xml><?xml version="1.0" encoding="utf-8"?>
<p:tagLst xmlns:p="http://schemas.openxmlformats.org/presentationml/2006/main">
  <p:tag name="MH" val="20150828152644"/>
  <p:tag name="MH_LIBRARY" val="GRAPHIC"/>
  <p:tag name="MH_ORDER" val="TextBox 77"/>
</p:tagLst>
</file>

<file path=ppt/tags/tag14.xml><?xml version="1.0" encoding="utf-8"?>
<p:tagLst xmlns:p="http://schemas.openxmlformats.org/presentationml/2006/main">
  <p:tag name="MH" val="20150828152644"/>
  <p:tag name="MH_LIBRARY" val="GRAPHIC"/>
  <p:tag name="MH_ORDER" val="TextBox 77"/>
</p:tagLst>
</file>

<file path=ppt/tags/tag15.xml><?xml version="1.0" encoding="utf-8"?>
<p:tagLst xmlns:p="http://schemas.openxmlformats.org/presentationml/2006/main">
  <p:tag name="MH" val="20160517144247"/>
  <p:tag name="MH_LIBRARY" val="GRAPHIC"/>
  <p:tag name="MH_TYPE" val="Other"/>
  <p:tag name="MH_ORDER" val="1"/>
</p:tagLst>
</file>

<file path=ppt/tags/tag16.xml><?xml version="1.0" encoding="utf-8"?>
<p:tagLst xmlns:p="http://schemas.openxmlformats.org/presentationml/2006/main">
  <p:tag name="MH" val="20160517144247"/>
  <p:tag name="MH_LIBRARY" val="GRAPHIC"/>
  <p:tag name="MH_TYPE" val="Other"/>
  <p:tag name="MH_ORDER" val="2"/>
</p:tagLst>
</file>

<file path=ppt/tags/tag17.xml><?xml version="1.0" encoding="utf-8"?>
<p:tagLst xmlns:p="http://schemas.openxmlformats.org/presentationml/2006/main">
  <p:tag name="MH" val="20160517144247"/>
  <p:tag name="MH_LIBRARY" val="GRAPHIC"/>
  <p:tag name="MH_TYPE" val="Other"/>
  <p:tag name="MH_ORDER" val="4"/>
</p:tagLst>
</file>

<file path=ppt/tags/tag18.xml><?xml version="1.0" encoding="utf-8"?>
<p:tagLst xmlns:p="http://schemas.openxmlformats.org/presentationml/2006/main">
  <p:tag name="MH" val="20160517144247"/>
  <p:tag name="MH_LIBRARY" val="GRAPHIC"/>
  <p:tag name="MH_TYPE" val="Other"/>
  <p:tag name="MH_ORDER" val="5"/>
</p:tagLst>
</file>

<file path=ppt/tags/tag19.xml><?xml version="1.0" encoding="utf-8"?>
<p:tagLst xmlns:p="http://schemas.openxmlformats.org/presentationml/2006/main">
  <p:tag name="MH" val="20160517144247"/>
  <p:tag name="MH_LIBRARY" val="GRAPHIC"/>
  <p:tag name="MH_TYPE" val="Other"/>
  <p:tag name="MH_ORDER" val="7"/>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MH" val="20160517144247"/>
  <p:tag name="MH_LIBRARY" val="GRAPHIC"/>
  <p:tag name="MH_TYPE" val="Other"/>
  <p:tag name="MH_ORDER" val="8"/>
</p:tagLst>
</file>

<file path=ppt/tags/tag21.xml><?xml version="1.0" encoding="utf-8"?>
<p:tagLst xmlns:p="http://schemas.openxmlformats.org/presentationml/2006/main">
  <p:tag name="MH" val="20160517144247"/>
  <p:tag name="MH_LIBRARY" val="GRAPHIC"/>
  <p:tag name="MH_TYPE" val="Other"/>
  <p:tag name="MH_ORDER" val="9"/>
</p:tagLst>
</file>

<file path=ppt/tags/tag22.xml><?xml version="1.0" encoding="utf-8"?>
<p:tagLst xmlns:p="http://schemas.openxmlformats.org/presentationml/2006/main">
  <p:tag name="MH" val="20160517144247"/>
  <p:tag name="MH_LIBRARY" val="GRAPHIC"/>
  <p:tag name="MH_TYPE" val="Other"/>
  <p:tag name="MH_ORDER" val="10"/>
</p:tagLst>
</file>

<file path=ppt/tags/tag23.xml><?xml version="1.0" encoding="utf-8"?>
<p:tagLst xmlns:p="http://schemas.openxmlformats.org/presentationml/2006/main">
  <p:tag name="MH" val="20160517144247"/>
  <p:tag name="MH_LIBRARY" val="GRAPHIC"/>
  <p:tag name="MH_TYPE" val="Other"/>
  <p:tag name="MH_ORDER" val="11"/>
</p:tagLst>
</file>

<file path=ppt/tags/tag24.xml><?xml version="1.0" encoding="utf-8"?>
<p:tagLst xmlns:p="http://schemas.openxmlformats.org/presentationml/2006/main">
  <p:tag name="MH" val="20160517144247"/>
  <p:tag name="MH_LIBRARY" val="GRAPHIC"/>
  <p:tag name="MH_TYPE" val="Other"/>
  <p:tag name="MH_ORDER" val="12"/>
</p:tagLst>
</file>

<file path=ppt/tags/tag25.xml><?xml version="1.0" encoding="utf-8"?>
<p:tagLst xmlns:p="http://schemas.openxmlformats.org/presentationml/2006/main">
  <p:tag name="MH" val="20150828152644"/>
  <p:tag name="MH_LIBRARY" val="GRAPHIC"/>
  <p:tag name="MH_ORDER" val="TextBox 77"/>
</p:tagLst>
</file>

<file path=ppt/tags/tag26.xml><?xml version="1.0" encoding="utf-8"?>
<p:tagLst xmlns:p="http://schemas.openxmlformats.org/presentationml/2006/main">
  <p:tag name="TABLE_ENDDRAG_ORIGIN_RECT" val="710*442"/>
  <p:tag name="TABLE_ENDDRAG_RECT" val="126*97*710*442"/>
</p:tagLst>
</file>

<file path=ppt/tags/tag27.xml><?xml version="1.0" encoding="utf-8"?>
<p:tagLst xmlns:p="http://schemas.openxmlformats.org/presentationml/2006/main">
  <p:tag name="MH" val="20160525170134"/>
  <p:tag name="MH_LIBRARY" val="GRAPHIC"/>
  <p:tag name="MH_ORDER" val="TextBox 8"/>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MH" val="20150828150733"/>
  <p:tag name="MH_LIBRARY" val="GRAPHIC"/>
  <p:tag name="MH_ORDER" val="文本框 18"/>
</p:tagLst>
</file>

<file path=ppt/tags/tag6.xml><?xml version="1.0" encoding="utf-8"?>
<p:tagLst xmlns:p="http://schemas.openxmlformats.org/presentationml/2006/main">
  <p:tag name="MH" val="20150828150733"/>
  <p:tag name="MH_LIBRARY" val="GRAPHIC"/>
  <p:tag name="MH_ORDER" val="文本框 19"/>
</p:tagLst>
</file>

<file path=ppt/tags/tag7.xml><?xml version="1.0" encoding="utf-8"?>
<p:tagLst xmlns:p="http://schemas.openxmlformats.org/presentationml/2006/main">
  <p:tag name="MH" val="20150828150733"/>
  <p:tag name="MH_LIBRARY" val="GRAPHIC"/>
  <p:tag name="MH_ORDER" val="文本框 20"/>
</p:tagLst>
</file>

<file path=ppt/tags/tag8.xml><?xml version="1.0" encoding="utf-8"?>
<p:tagLst xmlns:p="http://schemas.openxmlformats.org/presentationml/2006/main">
  <p:tag name="MH" val="20150828150733"/>
  <p:tag name="MH_LIBRARY" val="GRAPHIC"/>
  <p:tag name="MH_ORDER" val="文本框 21"/>
</p:tagLst>
</file>

<file path=ppt/tags/tag9.xml><?xml version="1.0" encoding="utf-8"?>
<p:tagLst xmlns:p="http://schemas.openxmlformats.org/presentationml/2006/main">
  <p:tag name="MH" val="20150828150733"/>
  <p:tag name="MH_LIBRARY" val="GRAPHIC"/>
  <p:tag name="MH_ORDER" val="文本框 22"/>
</p:tagLst>
</file>

<file path=ppt/theme/theme1.xml><?xml version="1.0" encoding="utf-8"?>
<a:theme xmlns:a="http://schemas.openxmlformats.org/drawingml/2006/main" name="Office 主题">
  <a:themeElements>
    <a:clrScheme name="红黑">
      <a:dk1>
        <a:sysClr val="windowText" lastClr="000000"/>
      </a:dk1>
      <a:lt1>
        <a:sysClr val="window" lastClr="FFFFFF"/>
      </a:lt1>
      <a:dk2>
        <a:srgbClr val="44546A"/>
      </a:dk2>
      <a:lt2>
        <a:srgbClr val="E7E6E6"/>
      </a:lt2>
      <a:accent1>
        <a:srgbClr val="F26E61"/>
      </a:accent1>
      <a:accent2>
        <a:srgbClr val="3A3838"/>
      </a:accent2>
      <a:accent3>
        <a:srgbClr val="FFC000"/>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2651</Words>
  <Application>WPS 表格</Application>
  <PresentationFormat/>
  <Paragraphs>258</Paragraphs>
  <Slides>19</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冬青黑体简体中文 W6</vt:lpstr>
      <vt:lpstr>华文新魏</vt:lpstr>
      <vt:lpstr>宋体-简</vt:lpstr>
      <vt:lpstr>Calibri</vt:lpstr>
      <vt:lpstr>Helvetica Neue</vt:lpstr>
      <vt:lpstr>汉仪书宋二KW</vt:lpstr>
      <vt:lpstr>微软雅黑</vt:lpstr>
      <vt:lpstr>汉仪旗黑</vt:lpstr>
      <vt:lpstr>微软雅黑</vt:lpstr>
      <vt:lpstr>宋体</vt:lpstr>
      <vt:lpstr>Arial Unicode MS</vt:lpstr>
      <vt:lpstr>Arial Black</vt:lpstr>
      <vt:lpstr>华文新魏</vt:lpstr>
      <vt:lpstr>苹方-简</vt:lpstr>
      <vt:lpstr>Times New Roman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https://shop58478898.taobao.com/</Company>
  <LinksUpToDate>false</LinksUpToDate>
  <SharedDoc>false</SharedDoc>
  <HyperlinksChanged>false</HyperlinksChanged>
  <AppVersion>14.0000</AppVersion>
  <Manager>https://shop58478898.taobao.com/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https://shop58478898.taobao.com/</dc:title>
  <dc:creator>https://shop58478898.taobao.com/</dc:creator>
  <cp:lastModifiedBy>Melo</cp:lastModifiedBy>
  <cp:revision>4</cp:revision>
  <dcterms:created xsi:type="dcterms:W3CDTF">2023-11-20T11:37:50Z</dcterms:created>
  <dcterms:modified xsi:type="dcterms:W3CDTF">2023-11-20T11:37:50Z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9cda1a4fa0cc4f64ba164691376e399e</vt:lpwstr>
  </property>
  <property fmtid="{D5CDD505-2E9C-101B-9397-08002B2CF9AE}" pid="3" name="KSOProductBuildVer">
    <vt:lpwstr>2052-6.3.0.8471</vt:lpwstr>
  </property>
</Properties>
</file>