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A959E-B0F3-4751-8AED-5222B20D1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5128E1-9B1B-4588-904A-92D2E2623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4D410-33BE-40A8-9536-F9DCF103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62E013-6E9B-4FED-B336-D69301A4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F34DE3-803C-448E-A278-C1C064B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9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9216F-3882-43EA-9C69-7978D74D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0436AD-862C-43D7-8381-BC0F60946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F05CA6-B310-4ABA-9D7C-F627D84B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DA23E-21B1-4D4C-80FE-F3C267D5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A79456-4A38-4AD2-9C0B-EC20970E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19F758-22BF-4C4D-A910-EAC2FA1CF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5599D7-1D54-4DF7-8AF0-9CD7984BE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D1FE78-CE77-4195-8598-3B1A5EAC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66C447-E332-4C9D-BF64-B5356366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D132FB-6444-49AA-97DA-EB06FA6A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BA22C-102B-4810-9DF1-BA7DAADE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579AE-A102-4161-9864-601C51A92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36FD33-60DC-4D06-A10E-F6C0C05F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AD3AA-6156-49C1-BFE4-5728D591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8AB6F-141B-473A-8C8D-CF293F9F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24D01-1F91-4D64-A20D-546D0B45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66E8F1-DCC4-4276-9DB3-AB76CBC9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3780CD-4B0E-4A0F-AC3C-446E86F8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536CB-8285-4CD1-9157-718AAA4E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189551-6E81-4DC2-9DFB-0D9514A8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7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D8D5C-E719-4611-ABD1-ADB074F1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7C6002-D196-4106-A86D-5181F3EFB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B955D6-C57F-4AE9-983B-BA703D370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A49C99-39F4-4E31-955F-86B4B1D3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31ABF0-670F-4EAA-B00E-E3C79E95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46A40D-62FA-432B-8F27-25793B3C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73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49A0B-1DDC-4890-A565-47C60226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175296-7A15-48DE-AFE5-BE29D1F8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E79FCE-FE09-4C16-BD16-B688E74D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2CC60-FC28-4C52-ADA2-72EB9131C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1EAA16-02A3-4C8C-BD40-7F2E3276B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434811-8E44-41CF-87B7-573F5B18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892469-29F4-4FB7-BC8E-F07F6BC9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A1A2F70-7031-43DD-9C24-A993F323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9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C5F58-FD67-4C09-95EB-47A80DCC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8963D1-AEA9-429D-BA00-ED3D976A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458C65-2AB7-4E47-BB7B-780F863C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2707AE-565C-4B54-B52C-4D67767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97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9444FB-739D-43FB-821B-CED0A134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4989AF-3532-402A-8510-5E99072E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0290FA-5495-4FA7-BA68-6812C269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39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403A00-2FEB-4601-BEBF-FBBF70E0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B1EDA4-D4AE-4942-B02B-3FB9604C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F79E78-58D3-43AD-874B-A83C81E0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99438A-A0BD-41CC-AF34-D77541D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35244A-BE24-4A28-822D-FDA12BC0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CFE49B-4D4F-444A-A826-147B8455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E5AFD-00A9-469B-99EF-66F18729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B1EA61-C181-474A-A56A-47320A397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D75407-77C5-4327-95CB-BD6D4D3B3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804964-B09D-4CB6-B71B-E57EE1C0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267A6E-C319-4401-8FC8-B7D64140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AA06D-F201-488C-9764-526DE66C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36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89A1EF-890D-40AE-8EF8-118E2301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B76AFA-F7B6-47E8-91DB-F967744F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4FA2B-A8E5-4232-89F4-9B7E0309E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50B0-37C9-4A67-B359-79AE07541934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F18D43-6E5E-4011-A184-063CA84B1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34EF22-D751-4AFA-BBA1-DC4524016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60D8-19EB-499B-A85C-9D3D85A6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FE85D9D-6614-4FDB-9D7D-912B8AE5485D}"/>
              </a:ext>
            </a:extLst>
          </p:cNvPr>
          <p:cNvSpPr txBox="1"/>
          <p:nvPr/>
        </p:nvSpPr>
        <p:spPr>
          <a:xfrm>
            <a:off x="618185" y="508716"/>
            <a:ext cx="240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秋天的天气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1DFACC-CEC0-4A99-AA2F-6775AC2E6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67" y="502074"/>
            <a:ext cx="8765291" cy="58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F303862-BA76-4E02-A20C-AD0D48E47506}"/>
              </a:ext>
            </a:extLst>
          </p:cNvPr>
          <p:cNvSpPr txBox="1"/>
          <p:nvPr/>
        </p:nvSpPr>
        <p:spPr>
          <a:xfrm>
            <a:off x="618185" y="508716"/>
            <a:ext cx="240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秋天的植物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22B500-0722-4977-87CD-54BCE24F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" y="1093491"/>
            <a:ext cx="7419390" cy="5151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FD15BD-2023-4233-9913-06B72749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05" y="3601865"/>
            <a:ext cx="4229080" cy="26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68F706-6C2F-4C90-9A69-CD3F4201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8" y="1094703"/>
            <a:ext cx="4054699" cy="30410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8B7D85-2CB7-4786-9CF4-9BF92230AF26}"/>
              </a:ext>
            </a:extLst>
          </p:cNvPr>
          <p:cNvSpPr txBox="1"/>
          <p:nvPr/>
        </p:nvSpPr>
        <p:spPr>
          <a:xfrm>
            <a:off x="309092" y="412124"/>
            <a:ext cx="240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秋天的水果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00131A-1BCC-400E-B671-0AC2C99D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93" y="174647"/>
            <a:ext cx="4557082" cy="31899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8576B9-829E-4E21-97DF-1672BFAA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93" y="3429000"/>
            <a:ext cx="4048701" cy="34027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38B87E-3EB1-4170-B39A-0CD6DF27D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57" y="171429"/>
            <a:ext cx="2078736" cy="3118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D2CB90-3F30-4519-A544-44A903FA7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8" y="4233531"/>
            <a:ext cx="4048701" cy="26925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EBEB66-C788-4BB0-8569-B04C3EF04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78" y="3643702"/>
            <a:ext cx="3632794" cy="24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A8DC36E-1678-4B22-9CA4-63A5A174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6" y="3792829"/>
            <a:ext cx="3686578" cy="29492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B4875F-AA31-48D0-B5D1-E50A7C6A9879}"/>
              </a:ext>
            </a:extLst>
          </p:cNvPr>
          <p:cNvSpPr txBox="1"/>
          <p:nvPr/>
        </p:nvSpPr>
        <p:spPr>
          <a:xfrm>
            <a:off x="618184" y="508716"/>
            <a:ext cx="314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秋天的农作物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3DA506-FAA7-4941-A011-2AE6C23A7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6" y="1442434"/>
            <a:ext cx="4006699" cy="28719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CCFA4F5-0A18-435B-914D-15B0689B5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-316337"/>
            <a:ext cx="5715000" cy="4000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5D29FDF-6AD6-41D8-84F3-85A4C21FD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3" y="3429000"/>
            <a:ext cx="3080201" cy="30802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7B9A953-967B-4E6B-9BF9-0C8BE1069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52" y="3481523"/>
            <a:ext cx="3881017" cy="25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F9AA291-E424-4815-AC5C-2293483E5C96}"/>
              </a:ext>
            </a:extLst>
          </p:cNvPr>
          <p:cNvSpPr txBox="1"/>
          <p:nvPr/>
        </p:nvSpPr>
        <p:spPr>
          <a:xfrm>
            <a:off x="618185" y="508716"/>
            <a:ext cx="240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秋天的美味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CE4351-0B62-4398-8566-2A3C73D0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4" y="194788"/>
            <a:ext cx="5447619" cy="31714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3AD98E-BDA3-4C27-99B2-D59FFCB6A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7" y="1335165"/>
            <a:ext cx="5333333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5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宽屏</PresentationFormat>
  <Paragraphs>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丽佼 周</dc:creator>
  <cp:lastModifiedBy>丽佼 周</cp:lastModifiedBy>
  <cp:revision>6</cp:revision>
  <dcterms:created xsi:type="dcterms:W3CDTF">2020-10-18T09:25:48Z</dcterms:created>
  <dcterms:modified xsi:type="dcterms:W3CDTF">2020-10-18T09:53:01Z</dcterms:modified>
</cp:coreProperties>
</file>