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587C-8F64-4139-904D-063CD8970A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974-F493-4DA4-B860-15EECAAB68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587C-8F64-4139-904D-063CD8970A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5974-F493-4DA4-B860-15EECAAB68B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commondata" val="eyJoZGlkIjoiOTJhZjg0Y2RiODlmMzliZWE5YWQ1NWE0ODQ4MmMwND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Haenie 蒋</dc:creator>
  <cp:lastModifiedBy>乐源1383467122</cp:lastModifiedBy>
  <cp:revision>2</cp:revision>
  <dcterms:created xsi:type="dcterms:W3CDTF">2023-11-20T06:14:00Z</dcterms:created>
  <dcterms:modified xsi:type="dcterms:W3CDTF">2023-11-20T06:26:17Z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68CCA7B7ACFC4EE39CEDC0BA3CA446CB_12</vt:lpwstr>
  </property>
  <property fmtid="{D5CDD505-2E9C-101B-9397-08002B2CF9AE}" pid="3" name="KSOProductBuildVer">
    <vt:lpwstr>2052-12.1.0.15712</vt:lpwstr>
  </property>
</Properties>
</file>