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-8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>
                <a:latin typeface="Calibri" pitchFamily="34" charset="0"/>
              </a:rPr>
            </a:fld>
            <a:endParaRPr lang="zh-CN" altLang="en-US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>
                <a:latin typeface="Calibri" pitchFamily="34" charset="0"/>
              </a:rPr>
            </a:fld>
            <a:endParaRPr lang="zh-CN" altLang="en-US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>
                <a:latin typeface="Calibri" pitchFamily="34" charset="0"/>
              </a:rPr>
            </a:fld>
            <a:endParaRPr lang="zh-CN" altLang="en-US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>
                <a:latin typeface="Calibri" pitchFamily="34" charset="0"/>
              </a:rPr>
            </a:fld>
            <a:endParaRPr lang="zh-CN" altLang="en-US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>
                <a:latin typeface="Calibri" pitchFamily="34" charset="0"/>
              </a:rPr>
            </a:fld>
            <a:endParaRPr lang="zh-CN" altLang="en-US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>
                <a:latin typeface="Calibri" pitchFamily="34" charset="0"/>
              </a:rPr>
            </a:fld>
            <a:endParaRPr lang="zh-CN" altLang="en-US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>
                <a:latin typeface="Calibri" pitchFamily="34" charset="0"/>
              </a:rPr>
            </a:fld>
            <a:endParaRPr lang="zh-CN" altLang="en-US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>
                <a:latin typeface="Calibri" pitchFamily="34" charset="0"/>
              </a:rPr>
            </a:fld>
            <a:endParaRPr lang="zh-CN" altLang="en-US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>
                <a:latin typeface="Calibri" pitchFamily="34" charset="0"/>
              </a:rPr>
            </a:fld>
            <a:endParaRPr lang="zh-CN" altLang="en-US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>
                <a:latin typeface="Calibri" pitchFamily="34" charset="0"/>
              </a:rPr>
            </a:fld>
            <a:endParaRPr lang="zh-CN" altLang="en-US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>
                <a:latin typeface="Calibri" pitchFamily="34" charset="0"/>
              </a:rPr>
            </a:fld>
            <a:endParaRPr lang="zh-CN" altLang="en-US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/>
            <a:fld id="{9A0DB2DC-4C9A-4742-B13C-FB6460FD3503}" type="slidenum">
              <a:rPr lang="zh-CN" altLang="en-US" dirty="0">
                <a:latin typeface="Calibri" pitchFamily="34" charset="0"/>
              </a:rPr>
            </a:fld>
            <a:endParaRPr lang="zh-CN" altLang="en-US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lang="zh-CN" altLang="en-US" dirty="0"/>
          </a:p>
        </p:txBody>
      </p:sp>
      <p:pic>
        <p:nvPicPr>
          <p:cNvPr id="2051" name="Picture 2" descr="C:\Users\huihui\Desktop\2月绘本\1 拷贝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-4068762" y="404813"/>
            <a:ext cx="12096750" cy="6080125"/>
          </a:xfrm>
          <a:ln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7" name="Picture 2" descr="C:\Users\huihui\Desktop\2月绘本\10 拷贝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1214438"/>
            <a:ext cx="9144000" cy="4524375"/>
          </a:xfrm>
          <a:ln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1" name="Picture 2" descr="C:\Users\huihui\Desktop\2月绘本\11 拷贝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1143000"/>
            <a:ext cx="9140825" cy="4452938"/>
          </a:xfrm>
          <a:ln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5" name="Picture 2" descr="C:\Users\huihui\Desktop\2月绘本\12 拷贝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1214438"/>
            <a:ext cx="9144000" cy="4524375"/>
          </a:xfrm>
          <a:ln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9" name="Picture 2" descr="C:\Users\huihui\Desktop\2月绘本\13 拷贝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1214438"/>
            <a:ext cx="9144000" cy="4524375"/>
          </a:xfrm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5" name="Picture 2" descr="C:\Users\huihui\Desktop\2月绘本\2 拷贝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1285875"/>
            <a:ext cx="9140825" cy="4452938"/>
          </a:xfrm>
          <a:ln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9" name="Picture 2" descr="C:\Users\huihui\Desktop\2月绘本\3 拷贝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1285875"/>
            <a:ext cx="9144000" cy="4525963"/>
          </a:xfrm>
          <a:ln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3" name="Picture 2" descr="C:\Users\huihui\Desktop\2月绘本\4 拷贝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1357313"/>
            <a:ext cx="9144000" cy="4589462"/>
          </a:xfrm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7" name="Picture 2" descr="C:\Users\huihui\Desktop\2月绘本\5 拷贝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1285875"/>
            <a:ext cx="9144000" cy="4251325"/>
          </a:xfrm>
          <a:ln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1" name="Picture 2" descr="C:\Users\huihui\Desktop\2月绘本\6 拷贝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-41275" y="1143000"/>
            <a:ext cx="9169400" cy="4465638"/>
          </a:xfrm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5" name="Picture 2" descr="C:\Users\huihui\Desktop\2月绘本\7 拷贝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-57150" y="1285875"/>
            <a:ext cx="9201150" cy="4408488"/>
          </a:xfrm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9" name="Picture 2" descr="C:\Users\huihui\Desktop\2月绘本\8 拷贝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1214438"/>
            <a:ext cx="9144000" cy="4524375"/>
          </a:xfrm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3" name="Picture 2" descr="C:\Users\huihui\Desktop\2月绘本\9 拷贝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-12700" y="1214438"/>
            <a:ext cx="9140825" cy="4524375"/>
          </a:xfrm>
          <a:ln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文字</Application>
  <PresentationFormat>在屏幕上显示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Arial</vt:lpstr>
      <vt:lpstr>宋体</vt:lpstr>
      <vt:lpstr>Wingdings</vt:lpstr>
      <vt:lpstr>Calibri</vt:lpstr>
      <vt:lpstr>Helvetica Neue</vt:lpstr>
      <vt:lpstr>汉仪书宋二KW</vt:lpstr>
      <vt:lpstr>微软雅黑</vt:lpstr>
      <vt:lpstr>汉仪旗黑</vt:lpstr>
      <vt:lpstr>宋体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huihui</dc:creator>
  <cp:lastModifiedBy>Lvan</cp:lastModifiedBy>
  <cp:revision>6</cp:revision>
  <dcterms:created xsi:type="dcterms:W3CDTF">2023-11-29T00:22:04Z</dcterms:created>
  <dcterms:modified xsi:type="dcterms:W3CDTF">2023-11-29T00:22:04Z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B0D132594CF2A2E72C84666526E60DDC_43</vt:lpwstr>
  </property>
  <property fmtid="{D5CDD505-2E9C-101B-9397-08002B2CF9AE}" pid="3" name="KSOProductBuildVer">
    <vt:lpwstr>2052-6.2.2.8394</vt:lpwstr>
  </property>
</Properties>
</file>