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7710" y="365125"/>
            <a:ext cx="8228965" cy="6289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875" y="570865"/>
            <a:ext cx="6529070" cy="5107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2100" y="409575"/>
            <a:ext cx="8104505" cy="6220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58510" cy="6615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8540" y="365125"/>
            <a:ext cx="569849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6306820" cy="6176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06820" y="365760"/>
            <a:ext cx="6096000" cy="6012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0205" y="758825"/>
            <a:ext cx="5873115" cy="5340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64935" y="758825"/>
            <a:ext cx="5528945" cy="5135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730" y="685165"/>
            <a:ext cx="6407150" cy="5487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59880" y="685165"/>
            <a:ext cx="5177790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98345" y="365125"/>
            <a:ext cx="7382510" cy="60858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mMwOWVmZTVkYzM3N2I2Mzc4YzM5NjYxYTE2Yzc1Yz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Nicole</cp:lastModifiedBy>
  <cp:revision>2</cp:revision>
  <dcterms:created xsi:type="dcterms:W3CDTF">2023-11-06T02:03:45Z</dcterms:created>
  <dcterms:modified xsi:type="dcterms:W3CDTF">2023-11-06T05:27:45Z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7745B934500846898DB5CF5F9A77162C_12</vt:lpwstr>
  </property>
  <property fmtid="{D5CDD505-2E9C-101B-9397-08002B2CF9AE}" pid="3" name="KSOProductBuildVer">
    <vt:lpwstr>2052-12.1.0.15712</vt:lpwstr>
  </property>
</Properties>
</file>