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Administrator\Documents\Tencent Files\386502127\Image\C2C\B9488CF89533E0A498067D9EC70F55F7.jpg"/>
          <p:cNvPicPr>
            <a:picLocks noChangeAspect="1" noChangeArrowheads="1"/>
          </p:cNvPicPr>
          <p:nvPr/>
        </p:nvPicPr>
        <p:blipFill>
          <a:blip r:embed="rId2"/>
          <a:srcRect l="28906" r="35156" b="51042"/>
          <a:stretch>
            <a:fillRect/>
          </a:stretch>
        </p:blipFill>
        <p:spPr bwMode="auto">
          <a:xfrm>
            <a:off x="1142976" y="0"/>
            <a:ext cx="671213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C:\Users\Administrator\Documents\Tencent Files\386502127\Image\C2C\83419725F6EDD6DD4DD2401A0FBACBC3.jpg"/>
          <p:cNvPicPr>
            <a:picLocks noChangeAspect="1" noChangeArrowheads="1"/>
          </p:cNvPicPr>
          <p:nvPr/>
        </p:nvPicPr>
        <p:blipFill>
          <a:blip r:embed="rId2"/>
          <a:srcRect l="20312" t="2083" b="3125"/>
          <a:stretch>
            <a:fillRect/>
          </a:stretch>
        </p:blipFill>
        <p:spPr bwMode="auto">
          <a:xfrm>
            <a:off x="714348" y="0"/>
            <a:ext cx="768698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C:\Users\Administrator\Documents\Tencent Files\386502127\Image\C2C\DF7B78B1750017354B460A01A19A663A.jpg"/>
          <p:cNvPicPr>
            <a:picLocks noChangeAspect="1" noChangeArrowheads="1"/>
          </p:cNvPicPr>
          <p:nvPr/>
        </p:nvPicPr>
        <p:blipFill>
          <a:blip r:embed="rId2"/>
          <a:srcRect l="8594" t="3125" r="16406" b="4166"/>
          <a:stretch>
            <a:fillRect/>
          </a:stretch>
        </p:blipFill>
        <p:spPr bwMode="auto">
          <a:xfrm>
            <a:off x="857224" y="0"/>
            <a:ext cx="739739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Administrator\Documents\Tencent Files\386502127\Image\C2C\F6492B022D0A82CA1F2702561B6C2C54.jpg"/>
          <p:cNvPicPr>
            <a:picLocks noChangeAspect="1" noChangeArrowheads="1"/>
          </p:cNvPicPr>
          <p:nvPr/>
        </p:nvPicPr>
        <p:blipFill>
          <a:blip r:embed="rId2"/>
          <a:srcRect l="24219" t="3125" b="6250"/>
          <a:stretch>
            <a:fillRect/>
          </a:stretch>
        </p:blipFill>
        <p:spPr bwMode="auto">
          <a:xfrm>
            <a:off x="714348" y="0"/>
            <a:ext cx="7715304" cy="6919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C:\Users\Administrator\Documents\Tencent Files\386502127\Image\C2C\E243A86ED2321CB5D65DD5BEF3A406B1.jpg"/>
          <p:cNvPicPr>
            <a:picLocks noChangeAspect="1" noChangeArrowheads="1"/>
          </p:cNvPicPr>
          <p:nvPr/>
        </p:nvPicPr>
        <p:blipFill>
          <a:blip r:embed="rId2"/>
          <a:srcRect l="13281" t="4166" r="13281" b="2083"/>
          <a:stretch>
            <a:fillRect/>
          </a:stretch>
        </p:blipFill>
        <p:spPr bwMode="auto">
          <a:xfrm>
            <a:off x="1065213" y="-56262"/>
            <a:ext cx="7221563" cy="6914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PresentationFormat>全屏显示(4:3)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Microsoft</cp:lastModifiedBy>
  <cp:revision>4</cp:revision>
  <dcterms:created xsi:type="dcterms:W3CDTF">2014-10-21T23:26:15Z</dcterms:created>
  <dcterms:modified xsi:type="dcterms:W3CDTF">2014-10-22T00:35:45Z</dcterms:modified>
</cp:coreProperties>
</file>