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hp\Desktop\u=1042803388,1846509828&amp;fm=26&amp;gp=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67869"/>
            <a:ext cx="8286808" cy="6018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2050" name="Picture 2" descr="C:\Users\hp\Desktop\ti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6096000" cy="4330700"/>
          </a:xfrm>
          <a:prstGeom prst="rect">
            <a:avLst/>
          </a:prstGeom>
          <a:noFill/>
        </p:spPr>
      </p:pic>
      <p:pic>
        <p:nvPicPr>
          <p:cNvPr id="2052" name="Picture 4" descr="C:\Users\hp\Desktop\timg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4000" y="3594100"/>
            <a:ext cx="5080000" cy="3263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 descr="C:\Users\hp\Desktop\tim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80000" cy="3810000"/>
          </a:xfrm>
          <a:prstGeom prst="rect">
            <a:avLst/>
          </a:prstGeom>
          <a:noFill/>
        </p:spPr>
      </p:pic>
      <p:pic>
        <p:nvPicPr>
          <p:cNvPr id="3075" name="Picture 3" descr="C:\Users\hp\Desktop\timg (4)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238500"/>
            <a:ext cx="5080000" cy="361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Picture 2" descr="C:\Users\hp\Desktop\timg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0" y="17002220"/>
            <a:ext cx="12192000" cy="8610600"/>
          </a:xfrm>
          <a:prstGeom prst="rect">
            <a:avLst/>
          </a:prstGeom>
          <a:noFill/>
        </p:spPr>
      </p:pic>
      <p:pic>
        <p:nvPicPr>
          <p:cNvPr id="7" name="Picture 2" descr="C:\Users\hp\Desktop\timg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03569" cy="6429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PresentationFormat>全屏显示(4:3)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hp</cp:lastModifiedBy>
  <cp:revision>4</cp:revision>
  <dcterms:created xsi:type="dcterms:W3CDTF">2019-03-13T07:31:47Z</dcterms:created>
  <dcterms:modified xsi:type="dcterms:W3CDTF">2019-03-13T07:37:01Z</dcterms:modified>
</cp:coreProperties>
</file>