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7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6.xml"/><Relationship Id="rId3" Type="http://schemas.openxmlformats.org/officeDocument/2006/relationships/image" Target="../media/image2.png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14195" y="654050"/>
            <a:ext cx="7960360" cy="554926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rcRect t="40798" r="556"/>
          <a:stretch>
            <a:fillRect/>
          </a:stretch>
        </p:blipFill>
        <p:spPr>
          <a:xfrm>
            <a:off x="-90805" y="76835"/>
            <a:ext cx="12373610" cy="692531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commondata" val="eyJoZGlkIjoiZTA4NzIyN2MxYTlmMzQ1NGE2MjU5NWRkMjhlOGMxYTA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Apple</cp:lastModifiedBy>
  <cp:revision>155</cp:revision>
  <dcterms:created xsi:type="dcterms:W3CDTF">2019-06-19T02:08:00Z</dcterms:created>
  <dcterms:modified xsi:type="dcterms:W3CDTF">2023-11-26T12:37:38Z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8A6F82BD1FD149E3AB75A6DEFB85B078_11</vt:lpwstr>
  </property>
</Properties>
</file>