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035A-43F4-4BA8-8AEB-09A1C0F39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BF837-9A74-4B37-AEF3-2CB0E9129B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" y="175895"/>
            <a:ext cx="3641725" cy="322326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515" y="248920"/>
            <a:ext cx="3107690" cy="307657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6025"/>
            <a:ext cx="3097530" cy="287782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530" y="3787775"/>
            <a:ext cx="3096895" cy="2814955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085" y="3787775"/>
            <a:ext cx="3002915" cy="296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65" cy="6096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07515" y="6381750"/>
            <a:ext cx="4983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伤心，像湿答答的下雨天，让人变得无精打采。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7360" y="6280150"/>
            <a:ext cx="566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伤心的时候，你只想一个人躲起来，什么事都不想做。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58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98650" y="6153150"/>
            <a:ext cx="589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生气，像一把熊熊的火焰，烧起来以后，就很难扑灭了。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47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55750" y="6381750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生气的时候，你想大吼大叫，你想对别人发脾气。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47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4185" y="6432550"/>
            <a:ext cx="6210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害怕像个胆小鬼，总是待在黑漆漆的地方，不敢出来。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65" cy="62541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0115" y="6356350"/>
            <a:ext cx="6812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害怕的时候，你会觉得自己变得好小，好没用，什么事都做不到。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304"/>
          <a:stretch>
            <a:fillRect/>
          </a:stretch>
        </p:blipFill>
        <p:spPr>
          <a:xfrm>
            <a:off x="0" y="0"/>
            <a:ext cx="9143365" cy="6043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4460" y="6178550"/>
            <a:ext cx="6355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平静，像植物一样安安静静的，风来的时候，叶子轻轻摇摆。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65860" y="6280150"/>
            <a:ext cx="6812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当你觉得平静时，呼吸会变得慢慢的，身体觉得很轻松，很自在。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58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550" y="6268085"/>
            <a:ext cx="6617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这些情绪每个人都会有，每一种都有不同的颜色。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65" cy="6096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6015" y="6212840"/>
            <a:ext cx="5440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只要把它们放到不同的罐子里，你就会觉得好多了。</a:t>
            </a:r>
            <a:endParaRPr lang="zh-CN" altLang="en-US"/>
          </a:p>
          <a:p>
            <a:pPr algn="l"/>
            <a:r>
              <a:rPr lang="zh-CN" altLang="en-US"/>
              <a:t>你看，都整理好了，多棒啊！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5657" r="731" b="10602"/>
          <a:stretch>
            <a:fillRect/>
          </a:stretch>
        </p:blipFill>
        <p:spPr>
          <a:xfrm>
            <a:off x="467360" y="0"/>
            <a:ext cx="80702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t="521"/>
          <a:stretch>
            <a:fillRect/>
          </a:stretch>
        </p:blipFill>
        <p:spPr>
          <a:xfrm>
            <a:off x="0" y="0"/>
            <a:ext cx="9144000" cy="6064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11350" y="6343650"/>
            <a:ext cx="4526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咦，小怪兽，你怎么现在看起来不一样了？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65" y="0"/>
            <a:ext cx="92195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t="7630"/>
          <a:stretch>
            <a:fillRect/>
          </a:stretch>
        </p:blipFill>
        <p:spPr>
          <a:xfrm>
            <a:off x="0" y="118745"/>
            <a:ext cx="9144000" cy="63925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07110" y="1343025"/>
            <a:ext cx="31184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这是情绪小怪兽。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他今天起床以后，也不知道为什么，感觉心里怪怪的，心情乱乱的。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3270" r="64557" b="35418"/>
          <a:stretch>
            <a:fillRect/>
          </a:stretch>
        </p:blipFill>
        <p:spPr>
          <a:xfrm>
            <a:off x="0" y="0"/>
            <a:ext cx="3284220" cy="37858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4" t="3562"/>
          <a:stretch>
            <a:fillRect/>
          </a:stretch>
        </p:blipFill>
        <p:spPr>
          <a:xfrm>
            <a:off x="3625850" y="1416050"/>
            <a:ext cx="5518150" cy="5441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8585" y="4464685"/>
            <a:ext cx="3175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哎呀，又弄得一团乱啦？你得学会怎么整理才行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563" r="29211" b="-301"/>
          <a:stretch>
            <a:fillRect/>
          </a:stretch>
        </p:blipFill>
        <p:spPr>
          <a:xfrm>
            <a:off x="45085" y="179705"/>
            <a:ext cx="9098915" cy="6499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31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2900" y="6028055"/>
            <a:ext cx="88011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你把不同的情绪——快乐的、伤心的、生气的......全都混在一起了，才会觉得怪怪的！</a:t>
            </a:r>
            <a:endParaRPr lang="zh-CN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9144635" cy="59620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9750" y="6229350"/>
            <a:ext cx="7827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你要把它一个个分好，放进不同的罐子里。我可以帮你一起整理噢。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541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51560" y="6381750"/>
            <a:ext cx="704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快乐，就像太阳一样明亮，和星星一样闪耀，很容易感染身边的人。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5760" y="6299200"/>
            <a:ext cx="8412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快乐的时候，你会哈哈大笑，想跳起来，想出去玩，还想和朋友们分享你的快乐。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WPS 文字</Application>
  <PresentationFormat>宽屏</PresentationFormat>
  <Paragraphs>39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等线 Light</vt:lpstr>
      <vt:lpstr>汉仪中等线KW</vt:lpstr>
      <vt:lpstr>等线</vt:lpstr>
      <vt:lpstr>Calibri</vt:lpstr>
      <vt:lpstr>Helvetica Neue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撰冩沵莪哋嬡</cp:lastModifiedBy>
  <cp:revision>4</cp:revision>
  <dcterms:created xsi:type="dcterms:W3CDTF">2022-07-01T12:02:58Z</dcterms:created>
  <dcterms:modified xsi:type="dcterms:W3CDTF">2022-07-01T12:02:58Z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2052-4.3.0.7280</vt:lpwstr>
  </property>
  <property fmtid="{D5CDD505-2E9C-101B-9397-08002B2CF9AE}" pid="3" name="ICV">
    <vt:lpwstr>5FB45EA7EE5A23FB2C6CBD62D0A62A24</vt:lpwstr>
  </property>
</Properties>
</file>