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56" r:id="rId4"/>
    <p:sldId id="257" r:id="rId5"/>
    <p:sldId id="260" r:id="rId6"/>
    <p:sldId id="259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93" d="100"/>
          <a:sy n="93" d="100"/>
        </p:scale>
        <p:origin x="-91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6696A3-3BC3-4A1E-9106-13B67352563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6696A3-3BC3-4A1E-9106-13B67352563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6696A3-3BC3-4A1E-9106-13B67352563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6696A3-3BC3-4A1E-9106-13B67352563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6696A3-3BC3-4A1E-9106-13B67352563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6696A3-3BC3-4A1E-9106-13B67352563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6696A3-3BC3-4A1E-9106-13B67352563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6696A3-3BC3-4A1E-9106-13B67352563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6696A3-3BC3-4A1E-9106-13B67352563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6696A3-3BC3-4A1E-9106-13B67352563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6696A3-3BC3-4A1E-9106-13B67352563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6696A3-3BC3-4A1E-9106-13B67352563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endParaRPr lang="zh-CN" altLang="en-US" dirty="0"/>
          </a:p>
        </p:txBody>
      </p:sp>
      <p:sp>
        <p:nvSpPr>
          <p:cNvPr id="2051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1"/>
          <p:cNvSpPr>
            <a:spLocks noGrp="1"/>
          </p:cNvSpPr>
          <p:nvPr>
            <p:ph type="ctrTitle"/>
          </p:nvPr>
        </p:nvSpPr>
        <p:spPr>
          <a:ln/>
        </p:spPr>
        <p:txBody>
          <a:bodyPr vert="horz" wrap="square" lIns="91440" tIns="45720" rIns="91440" bIns="45720" anchor="ctr"/>
          <a:p>
            <a:pPr>
              <a:buClrTx/>
              <a:buSzTx/>
              <a:buFontTx/>
            </a:pP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6" name="图片 1" descr="c:\users\zzsm\appdata\roaming\360se6\USERDA~1\Temp\0B55B3~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endParaRPr lang="zh-CN" altLang="en-US" dirty="0"/>
          </a:p>
        </p:txBody>
      </p:sp>
      <p:sp>
        <p:nvSpPr>
          <p:cNvPr id="4099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endParaRPr lang="zh-CN" altLang="en-US" dirty="0"/>
          </a:p>
        </p:txBody>
      </p:sp>
      <p:pic>
        <p:nvPicPr>
          <p:cNvPr id="4100" name="图片 4" descr="c:\users\zzsm\appdata\roaming\360se6\USERDA~1\Temp\63D0F7~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42875"/>
            <a:ext cx="9144000" cy="70564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endParaRPr lang="zh-CN" altLang="en-US" dirty="0"/>
          </a:p>
        </p:txBody>
      </p:sp>
      <p:sp>
        <p:nvSpPr>
          <p:cNvPr id="5123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endParaRPr lang="zh-CN" altLang="en-US" dirty="0"/>
          </a:p>
        </p:txBody>
      </p:sp>
      <p:pic>
        <p:nvPicPr>
          <p:cNvPr id="8194" name="Picture 2" descr="c:\users\zzsm\appdata\roaming\360se6\USERDA~1\Temp\252229~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42938"/>
            <a:ext cx="3209925" cy="4500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4" descr="c:\users\zzsm\appdata\roaming\360se6\USERDA~1\Temp\125747~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5" y="785813"/>
            <a:ext cx="2857500" cy="4357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Picture 6" descr="c:\users\zzsm\appdata\roaming\360se6\USERDA~1\Temp\032216~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63" y="714375"/>
            <a:ext cx="2928937" cy="4572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endParaRPr lang="zh-CN" altLang="en-US" dirty="0"/>
          </a:p>
        </p:txBody>
      </p:sp>
      <p:sp>
        <p:nvSpPr>
          <p:cNvPr id="6147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endParaRPr lang="zh-CN" altLang="en-US" dirty="0"/>
          </a:p>
        </p:txBody>
      </p:sp>
      <p:pic>
        <p:nvPicPr>
          <p:cNvPr id="6148" name="Picture 2" descr="c:\users\zzsm\appdata\roaming\360se6\USERDA~1\Temp\162497~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001125" cy="6172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endParaRPr lang="zh-CN" altLang="en-US" dirty="0"/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endParaRPr lang="zh-CN" altLang="en-US" dirty="0"/>
          </a:p>
        </p:txBody>
      </p:sp>
      <p:pic>
        <p:nvPicPr>
          <p:cNvPr id="7172" name="Picture 2" descr="c:\users\zzsm\appdata\roaming\360se6\USERDA~1\Temp\013000~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8858250" cy="6215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endParaRPr lang="zh-CN" altLang="en-US" dirty="0"/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endParaRPr lang="zh-CN" altLang="en-US" dirty="0"/>
          </a:p>
        </p:txBody>
      </p:sp>
      <p:pic>
        <p:nvPicPr>
          <p:cNvPr id="8196" name="Picture 2" descr="c:\users\zzsm\appdata\roaming\360se6\USERDA~1\Temp\201107~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875" y="285750"/>
            <a:ext cx="8050213" cy="60721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endParaRPr lang="zh-CN" altLang="en-US" dirty="0"/>
          </a:p>
        </p:txBody>
      </p:sp>
      <p:sp>
        <p:nvSpPr>
          <p:cNvPr id="9219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endParaRPr lang="zh-CN" altLang="en-US" dirty="0"/>
          </a:p>
        </p:txBody>
      </p:sp>
      <p:pic>
        <p:nvPicPr>
          <p:cNvPr id="9220" name="Picture 2" descr="c:\users\zzsm\appdata\roaming\360se6\USERDA~1\Temp\U_1691~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00188"/>
            <a:ext cx="3597275" cy="4500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4" descr="c:\users\zzsm\appdata\roaming\360se6\USERDA~1\Temp\201201~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0" y="1357313"/>
            <a:ext cx="5524500" cy="4572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zzsm</dc:creator>
  <cp:lastModifiedBy>＆你在我安**</cp:lastModifiedBy>
  <cp:revision>2</cp:revision>
  <dcterms:created xsi:type="dcterms:W3CDTF">2014-02-23T13:24:28Z</dcterms:created>
  <dcterms:modified xsi:type="dcterms:W3CDTF">2019-05-17T02:35:42Z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