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692A2C-B892-795B-4AC5-4F0322AC6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4E905E-7B48-1E7C-02E6-50A68F62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87C6F-49D2-7DA5-AE03-CB8E4342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E23DFF-A902-C2D5-27E6-312EA4D2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CAB30-B882-0EF2-1662-C5792F1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0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9A71C-4F8C-2293-27AB-5A563263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591AA8-DB42-AE8C-C72C-8C9693DEC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5B1CE-F911-4B9D-48B5-2D47FA35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1480B8-9314-DD97-37E4-BC43F0F0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44B4EC-0BC8-28DD-8C9C-5A758A7F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63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0416AE-90C6-10BD-4BFF-F6BE84996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29F6EA-8A70-B342-CC06-C8230A69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1E6DA2-5AF6-F943-CA1F-BA3F04A9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D87057-03AB-80D1-875C-093BB01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9261A0-7B97-6519-7EFE-0E7DFC00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4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B79D7-BA2F-BBA9-A7A8-22C665AA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0E81D9-E7DE-3991-B282-0200CDA1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0C8A2-D604-8B2A-8993-1A4AD470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676C2-D813-A16B-5966-4DFC66CF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AE2B2-52D3-6CAB-EB52-461E2B4E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33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C79E1-8A7E-3ACD-79F1-37983CCD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86CDEA-8EF3-EDF0-DCA1-A0DF2FC52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87F212-BBE6-F550-C34F-562461B4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5385-8883-02F8-87AC-423020E0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F26B5-1916-02DF-045B-B70CD2C2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9DB6B-4F65-B183-3067-CC8B7E19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6EC62-BB4C-9FC5-CB6F-11B3F5AD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B30752-BD76-905F-A014-496AECA8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8030D4-BD5A-46CD-15F8-C462EFB1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0027BA-687F-DB83-D5D5-018CCBE2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961610-5BA0-6357-71A7-EEC86CF2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2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5E008-14AD-D7B6-8813-229A3E15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12AD3E-D5CC-3D53-62EF-073C119B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991E05-4A38-68E0-9853-990FD5922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EE423B-7F8C-631A-8B7A-CAEF8880A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918587-5F88-FBD7-89DE-4C7D73186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91F5BA-3892-DC63-EFDA-BD8C82A5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53C244-2C36-F435-D696-B8C90BED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435433-2629-AABC-3B5B-E3D40409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80B2D-5DE0-43A5-AE02-50507AF1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89F2D-72F7-935E-801E-F9FCDBC3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5171C7-F816-34C8-2F27-70D5765E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93C941-BE6A-A10B-6C8A-10204F76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5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4D46DC-5082-1C76-28D9-0EF21D6D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64B710-BE42-09BE-3831-7B0A3172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43DD6E-5DBE-0652-B093-7AAB3B9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4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82578-C8B8-1462-AE7B-784C1D08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0856B9-0AD1-9458-EDDC-25492DE0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7E762C-7D53-2CD3-2BC5-692E6078D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89A604-2BC8-6FA0-B0FD-FDFBAE32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1D5117-415D-B02E-8C1D-D046CA05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B9F970-4095-0DA6-C190-8A96EAC3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45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59EDA9-E7C6-1978-D15E-CC98DA04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0A832C-6EFB-E34E-C191-705D03AAD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E239BC-97C8-45EF-F067-C17F289A6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7B82-1EDC-DC02-9D26-B576B739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398570-E177-6A5C-823F-97DE6F6E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D147FC-64A9-761F-DB02-6A7D6B5E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7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F424E7-FE8B-F111-4E2F-E3580BC3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EAEB28-A950-511C-6521-9FC0A23C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0F00FE-EA72-ED27-B1B7-7C16B693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ECE8-AAAC-4D57-AD24-47F589B7DFA5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27DF2E-8BA6-4FB3-F4C2-52D2E3D60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17D426-A390-8BFE-F203-7EC60B696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6DD-8263-481A-AE41-B29868F27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8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5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6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49" y="21039"/>
            <a:ext cx="12118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7" y="-24414"/>
            <a:ext cx="12051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D2E9-7B0E-9FE5-EC80-C73FE0BD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CA365F-0EAF-E644-4E60-6C5F7F451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34DF97-E06C-FBAD-4CF3-5C2D1216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tian jiang</dc:creator>
  <cp:lastModifiedBy>tian jiang</cp:lastModifiedBy>
  <cp:revision>1</cp:revision>
  <dcterms:created xsi:type="dcterms:W3CDTF">2023-11-17T01:23:47Z</dcterms:created>
  <dcterms:modified xsi:type="dcterms:W3CDTF">2023-11-17T01:23:59Z</dcterms:modified>
</cp:coreProperties>
</file>