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0" r:id="rId6"/>
    <p:sldId id="259" r:id="rId7"/>
    <p:sldId id="261" r:id="rId8"/>
    <p:sldId id="262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ECE8-AAAC-4D57-AD24-47F589B7DF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6DD-8263-481A-AE41-B29868F275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ECE8-AAAC-4D57-AD24-47F589B7DF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6DD-8263-481A-AE41-B29868F275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ECE8-AAAC-4D57-AD24-47F589B7DF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6DD-8263-481A-AE41-B29868F275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ECE8-AAAC-4D57-AD24-47F589B7DF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6DD-8263-481A-AE41-B29868F275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ECE8-AAAC-4D57-AD24-47F589B7DF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6DD-8263-481A-AE41-B29868F275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ECE8-AAAC-4D57-AD24-47F589B7DF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6DD-8263-481A-AE41-B29868F275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ECE8-AAAC-4D57-AD24-47F589B7DF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6DD-8263-481A-AE41-B29868F275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ECE8-AAAC-4D57-AD24-47F589B7DF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6DD-8263-481A-AE41-B29868F275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ECE8-AAAC-4D57-AD24-47F589B7DF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6DD-8263-481A-AE41-B29868F275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ECE8-AAAC-4D57-AD24-47F589B7DF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6DD-8263-481A-AE41-B29868F275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ECE8-AAAC-4D57-AD24-47F589B7DF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6DD-8263-481A-AE41-B29868F275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4ECE8-AAAC-4D57-AD24-47F589B7DF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436DD-8263-481A-AE41-B29868F275A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180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286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7" y="-24414"/>
            <a:ext cx="1205132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49" y="21039"/>
            <a:ext cx="1211885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mJlMzE0NTk3OTE5N2RiMzM2NzVhNjZjM2E5NDc0MzE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宋体</vt:lpstr>
      <vt:lpstr>Wingdings</vt:lpstr>
      <vt:lpstr>等线 Light</vt:lpstr>
      <vt:lpstr>等线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tian jiang</dc:creator>
  <cp:lastModifiedBy>噜噜雯</cp:lastModifiedBy>
  <cp:revision>2</cp:revision>
  <dcterms:created xsi:type="dcterms:W3CDTF">2023-11-17T01:23:00Z</dcterms:created>
  <dcterms:modified xsi:type="dcterms:W3CDTF">2023-11-20T07:31:17Z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604AB9BB7F384F8DA273CB6525CD0F58_12</vt:lpwstr>
  </property>
  <property fmtid="{D5CDD505-2E9C-101B-9397-08002B2CF9AE}" pid="3" name="KSOProductBuildVer">
    <vt:lpwstr>2052-12.1.0.15712</vt:lpwstr>
  </property>
</Properties>
</file>