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fonts/font1.fntdata" ContentType="application/x-fontdata"/>
  <Override PartName="/ppt/fonts/font2.fntdata" ContentType="application/x-fontdata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5" r:id="rId3"/>
  </p:sldMasterIdLst>
  <p:notesMasterIdLst>
    <p:notesMasterId r:id="rId10"/>
  </p:notesMasterIdLst>
  <p:handoutMasterIdLst>
    <p:handoutMasterId r:id="rId11"/>
  </p:handoutMasterIdLst>
  <p:sldIdLst>
    <p:sldId id="256" r:id="rId4"/>
    <p:sldId id="790" r:id="rId5"/>
    <p:sldId id="778" r:id="rId6"/>
    <p:sldId id="782" r:id="rId7"/>
    <p:sldId id="783" r:id="rId8"/>
    <p:sldId id="784" r:id="rId9"/>
  </p:sldIdLst>
  <p:sldSz cx="12192000" cy="6858000"/>
  <p:notesSz cx="6858000" cy="9144000"/>
  <p:embeddedFontLst>
    <p:embeddedFont>
      <p:font typeface="Calibri" panose="020F0502020204030204" pitchFamily="34" charset="0"/>
      <p:regular r:id="rId16"/>
    </p:embeddedFont>
    <p:embeddedFont>
      <p:font typeface="汉仪综艺体简" panose="02010600000101010101" charset="-122"/>
      <p:regular r:id="rId17"/>
    </p:embeddedFont>
  </p:embeddedFontLst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20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E4013"/>
    <a:srgbClr val="A35A1C"/>
    <a:srgbClr val="FFF3E1"/>
    <a:srgbClr val="FFDCA9"/>
    <a:srgbClr val="FFFFFA"/>
    <a:srgbClr val="FFFFF2"/>
    <a:srgbClr val="FFFFEF"/>
    <a:srgbClr val="906813"/>
    <a:srgbClr val="FFFFF3"/>
    <a:srgbClr val="FFFF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33" d="100"/>
          <a:sy n="33" d="100"/>
        </p:scale>
        <p:origin x="1872" y="1037"/>
      </p:cViewPr>
      <p:guideLst>
        <p:guide pos="3840"/>
        <p:guide orient="horz" pos="220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8" Type="http://schemas.openxmlformats.org/officeDocument/2006/relationships/tags" Target="tags/tag29.xml"/><Relationship Id="rId17" Type="http://schemas.openxmlformats.org/officeDocument/2006/relationships/font" Target="fonts/font2.fntdata"/><Relationship Id="rId16" Type="http://schemas.openxmlformats.org/officeDocument/2006/relationships/font" Target="fonts/font1.fntdata"/><Relationship Id="rId15" Type="http://schemas.openxmlformats.org/officeDocument/2006/relationships/commentAuthors" Target="commentAuthors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handoutMaster" Target="handoutMasters/handoutMaster1.xml"/><Relationship Id="rId1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汉仪旗黑-50S" panose="00020600040101010101" pitchFamily="18" charset="-122"/>
                <a:ea typeface="汉仪旗黑-50S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汉仪旗黑-50S" panose="00020600040101010101" pitchFamily="18" charset="-122"/>
                <a:ea typeface="汉仪旗黑-50S" panose="00020600040101010101" pitchFamily="18" charset="-122"/>
              </a:defRPr>
            </a:lvl1pPr>
          </a:lstStyle>
          <a:p>
            <a:fld id="{5379F314-6ABA-4191-86A3-AD61322AA0F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汉仪旗黑-50S" panose="00020600040101010101" pitchFamily="18" charset="-122"/>
                <a:ea typeface="汉仪旗黑-50S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汉仪旗黑-50S" panose="00020600040101010101" pitchFamily="18" charset="-122"/>
                <a:ea typeface="汉仪旗黑-50S" panose="00020600040101010101" pitchFamily="18" charset="-122"/>
              </a:defRPr>
            </a:lvl1pPr>
          </a:lstStyle>
          <a:p>
            <a:fld id="{1418EB2C-4E4A-4E32-B889-BE8C6F4E3139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汉仪旗黑-50S" panose="00020600040101010101" pitchFamily="18" charset="-122"/>
        <a:ea typeface="汉仪旗黑-50S" panose="00020600040101010101" pitchFamily="18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汉仪旗黑-50S" panose="00020600040101010101" pitchFamily="18" charset="-122"/>
        <a:ea typeface="汉仪旗黑-50S" panose="00020600040101010101" pitchFamily="18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汉仪旗黑-50S" panose="00020600040101010101" pitchFamily="18" charset="-122"/>
        <a:ea typeface="汉仪旗黑-50S" panose="00020600040101010101" pitchFamily="18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汉仪旗黑-50S" panose="00020600040101010101" pitchFamily="18" charset="-122"/>
        <a:ea typeface="汉仪旗黑-50S" panose="00020600040101010101" pitchFamily="18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汉仪旗黑-50S" panose="00020600040101010101" pitchFamily="18" charset="-122"/>
        <a:ea typeface="汉仪旗黑-50S" panose="00020600040101010101" pitchFamily="18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汉仪旗黑-50S" panose="00020600040101010101" pitchFamily="18" charset="-122"/>
                <a:ea typeface="汉仪旗黑-50S" panose="00020600040101010101" pitchFamily="18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汉仪旗黑-50S" panose="00020600040101010101" pitchFamily="18" charset="-122"/>
                <a:ea typeface="汉仪旗黑-50S" panose="00020600040101010101" pitchFamily="18" charset="-122"/>
              </a:defRPr>
            </a:lvl1pPr>
            <a:lvl2pPr>
              <a:defRPr>
                <a:latin typeface="汉仪旗黑-50S" panose="00020600040101010101" pitchFamily="18" charset="-122"/>
                <a:ea typeface="汉仪旗黑-50S" panose="00020600040101010101" pitchFamily="18" charset="-122"/>
              </a:defRPr>
            </a:lvl2pPr>
            <a:lvl3pPr>
              <a:defRPr>
                <a:latin typeface="汉仪旗黑-50S" panose="00020600040101010101" pitchFamily="18" charset="-122"/>
                <a:ea typeface="汉仪旗黑-50S" panose="00020600040101010101" pitchFamily="18" charset="-122"/>
              </a:defRPr>
            </a:lvl3pPr>
            <a:lvl4pPr>
              <a:defRPr>
                <a:latin typeface="汉仪旗黑-50S" panose="00020600040101010101" pitchFamily="18" charset="-122"/>
                <a:ea typeface="汉仪旗黑-50S" panose="00020600040101010101" pitchFamily="18" charset="-122"/>
              </a:defRPr>
            </a:lvl4pPr>
            <a:lvl5pPr>
              <a:defRPr>
                <a:latin typeface="汉仪旗黑-50S" panose="00020600040101010101" pitchFamily="18" charset="-122"/>
                <a:ea typeface="汉仪旗黑-50S" panose="00020600040101010101" pitchFamily="18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汉仪旗黑-50S" panose="00020600040101010101" pitchFamily="18" charset="-122"/>
                <a:ea typeface="汉仪旗黑-50S" panose="00020600040101010101" pitchFamily="18" charset="-122"/>
              </a:defRPr>
            </a:lvl1pPr>
          </a:lstStyle>
          <a:p>
            <a:fld id="{CF3927D0-24E2-452A-8C2C-6D346BA440B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汉仪旗黑-50S" panose="00020600040101010101" pitchFamily="18" charset="-122"/>
                <a:ea typeface="汉仪旗黑-50S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汉仪旗黑-50S" panose="00020600040101010101" pitchFamily="18" charset="-122"/>
                <a:ea typeface="汉仪旗黑-50S" panose="00020600040101010101" pitchFamily="18" charset="-122"/>
              </a:defRPr>
            </a:lvl1pPr>
          </a:lstStyle>
          <a:p>
            <a:fld id="{DA4D97C3-990D-489A-B832-FE45DA7D5AB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汉仪旗黑-50S" panose="00020600040101010101" pitchFamily="18" charset="-122"/>
                <a:ea typeface="汉仪旗黑-50S" panose="00020600040101010101" pitchFamily="18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汉仪旗黑-50S" panose="00020600040101010101" pitchFamily="18" charset="-122"/>
                <a:ea typeface="汉仪旗黑-50S" panose="00020600040101010101" pitchFamily="18" charset="-122"/>
              </a:defRPr>
            </a:lvl1pPr>
            <a:lvl2pPr>
              <a:defRPr>
                <a:latin typeface="汉仪旗黑-50S" panose="00020600040101010101" pitchFamily="18" charset="-122"/>
                <a:ea typeface="汉仪旗黑-50S" panose="00020600040101010101" pitchFamily="18" charset="-122"/>
              </a:defRPr>
            </a:lvl2pPr>
            <a:lvl3pPr>
              <a:defRPr>
                <a:latin typeface="汉仪旗黑-50S" panose="00020600040101010101" pitchFamily="18" charset="-122"/>
                <a:ea typeface="汉仪旗黑-50S" panose="00020600040101010101" pitchFamily="18" charset="-122"/>
              </a:defRPr>
            </a:lvl3pPr>
            <a:lvl4pPr>
              <a:defRPr>
                <a:latin typeface="汉仪旗黑-50S" panose="00020600040101010101" pitchFamily="18" charset="-122"/>
                <a:ea typeface="汉仪旗黑-50S" panose="00020600040101010101" pitchFamily="18" charset="-122"/>
              </a:defRPr>
            </a:lvl4pPr>
            <a:lvl5pPr>
              <a:defRPr>
                <a:latin typeface="汉仪旗黑-50S" panose="00020600040101010101" pitchFamily="18" charset="-122"/>
                <a:ea typeface="汉仪旗黑-50S" panose="00020600040101010101" pitchFamily="18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汉仪旗黑-50S" panose="00020600040101010101" pitchFamily="18" charset="-122"/>
                <a:ea typeface="汉仪旗黑-50S" panose="00020600040101010101" pitchFamily="18" charset="-122"/>
              </a:defRPr>
            </a:lvl1pPr>
          </a:lstStyle>
          <a:p>
            <a:fld id="{CF3927D0-24E2-452A-8C2C-6D346BA440B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汉仪旗黑-50S" panose="00020600040101010101" pitchFamily="18" charset="-122"/>
                <a:ea typeface="汉仪旗黑-50S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汉仪旗黑-50S" panose="00020600040101010101" pitchFamily="18" charset="-122"/>
                <a:ea typeface="汉仪旗黑-50S" panose="00020600040101010101" pitchFamily="18" charset="-122"/>
              </a:defRPr>
            </a:lvl1pPr>
          </a:lstStyle>
          <a:p>
            <a:fld id="{DA4D97C3-990D-489A-B832-FE45DA7D5AB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1095432" y="526474"/>
            <a:ext cx="4031672" cy="6331526"/>
          </a:xfrm>
          <a:custGeom>
            <a:avLst/>
            <a:gdLst>
              <a:gd name="connsiteX0" fmla="*/ 113169 w 4031672"/>
              <a:gd name="connsiteY0" fmla="*/ 0 h 6331526"/>
              <a:gd name="connsiteX1" fmla="*/ 3918503 w 4031672"/>
              <a:gd name="connsiteY1" fmla="*/ 0 h 6331526"/>
              <a:gd name="connsiteX2" fmla="*/ 4031672 w 4031672"/>
              <a:gd name="connsiteY2" fmla="*/ 113169 h 6331526"/>
              <a:gd name="connsiteX3" fmla="*/ 4031672 w 4031672"/>
              <a:gd name="connsiteY3" fmla="*/ 6331526 h 6331526"/>
              <a:gd name="connsiteX4" fmla="*/ 0 w 4031672"/>
              <a:gd name="connsiteY4" fmla="*/ 6331526 h 6331526"/>
              <a:gd name="connsiteX5" fmla="*/ 0 w 4031672"/>
              <a:gd name="connsiteY5" fmla="*/ 113169 h 6331526"/>
              <a:gd name="connsiteX6" fmla="*/ 113169 w 4031672"/>
              <a:gd name="connsiteY6" fmla="*/ 0 h 6331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31672" h="6331526">
                <a:moveTo>
                  <a:pt x="113169" y="0"/>
                </a:moveTo>
                <a:lnTo>
                  <a:pt x="3918503" y="0"/>
                </a:lnTo>
                <a:cubicBezTo>
                  <a:pt x="3981005" y="0"/>
                  <a:pt x="4031672" y="50667"/>
                  <a:pt x="4031672" y="113169"/>
                </a:cubicBezTo>
                <a:lnTo>
                  <a:pt x="4031672" y="6331526"/>
                </a:lnTo>
                <a:lnTo>
                  <a:pt x="0" y="6331526"/>
                </a:lnTo>
                <a:lnTo>
                  <a:pt x="0" y="113169"/>
                </a:lnTo>
                <a:cubicBezTo>
                  <a:pt x="0" y="50667"/>
                  <a:pt x="50667" y="0"/>
                  <a:pt x="11316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latin typeface="汉仪旗黑-50S" panose="00020600040101010101" pitchFamily="18" charset="-122"/>
                <a:ea typeface="汉仪旗黑-50S" panose="00020600040101010101" pitchFamily="18" charset="-122"/>
              </a:defRPr>
            </a:lvl1pPr>
          </a:lstStyle>
          <a:p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4425388" y="1"/>
            <a:ext cx="7766613" cy="2662177"/>
          </a:xfrm>
          <a:custGeom>
            <a:avLst/>
            <a:gdLst>
              <a:gd name="connsiteX0" fmla="*/ 0 w 7766613"/>
              <a:gd name="connsiteY0" fmla="*/ 0 h 2662177"/>
              <a:gd name="connsiteX1" fmla="*/ 7766613 w 7766613"/>
              <a:gd name="connsiteY1" fmla="*/ 0 h 2662177"/>
              <a:gd name="connsiteX2" fmla="*/ 7766613 w 7766613"/>
              <a:gd name="connsiteY2" fmla="*/ 2662177 h 2662177"/>
              <a:gd name="connsiteX3" fmla="*/ 0 w 7766613"/>
              <a:gd name="connsiteY3" fmla="*/ 2662177 h 2662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66613" h="2662177">
                <a:moveTo>
                  <a:pt x="0" y="0"/>
                </a:moveTo>
                <a:lnTo>
                  <a:pt x="7766613" y="0"/>
                </a:lnTo>
                <a:lnTo>
                  <a:pt x="7766613" y="2662177"/>
                </a:lnTo>
                <a:lnTo>
                  <a:pt x="0" y="2662177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latin typeface="汉仪旗黑-50S" panose="00020600040101010101" pitchFamily="18" charset="-122"/>
                <a:ea typeface="汉仪旗黑-50S" panose="00020600040101010101" pitchFamily="18" charset="-122"/>
              </a:defRPr>
            </a:lvl1pPr>
          </a:lstStyle>
          <a:p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5"/>
          <p:cNvSpPr>
            <a:spLocks noGrp="1"/>
          </p:cNvSpPr>
          <p:nvPr>
            <p:ph type="pic" sz="quarter" idx="10"/>
          </p:nvPr>
        </p:nvSpPr>
        <p:spPr>
          <a:xfrm>
            <a:off x="6817491" y="1805653"/>
            <a:ext cx="3240911" cy="5052349"/>
          </a:xfrm>
          <a:custGeom>
            <a:avLst/>
            <a:gdLst>
              <a:gd name="connsiteX0" fmla="*/ 143929 w 3240911"/>
              <a:gd name="connsiteY0" fmla="*/ 0 h 5052349"/>
              <a:gd name="connsiteX1" fmla="*/ 3096982 w 3240911"/>
              <a:gd name="connsiteY1" fmla="*/ 0 h 5052349"/>
              <a:gd name="connsiteX2" fmla="*/ 3240911 w 3240911"/>
              <a:gd name="connsiteY2" fmla="*/ 143929 h 5052349"/>
              <a:gd name="connsiteX3" fmla="*/ 3240911 w 3240911"/>
              <a:gd name="connsiteY3" fmla="*/ 5052349 h 5052349"/>
              <a:gd name="connsiteX4" fmla="*/ 0 w 3240911"/>
              <a:gd name="connsiteY4" fmla="*/ 5052349 h 5052349"/>
              <a:gd name="connsiteX5" fmla="*/ 0 w 3240911"/>
              <a:gd name="connsiteY5" fmla="*/ 143929 h 5052349"/>
              <a:gd name="connsiteX6" fmla="*/ 143929 w 3240911"/>
              <a:gd name="connsiteY6" fmla="*/ 0 h 5052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40911" h="5052349">
                <a:moveTo>
                  <a:pt x="143929" y="0"/>
                </a:moveTo>
                <a:lnTo>
                  <a:pt x="3096982" y="0"/>
                </a:lnTo>
                <a:cubicBezTo>
                  <a:pt x="3176472" y="0"/>
                  <a:pt x="3240911" y="64439"/>
                  <a:pt x="3240911" y="143929"/>
                </a:cubicBezTo>
                <a:lnTo>
                  <a:pt x="3240911" y="5052349"/>
                </a:lnTo>
                <a:lnTo>
                  <a:pt x="0" y="5052349"/>
                </a:lnTo>
                <a:lnTo>
                  <a:pt x="0" y="143929"/>
                </a:lnTo>
                <a:cubicBezTo>
                  <a:pt x="0" y="64439"/>
                  <a:pt x="64439" y="0"/>
                  <a:pt x="14392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latin typeface="汉仪旗黑-50S" panose="00020600040101010101" pitchFamily="18" charset="-122"/>
                <a:ea typeface="汉仪旗黑-50S" panose="00020600040101010101" pitchFamily="18" charset="-122"/>
              </a:defRPr>
            </a:lvl1pPr>
          </a:lstStyle>
          <a:p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1"/>
          </p:nvPr>
        </p:nvSpPr>
        <p:spPr>
          <a:xfrm>
            <a:off x="1003300" y="3547534"/>
            <a:ext cx="3975100" cy="2336800"/>
          </a:xfrm>
          <a:custGeom>
            <a:avLst/>
            <a:gdLst>
              <a:gd name="connsiteX0" fmla="*/ 0 w 3975100"/>
              <a:gd name="connsiteY0" fmla="*/ 0 h 2336800"/>
              <a:gd name="connsiteX1" fmla="*/ 3975100 w 3975100"/>
              <a:gd name="connsiteY1" fmla="*/ 0 h 2336800"/>
              <a:gd name="connsiteX2" fmla="*/ 3975100 w 3975100"/>
              <a:gd name="connsiteY2" fmla="*/ 2336800 h 2336800"/>
              <a:gd name="connsiteX3" fmla="*/ 0 w 3975100"/>
              <a:gd name="connsiteY3" fmla="*/ 2336800 h 233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5100" h="2336800">
                <a:moveTo>
                  <a:pt x="0" y="0"/>
                </a:moveTo>
                <a:lnTo>
                  <a:pt x="3975100" y="0"/>
                </a:lnTo>
                <a:lnTo>
                  <a:pt x="3975100" y="2336800"/>
                </a:lnTo>
                <a:lnTo>
                  <a:pt x="0" y="23368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latin typeface="汉仪旗黑-50S" panose="00020600040101010101" pitchFamily="18" charset="-122"/>
                <a:ea typeface="汉仪旗黑-50S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0"/>
          </p:nvPr>
        </p:nvSpPr>
        <p:spPr>
          <a:xfrm>
            <a:off x="1003300" y="973667"/>
            <a:ext cx="3975100" cy="2336800"/>
          </a:xfrm>
          <a:custGeom>
            <a:avLst/>
            <a:gdLst>
              <a:gd name="connsiteX0" fmla="*/ 0 w 3975100"/>
              <a:gd name="connsiteY0" fmla="*/ 0 h 2336800"/>
              <a:gd name="connsiteX1" fmla="*/ 3975100 w 3975100"/>
              <a:gd name="connsiteY1" fmla="*/ 0 h 2336800"/>
              <a:gd name="connsiteX2" fmla="*/ 3975100 w 3975100"/>
              <a:gd name="connsiteY2" fmla="*/ 2336800 h 2336800"/>
              <a:gd name="connsiteX3" fmla="*/ 0 w 3975100"/>
              <a:gd name="connsiteY3" fmla="*/ 2336800 h 233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5100" h="2336800">
                <a:moveTo>
                  <a:pt x="0" y="0"/>
                </a:moveTo>
                <a:lnTo>
                  <a:pt x="3975100" y="0"/>
                </a:lnTo>
                <a:lnTo>
                  <a:pt x="3975100" y="2336800"/>
                </a:lnTo>
                <a:lnTo>
                  <a:pt x="0" y="23368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latin typeface="汉仪旗黑-50S" panose="00020600040101010101" pitchFamily="18" charset="-122"/>
                <a:ea typeface="汉仪旗黑-50S" panose="00020600040101010101" pitchFamily="18" charset="-122"/>
              </a:defRPr>
            </a:lvl1pPr>
          </a:lstStyle>
          <a:p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图片占位符 10"/>
          <p:cNvSpPr>
            <a:spLocks noGrp="1"/>
          </p:cNvSpPr>
          <p:nvPr>
            <p:ph type="pic" sz="quarter" idx="10"/>
          </p:nvPr>
        </p:nvSpPr>
        <p:spPr>
          <a:xfrm>
            <a:off x="0" y="3140765"/>
            <a:ext cx="12192000" cy="3717235"/>
          </a:xfrm>
          <a:custGeom>
            <a:avLst/>
            <a:gdLst>
              <a:gd name="connsiteX0" fmla="*/ 0 w 12192000"/>
              <a:gd name="connsiteY0" fmla="*/ 0 h 3717235"/>
              <a:gd name="connsiteX1" fmla="*/ 12192000 w 12192000"/>
              <a:gd name="connsiteY1" fmla="*/ 0 h 3717235"/>
              <a:gd name="connsiteX2" fmla="*/ 12192000 w 12192000"/>
              <a:gd name="connsiteY2" fmla="*/ 3717235 h 3717235"/>
              <a:gd name="connsiteX3" fmla="*/ 0 w 12192000"/>
              <a:gd name="connsiteY3" fmla="*/ 3717235 h 3717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717235">
                <a:moveTo>
                  <a:pt x="0" y="0"/>
                </a:moveTo>
                <a:lnTo>
                  <a:pt x="12192000" y="0"/>
                </a:lnTo>
                <a:lnTo>
                  <a:pt x="12192000" y="3717235"/>
                </a:lnTo>
                <a:lnTo>
                  <a:pt x="0" y="371723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latin typeface="汉仪旗黑-50S" panose="00020600040101010101" pitchFamily="18" charset="-122"/>
                <a:ea typeface="汉仪旗黑-50S" panose="00020600040101010101" pitchFamily="18" charset="-122"/>
              </a:defRPr>
            </a:lvl1pPr>
          </a:lstStyle>
          <a:p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汉仪旗黑-50S" panose="00020600040101010101" pitchFamily="18" charset="-122"/>
                <a:ea typeface="汉仪旗黑-50S" panose="00020600040101010101" pitchFamily="18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汉仪旗黑-50S" panose="00020600040101010101" pitchFamily="18" charset="-122"/>
                <a:ea typeface="汉仪旗黑-50S" panose="00020600040101010101" pitchFamily="18" charset="-122"/>
              </a:defRPr>
            </a:lvl1pPr>
            <a:lvl2pPr>
              <a:defRPr>
                <a:latin typeface="汉仪旗黑-50S" panose="00020600040101010101" pitchFamily="18" charset="-122"/>
                <a:ea typeface="汉仪旗黑-50S" panose="00020600040101010101" pitchFamily="18" charset="-122"/>
              </a:defRPr>
            </a:lvl2pPr>
            <a:lvl3pPr>
              <a:defRPr>
                <a:latin typeface="汉仪旗黑-50S" panose="00020600040101010101" pitchFamily="18" charset="-122"/>
                <a:ea typeface="汉仪旗黑-50S" panose="00020600040101010101" pitchFamily="18" charset="-122"/>
              </a:defRPr>
            </a:lvl3pPr>
            <a:lvl4pPr>
              <a:defRPr>
                <a:latin typeface="汉仪旗黑-50S" panose="00020600040101010101" pitchFamily="18" charset="-122"/>
                <a:ea typeface="汉仪旗黑-50S" panose="00020600040101010101" pitchFamily="18" charset="-122"/>
              </a:defRPr>
            </a:lvl4pPr>
            <a:lvl5pPr>
              <a:defRPr>
                <a:latin typeface="汉仪旗黑-50S" panose="00020600040101010101" pitchFamily="18" charset="-122"/>
                <a:ea typeface="汉仪旗黑-50S" panose="00020600040101010101" pitchFamily="18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汉仪旗黑-50S" panose="00020600040101010101" pitchFamily="18" charset="-122"/>
                <a:ea typeface="汉仪旗黑-50S" panose="00020600040101010101" pitchFamily="18" charset="-122"/>
              </a:defRPr>
            </a:lvl1pPr>
          </a:lstStyle>
          <a:p>
            <a:fld id="{CF3927D0-24E2-452A-8C2C-6D346BA440B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汉仪旗黑-50S" panose="00020600040101010101" pitchFamily="18" charset="-122"/>
                <a:ea typeface="汉仪旗黑-50S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汉仪旗黑-50S" panose="00020600040101010101" pitchFamily="18" charset="-122"/>
                <a:ea typeface="汉仪旗黑-50S" panose="00020600040101010101" pitchFamily="18" charset="-122"/>
              </a:defRPr>
            </a:lvl1pPr>
          </a:lstStyle>
          <a:p>
            <a:fld id="{DA4D97C3-990D-489A-B832-FE45DA7D5AB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latin typeface="汉仪旗黑-50S" panose="00020600040101010101" pitchFamily="18" charset="-122"/>
                <a:ea typeface="汉仪旗黑-50S" panose="00020600040101010101" pitchFamily="18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汉仪旗黑-50S" panose="00020600040101010101" pitchFamily="18" charset="-122"/>
                <a:ea typeface="汉仪旗黑-50S" panose="00020600040101010101" pitchFamily="18" charset="-122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汉仪旗黑-50S" panose="00020600040101010101" pitchFamily="18" charset="-122"/>
                <a:ea typeface="汉仪旗黑-50S" panose="00020600040101010101" pitchFamily="18" charset="-122"/>
              </a:defRPr>
            </a:lvl1pPr>
          </a:lstStyle>
          <a:p>
            <a:fld id="{CF3927D0-24E2-452A-8C2C-6D346BA440B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汉仪旗黑-50S" panose="00020600040101010101" pitchFamily="18" charset="-122"/>
                <a:ea typeface="汉仪旗黑-50S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汉仪旗黑-50S" panose="00020600040101010101" pitchFamily="18" charset="-122"/>
                <a:ea typeface="汉仪旗黑-50S" panose="00020600040101010101" pitchFamily="18" charset="-122"/>
              </a:defRPr>
            </a:lvl1pPr>
          </a:lstStyle>
          <a:p>
            <a:fld id="{DA4D97C3-990D-489A-B832-FE45DA7D5AB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汉仪旗黑-50S" panose="00020600040101010101" pitchFamily="18" charset="-122"/>
                <a:ea typeface="汉仪旗黑-50S" panose="00020600040101010101" pitchFamily="18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汉仪旗黑-50S" panose="00020600040101010101" pitchFamily="18" charset="-122"/>
                <a:ea typeface="汉仪旗黑-50S" panose="00020600040101010101" pitchFamily="18" charset="-122"/>
              </a:defRPr>
            </a:lvl1pPr>
            <a:lvl2pPr>
              <a:defRPr>
                <a:latin typeface="汉仪旗黑-50S" panose="00020600040101010101" pitchFamily="18" charset="-122"/>
                <a:ea typeface="汉仪旗黑-50S" panose="00020600040101010101" pitchFamily="18" charset="-122"/>
              </a:defRPr>
            </a:lvl2pPr>
            <a:lvl3pPr>
              <a:defRPr>
                <a:latin typeface="汉仪旗黑-50S" panose="00020600040101010101" pitchFamily="18" charset="-122"/>
                <a:ea typeface="汉仪旗黑-50S" panose="00020600040101010101" pitchFamily="18" charset="-122"/>
              </a:defRPr>
            </a:lvl3pPr>
            <a:lvl4pPr>
              <a:defRPr>
                <a:latin typeface="汉仪旗黑-50S" panose="00020600040101010101" pitchFamily="18" charset="-122"/>
                <a:ea typeface="汉仪旗黑-50S" panose="00020600040101010101" pitchFamily="18" charset="-122"/>
              </a:defRPr>
            </a:lvl4pPr>
            <a:lvl5pPr>
              <a:defRPr>
                <a:latin typeface="汉仪旗黑-50S" panose="00020600040101010101" pitchFamily="18" charset="-122"/>
                <a:ea typeface="汉仪旗黑-50S" panose="00020600040101010101" pitchFamily="18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汉仪旗黑-50S" panose="00020600040101010101" pitchFamily="18" charset="-122"/>
                <a:ea typeface="汉仪旗黑-50S" panose="00020600040101010101" pitchFamily="18" charset="-122"/>
              </a:defRPr>
            </a:lvl1pPr>
          </a:lstStyle>
          <a:p>
            <a:fld id="{CF3927D0-24E2-452A-8C2C-6D346BA440B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汉仪旗黑-50S" panose="00020600040101010101" pitchFamily="18" charset="-122"/>
                <a:ea typeface="汉仪旗黑-50S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汉仪旗黑-50S" panose="00020600040101010101" pitchFamily="18" charset="-122"/>
                <a:ea typeface="汉仪旗黑-50S" panose="00020600040101010101" pitchFamily="18" charset="-122"/>
              </a:defRPr>
            </a:lvl1pPr>
          </a:lstStyle>
          <a:p>
            <a:fld id="{DA4D97C3-990D-489A-B832-FE45DA7D5AB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汉仪旗黑-50S" panose="00020600040101010101" pitchFamily="18" charset="-122"/>
                <a:ea typeface="汉仪旗黑-50S" panose="00020600040101010101" pitchFamily="18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汉仪旗黑-50S" panose="00020600040101010101" pitchFamily="18" charset="-122"/>
                <a:ea typeface="汉仪旗黑-50S" panose="00020600040101010101" pitchFamily="18" charset="-122"/>
              </a:defRPr>
            </a:lvl1pPr>
            <a:lvl2pPr>
              <a:defRPr>
                <a:latin typeface="汉仪旗黑-50S" panose="00020600040101010101" pitchFamily="18" charset="-122"/>
                <a:ea typeface="汉仪旗黑-50S" panose="00020600040101010101" pitchFamily="18" charset="-122"/>
              </a:defRPr>
            </a:lvl2pPr>
            <a:lvl3pPr>
              <a:defRPr>
                <a:latin typeface="汉仪旗黑-50S" panose="00020600040101010101" pitchFamily="18" charset="-122"/>
                <a:ea typeface="汉仪旗黑-50S" panose="00020600040101010101" pitchFamily="18" charset="-122"/>
              </a:defRPr>
            </a:lvl3pPr>
            <a:lvl4pPr>
              <a:defRPr>
                <a:latin typeface="汉仪旗黑-50S" panose="00020600040101010101" pitchFamily="18" charset="-122"/>
                <a:ea typeface="汉仪旗黑-50S" panose="00020600040101010101" pitchFamily="18" charset="-122"/>
              </a:defRPr>
            </a:lvl4pPr>
            <a:lvl5pPr>
              <a:defRPr>
                <a:latin typeface="汉仪旗黑-50S" panose="00020600040101010101" pitchFamily="18" charset="-122"/>
                <a:ea typeface="汉仪旗黑-50S" panose="00020600040101010101" pitchFamily="18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汉仪旗黑-50S" panose="00020600040101010101" pitchFamily="18" charset="-122"/>
                <a:ea typeface="汉仪旗黑-50S" panose="00020600040101010101" pitchFamily="18" charset="-122"/>
              </a:defRPr>
            </a:lvl1pPr>
            <a:lvl2pPr>
              <a:defRPr>
                <a:latin typeface="汉仪旗黑-50S" panose="00020600040101010101" pitchFamily="18" charset="-122"/>
                <a:ea typeface="汉仪旗黑-50S" panose="00020600040101010101" pitchFamily="18" charset="-122"/>
              </a:defRPr>
            </a:lvl2pPr>
            <a:lvl3pPr>
              <a:defRPr>
                <a:latin typeface="汉仪旗黑-50S" panose="00020600040101010101" pitchFamily="18" charset="-122"/>
                <a:ea typeface="汉仪旗黑-50S" panose="00020600040101010101" pitchFamily="18" charset="-122"/>
              </a:defRPr>
            </a:lvl3pPr>
            <a:lvl4pPr>
              <a:defRPr>
                <a:latin typeface="汉仪旗黑-50S" panose="00020600040101010101" pitchFamily="18" charset="-122"/>
                <a:ea typeface="汉仪旗黑-50S" panose="00020600040101010101" pitchFamily="18" charset="-122"/>
              </a:defRPr>
            </a:lvl4pPr>
            <a:lvl5pPr>
              <a:defRPr>
                <a:latin typeface="汉仪旗黑-50S" panose="00020600040101010101" pitchFamily="18" charset="-122"/>
                <a:ea typeface="汉仪旗黑-50S" panose="00020600040101010101" pitchFamily="18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汉仪旗黑-50S" panose="00020600040101010101" pitchFamily="18" charset="-122"/>
                <a:ea typeface="汉仪旗黑-50S" panose="00020600040101010101" pitchFamily="18" charset="-122"/>
              </a:defRPr>
            </a:lvl1pPr>
          </a:lstStyle>
          <a:p>
            <a:fld id="{CF3927D0-24E2-452A-8C2C-6D346BA440B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汉仪旗黑-50S" panose="00020600040101010101" pitchFamily="18" charset="-122"/>
                <a:ea typeface="汉仪旗黑-50S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汉仪旗黑-50S" panose="00020600040101010101" pitchFamily="18" charset="-122"/>
                <a:ea typeface="汉仪旗黑-50S" panose="00020600040101010101" pitchFamily="18" charset="-122"/>
              </a:defRPr>
            </a:lvl1pPr>
          </a:lstStyle>
          <a:p>
            <a:fld id="{DA4D97C3-990D-489A-B832-FE45DA7D5AB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汉仪旗黑-50S" panose="00020600040101010101" pitchFamily="18" charset="-122"/>
                <a:ea typeface="汉仪旗黑-50S" panose="00020600040101010101" pitchFamily="18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汉仪旗黑-50S" panose="00020600040101010101" pitchFamily="18" charset="-122"/>
                <a:ea typeface="汉仪旗黑-50S" panose="00020600040101010101" pitchFamily="18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>
                <a:latin typeface="汉仪旗黑-50S" panose="00020600040101010101" pitchFamily="18" charset="-122"/>
                <a:ea typeface="汉仪旗黑-50S" panose="00020600040101010101" pitchFamily="18" charset="-122"/>
              </a:defRPr>
            </a:lvl1pPr>
            <a:lvl2pPr>
              <a:defRPr>
                <a:latin typeface="汉仪旗黑-50S" panose="00020600040101010101" pitchFamily="18" charset="-122"/>
                <a:ea typeface="汉仪旗黑-50S" panose="00020600040101010101" pitchFamily="18" charset="-122"/>
              </a:defRPr>
            </a:lvl2pPr>
            <a:lvl3pPr>
              <a:defRPr>
                <a:latin typeface="汉仪旗黑-50S" panose="00020600040101010101" pitchFamily="18" charset="-122"/>
                <a:ea typeface="汉仪旗黑-50S" panose="00020600040101010101" pitchFamily="18" charset="-122"/>
              </a:defRPr>
            </a:lvl3pPr>
            <a:lvl4pPr>
              <a:defRPr>
                <a:latin typeface="汉仪旗黑-50S" panose="00020600040101010101" pitchFamily="18" charset="-122"/>
                <a:ea typeface="汉仪旗黑-50S" panose="00020600040101010101" pitchFamily="18" charset="-122"/>
              </a:defRPr>
            </a:lvl4pPr>
            <a:lvl5pPr>
              <a:defRPr>
                <a:latin typeface="汉仪旗黑-50S" panose="00020600040101010101" pitchFamily="18" charset="-122"/>
                <a:ea typeface="汉仪旗黑-50S" panose="00020600040101010101" pitchFamily="18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汉仪旗黑-50S" panose="00020600040101010101" pitchFamily="18" charset="-122"/>
                <a:ea typeface="汉仪旗黑-50S" panose="00020600040101010101" pitchFamily="18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>
                <a:latin typeface="汉仪旗黑-50S" panose="00020600040101010101" pitchFamily="18" charset="-122"/>
                <a:ea typeface="汉仪旗黑-50S" panose="00020600040101010101" pitchFamily="18" charset="-122"/>
              </a:defRPr>
            </a:lvl1pPr>
            <a:lvl2pPr>
              <a:defRPr>
                <a:latin typeface="汉仪旗黑-50S" panose="00020600040101010101" pitchFamily="18" charset="-122"/>
                <a:ea typeface="汉仪旗黑-50S" panose="00020600040101010101" pitchFamily="18" charset="-122"/>
              </a:defRPr>
            </a:lvl2pPr>
            <a:lvl3pPr>
              <a:defRPr>
                <a:latin typeface="汉仪旗黑-50S" panose="00020600040101010101" pitchFamily="18" charset="-122"/>
                <a:ea typeface="汉仪旗黑-50S" panose="00020600040101010101" pitchFamily="18" charset="-122"/>
              </a:defRPr>
            </a:lvl3pPr>
            <a:lvl4pPr>
              <a:defRPr>
                <a:latin typeface="汉仪旗黑-50S" panose="00020600040101010101" pitchFamily="18" charset="-122"/>
                <a:ea typeface="汉仪旗黑-50S" panose="00020600040101010101" pitchFamily="18" charset="-122"/>
              </a:defRPr>
            </a:lvl4pPr>
            <a:lvl5pPr>
              <a:defRPr>
                <a:latin typeface="汉仪旗黑-50S" panose="00020600040101010101" pitchFamily="18" charset="-122"/>
                <a:ea typeface="汉仪旗黑-50S" panose="00020600040101010101" pitchFamily="18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汉仪旗黑-50S" panose="00020600040101010101" pitchFamily="18" charset="-122"/>
                <a:ea typeface="汉仪旗黑-50S" panose="00020600040101010101" pitchFamily="18" charset="-122"/>
              </a:defRPr>
            </a:lvl1pPr>
          </a:lstStyle>
          <a:p>
            <a:fld id="{CF3927D0-24E2-452A-8C2C-6D346BA440B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汉仪旗黑-50S" panose="00020600040101010101" pitchFamily="18" charset="-122"/>
                <a:ea typeface="汉仪旗黑-50S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汉仪旗黑-50S" panose="00020600040101010101" pitchFamily="18" charset="-122"/>
                <a:ea typeface="汉仪旗黑-50S" panose="00020600040101010101" pitchFamily="18" charset="-122"/>
              </a:defRPr>
            </a:lvl1pPr>
          </a:lstStyle>
          <a:p>
            <a:fld id="{DA4D97C3-990D-489A-B832-FE45DA7D5AB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汉仪旗黑-50S" panose="00020600040101010101" pitchFamily="18" charset="-122"/>
                <a:ea typeface="汉仪旗黑-50S" panose="00020600040101010101" pitchFamily="18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汉仪旗黑-50S" panose="00020600040101010101" pitchFamily="18" charset="-122"/>
                <a:ea typeface="汉仪旗黑-50S" panose="00020600040101010101" pitchFamily="18" charset="-122"/>
              </a:defRPr>
            </a:lvl1pPr>
          </a:lstStyle>
          <a:p>
            <a:fld id="{CF3927D0-24E2-452A-8C2C-6D346BA440B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汉仪旗黑-50S" panose="00020600040101010101" pitchFamily="18" charset="-122"/>
                <a:ea typeface="汉仪旗黑-50S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汉仪旗黑-50S" panose="00020600040101010101" pitchFamily="18" charset="-122"/>
                <a:ea typeface="汉仪旗黑-50S" panose="00020600040101010101" pitchFamily="18" charset="-122"/>
              </a:defRPr>
            </a:lvl1pPr>
          </a:lstStyle>
          <a:p>
            <a:fld id="{DA4D97C3-990D-489A-B832-FE45DA7D5AB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汉仪旗黑-50S" panose="00020600040101010101" pitchFamily="18" charset="-122"/>
                <a:ea typeface="汉仪旗黑-50S" panose="00020600040101010101" pitchFamily="18" charset="-122"/>
              </a:defRPr>
            </a:lvl1pPr>
          </a:lstStyle>
          <a:p>
            <a:fld id="{CF3927D0-24E2-452A-8C2C-6D346BA440B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汉仪旗黑-50S" panose="00020600040101010101" pitchFamily="18" charset="-122"/>
                <a:ea typeface="汉仪旗黑-50S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汉仪旗黑-50S" panose="00020600040101010101" pitchFamily="18" charset="-122"/>
                <a:ea typeface="汉仪旗黑-50S" panose="00020600040101010101" pitchFamily="18" charset="-122"/>
              </a:defRPr>
            </a:lvl1pPr>
          </a:lstStyle>
          <a:p>
            <a:fld id="{DA4D97C3-990D-489A-B832-FE45DA7D5AB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latin typeface="汉仪旗黑-50S" panose="00020600040101010101" pitchFamily="18" charset="-122"/>
                <a:ea typeface="汉仪旗黑-50S" panose="00020600040101010101" pitchFamily="18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汉仪旗黑-50S" panose="00020600040101010101" pitchFamily="18" charset="-122"/>
                <a:ea typeface="汉仪旗黑-50S" panose="00020600040101010101" pitchFamily="18" charset="-122"/>
              </a:defRPr>
            </a:lvl1pPr>
            <a:lvl2pPr>
              <a:defRPr sz="2800">
                <a:latin typeface="汉仪旗黑-50S" panose="00020600040101010101" pitchFamily="18" charset="-122"/>
                <a:ea typeface="汉仪旗黑-50S" panose="00020600040101010101" pitchFamily="18" charset="-122"/>
              </a:defRPr>
            </a:lvl2pPr>
            <a:lvl3pPr>
              <a:defRPr sz="2400">
                <a:latin typeface="汉仪旗黑-50S" panose="00020600040101010101" pitchFamily="18" charset="-122"/>
                <a:ea typeface="汉仪旗黑-50S" panose="00020600040101010101" pitchFamily="18" charset="-122"/>
              </a:defRPr>
            </a:lvl3pPr>
            <a:lvl4pPr>
              <a:defRPr sz="2000">
                <a:latin typeface="汉仪旗黑-50S" panose="00020600040101010101" pitchFamily="18" charset="-122"/>
                <a:ea typeface="汉仪旗黑-50S" panose="00020600040101010101" pitchFamily="18" charset="-122"/>
              </a:defRPr>
            </a:lvl4pPr>
            <a:lvl5pPr>
              <a:defRPr sz="2000">
                <a:latin typeface="汉仪旗黑-50S" panose="00020600040101010101" pitchFamily="18" charset="-122"/>
                <a:ea typeface="汉仪旗黑-50S" panose="00020600040101010101" pitchFamily="18" charset="-122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汉仪旗黑-50S" panose="00020600040101010101" pitchFamily="18" charset="-122"/>
                <a:ea typeface="汉仪旗黑-50S" panose="00020600040101010101" pitchFamily="18" charset="-122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汉仪旗黑-50S" panose="00020600040101010101" pitchFamily="18" charset="-122"/>
                <a:ea typeface="汉仪旗黑-50S" panose="00020600040101010101" pitchFamily="18" charset="-122"/>
              </a:defRPr>
            </a:lvl1pPr>
          </a:lstStyle>
          <a:p>
            <a:fld id="{CF3927D0-24E2-452A-8C2C-6D346BA440B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汉仪旗黑-50S" panose="00020600040101010101" pitchFamily="18" charset="-122"/>
                <a:ea typeface="汉仪旗黑-50S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汉仪旗黑-50S" panose="00020600040101010101" pitchFamily="18" charset="-122"/>
                <a:ea typeface="汉仪旗黑-50S" panose="00020600040101010101" pitchFamily="18" charset="-122"/>
              </a:defRPr>
            </a:lvl1pPr>
          </a:lstStyle>
          <a:p>
            <a:fld id="{DA4D97C3-990D-489A-B832-FE45DA7D5AB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latin typeface="汉仪旗黑-50S" panose="00020600040101010101" pitchFamily="18" charset="-122"/>
                <a:ea typeface="汉仪旗黑-50S" panose="00020600040101010101" pitchFamily="18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汉仪旗黑-50S" panose="00020600040101010101" pitchFamily="18" charset="-122"/>
                <a:ea typeface="汉仪旗黑-50S" panose="00020600040101010101" pitchFamily="18" charset="-12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汉仪旗黑-50S" panose="00020600040101010101" pitchFamily="18" charset="-122"/>
                <a:ea typeface="汉仪旗黑-50S" panose="00020600040101010101" pitchFamily="18" charset="-122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汉仪旗黑-50S" panose="00020600040101010101" pitchFamily="18" charset="-122"/>
                <a:ea typeface="汉仪旗黑-50S" panose="00020600040101010101" pitchFamily="18" charset="-122"/>
              </a:defRPr>
            </a:lvl1pPr>
          </a:lstStyle>
          <a:p>
            <a:fld id="{CF3927D0-24E2-452A-8C2C-6D346BA440B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汉仪旗黑-50S" panose="00020600040101010101" pitchFamily="18" charset="-122"/>
                <a:ea typeface="汉仪旗黑-50S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汉仪旗黑-50S" panose="00020600040101010101" pitchFamily="18" charset="-122"/>
                <a:ea typeface="汉仪旗黑-50S" panose="00020600040101010101" pitchFamily="18" charset="-122"/>
              </a:defRPr>
            </a:lvl1pPr>
          </a:lstStyle>
          <a:p>
            <a:fld id="{DA4D97C3-990D-489A-B832-FE45DA7D5AB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汉仪旗黑-50S" panose="00020600040101010101" pitchFamily="18" charset="-122"/>
                <a:ea typeface="汉仪旗黑-50S" panose="00020600040101010101" pitchFamily="18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汉仪旗黑-50S" panose="00020600040101010101" pitchFamily="18" charset="-122"/>
                <a:ea typeface="汉仪旗黑-50S" panose="00020600040101010101" pitchFamily="18" charset="-122"/>
              </a:defRPr>
            </a:lvl1pPr>
            <a:lvl2pPr>
              <a:defRPr>
                <a:latin typeface="汉仪旗黑-50S" panose="00020600040101010101" pitchFamily="18" charset="-122"/>
                <a:ea typeface="汉仪旗黑-50S" panose="00020600040101010101" pitchFamily="18" charset="-122"/>
              </a:defRPr>
            </a:lvl2pPr>
            <a:lvl3pPr>
              <a:defRPr>
                <a:latin typeface="汉仪旗黑-50S" panose="00020600040101010101" pitchFamily="18" charset="-122"/>
                <a:ea typeface="汉仪旗黑-50S" panose="00020600040101010101" pitchFamily="18" charset="-122"/>
              </a:defRPr>
            </a:lvl3pPr>
            <a:lvl4pPr>
              <a:defRPr>
                <a:latin typeface="汉仪旗黑-50S" panose="00020600040101010101" pitchFamily="18" charset="-122"/>
                <a:ea typeface="汉仪旗黑-50S" panose="00020600040101010101" pitchFamily="18" charset="-122"/>
              </a:defRPr>
            </a:lvl4pPr>
            <a:lvl5pPr>
              <a:defRPr>
                <a:latin typeface="汉仪旗黑-50S" panose="00020600040101010101" pitchFamily="18" charset="-122"/>
                <a:ea typeface="汉仪旗黑-50S" panose="00020600040101010101" pitchFamily="18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汉仪旗黑-50S" panose="00020600040101010101" pitchFamily="18" charset="-122"/>
                <a:ea typeface="汉仪旗黑-50S" panose="00020600040101010101" pitchFamily="18" charset="-122"/>
              </a:defRPr>
            </a:lvl1pPr>
          </a:lstStyle>
          <a:p>
            <a:fld id="{CF3927D0-24E2-452A-8C2C-6D346BA440B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汉仪旗黑-50S" panose="00020600040101010101" pitchFamily="18" charset="-122"/>
                <a:ea typeface="汉仪旗黑-50S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汉仪旗黑-50S" panose="00020600040101010101" pitchFamily="18" charset="-122"/>
                <a:ea typeface="汉仪旗黑-50S" panose="00020600040101010101" pitchFamily="18" charset="-122"/>
              </a:defRPr>
            </a:lvl1pPr>
          </a:lstStyle>
          <a:p>
            <a:fld id="{DA4D97C3-990D-489A-B832-FE45DA7D5AB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汉仪旗黑-50S" panose="00020600040101010101" pitchFamily="18" charset="-122"/>
                <a:ea typeface="汉仪旗黑-50S" panose="00020600040101010101" pitchFamily="18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汉仪旗黑-50S" panose="00020600040101010101" pitchFamily="18" charset="-122"/>
                <a:ea typeface="汉仪旗黑-50S" panose="00020600040101010101" pitchFamily="18" charset="-122"/>
              </a:defRPr>
            </a:lvl1pPr>
            <a:lvl2pPr>
              <a:defRPr>
                <a:latin typeface="汉仪旗黑-50S" panose="00020600040101010101" pitchFamily="18" charset="-122"/>
                <a:ea typeface="汉仪旗黑-50S" panose="00020600040101010101" pitchFamily="18" charset="-122"/>
              </a:defRPr>
            </a:lvl2pPr>
            <a:lvl3pPr>
              <a:defRPr>
                <a:latin typeface="汉仪旗黑-50S" panose="00020600040101010101" pitchFamily="18" charset="-122"/>
                <a:ea typeface="汉仪旗黑-50S" panose="00020600040101010101" pitchFamily="18" charset="-122"/>
              </a:defRPr>
            </a:lvl3pPr>
            <a:lvl4pPr>
              <a:defRPr>
                <a:latin typeface="汉仪旗黑-50S" panose="00020600040101010101" pitchFamily="18" charset="-122"/>
                <a:ea typeface="汉仪旗黑-50S" panose="00020600040101010101" pitchFamily="18" charset="-122"/>
              </a:defRPr>
            </a:lvl4pPr>
            <a:lvl5pPr>
              <a:defRPr>
                <a:latin typeface="汉仪旗黑-50S" panose="00020600040101010101" pitchFamily="18" charset="-122"/>
                <a:ea typeface="汉仪旗黑-50S" panose="00020600040101010101" pitchFamily="18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汉仪旗黑-50S" panose="00020600040101010101" pitchFamily="18" charset="-122"/>
                <a:ea typeface="汉仪旗黑-50S" panose="00020600040101010101" pitchFamily="18" charset="-122"/>
              </a:defRPr>
            </a:lvl1pPr>
          </a:lstStyle>
          <a:p>
            <a:fld id="{CF3927D0-24E2-452A-8C2C-6D346BA440B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汉仪旗黑-50S" panose="00020600040101010101" pitchFamily="18" charset="-122"/>
                <a:ea typeface="汉仪旗黑-50S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汉仪旗黑-50S" panose="00020600040101010101" pitchFamily="18" charset="-122"/>
                <a:ea typeface="汉仪旗黑-50S" panose="00020600040101010101" pitchFamily="18" charset="-122"/>
              </a:defRPr>
            </a:lvl1pPr>
          </a:lstStyle>
          <a:p>
            <a:fld id="{DA4D97C3-990D-489A-B832-FE45DA7D5AB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1095432" y="526474"/>
            <a:ext cx="4031672" cy="6331526"/>
          </a:xfrm>
          <a:custGeom>
            <a:avLst/>
            <a:gdLst>
              <a:gd name="connsiteX0" fmla="*/ 113169 w 4031672"/>
              <a:gd name="connsiteY0" fmla="*/ 0 h 6331526"/>
              <a:gd name="connsiteX1" fmla="*/ 3918503 w 4031672"/>
              <a:gd name="connsiteY1" fmla="*/ 0 h 6331526"/>
              <a:gd name="connsiteX2" fmla="*/ 4031672 w 4031672"/>
              <a:gd name="connsiteY2" fmla="*/ 113169 h 6331526"/>
              <a:gd name="connsiteX3" fmla="*/ 4031672 w 4031672"/>
              <a:gd name="connsiteY3" fmla="*/ 6331526 h 6331526"/>
              <a:gd name="connsiteX4" fmla="*/ 0 w 4031672"/>
              <a:gd name="connsiteY4" fmla="*/ 6331526 h 6331526"/>
              <a:gd name="connsiteX5" fmla="*/ 0 w 4031672"/>
              <a:gd name="connsiteY5" fmla="*/ 113169 h 6331526"/>
              <a:gd name="connsiteX6" fmla="*/ 113169 w 4031672"/>
              <a:gd name="connsiteY6" fmla="*/ 0 h 6331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31672" h="6331526">
                <a:moveTo>
                  <a:pt x="113169" y="0"/>
                </a:moveTo>
                <a:lnTo>
                  <a:pt x="3918503" y="0"/>
                </a:lnTo>
                <a:cubicBezTo>
                  <a:pt x="3981005" y="0"/>
                  <a:pt x="4031672" y="50667"/>
                  <a:pt x="4031672" y="113169"/>
                </a:cubicBezTo>
                <a:lnTo>
                  <a:pt x="4031672" y="6331526"/>
                </a:lnTo>
                <a:lnTo>
                  <a:pt x="0" y="6331526"/>
                </a:lnTo>
                <a:lnTo>
                  <a:pt x="0" y="113169"/>
                </a:lnTo>
                <a:cubicBezTo>
                  <a:pt x="0" y="50667"/>
                  <a:pt x="50667" y="0"/>
                  <a:pt x="11316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latin typeface="汉仪旗黑-50S" panose="00020600040101010101" pitchFamily="18" charset="-122"/>
                <a:ea typeface="汉仪旗黑-50S" panose="00020600040101010101" pitchFamily="18" charset="-122"/>
              </a:defRPr>
            </a:lvl1pPr>
          </a:lstStyle>
          <a:p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4425388" y="1"/>
            <a:ext cx="7766613" cy="2662177"/>
          </a:xfrm>
          <a:custGeom>
            <a:avLst/>
            <a:gdLst>
              <a:gd name="connsiteX0" fmla="*/ 0 w 7766613"/>
              <a:gd name="connsiteY0" fmla="*/ 0 h 2662177"/>
              <a:gd name="connsiteX1" fmla="*/ 7766613 w 7766613"/>
              <a:gd name="connsiteY1" fmla="*/ 0 h 2662177"/>
              <a:gd name="connsiteX2" fmla="*/ 7766613 w 7766613"/>
              <a:gd name="connsiteY2" fmla="*/ 2662177 h 2662177"/>
              <a:gd name="connsiteX3" fmla="*/ 0 w 7766613"/>
              <a:gd name="connsiteY3" fmla="*/ 2662177 h 2662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66613" h="2662177">
                <a:moveTo>
                  <a:pt x="0" y="0"/>
                </a:moveTo>
                <a:lnTo>
                  <a:pt x="7766613" y="0"/>
                </a:lnTo>
                <a:lnTo>
                  <a:pt x="7766613" y="2662177"/>
                </a:lnTo>
                <a:lnTo>
                  <a:pt x="0" y="2662177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latin typeface="汉仪旗黑-50S" panose="00020600040101010101" pitchFamily="18" charset="-122"/>
                <a:ea typeface="汉仪旗黑-50S" panose="00020600040101010101" pitchFamily="18" charset="-122"/>
              </a:defRPr>
            </a:lvl1pPr>
          </a:lstStyle>
          <a:p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latin typeface="汉仪旗黑-50S" panose="00020600040101010101" pitchFamily="18" charset="-122"/>
                <a:ea typeface="汉仪旗黑-50S" panose="00020600040101010101" pitchFamily="18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汉仪旗黑-50S" panose="00020600040101010101" pitchFamily="18" charset="-122"/>
                <a:ea typeface="汉仪旗黑-50S" panose="00020600040101010101" pitchFamily="18" charset="-122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汉仪旗黑-50S" panose="00020600040101010101" pitchFamily="18" charset="-122"/>
                <a:ea typeface="汉仪旗黑-50S" panose="00020600040101010101" pitchFamily="18" charset="-122"/>
              </a:defRPr>
            </a:lvl1pPr>
          </a:lstStyle>
          <a:p>
            <a:fld id="{CF3927D0-24E2-452A-8C2C-6D346BA440B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汉仪旗黑-50S" panose="00020600040101010101" pitchFamily="18" charset="-122"/>
                <a:ea typeface="汉仪旗黑-50S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汉仪旗黑-50S" panose="00020600040101010101" pitchFamily="18" charset="-122"/>
                <a:ea typeface="汉仪旗黑-50S" panose="00020600040101010101" pitchFamily="18" charset="-122"/>
              </a:defRPr>
            </a:lvl1pPr>
          </a:lstStyle>
          <a:p>
            <a:fld id="{DA4D97C3-990D-489A-B832-FE45DA7D5AB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5"/>
          <p:cNvSpPr>
            <a:spLocks noGrp="1"/>
          </p:cNvSpPr>
          <p:nvPr>
            <p:ph type="pic" sz="quarter" idx="10"/>
          </p:nvPr>
        </p:nvSpPr>
        <p:spPr>
          <a:xfrm>
            <a:off x="6817491" y="1805653"/>
            <a:ext cx="3240911" cy="5052349"/>
          </a:xfrm>
          <a:custGeom>
            <a:avLst/>
            <a:gdLst>
              <a:gd name="connsiteX0" fmla="*/ 143929 w 3240911"/>
              <a:gd name="connsiteY0" fmla="*/ 0 h 5052349"/>
              <a:gd name="connsiteX1" fmla="*/ 3096982 w 3240911"/>
              <a:gd name="connsiteY1" fmla="*/ 0 h 5052349"/>
              <a:gd name="connsiteX2" fmla="*/ 3240911 w 3240911"/>
              <a:gd name="connsiteY2" fmla="*/ 143929 h 5052349"/>
              <a:gd name="connsiteX3" fmla="*/ 3240911 w 3240911"/>
              <a:gd name="connsiteY3" fmla="*/ 5052349 h 5052349"/>
              <a:gd name="connsiteX4" fmla="*/ 0 w 3240911"/>
              <a:gd name="connsiteY4" fmla="*/ 5052349 h 5052349"/>
              <a:gd name="connsiteX5" fmla="*/ 0 w 3240911"/>
              <a:gd name="connsiteY5" fmla="*/ 143929 h 5052349"/>
              <a:gd name="connsiteX6" fmla="*/ 143929 w 3240911"/>
              <a:gd name="connsiteY6" fmla="*/ 0 h 5052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40911" h="5052349">
                <a:moveTo>
                  <a:pt x="143929" y="0"/>
                </a:moveTo>
                <a:lnTo>
                  <a:pt x="3096982" y="0"/>
                </a:lnTo>
                <a:cubicBezTo>
                  <a:pt x="3176472" y="0"/>
                  <a:pt x="3240911" y="64439"/>
                  <a:pt x="3240911" y="143929"/>
                </a:cubicBezTo>
                <a:lnTo>
                  <a:pt x="3240911" y="5052349"/>
                </a:lnTo>
                <a:lnTo>
                  <a:pt x="0" y="5052349"/>
                </a:lnTo>
                <a:lnTo>
                  <a:pt x="0" y="143929"/>
                </a:lnTo>
                <a:cubicBezTo>
                  <a:pt x="0" y="64439"/>
                  <a:pt x="64439" y="0"/>
                  <a:pt x="14392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latin typeface="汉仪旗黑-50S" panose="00020600040101010101" pitchFamily="18" charset="-122"/>
                <a:ea typeface="汉仪旗黑-50S" panose="00020600040101010101" pitchFamily="18" charset="-122"/>
              </a:defRPr>
            </a:lvl1pPr>
          </a:lstStyle>
          <a:p>
            <a:endParaRPr lang="zh-CN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1"/>
          </p:nvPr>
        </p:nvSpPr>
        <p:spPr>
          <a:xfrm>
            <a:off x="1003300" y="3547534"/>
            <a:ext cx="3975100" cy="2336800"/>
          </a:xfrm>
          <a:custGeom>
            <a:avLst/>
            <a:gdLst>
              <a:gd name="connsiteX0" fmla="*/ 0 w 3975100"/>
              <a:gd name="connsiteY0" fmla="*/ 0 h 2336800"/>
              <a:gd name="connsiteX1" fmla="*/ 3975100 w 3975100"/>
              <a:gd name="connsiteY1" fmla="*/ 0 h 2336800"/>
              <a:gd name="connsiteX2" fmla="*/ 3975100 w 3975100"/>
              <a:gd name="connsiteY2" fmla="*/ 2336800 h 2336800"/>
              <a:gd name="connsiteX3" fmla="*/ 0 w 3975100"/>
              <a:gd name="connsiteY3" fmla="*/ 2336800 h 233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5100" h="2336800">
                <a:moveTo>
                  <a:pt x="0" y="0"/>
                </a:moveTo>
                <a:lnTo>
                  <a:pt x="3975100" y="0"/>
                </a:lnTo>
                <a:lnTo>
                  <a:pt x="3975100" y="2336800"/>
                </a:lnTo>
                <a:lnTo>
                  <a:pt x="0" y="23368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latin typeface="汉仪旗黑-50S" panose="00020600040101010101" pitchFamily="18" charset="-122"/>
                <a:ea typeface="汉仪旗黑-50S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0"/>
          </p:nvPr>
        </p:nvSpPr>
        <p:spPr>
          <a:xfrm>
            <a:off x="1003300" y="973667"/>
            <a:ext cx="3975100" cy="2336800"/>
          </a:xfrm>
          <a:custGeom>
            <a:avLst/>
            <a:gdLst>
              <a:gd name="connsiteX0" fmla="*/ 0 w 3975100"/>
              <a:gd name="connsiteY0" fmla="*/ 0 h 2336800"/>
              <a:gd name="connsiteX1" fmla="*/ 3975100 w 3975100"/>
              <a:gd name="connsiteY1" fmla="*/ 0 h 2336800"/>
              <a:gd name="connsiteX2" fmla="*/ 3975100 w 3975100"/>
              <a:gd name="connsiteY2" fmla="*/ 2336800 h 2336800"/>
              <a:gd name="connsiteX3" fmla="*/ 0 w 3975100"/>
              <a:gd name="connsiteY3" fmla="*/ 2336800 h 233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5100" h="2336800">
                <a:moveTo>
                  <a:pt x="0" y="0"/>
                </a:moveTo>
                <a:lnTo>
                  <a:pt x="3975100" y="0"/>
                </a:lnTo>
                <a:lnTo>
                  <a:pt x="3975100" y="2336800"/>
                </a:lnTo>
                <a:lnTo>
                  <a:pt x="0" y="23368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latin typeface="汉仪旗黑-50S" panose="00020600040101010101" pitchFamily="18" charset="-122"/>
                <a:ea typeface="汉仪旗黑-50S" panose="00020600040101010101" pitchFamily="18" charset="-122"/>
              </a:defRPr>
            </a:lvl1pPr>
          </a:lstStyle>
          <a:p>
            <a:endParaRPr lang="zh-CN" alt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图片占位符 10"/>
          <p:cNvSpPr>
            <a:spLocks noGrp="1"/>
          </p:cNvSpPr>
          <p:nvPr>
            <p:ph type="pic" sz="quarter" idx="10"/>
          </p:nvPr>
        </p:nvSpPr>
        <p:spPr>
          <a:xfrm>
            <a:off x="0" y="3140765"/>
            <a:ext cx="12192000" cy="3717235"/>
          </a:xfrm>
          <a:custGeom>
            <a:avLst/>
            <a:gdLst>
              <a:gd name="connsiteX0" fmla="*/ 0 w 12192000"/>
              <a:gd name="connsiteY0" fmla="*/ 0 h 3717235"/>
              <a:gd name="connsiteX1" fmla="*/ 12192000 w 12192000"/>
              <a:gd name="connsiteY1" fmla="*/ 0 h 3717235"/>
              <a:gd name="connsiteX2" fmla="*/ 12192000 w 12192000"/>
              <a:gd name="connsiteY2" fmla="*/ 3717235 h 3717235"/>
              <a:gd name="connsiteX3" fmla="*/ 0 w 12192000"/>
              <a:gd name="connsiteY3" fmla="*/ 3717235 h 3717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717235">
                <a:moveTo>
                  <a:pt x="0" y="0"/>
                </a:moveTo>
                <a:lnTo>
                  <a:pt x="12192000" y="0"/>
                </a:lnTo>
                <a:lnTo>
                  <a:pt x="12192000" y="3717235"/>
                </a:lnTo>
                <a:lnTo>
                  <a:pt x="0" y="371723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latin typeface="汉仪旗黑-50S" panose="00020600040101010101" pitchFamily="18" charset="-122"/>
                <a:ea typeface="汉仪旗黑-50S" panose="00020600040101010101" pitchFamily="18" charset="-122"/>
              </a:defRPr>
            </a:lvl1pPr>
          </a:lstStyle>
          <a:p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汉仪旗黑-50S" panose="00020600040101010101" pitchFamily="18" charset="-122"/>
                <a:ea typeface="汉仪旗黑-50S" panose="00020600040101010101" pitchFamily="18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汉仪旗黑-50S" panose="00020600040101010101" pitchFamily="18" charset="-122"/>
                <a:ea typeface="汉仪旗黑-50S" panose="00020600040101010101" pitchFamily="18" charset="-122"/>
              </a:defRPr>
            </a:lvl1pPr>
            <a:lvl2pPr>
              <a:defRPr>
                <a:latin typeface="汉仪旗黑-50S" panose="00020600040101010101" pitchFamily="18" charset="-122"/>
                <a:ea typeface="汉仪旗黑-50S" panose="00020600040101010101" pitchFamily="18" charset="-122"/>
              </a:defRPr>
            </a:lvl2pPr>
            <a:lvl3pPr>
              <a:defRPr>
                <a:latin typeface="汉仪旗黑-50S" panose="00020600040101010101" pitchFamily="18" charset="-122"/>
                <a:ea typeface="汉仪旗黑-50S" panose="00020600040101010101" pitchFamily="18" charset="-122"/>
              </a:defRPr>
            </a:lvl3pPr>
            <a:lvl4pPr>
              <a:defRPr>
                <a:latin typeface="汉仪旗黑-50S" panose="00020600040101010101" pitchFamily="18" charset="-122"/>
                <a:ea typeface="汉仪旗黑-50S" panose="00020600040101010101" pitchFamily="18" charset="-122"/>
              </a:defRPr>
            </a:lvl4pPr>
            <a:lvl5pPr>
              <a:defRPr>
                <a:latin typeface="汉仪旗黑-50S" panose="00020600040101010101" pitchFamily="18" charset="-122"/>
                <a:ea typeface="汉仪旗黑-50S" panose="00020600040101010101" pitchFamily="18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汉仪旗黑-50S" panose="00020600040101010101" pitchFamily="18" charset="-122"/>
                <a:ea typeface="汉仪旗黑-50S" panose="00020600040101010101" pitchFamily="18" charset="-122"/>
              </a:defRPr>
            </a:lvl1pPr>
            <a:lvl2pPr>
              <a:defRPr>
                <a:latin typeface="汉仪旗黑-50S" panose="00020600040101010101" pitchFamily="18" charset="-122"/>
                <a:ea typeface="汉仪旗黑-50S" panose="00020600040101010101" pitchFamily="18" charset="-122"/>
              </a:defRPr>
            </a:lvl2pPr>
            <a:lvl3pPr>
              <a:defRPr>
                <a:latin typeface="汉仪旗黑-50S" panose="00020600040101010101" pitchFamily="18" charset="-122"/>
                <a:ea typeface="汉仪旗黑-50S" panose="00020600040101010101" pitchFamily="18" charset="-122"/>
              </a:defRPr>
            </a:lvl3pPr>
            <a:lvl4pPr>
              <a:defRPr>
                <a:latin typeface="汉仪旗黑-50S" panose="00020600040101010101" pitchFamily="18" charset="-122"/>
                <a:ea typeface="汉仪旗黑-50S" panose="00020600040101010101" pitchFamily="18" charset="-122"/>
              </a:defRPr>
            </a:lvl4pPr>
            <a:lvl5pPr>
              <a:defRPr>
                <a:latin typeface="汉仪旗黑-50S" panose="00020600040101010101" pitchFamily="18" charset="-122"/>
                <a:ea typeface="汉仪旗黑-50S" panose="00020600040101010101" pitchFamily="18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汉仪旗黑-50S" panose="00020600040101010101" pitchFamily="18" charset="-122"/>
                <a:ea typeface="汉仪旗黑-50S" panose="00020600040101010101" pitchFamily="18" charset="-122"/>
              </a:defRPr>
            </a:lvl1pPr>
          </a:lstStyle>
          <a:p>
            <a:fld id="{CF3927D0-24E2-452A-8C2C-6D346BA440B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汉仪旗黑-50S" panose="00020600040101010101" pitchFamily="18" charset="-122"/>
                <a:ea typeface="汉仪旗黑-50S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汉仪旗黑-50S" panose="00020600040101010101" pitchFamily="18" charset="-122"/>
                <a:ea typeface="汉仪旗黑-50S" panose="00020600040101010101" pitchFamily="18" charset="-122"/>
              </a:defRPr>
            </a:lvl1pPr>
          </a:lstStyle>
          <a:p>
            <a:fld id="{DA4D97C3-990D-489A-B832-FE45DA7D5AB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汉仪旗黑-50S" panose="00020600040101010101" pitchFamily="18" charset="-122"/>
                <a:ea typeface="汉仪旗黑-50S" panose="00020600040101010101" pitchFamily="18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汉仪旗黑-50S" panose="00020600040101010101" pitchFamily="18" charset="-122"/>
                <a:ea typeface="汉仪旗黑-50S" panose="00020600040101010101" pitchFamily="18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>
                <a:latin typeface="汉仪旗黑-50S" panose="00020600040101010101" pitchFamily="18" charset="-122"/>
                <a:ea typeface="汉仪旗黑-50S" panose="00020600040101010101" pitchFamily="18" charset="-122"/>
              </a:defRPr>
            </a:lvl1pPr>
            <a:lvl2pPr>
              <a:defRPr>
                <a:latin typeface="汉仪旗黑-50S" panose="00020600040101010101" pitchFamily="18" charset="-122"/>
                <a:ea typeface="汉仪旗黑-50S" panose="00020600040101010101" pitchFamily="18" charset="-122"/>
              </a:defRPr>
            </a:lvl2pPr>
            <a:lvl3pPr>
              <a:defRPr>
                <a:latin typeface="汉仪旗黑-50S" panose="00020600040101010101" pitchFamily="18" charset="-122"/>
                <a:ea typeface="汉仪旗黑-50S" panose="00020600040101010101" pitchFamily="18" charset="-122"/>
              </a:defRPr>
            </a:lvl3pPr>
            <a:lvl4pPr>
              <a:defRPr>
                <a:latin typeface="汉仪旗黑-50S" panose="00020600040101010101" pitchFamily="18" charset="-122"/>
                <a:ea typeface="汉仪旗黑-50S" panose="00020600040101010101" pitchFamily="18" charset="-122"/>
              </a:defRPr>
            </a:lvl4pPr>
            <a:lvl5pPr>
              <a:defRPr>
                <a:latin typeface="汉仪旗黑-50S" panose="00020600040101010101" pitchFamily="18" charset="-122"/>
                <a:ea typeface="汉仪旗黑-50S" panose="00020600040101010101" pitchFamily="18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汉仪旗黑-50S" panose="00020600040101010101" pitchFamily="18" charset="-122"/>
                <a:ea typeface="汉仪旗黑-50S" panose="00020600040101010101" pitchFamily="18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>
                <a:latin typeface="汉仪旗黑-50S" panose="00020600040101010101" pitchFamily="18" charset="-122"/>
                <a:ea typeface="汉仪旗黑-50S" panose="00020600040101010101" pitchFamily="18" charset="-122"/>
              </a:defRPr>
            </a:lvl1pPr>
            <a:lvl2pPr>
              <a:defRPr>
                <a:latin typeface="汉仪旗黑-50S" panose="00020600040101010101" pitchFamily="18" charset="-122"/>
                <a:ea typeface="汉仪旗黑-50S" panose="00020600040101010101" pitchFamily="18" charset="-122"/>
              </a:defRPr>
            </a:lvl2pPr>
            <a:lvl3pPr>
              <a:defRPr>
                <a:latin typeface="汉仪旗黑-50S" panose="00020600040101010101" pitchFamily="18" charset="-122"/>
                <a:ea typeface="汉仪旗黑-50S" panose="00020600040101010101" pitchFamily="18" charset="-122"/>
              </a:defRPr>
            </a:lvl3pPr>
            <a:lvl4pPr>
              <a:defRPr>
                <a:latin typeface="汉仪旗黑-50S" panose="00020600040101010101" pitchFamily="18" charset="-122"/>
                <a:ea typeface="汉仪旗黑-50S" panose="00020600040101010101" pitchFamily="18" charset="-122"/>
              </a:defRPr>
            </a:lvl4pPr>
            <a:lvl5pPr>
              <a:defRPr>
                <a:latin typeface="汉仪旗黑-50S" panose="00020600040101010101" pitchFamily="18" charset="-122"/>
                <a:ea typeface="汉仪旗黑-50S" panose="00020600040101010101" pitchFamily="18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汉仪旗黑-50S" panose="00020600040101010101" pitchFamily="18" charset="-122"/>
                <a:ea typeface="汉仪旗黑-50S" panose="00020600040101010101" pitchFamily="18" charset="-122"/>
              </a:defRPr>
            </a:lvl1pPr>
          </a:lstStyle>
          <a:p>
            <a:fld id="{CF3927D0-24E2-452A-8C2C-6D346BA440B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汉仪旗黑-50S" panose="00020600040101010101" pitchFamily="18" charset="-122"/>
                <a:ea typeface="汉仪旗黑-50S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汉仪旗黑-50S" panose="00020600040101010101" pitchFamily="18" charset="-122"/>
                <a:ea typeface="汉仪旗黑-50S" panose="00020600040101010101" pitchFamily="18" charset="-122"/>
              </a:defRPr>
            </a:lvl1pPr>
          </a:lstStyle>
          <a:p>
            <a:fld id="{DA4D97C3-990D-489A-B832-FE45DA7D5AB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汉仪旗黑-50S" panose="00020600040101010101" pitchFamily="18" charset="-122"/>
                <a:ea typeface="汉仪旗黑-50S" panose="00020600040101010101" pitchFamily="18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汉仪旗黑-50S" panose="00020600040101010101" pitchFamily="18" charset="-122"/>
                <a:ea typeface="汉仪旗黑-50S" panose="00020600040101010101" pitchFamily="18" charset="-122"/>
              </a:defRPr>
            </a:lvl1pPr>
          </a:lstStyle>
          <a:p>
            <a:fld id="{CF3927D0-24E2-452A-8C2C-6D346BA440B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汉仪旗黑-50S" panose="00020600040101010101" pitchFamily="18" charset="-122"/>
                <a:ea typeface="汉仪旗黑-50S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汉仪旗黑-50S" panose="00020600040101010101" pitchFamily="18" charset="-122"/>
                <a:ea typeface="汉仪旗黑-50S" panose="00020600040101010101" pitchFamily="18" charset="-122"/>
              </a:defRPr>
            </a:lvl1pPr>
          </a:lstStyle>
          <a:p>
            <a:fld id="{DA4D97C3-990D-489A-B832-FE45DA7D5AB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汉仪旗黑-50S" panose="00020600040101010101" pitchFamily="18" charset="-122"/>
                <a:ea typeface="汉仪旗黑-50S" panose="00020600040101010101" pitchFamily="18" charset="-122"/>
              </a:defRPr>
            </a:lvl1pPr>
          </a:lstStyle>
          <a:p>
            <a:fld id="{CF3927D0-24E2-452A-8C2C-6D346BA440B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汉仪旗黑-50S" panose="00020600040101010101" pitchFamily="18" charset="-122"/>
                <a:ea typeface="汉仪旗黑-50S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汉仪旗黑-50S" panose="00020600040101010101" pitchFamily="18" charset="-122"/>
                <a:ea typeface="汉仪旗黑-50S" panose="00020600040101010101" pitchFamily="18" charset="-122"/>
              </a:defRPr>
            </a:lvl1pPr>
          </a:lstStyle>
          <a:p>
            <a:fld id="{DA4D97C3-990D-489A-B832-FE45DA7D5AB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latin typeface="汉仪旗黑-50S" panose="00020600040101010101" pitchFamily="18" charset="-122"/>
                <a:ea typeface="汉仪旗黑-50S" panose="00020600040101010101" pitchFamily="18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汉仪旗黑-50S" panose="00020600040101010101" pitchFamily="18" charset="-122"/>
                <a:ea typeface="汉仪旗黑-50S" panose="00020600040101010101" pitchFamily="18" charset="-122"/>
              </a:defRPr>
            </a:lvl1pPr>
            <a:lvl2pPr>
              <a:defRPr sz="2800">
                <a:latin typeface="汉仪旗黑-50S" panose="00020600040101010101" pitchFamily="18" charset="-122"/>
                <a:ea typeface="汉仪旗黑-50S" panose="00020600040101010101" pitchFamily="18" charset="-122"/>
              </a:defRPr>
            </a:lvl2pPr>
            <a:lvl3pPr>
              <a:defRPr sz="2400">
                <a:latin typeface="汉仪旗黑-50S" panose="00020600040101010101" pitchFamily="18" charset="-122"/>
                <a:ea typeface="汉仪旗黑-50S" panose="00020600040101010101" pitchFamily="18" charset="-122"/>
              </a:defRPr>
            </a:lvl3pPr>
            <a:lvl4pPr>
              <a:defRPr sz="2000">
                <a:latin typeface="汉仪旗黑-50S" panose="00020600040101010101" pitchFamily="18" charset="-122"/>
                <a:ea typeface="汉仪旗黑-50S" panose="00020600040101010101" pitchFamily="18" charset="-122"/>
              </a:defRPr>
            </a:lvl4pPr>
            <a:lvl5pPr>
              <a:defRPr sz="2000">
                <a:latin typeface="汉仪旗黑-50S" panose="00020600040101010101" pitchFamily="18" charset="-122"/>
                <a:ea typeface="汉仪旗黑-50S" panose="00020600040101010101" pitchFamily="18" charset="-122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汉仪旗黑-50S" panose="00020600040101010101" pitchFamily="18" charset="-122"/>
                <a:ea typeface="汉仪旗黑-50S" panose="00020600040101010101" pitchFamily="18" charset="-122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汉仪旗黑-50S" panose="00020600040101010101" pitchFamily="18" charset="-122"/>
                <a:ea typeface="汉仪旗黑-50S" panose="00020600040101010101" pitchFamily="18" charset="-122"/>
              </a:defRPr>
            </a:lvl1pPr>
          </a:lstStyle>
          <a:p>
            <a:fld id="{CF3927D0-24E2-452A-8C2C-6D346BA440B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汉仪旗黑-50S" panose="00020600040101010101" pitchFamily="18" charset="-122"/>
                <a:ea typeface="汉仪旗黑-50S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汉仪旗黑-50S" panose="00020600040101010101" pitchFamily="18" charset="-122"/>
                <a:ea typeface="汉仪旗黑-50S" panose="00020600040101010101" pitchFamily="18" charset="-122"/>
              </a:defRPr>
            </a:lvl1pPr>
          </a:lstStyle>
          <a:p>
            <a:fld id="{DA4D97C3-990D-489A-B832-FE45DA7D5AB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latin typeface="汉仪旗黑-50S" panose="00020600040101010101" pitchFamily="18" charset="-122"/>
                <a:ea typeface="汉仪旗黑-50S" panose="00020600040101010101" pitchFamily="18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汉仪旗黑-50S" panose="00020600040101010101" pitchFamily="18" charset="-122"/>
                <a:ea typeface="汉仪旗黑-50S" panose="00020600040101010101" pitchFamily="18" charset="-12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汉仪旗黑-50S" panose="00020600040101010101" pitchFamily="18" charset="-122"/>
                <a:ea typeface="汉仪旗黑-50S" panose="00020600040101010101" pitchFamily="18" charset="-122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汉仪旗黑-50S" panose="00020600040101010101" pitchFamily="18" charset="-122"/>
                <a:ea typeface="汉仪旗黑-50S" panose="00020600040101010101" pitchFamily="18" charset="-122"/>
              </a:defRPr>
            </a:lvl1pPr>
          </a:lstStyle>
          <a:p>
            <a:fld id="{CF3927D0-24E2-452A-8C2C-6D346BA440B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汉仪旗黑-50S" panose="00020600040101010101" pitchFamily="18" charset="-122"/>
                <a:ea typeface="汉仪旗黑-50S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汉仪旗黑-50S" panose="00020600040101010101" pitchFamily="18" charset="-122"/>
                <a:ea typeface="汉仪旗黑-50S" panose="00020600040101010101" pitchFamily="18" charset="-122"/>
              </a:defRPr>
            </a:lvl1pPr>
          </a:lstStyle>
          <a:p>
            <a:fld id="{DA4D97C3-990D-489A-B832-FE45DA7D5AB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7" Type="http://schemas.openxmlformats.org/officeDocument/2006/relationships/theme" Target="../theme/theme2.xml"/><Relationship Id="rId16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6.xml"/><Relationship Id="rId1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: 形状 6"/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A"/>
          </a:solidFill>
          <a:ln w="12821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dirty="0">
              <a:latin typeface="汉仪旗黑-50S" panose="00020600040101010101" pitchFamily="18" charset="-122"/>
              <a:ea typeface="汉仪旗黑-50S" panose="00020600040101010101" pitchFamily="18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: 形状 6"/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A"/>
          </a:solidFill>
          <a:ln w="12821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dirty="0">
              <a:latin typeface="汉仪旗黑-50S" panose="00020600040101010101" pitchFamily="18" charset="-122"/>
              <a:ea typeface="汉仪旗黑-50S" panose="00020600040101010101" pitchFamily="18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8.xml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tags" Target="../tags/tag5.xml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22.xml"/><Relationship Id="rId5" Type="http://schemas.openxmlformats.org/officeDocument/2006/relationships/tags" Target="../tags/tag21.xml"/><Relationship Id="rId4" Type="http://schemas.openxmlformats.org/officeDocument/2006/relationships/tags" Target="../tags/tag20.xml"/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4" Type="http://schemas.openxmlformats.org/officeDocument/2006/relationships/tags" Target="../tags/tag26.xml"/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tags" Target="../tags/tag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任意多边形: 形状 237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3"/>
          </a:solidFill>
          <a:ln w="12821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dirty="0">
              <a:latin typeface="汉仪旗黑-50S" panose="00020600040101010101" pitchFamily="18" charset="-122"/>
              <a:ea typeface="汉仪旗黑-50S" panose="00020600040101010101" pitchFamily="18" charset="-122"/>
            </a:endParaRPr>
          </a:p>
        </p:txBody>
      </p:sp>
      <p:sp>
        <p:nvSpPr>
          <p:cNvPr id="178" name="任意多边形: 形状 177"/>
          <p:cNvSpPr/>
          <p:nvPr/>
        </p:nvSpPr>
        <p:spPr>
          <a:xfrm>
            <a:off x="128492" y="269770"/>
            <a:ext cx="9616160" cy="6410774"/>
          </a:xfrm>
          <a:custGeom>
            <a:avLst/>
            <a:gdLst>
              <a:gd name="connsiteX0" fmla="*/ 0 w 9616160"/>
              <a:gd name="connsiteY0" fmla="*/ 0 h 6410774"/>
              <a:gd name="connsiteX1" fmla="*/ 9616160 w 9616160"/>
              <a:gd name="connsiteY1" fmla="*/ 0 h 6410774"/>
              <a:gd name="connsiteX2" fmla="*/ 9616160 w 9616160"/>
              <a:gd name="connsiteY2" fmla="*/ 6410774 h 6410774"/>
              <a:gd name="connsiteX3" fmla="*/ 0 w 9616160"/>
              <a:gd name="connsiteY3" fmla="*/ 6410774 h 6410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616160" h="6410774">
                <a:moveTo>
                  <a:pt x="0" y="0"/>
                </a:moveTo>
                <a:lnTo>
                  <a:pt x="9616160" y="0"/>
                </a:lnTo>
                <a:lnTo>
                  <a:pt x="9616160" y="6410774"/>
                </a:lnTo>
                <a:lnTo>
                  <a:pt x="0" y="6410774"/>
                </a:lnTo>
                <a:close/>
              </a:path>
            </a:pathLst>
          </a:custGeom>
          <a:noFill/>
          <a:ln w="12821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dirty="0">
              <a:latin typeface="汉仪旗黑-50S" panose="00020600040101010101" pitchFamily="18" charset="-122"/>
              <a:ea typeface="汉仪旗黑-50S" panose="00020600040101010101" pitchFamily="18" charset="-122"/>
            </a:endParaRPr>
          </a:p>
        </p:txBody>
      </p:sp>
      <p:grpSp>
        <p:nvGrpSpPr>
          <p:cNvPr id="507" name="组合 506"/>
          <p:cNvGrpSpPr/>
          <p:nvPr/>
        </p:nvGrpSpPr>
        <p:grpSpPr>
          <a:xfrm>
            <a:off x="6170546" y="0"/>
            <a:ext cx="6021455" cy="2854626"/>
            <a:chOff x="6170546" y="0"/>
            <a:chExt cx="6021455" cy="2854626"/>
          </a:xfrm>
        </p:grpSpPr>
        <p:sp>
          <p:nvSpPr>
            <p:cNvPr id="247" name="任意多边形: 形状 246"/>
            <p:cNvSpPr/>
            <p:nvPr/>
          </p:nvSpPr>
          <p:spPr>
            <a:xfrm>
              <a:off x="9908525" y="0"/>
              <a:ext cx="2283475" cy="1457791"/>
            </a:xfrm>
            <a:custGeom>
              <a:avLst/>
              <a:gdLst>
                <a:gd name="connsiteX0" fmla="*/ 1488085 w 2283475"/>
                <a:gd name="connsiteY0" fmla="*/ 1407787 h 1457791"/>
                <a:gd name="connsiteX1" fmla="*/ 1482956 w 2283475"/>
                <a:gd name="connsiteY1" fmla="*/ 1412916 h 1457791"/>
                <a:gd name="connsiteX2" fmla="*/ 1489367 w 2283475"/>
                <a:gd name="connsiteY2" fmla="*/ 1421891 h 1457791"/>
                <a:gd name="connsiteX3" fmla="*/ 1495777 w 2283475"/>
                <a:gd name="connsiteY3" fmla="*/ 1415480 h 1457791"/>
                <a:gd name="connsiteX4" fmla="*/ 1488085 w 2283475"/>
                <a:gd name="connsiteY4" fmla="*/ 1407787 h 1457791"/>
                <a:gd name="connsiteX5" fmla="*/ 1720155 w 2283475"/>
                <a:gd name="connsiteY5" fmla="*/ 1401376 h 1457791"/>
                <a:gd name="connsiteX6" fmla="*/ 1716308 w 2283475"/>
                <a:gd name="connsiteY6" fmla="*/ 1406505 h 1457791"/>
                <a:gd name="connsiteX7" fmla="*/ 1720155 w 2283475"/>
                <a:gd name="connsiteY7" fmla="*/ 1406505 h 1457791"/>
                <a:gd name="connsiteX8" fmla="*/ 1722719 w 2283475"/>
                <a:gd name="connsiteY8" fmla="*/ 1403941 h 1457791"/>
                <a:gd name="connsiteX9" fmla="*/ 1720155 w 2283475"/>
                <a:gd name="connsiteY9" fmla="*/ 1401376 h 1457791"/>
                <a:gd name="connsiteX10" fmla="*/ 1508599 w 2283475"/>
                <a:gd name="connsiteY10" fmla="*/ 1392401 h 1457791"/>
                <a:gd name="connsiteX11" fmla="*/ 1509881 w 2283475"/>
                <a:gd name="connsiteY11" fmla="*/ 1394965 h 1457791"/>
                <a:gd name="connsiteX12" fmla="*/ 1509881 w 2283475"/>
                <a:gd name="connsiteY12" fmla="*/ 1392401 h 1457791"/>
                <a:gd name="connsiteX13" fmla="*/ 1726565 w 2283475"/>
                <a:gd name="connsiteY13" fmla="*/ 1379579 h 1457791"/>
                <a:gd name="connsiteX14" fmla="*/ 1725284 w 2283475"/>
                <a:gd name="connsiteY14" fmla="*/ 1382144 h 1457791"/>
                <a:gd name="connsiteX15" fmla="*/ 1729130 w 2283475"/>
                <a:gd name="connsiteY15" fmla="*/ 1384708 h 1457791"/>
                <a:gd name="connsiteX16" fmla="*/ 1729130 w 2283475"/>
                <a:gd name="connsiteY16" fmla="*/ 1382144 h 1457791"/>
                <a:gd name="connsiteX17" fmla="*/ 1726565 w 2283475"/>
                <a:gd name="connsiteY17" fmla="*/ 1379579 h 1457791"/>
                <a:gd name="connsiteX18" fmla="*/ 1594504 w 2283475"/>
                <a:gd name="connsiteY18" fmla="*/ 1360347 h 1457791"/>
                <a:gd name="connsiteX19" fmla="*/ 1594504 w 2283475"/>
                <a:gd name="connsiteY19" fmla="*/ 1360348 h 1457791"/>
                <a:gd name="connsiteX20" fmla="*/ 1594503 w 2283475"/>
                <a:gd name="connsiteY20" fmla="*/ 1360348 h 1457791"/>
                <a:gd name="connsiteX21" fmla="*/ 1148314 w 2283475"/>
                <a:gd name="connsiteY21" fmla="*/ 1307779 h 1457791"/>
                <a:gd name="connsiteX22" fmla="*/ 1148314 w 2283475"/>
                <a:gd name="connsiteY22" fmla="*/ 1314190 h 1457791"/>
                <a:gd name="connsiteX23" fmla="*/ 1153442 w 2283475"/>
                <a:gd name="connsiteY23" fmla="*/ 1316754 h 1457791"/>
                <a:gd name="connsiteX24" fmla="*/ 1153442 w 2283475"/>
                <a:gd name="connsiteY24" fmla="*/ 1310343 h 1457791"/>
                <a:gd name="connsiteX25" fmla="*/ 1148314 w 2283475"/>
                <a:gd name="connsiteY25" fmla="*/ 1307779 h 1457791"/>
                <a:gd name="connsiteX26" fmla="*/ 1271400 w 2283475"/>
                <a:gd name="connsiteY26" fmla="*/ 1305215 h 1457791"/>
                <a:gd name="connsiteX27" fmla="*/ 1266271 w 2283475"/>
                <a:gd name="connsiteY27" fmla="*/ 1311625 h 1457791"/>
                <a:gd name="connsiteX28" fmla="*/ 1271400 w 2283475"/>
                <a:gd name="connsiteY28" fmla="*/ 1315472 h 1457791"/>
                <a:gd name="connsiteX29" fmla="*/ 1275247 w 2283475"/>
                <a:gd name="connsiteY29" fmla="*/ 1310343 h 1457791"/>
                <a:gd name="connsiteX30" fmla="*/ 1271400 w 2283475"/>
                <a:gd name="connsiteY30" fmla="*/ 1305215 h 1457791"/>
                <a:gd name="connsiteX31" fmla="*/ 2170191 w 2283475"/>
                <a:gd name="connsiteY31" fmla="*/ 1280854 h 1457791"/>
                <a:gd name="connsiteX32" fmla="*/ 2163780 w 2283475"/>
                <a:gd name="connsiteY32" fmla="*/ 1287265 h 1457791"/>
                <a:gd name="connsiteX33" fmla="*/ 2168909 w 2283475"/>
                <a:gd name="connsiteY33" fmla="*/ 1291111 h 1457791"/>
                <a:gd name="connsiteX34" fmla="*/ 2172755 w 2283475"/>
                <a:gd name="connsiteY34" fmla="*/ 1285982 h 1457791"/>
                <a:gd name="connsiteX35" fmla="*/ 2170191 w 2283475"/>
                <a:gd name="connsiteY35" fmla="*/ 1280854 h 1457791"/>
                <a:gd name="connsiteX36" fmla="*/ 1089334 w 2283475"/>
                <a:gd name="connsiteY36" fmla="*/ 1279572 h 1457791"/>
                <a:gd name="connsiteX37" fmla="*/ 1089334 w 2283475"/>
                <a:gd name="connsiteY37" fmla="*/ 1284700 h 1457791"/>
                <a:gd name="connsiteX38" fmla="*/ 1091899 w 2283475"/>
                <a:gd name="connsiteY38" fmla="*/ 1285982 h 1457791"/>
                <a:gd name="connsiteX39" fmla="*/ 1091899 w 2283475"/>
                <a:gd name="connsiteY39" fmla="*/ 1279572 h 1457791"/>
                <a:gd name="connsiteX40" fmla="*/ 1089334 w 2283475"/>
                <a:gd name="connsiteY40" fmla="*/ 1279572 h 1457791"/>
                <a:gd name="connsiteX41" fmla="*/ 1041894 w 2283475"/>
                <a:gd name="connsiteY41" fmla="*/ 1223157 h 1457791"/>
                <a:gd name="connsiteX42" fmla="*/ 1041894 w 2283475"/>
                <a:gd name="connsiteY42" fmla="*/ 1225721 h 1457791"/>
                <a:gd name="connsiteX43" fmla="*/ 1044459 w 2283475"/>
                <a:gd name="connsiteY43" fmla="*/ 1224439 h 1457791"/>
                <a:gd name="connsiteX44" fmla="*/ 918808 w 2283475"/>
                <a:gd name="connsiteY44" fmla="*/ 1133406 h 1457791"/>
                <a:gd name="connsiteX45" fmla="*/ 917526 w 2283475"/>
                <a:gd name="connsiteY45" fmla="*/ 1137252 h 1457791"/>
                <a:gd name="connsiteX46" fmla="*/ 925219 w 2283475"/>
                <a:gd name="connsiteY46" fmla="*/ 1152638 h 1457791"/>
                <a:gd name="connsiteX47" fmla="*/ 932911 w 2283475"/>
                <a:gd name="connsiteY47" fmla="*/ 1146227 h 1457791"/>
                <a:gd name="connsiteX48" fmla="*/ 922654 w 2283475"/>
                <a:gd name="connsiteY48" fmla="*/ 1133406 h 1457791"/>
                <a:gd name="connsiteX49" fmla="*/ 918808 w 2283475"/>
                <a:gd name="connsiteY49" fmla="*/ 1133406 h 1457791"/>
                <a:gd name="connsiteX50" fmla="*/ 882908 w 2283475"/>
                <a:gd name="connsiteY50" fmla="*/ 1014165 h 1457791"/>
                <a:gd name="connsiteX51" fmla="*/ 877779 w 2283475"/>
                <a:gd name="connsiteY51" fmla="*/ 1020576 h 1457791"/>
                <a:gd name="connsiteX52" fmla="*/ 881625 w 2283475"/>
                <a:gd name="connsiteY52" fmla="*/ 1025705 h 1457791"/>
                <a:gd name="connsiteX53" fmla="*/ 886754 w 2283475"/>
                <a:gd name="connsiteY53" fmla="*/ 1023141 h 1457791"/>
                <a:gd name="connsiteX54" fmla="*/ 882908 w 2283475"/>
                <a:gd name="connsiteY54" fmla="*/ 1014165 h 1457791"/>
                <a:gd name="connsiteX55" fmla="*/ 807260 w 2283475"/>
                <a:gd name="connsiteY55" fmla="*/ 946211 h 1457791"/>
                <a:gd name="connsiteX56" fmla="*/ 805978 w 2283475"/>
                <a:gd name="connsiteY56" fmla="*/ 956468 h 1457791"/>
                <a:gd name="connsiteX57" fmla="*/ 823928 w 2283475"/>
                <a:gd name="connsiteY57" fmla="*/ 960315 h 1457791"/>
                <a:gd name="connsiteX58" fmla="*/ 827775 w 2283475"/>
                <a:gd name="connsiteY58" fmla="*/ 955187 h 1457791"/>
                <a:gd name="connsiteX59" fmla="*/ 823928 w 2283475"/>
                <a:gd name="connsiteY59" fmla="*/ 948776 h 1457791"/>
                <a:gd name="connsiteX60" fmla="*/ 807260 w 2283475"/>
                <a:gd name="connsiteY60" fmla="*/ 946211 h 1457791"/>
                <a:gd name="connsiteX61" fmla="*/ 716227 w 2283475"/>
                <a:gd name="connsiteY61" fmla="*/ 775685 h 1457791"/>
                <a:gd name="connsiteX62" fmla="*/ 714945 w 2283475"/>
                <a:gd name="connsiteY62" fmla="*/ 780813 h 1457791"/>
                <a:gd name="connsiteX63" fmla="*/ 726485 w 2283475"/>
                <a:gd name="connsiteY63" fmla="*/ 794917 h 1457791"/>
                <a:gd name="connsiteX64" fmla="*/ 730331 w 2283475"/>
                <a:gd name="connsiteY64" fmla="*/ 793635 h 1457791"/>
                <a:gd name="connsiteX65" fmla="*/ 722638 w 2283475"/>
                <a:gd name="connsiteY65" fmla="*/ 776967 h 1457791"/>
                <a:gd name="connsiteX66" fmla="*/ 716227 w 2283475"/>
                <a:gd name="connsiteY66" fmla="*/ 775685 h 1457791"/>
                <a:gd name="connsiteX67" fmla="*/ 776489 w 2283475"/>
                <a:gd name="connsiteY67" fmla="*/ 765427 h 1457791"/>
                <a:gd name="connsiteX68" fmla="*/ 771360 w 2283475"/>
                <a:gd name="connsiteY68" fmla="*/ 767992 h 1457791"/>
                <a:gd name="connsiteX69" fmla="*/ 773924 w 2283475"/>
                <a:gd name="connsiteY69" fmla="*/ 770556 h 1457791"/>
                <a:gd name="connsiteX70" fmla="*/ 776489 w 2283475"/>
                <a:gd name="connsiteY70" fmla="*/ 769274 h 1457791"/>
                <a:gd name="connsiteX71" fmla="*/ 776489 w 2283475"/>
                <a:gd name="connsiteY71" fmla="*/ 765427 h 1457791"/>
                <a:gd name="connsiteX72" fmla="*/ 652120 w 2283475"/>
                <a:gd name="connsiteY72" fmla="*/ 537204 h 1457791"/>
                <a:gd name="connsiteX73" fmla="*/ 652120 w 2283475"/>
                <a:gd name="connsiteY73" fmla="*/ 539768 h 1457791"/>
                <a:gd name="connsiteX74" fmla="*/ 655966 w 2283475"/>
                <a:gd name="connsiteY74" fmla="*/ 539768 h 1457791"/>
                <a:gd name="connsiteX75" fmla="*/ 654684 w 2283475"/>
                <a:gd name="connsiteY75" fmla="*/ 537204 h 1457791"/>
                <a:gd name="connsiteX76" fmla="*/ 652120 w 2283475"/>
                <a:gd name="connsiteY76" fmla="*/ 537204 h 1457791"/>
                <a:gd name="connsiteX77" fmla="*/ 326452 w 2283475"/>
                <a:gd name="connsiteY77" fmla="*/ 173072 h 1457791"/>
                <a:gd name="connsiteX78" fmla="*/ 325170 w 2283475"/>
                <a:gd name="connsiteY78" fmla="*/ 178201 h 1457791"/>
                <a:gd name="connsiteX79" fmla="*/ 329017 w 2283475"/>
                <a:gd name="connsiteY79" fmla="*/ 176918 h 1457791"/>
                <a:gd name="connsiteX80" fmla="*/ 330298 w 2283475"/>
                <a:gd name="connsiteY80" fmla="*/ 173072 h 1457791"/>
                <a:gd name="connsiteX81" fmla="*/ 326452 w 2283475"/>
                <a:gd name="connsiteY81" fmla="*/ 173072 h 1457791"/>
                <a:gd name="connsiteX82" fmla="*/ 391842 w 2283475"/>
                <a:gd name="connsiteY82" fmla="*/ 146147 h 1457791"/>
                <a:gd name="connsiteX83" fmla="*/ 395689 w 2283475"/>
                <a:gd name="connsiteY83" fmla="*/ 147429 h 1457791"/>
                <a:gd name="connsiteX84" fmla="*/ 395057 w 2283475"/>
                <a:gd name="connsiteY84" fmla="*/ 150586 h 1457791"/>
                <a:gd name="connsiteX85" fmla="*/ 391713 w 2283475"/>
                <a:gd name="connsiteY85" fmla="*/ 146792 h 1457791"/>
                <a:gd name="connsiteX86" fmla="*/ 0 w 2283475"/>
                <a:gd name="connsiteY86" fmla="*/ 0 h 1457791"/>
                <a:gd name="connsiteX87" fmla="*/ 176452 w 2283475"/>
                <a:gd name="connsiteY87" fmla="*/ 0 h 1457791"/>
                <a:gd name="connsiteX88" fmla="*/ 184133 w 2283475"/>
                <a:gd name="connsiteY88" fmla="*/ 12802 h 1457791"/>
                <a:gd name="connsiteX89" fmla="*/ 203366 w 2283475"/>
                <a:gd name="connsiteY89" fmla="*/ 3827 h 1457791"/>
                <a:gd name="connsiteX90" fmla="*/ 225162 w 2283475"/>
                <a:gd name="connsiteY90" fmla="*/ 16649 h 1457791"/>
                <a:gd name="connsiteX91" fmla="*/ 270038 w 2283475"/>
                <a:gd name="connsiteY91" fmla="*/ 47421 h 1457791"/>
                <a:gd name="connsiteX92" fmla="*/ 329017 w 2283475"/>
                <a:gd name="connsiteY92" fmla="*/ 88450 h 1457791"/>
                <a:gd name="connsiteX93" fmla="*/ 337992 w 2283475"/>
                <a:gd name="connsiteY93" fmla="*/ 101271 h 1457791"/>
                <a:gd name="connsiteX94" fmla="*/ 359789 w 2283475"/>
                <a:gd name="connsiteY94" fmla="*/ 133325 h 1457791"/>
                <a:gd name="connsiteX95" fmla="*/ 376456 w 2283475"/>
                <a:gd name="connsiteY95" fmla="*/ 129479 h 1457791"/>
                <a:gd name="connsiteX96" fmla="*/ 391713 w 2283475"/>
                <a:gd name="connsiteY96" fmla="*/ 146792 h 1457791"/>
                <a:gd name="connsiteX97" fmla="*/ 390560 w 2283475"/>
                <a:gd name="connsiteY97" fmla="*/ 152557 h 1457791"/>
                <a:gd name="connsiteX98" fmla="*/ 394406 w 2283475"/>
                <a:gd name="connsiteY98" fmla="*/ 153839 h 1457791"/>
                <a:gd name="connsiteX99" fmla="*/ 395057 w 2283475"/>
                <a:gd name="connsiteY99" fmla="*/ 150586 h 1457791"/>
                <a:gd name="connsiteX100" fmla="*/ 399054 w 2283475"/>
                <a:gd name="connsiteY100" fmla="*/ 155122 h 1457791"/>
                <a:gd name="connsiteX101" fmla="*/ 430307 w 2283475"/>
                <a:gd name="connsiteY101" fmla="*/ 173072 h 1457791"/>
                <a:gd name="connsiteX102" fmla="*/ 445692 w 2283475"/>
                <a:gd name="connsiteY102" fmla="*/ 184611 h 1457791"/>
                <a:gd name="connsiteX103" fmla="*/ 504672 w 2283475"/>
                <a:gd name="connsiteY103" fmla="*/ 260258 h 1457791"/>
                <a:gd name="connsiteX104" fmla="*/ 516211 w 2283475"/>
                <a:gd name="connsiteY104" fmla="*/ 275644 h 1457791"/>
                <a:gd name="connsiteX105" fmla="*/ 544418 w 2283475"/>
                <a:gd name="connsiteY105" fmla="*/ 315391 h 1457791"/>
                <a:gd name="connsiteX106" fmla="*/ 549547 w 2283475"/>
                <a:gd name="connsiteY106" fmla="*/ 320520 h 1457791"/>
                <a:gd name="connsiteX107" fmla="*/ 572626 w 2283475"/>
                <a:gd name="connsiteY107" fmla="*/ 358984 h 1457791"/>
                <a:gd name="connsiteX108" fmla="*/ 600834 w 2283475"/>
                <a:gd name="connsiteY108" fmla="*/ 425656 h 1457791"/>
                <a:gd name="connsiteX109" fmla="*/ 614937 w 2283475"/>
                <a:gd name="connsiteY109" fmla="*/ 456428 h 1457791"/>
                <a:gd name="connsiteX110" fmla="*/ 632887 w 2283475"/>
                <a:gd name="connsiteY110" fmla="*/ 485918 h 1457791"/>
                <a:gd name="connsiteX111" fmla="*/ 631605 w 2283475"/>
                <a:gd name="connsiteY111" fmla="*/ 500022 h 1457791"/>
                <a:gd name="connsiteX112" fmla="*/ 635452 w 2283475"/>
                <a:gd name="connsiteY112" fmla="*/ 508996 h 1457791"/>
                <a:gd name="connsiteX113" fmla="*/ 653402 w 2283475"/>
                <a:gd name="connsiteY113" fmla="*/ 526946 h 1457791"/>
                <a:gd name="connsiteX114" fmla="*/ 676480 w 2283475"/>
                <a:gd name="connsiteY114" fmla="*/ 564129 h 1457791"/>
                <a:gd name="connsiteX115" fmla="*/ 689302 w 2283475"/>
                <a:gd name="connsiteY115" fmla="*/ 593619 h 1457791"/>
                <a:gd name="connsiteX116" fmla="*/ 722638 w 2283475"/>
                <a:gd name="connsiteY116" fmla="*/ 664137 h 1457791"/>
                <a:gd name="connsiteX117" fmla="*/ 785463 w 2283475"/>
                <a:gd name="connsiteY117" fmla="*/ 779531 h 1457791"/>
                <a:gd name="connsiteX118" fmla="*/ 791874 w 2283475"/>
                <a:gd name="connsiteY118" fmla="*/ 797481 h 1457791"/>
                <a:gd name="connsiteX119" fmla="*/ 809825 w 2283475"/>
                <a:gd name="connsiteY119" fmla="*/ 810303 h 1457791"/>
                <a:gd name="connsiteX120" fmla="*/ 816235 w 2283475"/>
                <a:gd name="connsiteY120" fmla="*/ 817996 h 1457791"/>
                <a:gd name="connsiteX121" fmla="*/ 817517 w 2283475"/>
                <a:gd name="connsiteY121" fmla="*/ 841074 h 1457791"/>
                <a:gd name="connsiteX122" fmla="*/ 827775 w 2283475"/>
                <a:gd name="connsiteY122" fmla="*/ 878257 h 1457791"/>
                <a:gd name="connsiteX123" fmla="*/ 841878 w 2283475"/>
                <a:gd name="connsiteY123" fmla="*/ 920568 h 1457791"/>
                <a:gd name="connsiteX124" fmla="*/ 843160 w 2283475"/>
                <a:gd name="connsiteY124" fmla="*/ 946211 h 1457791"/>
                <a:gd name="connsiteX125" fmla="*/ 889318 w 2283475"/>
                <a:gd name="connsiteY125" fmla="*/ 1011601 h 1457791"/>
                <a:gd name="connsiteX126" fmla="*/ 904704 w 2283475"/>
                <a:gd name="connsiteY126" fmla="*/ 1037244 h 1457791"/>
                <a:gd name="connsiteX127" fmla="*/ 940605 w 2283475"/>
                <a:gd name="connsiteY127" fmla="*/ 1071862 h 1457791"/>
                <a:gd name="connsiteX128" fmla="*/ 957272 w 2283475"/>
                <a:gd name="connsiteY128" fmla="*/ 1080838 h 1457791"/>
                <a:gd name="connsiteX129" fmla="*/ 972658 w 2283475"/>
                <a:gd name="connsiteY129" fmla="*/ 1119302 h 1457791"/>
                <a:gd name="connsiteX130" fmla="*/ 975223 w 2283475"/>
                <a:gd name="connsiteY130" fmla="*/ 1126995 h 1457791"/>
                <a:gd name="connsiteX131" fmla="*/ 1000866 w 2283475"/>
                <a:gd name="connsiteY131" fmla="*/ 1128277 h 1457791"/>
                <a:gd name="connsiteX132" fmla="*/ 1027791 w 2283475"/>
                <a:gd name="connsiteY132" fmla="*/ 1155202 h 1457791"/>
                <a:gd name="connsiteX133" fmla="*/ 1026509 w 2283475"/>
                <a:gd name="connsiteY133" fmla="*/ 1155202 h 1457791"/>
                <a:gd name="connsiteX134" fmla="*/ 1025226 w 2283475"/>
                <a:gd name="connsiteY134" fmla="*/ 1155202 h 1457791"/>
                <a:gd name="connsiteX135" fmla="*/ 1024493 w 2283475"/>
                <a:gd name="connsiteY135" fmla="*/ 1156485 h 1457791"/>
                <a:gd name="connsiteX136" fmla="*/ 1016251 w 2283475"/>
                <a:gd name="connsiteY136" fmla="*/ 1156485 h 1457791"/>
                <a:gd name="connsiteX137" fmla="*/ 1009840 w 2283475"/>
                <a:gd name="connsiteY137" fmla="*/ 1164178 h 1457791"/>
                <a:gd name="connsiteX138" fmla="*/ 1011123 w 2283475"/>
                <a:gd name="connsiteY138" fmla="*/ 1166742 h 1457791"/>
                <a:gd name="connsiteX139" fmla="*/ 1020098 w 2283475"/>
                <a:gd name="connsiteY139" fmla="*/ 1164178 h 1457791"/>
                <a:gd name="connsiteX140" fmla="*/ 1024493 w 2283475"/>
                <a:gd name="connsiteY140" fmla="*/ 1156485 h 1457791"/>
                <a:gd name="connsiteX141" fmla="*/ 1026509 w 2283475"/>
                <a:gd name="connsiteY141" fmla="*/ 1156485 h 1457791"/>
                <a:gd name="connsiteX142" fmla="*/ 1026509 w 2283475"/>
                <a:gd name="connsiteY142" fmla="*/ 1155202 h 1457791"/>
                <a:gd name="connsiteX143" fmla="*/ 1050870 w 2283475"/>
                <a:gd name="connsiteY143" fmla="*/ 1198796 h 1457791"/>
                <a:gd name="connsiteX144" fmla="*/ 1085488 w 2283475"/>
                <a:gd name="connsiteY144" fmla="*/ 1196231 h 1457791"/>
                <a:gd name="connsiteX145" fmla="*/ 1082923 w 2283475"/>
                <a:gd name="connsiteY145" fmla="*/ 1203924 h 1457791"/>
                <a:gd name="connsiteX146" fmla="*/ 1083197 w 2283475"/>
                <a:gd name="connsiteY146" fmla="*/ 1204564 h 1457791"/>
                <a:gd name="connsiteX147" fmla="*/ 1081642 w 2283475"/>
                <a:gd name="connsiteY147" fmla="*/ 1203924 h 1457791"/>
                <a:gd name="connsiteX148" fmla="*/ 1083884 w 2283475"/>
                <a:gd name="connsiteY148" fmla="*/ 1206167 h 1457791"/>
                <a:gd name="connsiteX149" fmla="*/ 1086770 w 2283475"/>
                <a:gd name="connsiteY149" fmla="*/ 1212899 h 1457791"/>
                <a:gd name="connsiteX150" fmla="*/ 1090617 w 2283475"/>
                <a:gd name="connsiteY150" fmla="*/ 1214182 h 1457791"/>
                <a:gd name="connsiteX151" fmla="*/ 1089334 w 2283475"/>
                <a:gd name="connsiteY151" fmla="*/ 1211617 h 1457791"/>
                <a:gd name="connsiteX152" fmla="*/ 1083884 w 2283475"/>
                <a:gd name="connsiteY152" fmla="*/ 1206167 h 1457791"/>
                <a:gd name="connsiteX153" fmla="*/ 1083197 w 2283475"/>
                <a:gd name="connsiteY153" fmla="*/ 1204564 h 1457791"/>
                <a:gd name="connsiteX154" fmla="*/ 1110490 w 2283475"/>
                <a:gd name="connsiteY154" fmla="*/ 1215785 h 1457791"/>
                <a:gd name="connsiteX155" fmla="*/ 1139339 w 2283475"/>
                <a:gd name="connsiteY155" fmla="*/ 1229568 h 1457791"/>
                <a:gd name="connsiteX156" fmla="*/ 1117542 w 2283475"/>
                <a:gd name="connsiteY156" fmla="*/ 1233414 h 1457791"/>
                <a:gd name="connsiteX157" fmla="*/ 1103438 w 2283475"/>
                <a:gd name="connsiteY157" fmla="*/ 1250082 h 1457791"/>
                <a:gd name="connsiteX158" fmla="*/ 1116260 w 2283475"/>
                <a:gd name="connsiteY158" fmla="*/ 1255211 h 1457791"/>
                <a:gd name="connsiteX159" fmla="*/ 1150877 w 2283475"/>
                <a:gd name="connsiteY159" fmla="*/ 1241107 h 1457791"/>
                <a:gd name="connsiteX160" fmla="*/ 1157288 w 2283475"/>
                <a:gd name="connsiteY160" fmla="*/ 1261621 h 1457791"/>
                <a:gd name="connsiteX161" fmla="*/ 1184214 w 2283475"/>
                <a:gd name="connsiteY161" fmla="*/ 1266750 h 1457791"/>
                <a:gd name="connsiteX162" fmla="*/ 1217550 w 2283475"/>
                <a:gd name="connsiteY162" fmla="*/ 1314190 h 1457791"/>
                <a:gd name="connsiteX163" fmla="*/ 1226525 w 2283475"/>
                <a:gd name="connsiteY163" fmla="*/ 1282136 h 1457791"/>
                <a:gd name="connsiteX164" fmla="*/ 1240628 w 2283475"/>
                <a:gd name="connsiteY164" fmla="*/ 1288547 h 1457791"/>
                <a:gd name="connsiteX165" fmla="*/ 1268836 w 2283475"/>
                <a:gd name="connsiteY165" fmla="*/ 1302650 h 1457791"/>
                <a:gd name="connsiteX166" fmla="*/ 1293197 w 2283475"/>
                <a:gd name="connsiteY166" fmla="*/ 1321882 h 1457791"/>
                <a:gd name="connsiteX167" fmla="*/ 1302172 w 2283475"/>
                <a:gd name="connsiteY167" fmla="*/ 1342397 h 1457791"/>
                <a:gd name="connsiteX168" fmla="*/ 1327815 w 2283475"/>
                <a:gd name="connsiteY168" fmla="*/ 1338551 h 1457791"/>
                <a:gd name="connsiteX169" fmla="*/ 1362433 w 2283475"/>
                <a:gd name="connsiteY169" fmla="*/ 1342397 h 1457791"/>
                <a:gd name="connsiteX170" fmla="*/ 1400898 w 2283475"/>
                <a:gd name="connsiteY170" fmla="*/ 1352655 h 1457791"/>
                <a:gd name="connsiteX171" fmla="*/ 1429105 w 2283475"/>
                <a:gd name="connsiteY171" fmla="*/ 1375733 h 1457791"/>
                <a:gd name="connsiteX172" fmla="*/ 1448338 w 2283475"/>
                <a:gd name="connsiteY172" fmla="*/ 1356501 h 1457791"/>
                <a:gd name="connsiteX173" fmla="*/ 1488085 w 2283475"/>
                <a:gd name="connsiteY173" fmla="*/ 1351372 h 1457791"/>
                <a:gd name="connsiteX174" fmla="*/ 1521421 w 2283475"/>
                <a:gd name="connsiteY174" fmla="*/ 1380862 h 1457791"/>
                <a:gd name="connsiteX175" fmla="*/ 1529113 w 2283475"/>
                <a:gd name="connsiteY175" fmla="*/ 1365476 h 1457791"/>
                <a:gd name="connsiteX176" fmla="*/ 1552193 w 2283475"/>
                <a:gd name="connsiteY176" fmla="*/ 1364194 h 1457791"/>
                <a:gd name="connsiteX177" fmla="*/ 1578636 w 2283475"/>
                <a:gd name="connsiteY177" fmla="*/ 1356822 h 1457791"/>
                <a:gd name="connsiteX178" fmla="*/ 1594503 w 2283475"/>
                <a:gd name="connsiteY178" fmla="*/ 1360348 h 1457791"/>
                <a:gd name="connsiteX179" fmla="*/ 1590657 w 2283475"/>
                <a:gd name="connsiteY179" fmla="*/ 1361629 h 1457791"/>
                <a:gd name="connsiteX180" fmla="*/ 1595785 w 2283475"/>
                <a:gd name="connsiteY180" fmla="*/ 1378298 h 1457791"/>
                <a:gd name="connsiteX181" fmla="*/ 1599632 w 2283475"/>
                <a:gd name="connsiteY181" fmla="*/ 1377015 h 1457791"/>
                <a:gd name="connsiteX182" fmla="*/ 1594504 w 2283475"/>
                <a:gd name="connsiteY182" fmla="*/ 1360348 h 1457791"/>
                <a:gd name="connsiteX183" fmla="*/ 1606042 w 2283475"/>
                <a:gd name="connsiteY183" fmla="*/ 1362912 h 1457791"/>
                <a:gd name="connsiteX184" fmla="*/ 1632968 w 2283475"/>
                <a:gd name="connsiteY184" fmla="*/ 1355219 h 1457791"/>
                <a:gd name="connsiteX185" fmla="*/ 1653482 w 2283475"/>
                <a:gd name="connsiteY185" fmla="*/ 1377015 h 1457791"/>
                <a:gd name="connsiteX186" fmla="*/ 1653482 w 2283475"/>
                <a:gd name="connsiteY186" fmla="*/ 1359065 h 1457791"/>
                <a:gd name="connsiteX187" fmla="*/ 1709898 w 2283475"/>
                <a:gd name="connsiteY187" fmla="*/ 1365476 h 1457791"/>
                <a:gd name="connsiteX188" fmla="*/ 1753490 w 2283475"/>
                <a:gd name="connsiteY188" fmla="*/ 1338551 h 1457791"/>
                <a:gd name="connsiteX189" fmla="*/ 1770159 w 2283475"/>
                <a:gd name="connsiteY189" fmla="*/ 1350090 h 1457791"/>
                <a:gd name="connsiteX190" fmla="*/ 1816316 w 2283475"/>
                <a:gd name="connsiteY190" fmla="*/ 1328293 h 1457791"/>
                <a:gd name="connsiteX191" fmla="*/ 1859910 w 2283475"/>
                <a:gd name="connsiteY191" fmla="*/ 1320601 h 1457791"/>
                <a:gd name="connsiteX192" fmla="*/ 1894527 w 2283475"/>
                <a:gd name="connsiteY192" fmla="*/ 1318036 h 1457791"/>
                <a:gd name="connsiteX193" fmla="*/ 1908632 w 2283475"/>
                <a:gd name="connsiteY193" fmla="*/ 1319318 h 1457791"/>
                <a:gd name="connsiteX194" fmla="*/ 1918889 w 2283475"/>
                <a:gd name="connsiteY194" fmla="*/ 1320601 h 1457791"/>
                <a:gd name="connsiteX195" fmla="*/ 1984278 w 2283475"/>
                <a:gd name="connsiteY195" fmla="*/ 1310343 h 1457791"/>
                <a:gd name="connsiteX196" fmla="*/ 2002229 w 2283475"/>
                <a:gd name="connsiteY196" fmla="*/ 1300086 h 1457791"/>
                <a:gd name="connsiteX197" fmla="*/ 2024025 w 2283475"/>
                <a:gd name="connsiteY197" fmla="*/ 1291111 h 1457791"/>
                <a:gd name="connsiteX198" fmla="*/ 2045822 w 2283475"/>
                <a:gd name="connsiteY198" fmla="*/ 1279572 h 1457791"/>
                <a:gd name="connsiteX199" fmla="*/ 2059926 w 2283475"/>
                <a:gd name="connsiteY199" fmla="*/ 1297522 h 1457791"/>
                <a:gd name="connsiteX200" fmla="*/ 2075312 w 2283475"/>
                <a:gd name="connsiteY200" fmla="*/ 1280854 h 1457791"/>
                <a:gd name="connsiteX201" fmla="*/ 2094544 w 2283475"/>
                <a:gd name="connsiteY201" fmla="*/ 1268032 h 1457791"/>
                <a:gd name="connsiteX202" fmla="*/ 2140701 w 2283475"/>
                <a:gd name="connsiteY202" fmla="*/ 1250082 h 1457791"/>
                <a:gd name="connsiteX203" fmla="*/ 2174038 w 2283475"/>
                <a:gd name="connsiteY203" fmla="*/ 1248800 h 1457791"/>
                <a:gd name="connsiteX204" fmla="*/ 2202245 w 2283475"/>
                <a:gd name="connsiteY204" fmla="*/ 1229568 h 1457791"/>
                <a:gd name="connsiteX205" fmla="*/ 2236863 w 2283475"/>
                <a:gd name="connsiteY205" fmla="*/ 1220592 h 1457791"/>
                <a:gd name="connsiteX206" fmla="*/ 2265070 w 2283475"/>
                <a:gd name="connsiteY206" fmla="*/ 1209053 h 1457791"/>
                <a:gd name="connsiteX207" fmla="*/ 2279174 w 2283475"/>
                <a:gd name="connsiteY207" fmla="*/ 1206489 h 1457791"/>
                <a:gd name="connsiteX208" fmla="*/ 2283475 w 2283475"/>
                <a:gd name="connsiteY208" fmla="*/ 1206528 h 1457791"/>
                <a:gd name="connsiteX209" fmla="*/ 2283475 w 2283475"/>
                <a:gd name="connsiteY209" fmla="*/ 1288279 h 1457791"/>
                <a:gd name="connsiteX210" fmla="*/ 2274847 w 2283475"/>
                <a:gd name="connsiteY210" fmla="*/ 1290149 h 1457791"/>
                <a:gd name="connsiteX211" fmla="*/ 2266352 w 2283475"/>
                <a:gd name="connsiteY211" fmla="*/ 1298804 h 1457791"/>
                <a:gd name="connsiteX212" fmla="*/ 2256095 w 2283475"/>
                <a:gd name="connsiteY212" fmla="*/ 1292393 h 1457791"/>
                <a:gd name="connsiteX213" fmla="*/ 2249684 w 2283475"/>
                <a:gd name="connsiteY213" fmla="*/ 1294958 h 1457791"/>
                <a:gd name="connsiteX214" fmla="*/ 2218913 w 2283475"/>
                <a:gd name="connsiteY214" fmla="*/ 1320601 h 1457791"/>
                <a:gd name="connsiteX215" fmla="*/ 2136855 w 2283475"/>
                <a:gd name="connsiteY215" fmla="*/ 1342397 h 1457791"/>
                <a:gd name="connsiteX216" fmla="*/ 2074029 w 2283475"/>
                <a:gd name="connsiteY216" fmla="*/ 1357783 h 1457791"/>
                <a:gd name="connsiteX217" fmla="*/ 2061207 w 2283475"/>
                <a:gd name="connsiteY217" fmla="*/ 1366758 h 1457791"/>
                <a:gd name="connsiteX218" fmla="*/ 2047104 w 2283475"/>
                <a:gd name="connsiteY218" fmla="*/ 1374451 h 1457791"/>
                <a:gd name="connsiteX219" fmla="*/ 1941967 w 2283475"/>
                <a:gd name="connsiteY219" fmla="*/ 1394965 h 1457791"/>
                <a:gd name="connsiteX220" fmla="*/ 1912478 w 2283475"/>
                <a:gd name="connsiteY220" fmla="*/ 1382144 h 1457791"/>
                <a:gd name="connsiteX221" fmla="*/ 1898374 w 2283475"/>
                <a:gd name="connsiteY221" fmla="*/ 1405223 h 1457791"/>
                <a:gd name="connsiteX222" fmla="*/ 1894527 w 2283475"/>
                <a:gd name="connsiteY222" fmla="*/ 1398812 h 1457791"/>
                <a:gd name="connsiteX223" fmla="*/ 1897092 w 2283475"/>
                <a:gd name="connsiteY223" fmla="*/ 1405223 h 1457791"/>
                <a:gd name="connsiteX224" fmla="*/ 1877860 w 2283475"/>
                <a:gd name="connsiteY224" fmla="*/ 1406505 h 1457791"/>
                <a:gd name="connsiteX225" fmla="*/ 1862474 w 2283475"/>
                <a:gd name="connsiteY225" fmla="*/ 1409069 h 1457791"/>
                <a:gd name="connsiteX226" fmla="*/ 1793238 w 2283475"/>
                <a:gd name="connsiteY226" fmla="*/ 1421891 h 1457791"/>
                <a:gd name="connsiteX227" fmla="*/ 1779133 w 2283475"/>
                <a:gd name="connsiteY227" fmla="*/ 1427019 h 1457791"/>
                <a:gd name="connsiteX228" fmla="*/ 1724001 w 2283475"/>
                <a:gd name="connsiteY228" fmla="*/ 1441123 h 1457791"/>
                <a:gd name="connsiteX229" fmla="*/ 1698358 w 2283475"/>
                <a:gd name="connsiteY229" fmla="*/ 1423173 h 1457791"/>
                <a:gd name="connsiteX230" fmla="*/ 1693230 w 2283475"/>
                <a:gd name="connsiteY230" fmla="*/ 1443687 h 1457791"/>
                <a:gd name="connsiteX231" fmla="*/ 1667586 w 2283475"/>
                <a:gd name="connsiteY231" fmla="*/ 1434712 h 1457791"/>
                <a:gd name="connsiteX232" fmla="*/ 1654765 w 2283475"/>
                <a:gd name="connsiteY232" fmla="*/ 1450098 h 1457791"/>
                <a:gd name="connsiteX233" fmla="*/ 1625275 w 2283475"/>
                <a:gd name="connsiteY233" fmla="*/ 1412916 h 1457791"/>
                <a:gd name="connsiteX234" fmla="*/ 1630404 w 2283475"/>
                <a:gd name="connsiteY234" fmla="*/ 1444969 h 1457791"/>
                <a:gd name="connsiteX235" fmla="*/ 1625275 w 2283475"/>
                <a:gd name="connsiteY235" fmla="*/ 1453945 h 1457791"/>
                <a:gd name="connsiteX236" fmla="*/ 1612453 w 2283475"/>
                <a:gd name="connsiteY236" fmla="*/ 1448816 h 1457791"/>
                <a:gd name="connsiteX237" fmla="*/ 1609890 w 2283475"/>
                <a:gd name="connsiteY237" fmla="*/ 1447534 h 1457791"/>
                <a:gd name="connsiteX238" fmla="*/ 1599632 w 2283475"/>
                <a:gd name="connsiteY238" fmla="*/ 1457791 h 1457791"/>
                <a:gd name="connsiteX239" fmla="*/ 1581682 w 2283475"/>
                <a:gd name="connsiteY239" fmla="*/ 1447534 h 1457791"/>
                <a:gd name="connsiteX240" fmla="*/ 1538088 w 2283475"/>
                <a:gd name="connsiteY240" fmla="*/ 1456509 h 1457791"/>
                <a:gd name="connsiteX241" fmla="*/ 1532960 w 2283475"/>
                <a:gd name="connsiteY241" fmla="*/ 1425737 h 1457791"/>
                <a:gd name="connsiteX242" fmla="*/ 1513728 w 2283475"/>
                <a:gd name="connsiteY242" fmla="*/ 1450098 h 1457791"/>
                <a:gd name="connsiteX243" fmla="*/ 1532960 w 2283475"/>
                <a:gd name="connsiteY243" fmla="*/ 1456509 h 1457791"/>
                <a:gd name="connsiteX244" fmla="*/ 1513728 w 2283475"/>
                <a:gd name="connsiteY244" fmla="*/ 1451380 h 1457791"/>
                <a:gd name="connsiteX245" fmla="*/ 1468852 w 2283475"/>
                <a:gd name="connsiteY245" fmla="*/ 1448816 h 1457791"/>
                <a:gd name="connsiteX246" fmla="*/ 1466288 w 2283475"/>
                <a:gd name="connsiteY246" fmla="*/ 1437276 h 1457791"/>
                <a:gd name="connsiteX247" fmla="*/ 1464969 w 2283475"/>
                <a:gd name="connsiteY247" fmla="*/ 1435079 h 1457791"/>
                <a:gd name="connsiteX248" fmla="*/ 1466288 w 2283475"/>
                <a:gd name="connsiteY248" fmla="*/ 1434712 h 1457791"/>
                <a:gd name="connsiteX249" fmla="*/ 1464230 w 2283475"/>
                <a:gd name="connsiteY249" fmla="*/ 1433846 h 1457791"/>
                <a:gd name="connsiteX250" fmla="*/ 1462442 w 2283475"/>
                <a:gd name="connsiteY250" fmla="*/ 1430866 h 1457791"/>
                <a:gd name="connsiteX251" fmla="*/ 1455230 w 2283475"/>
                <a:gd name="connsiteY251" fmla="*/ 1421570 h 1457791"/>
                <a:gd name="connsiteX252" fmla="*/ 1444176 w 2283475"/>
                <a:gd name="connsiteY252" fmla="*/ 1425402 h 1457791"/>
                <a:gd name="connsiteX253" fmla="*/ 1441927 w 2283475"/>
                <a:gd name="connsiteY253" fmla="*/ 1424455 h 1457791"/>
                <a:gd name="connsiteX254" fmla="*/ 1444491 w 2283475"/>
                <a:gd name="connsiteY254" fmla="*/ 1420609 h 1457791"/>
                <a:gd name="connsiteX255" fmla="*/ 1439362 w 2283475"/>
                <a:gd name="connsiteY255" fmla="*/ 1420609 h 1457791"/>
                <a:gd name="connsiteX256" fmla="*/ 1441927 w 2283475"/>
                <a:gd name="connsiteY256" fmla="*/ 1424455 h 1457791"/>
                <a:gd name="connsiteX257" fmla="*/ 1443209 w 2283475"/>
                <a:gd name="connsiteY257" fmla="*/ 1425737 h 1457791"/>
                <a:gd name="connsiteX258" fmla="*/ 1444176 w 2283475"/>
                <a:gd name="connsiteY258" fmla="*/ 1425402 h 1457791"/>
                <a:gd name="connsiteX259" fmla="*/ 1464230 w 2283475"/>
                <a:gd name="connsiteY259" fmla="*/ 1433846 h 1457791"/>
                <a:gd name="connsiteX260" fmla="*/ 1464969 w 2283475"/>
                <a:gd name="connsiteY260" fmla="*/ 1435079 h 1457791"/>
                <a:gd name="connsiteX261" fmla="*/ 1443209 w 2283475"/>
                <a:gd name="connsiteY261" fmla="*/ 1441123 h 1457791"/>
                <a:gd name="connsiteX262" fmla="*/ 1420130 w 2283475"/>
                <a:gd name="connsiteY262" fmla="*/ 1441123 h 1457791"/>
                <a:gd name="connsiteX263" fmla="*/ 1400898 w 2283475"/>
                <a:gd name="connsiteY263" fmla="*/ 1432148 h 1457791"/>
                <a:gd name="connsiteX264" fmla="*/ 1388076 w 2283475"/>
                <a:gd name="connsiteY264" fmla="*/ 1420609 h 1457791"/>
                <a:gd name="connsiteX265" fmla="*/ 1373973 w 2283475"/>
                <a:gd name="connsiteY265" fmla="*/ 1434712 h 1457791"/>
                <a:gd name="connsiteX266" fmla="*/ 1300890 w 2283475"/>
                <a:gd name="connsiteY266" fmla="*/ 1420609 h 1457791"/>
                <a:gd name="connsiteX267" fmla="*/ 1289351 w 2283475"/>
                <a:gd name="connsiteY267" fmla="*/ 1411633 h 1457791"/>
                <a:gd name="connsiteX268" fmla="*/ 1261143 w 2283475"/>
                <a:gd name="connsiteY268" fmla="*/ 1400094 h 1457791"/>
                <a:gd name="connsiteX269" fmla="*/ 1204728 w 2283475"/>
                <a:gd name="connsiteY269" fmla="*/ 1383426 h 1457791"/>
                <a:gd name="connsiteX270" fmla="*/ 1171392 w 2283475"/>
                <a:gd name="connsiteY270" fmla="*/ 1360347 h 1457791"/>
                <a:gd name="connsiteX271" fmla="*/ 1125234 w 2283475"/>
                <a:gd name="connsiteY271" fmla="*/ 1338551 h 1457791"/>
                <a:gd name="connsiteX272" fmla="*/ 1088052 w 2283475"/>
                <a:gd name="connsiteY272" fmla="*/ 1309061 h 1457791"/>
                <a:gd name="connsiteX273" fmla="*/ 1030355 w 2283475"/>
                <a:gd name="connsiteY273" fmla="*/ 1268032 h 1457791"/>
                <a:gd name="connsiteX274" fmla="*/ 998302 w 2283475"/>
                <a:gd name="connsiteY274" fmla="*/ 1241107 h 1457791"/>
                <a:gd name="connsiteX275" fmla="*/ 977787 w 2283475"/>
                <a:gd name="connsiteY275" fmla="*/ 1202642 h 1457791"/>
                <a:gd name="connsiteX276" fmla="*/ 944451 w 2283475"/>
                <a:gd name="connsiteY276" fmla="*/ 1193667 h 1457791"/>
                <a:gd name="connsiteX277" fmla="*/ 934194 w 2283475"/>
                <a:gd name="connsiteY277" fmla="*/ 1188538 h 1457791"/>
                <a:gd name="connsiteX278" fmla="*/ 890600 w 2283475"/>
                <a:gd name="connsiteY278" fmla="*/ 1132124 h 1457791"/>
                <a:gd name="connsiteX279" fmla="*/ 844443 w 2283475"/>
                <a:gd name="connsiteY279" fmla="*/ 1097505 h 1457791"/>
                <a:gd name="connsiteX280" fmla="*/ 830339 w 2283475"/>
                <a:gd name="connsiteY280" fmla="*/ 1078273 h 1457791"/>
                <a:gd name="connsiteX281" fmla="*/ 804696 w 2283475"/>
                <a:gd name="connsiteY281" fmla="*/ 1028269 h 1457791"/>
                <a:gd name="connsiteX282" fmla="*/ 805978 w 2283475"/>
                <a:gd name="connsiteY282" fmla="*/ 1028269 h 1457791"/>
                <a:gd name="connsiteX283" fmla="*/ 809825 w 2283475"/>
                <a:gd name="connsiteY283" fmla="*/ 1028269 h 1457791"/>
                <a:gd name="connsiteX284" fmla="*/ 811106 w 2283475"/>
                <a:gd name="connsiteY284" fmla="*/ 1025705 h 1457791"/>
                <a:gd name="connsiteX285" fmla="*/ 805978 w 2283475"/>
                <a:gd name="connsiteY285" fmla="*/ 1028269 h 1457791"/>
                <a:gd name="connsiteX286" fmla="*/ 800849 w 2283475"/>
                <a:gd name="connsiteY286" fmla="*/ 1019294 h 1457791"/>
                <a:gd name="connsiteX287" fmla="*/ 788028 w 2283475"/>
                <a:gd name="connsiteY287" fmla="*/ 994933 h 1457791"/>
                <a:gd name="connsiteX288" fmla="*/ 779053 w 2283475"/>
                <a:gd name="connsiteY288" fmla="*/ 984676 h 1457791"/>
                <a:gd name="connsiteX289" fmla="*/ 772642 w 2283475"/>
                <a:gd name="connsiteY289" fmla="*/ 952622 h 1457791"/>
                <a:gd name="connsiteX290" fmla="*/ 761103 w 2283475"/>
                <a:gd name="connsiteY290" fmla="*/ 925697 h 1457791"/>
                <a:gd name="connsiteX291" fmla="*/ 758538 w 2283475"/>
                <a:gd name="connsiteY291" fmla="*/ 910311 h 1457791"/>
                <a:gd name="connsiteX292" fmla="*/ 720074 w 2283475"/>
                <a:gd name="connsiteY292" fmla="*/ 830817 h 1457791"/>
                <a:gd name="connsiteX293" fmla="*/ 696995 w 2283475"/>
                <a:gd name="connsiteY293" fmla="*/ 800046 h 1457791"/>
                <a:gd name="connsiteX294" fmla="*/ 671352 w 2283475"/>
                <a:gd name="connsiteY294" fmla="*/ 732091 h 1457791"/>
                <a:gd name="connsiteX295" fmla="*/ 614937 w 2283475"/>
                <a:gd name="connsiteY295" fmla="*/ 646187 h 1457791"/>
                <a:gd name="connsiteX296" fmla="*/ 585448 w 2283475"/>
                <a:gd name="connsiteY296" fmla="*/ 596183 h 1457791"/>
                <a:gd name="connsiteX297" fmla="*/ 567497 w 2283475"/>
                <a:gd name="connsiteY297" fmla="*/ 548743 h 1457791"/>
                <a:gd name="connsiteX298" fmla="*/ 536726 w 2283475"/>
                <a:gd name="connsiteY298" fmla="*/ 492329 h 1457791"/>
                <a:gd name="connsiteX299" fmla="*/ 532880 w 2283475"/>
                <a:gd name="connsiteY299" fmla="*/ 482071 h 1457791"/>
                <a:gd name="connsiteX300" fmla="*/ 529032 w 2283475"/>
                <a:gd name="connsiteY300" fmla="*/ 461557 h 1457791"/>
                <a:gd name="connsiteX301" fmla="*/ 500826 w 2283475"/>
                <a:gd name="connsiteY301" fmla="*/ 417964 h 1457791"/>
                <a:gd name="connsiteX302" fmla="*/ 481593 w 2283475"/>
                <a:gd name="connsiteY302" fmla="*/ 367959 h 1457791"/>
                <a:gd name="connsiteX303" fmla="*/ 453386 w 2283475"/>
                <a:gd name="connsiteY303" fmla="*/ 342316 h 1457791"/>
                <a:gd name="connsiteX304" fmla="*/ 395689 w 2283475"/>
                <a:gd name="connsiteY304" fmla="*/ 274362 h 1457791"/>
                <a:gd name="connsiteX305" fmla="*/ 385432 w 2283475"/>
                <a:gd name="connsiteY305" fmla="*/ 256412 h 1457791"/>
                <a:gd name="connsiteX306" fmla="*/ 380303 w 2283475"/>
                <a:gd name="connsiteY306" fmla="*/ 250001 h 1457791"/>
                <a:gd name="connsiteX307" fmla="*/ 364917 w 2283475"/>
                <a:gd name="connsiteY307" fmla="*/ 242308 h 1457791"/>
                <a:gd name="connsiteX308" fmla="*/ 353378 w 2283475"/>
                <a:gd name="connsiteY308" fmla="*/ 229487 h 1457791"/>
                <a:gd name="connsiteX309" fmla="*/ 332863 w 2283475"/>
                <a:gd name="connsiteY309" fmla="*/ 212819 h 1457791"/>
                <a:gd name="connsiteX310" fmla="*/ 321324 w 2283475"/>
                <a:gd name="connsiteY310" fmla="*/ 203844 h 1457791"/>
                <a:gd name="connsiteX311" fmla="*/ 304655 w 2283475"/>
                <a:gd name="connsiteY311" fmla="*/ 193586 h 1457791"/>
                <a:gd name="connsiteX312" fmla="*/ 275166 w 2283475"/>
                <a:gd name="connsiteY312" fmla="*/ 166661 h 1457791"/>
                <a:gd name="connsiteX313" fmla="*/ 264909 w 2283475"/>
                <a:gd name="connsiteY313" fmla="*/ 160250 h 1457791"/>
                <a:gd name="connsiteX314" fmla="*/ 221315 w 2283475"/>
                <a:gd name="connsiteY314" fmla="*/ 126914 h 1457791"/>
                <a:gd name="connsiteX315" fmla="*/ 176440 w 2283475"/>
                <a:gd name="connsiteY315" fmla="*/ 101271 h 1457791"/>
                <a:gd name="connsiteX316" fmla="*/ 139258 w 2283475"/>
                <a:gd name="connsiteY316" fmla="*/ 67935 h 1457791"/>
                <a:gd name="connsiteX317" fmla="*/ 96947 w 2283475"/>
                <a:gd name="connsiteY317" fmla="*/ 52549 h 1457791"/>
                <a:gd name="connsiteX318" fmla="*/ 76432 w 2283475"/>
                <a:gd name="connsiteY318" fmla="*/ 42292 h 1457791"/>
                <a:gd name="connsiteX319" fmla="*/ 49507 w 2283475"/>
                <a:gd name="connsiteY319" fmla="*/ 20495 h 1457791"/>
                <a:gd name="connsiteX320" fmla="*/ 12324 w 2283475"/>
                <a:gd name="connsiteY320" fmla="*/ 14085 h 1457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</a:cxnLst>
              <a:rect l="l" t="t" r="r" b="b"/>
              <a:pathLst>
                <a:path w="2283475" h="1457791">
                  <a:moveTo>
                    <a:pt x="1488085" y="1407787"/>
                  </a:moveTo>
                  <a:cubicBezTo>
                    <a:pt x="1486802" y="1410351"/>
                    <a:pt x="1482956" y="1412916"/>
                    <a:pt x="1482956" y="1412916"/>
                  </a:cubicBezTo>
                  <a:cubicBezTo>
                    <a:pt x="1484238" y="1416762"/>
                    <a:pt x="1486802" y="1419326"/>
                    <a:pt x="1489367" y="1421891"/>
                  </a:cubicBezTo>
                  <a:cubicBezTo>
                    <a:pt x="1491931" y="1419326"/>
                    <a:pt x="1495777" y="1415480"/>
                    <a:pt x="1495777" y="1415480"/>
                  </a:cubicBezTo>
                  <a:cubicBezTo>
                    <a:pt x="1493213" y="1412916"/>
                    <a:pt x="1490648" y="1410351"/>
                    <a:pt x="1488085" y="1407787"/>
                  </a:cubicBezTo>
                  <a:close/>
                  <a:moveTo>
                    <a:pt x="1720155" y="1401376"/>
                  </a:moveTo>
                  <a:cubicBezTo>
                    <a:pt x="1718873" y="1402658"/>
                    <a:pt x="1717590" y="1403941"/>
                    <a:pt x="1716308" y="1406505"/>
                  </a:cubicBezTo>
                  <a:cubicBezTo>
                    <a:pt x="1717590" y="1406505"/>
                    <a:pt x="1718873" y="1406505"/>
                    <a:pt x="1720155" y="1406505"/>
                  </a:cubicBezTo>
                  <a:cubicBezTo>
                    <a:pt x="1721436" y="1405223"/>
                    <a:pt x="1721436" y="1405223"/>
                    <a:pt x="1722719" y="1403941"/>
                  </a:cubicBezTo>
                  <a:cubicBezTo>
                    <a:pt x="1722719" y="1402658"/>
                    <a:pt x="1721436" y="1402658"/>
                    <a:pt x="1720155" y="1401376"/>
                  </a:cubicBezTo>
                  <a:close/>
                  <a:moveTo>
                    <a:pt x="1508599" y="1392401"/>
                  </a:moveTo>
                  <a:lnTo>
                    <a:pt x="1509881" y="1394965"/>
                  </a:lnTo>
                  <a:lnTo>
                    <a:pt x="1509881" y="1392401"/>
                  </a:lnTo>
                  <a:close/>
                  <a:moveTo>
                    <a:pt x="1726565" y="1379579"/>
                  </a:moveTo>
                  <a:cubicBezTo>
                    <a:pt x="1726565" y="1380862"/>
                    <a:pt x="1725284" y="1380862"/>
                    <a:pt x="1725284" y="1382144"/>
                  </a:cubicBezTo>
                  <a:cubicBezTo>
                    <a:pt x="1726565" y="1383426"/>
                    <a:pt x="1727847" y="1383426"/>
                    <a:pt x="1729130" y="1384708"/>
                  </a:cubicBezTo>
                  <a:cubicBezTo>
                    <a:pt x="1729130" y="1384708"/>
                    <a:pt x="1729130" y="1383426"/>
                    <a:pt x="1729130" y="1382144"/>
                  </a:cubicBezTo>
                  <a:cubicBezTo>
                    <a:pt x="1727847" y="1380862"/>
                    <a:pt x="1727847" y="1380862"/>
                    <a:pt x="1726565" y="1379579"/>
                  </a:cubicBezTo>
                  <a:close/>
                  <a:moveTo>
                    <a:pt x="1594504" y="1360347"/>
                  </a:moveTo>
                  <a:lnTo>
                    <a:pt x="1594504" y="1360348"/>
                  </a:lnTo>
                  <a:lnTo>
                    <a:pt x="1594503" y="1360348"/>
                  </a:lnTo>
                  <a:close/>
                  <a:moveTo>
                    <a:pt x="1148314" y="1307779"/>
                  </a:moveTo>
                  <a:cubicBezTo>
                    <a:pt x="1148314" y="1309061"/>
                    <a:pt x="1147031" y="1312908"/>
                    <a:pt x="1148314" y="1314190"/>
                  </a:cubicBezTo>
                  <a:cubicBezTo>
                    <a:pt x="1148314" y="1315472"/>
                    <a:pt x="1150877" y="1315472"/>
                    <a:pt x="1153442" y="1316754"/>
                  </a:cubicBezTo>
                  <a:cubicBezTo>
                    <a:pt x="1153442" y="1315472"/>
                    <a:pt x="1154725" y="1311625"/>
                    <a:pt x="1153442" y="1310343"/>
                  </a:cubicBezTo>
                  <a:cubicBezTo>
                    <a:pt x="1153442" y="1309061"/>
                    <a:pt x="1150877" y="1309061"/>
                    <a:pt x="1148314" y="1307779"/>
                  </a:cubicBezTo>
                  <a:close/>
                  <a:moveTo>
                    <a:pt x="1271400" y="1305215"/>
                  </a:moveTo>
                  <a:cubicBezTo>
                    <a:pt x="1268836" y="1306497"/>
                    <a:pt x="1266271" y="1309061"/>
                    <a:pt x="1266271" y="1311625"/>
                  </a:cubicBezTo>
                  <a:cubicBezTo>
                    <a:pt x="1267554" y="1312908"/>
                    <a:pt x="1270119" y="1314190"/>
                    <a:pt x="1271400" y="1315472"/>
                  </a:cubicBezTo>
                  <a:cubicBezTo>
                    <a:pt x="1272682" y="1312908"/>
                    <a:pt x="1275247" y="1311625"/>
                    <a:pt x="1275247" y="1310343"/>
                  </a:cubicBezTo>
                  <a:cubicBezTo>
                    <a:pt x="1275247" y="1309061"/>
                    <a:pt x="1272682" y="1306497"/>
                    <a:pt x="1271400" y="1305215"/>
                  </a:cubicBezTo>
                  <a:close/>
                  <a:moveTo>
                    <a:pt x="2170191" y="1280854"/>
                  </a:moveTo>
                  <a:cubicBezTo>
                    <a:pt x="2168909" y="1282136"/>
                    <a:pt x="2166344" y="1283418"/>
                    <a:pt x="2163780" y="1287265"/>
                  </a:cubicBezTo>
                  <a:cubicBezTo>
                    <a:pt x="2163780" y="1287265"/>
                    <a:pt x="2167627" y="1289829"/>
                    <a:pt x="2168909" y="1291111"/>
                  </a:cubicBezTo>
                  <a:cubicBezTo>
                    <a:pt x="2170191" y="1288547"/>
                    <a:pt x="2172755" y="1287265"/>
                    <a:pt x="2172755" y="1285982"/>
                  </a:cubicBezTo>
                  <a:cubicBezTo>
                    <a:pt x="2172755" y="1284700"/>
                    <a:pt x="2171473" y="1282136"/>
                    <a:pt x="2170191" y="1280854"/>
                  </a:cubicBezTo>
                  <a:close/>
                  <a:moveTo>
                    <a:pt x="1089334" y="1279572"/>
                  </a:moveTo>
                  <a:cubicBezTo>
                    <a:pt x="1089334" y="1282136"/>
                    <a:pt x="1089334" y="1283418"/>
                    <a:pt x="1089334" y="1284700"/>
                  </a:cubicBezTo>
                  <a:cubicBezTo>
                    <a:pt x="1089334" y="1285982"/>
                    <a:pt x="1090617" y="1285982"/>
                    <a:pt x="1091899" y="1285982"/>
                  </a:cubicBezTo>
                  <a:cubicBezTo>
                    <a:pt x="1091899" y="1283418"/>
                    <a:pt x="1091899" y="1282136"/>
                    <a:pt x="1091899" y="1279572"/>
                  </a:cubicBezTo>
                  <a:cubicBezTo>
                    <a:pt x="1091899" y="1279572"/>
                    <a:pt x="1090617" y="1279572"/>
                    <a:pt x="1089334" y="1279572"/>
                  </a:cubicBezTo>
                  <a:close/>
                  <a:moveTo>
                    <a:pt x="1041894" y="1223157"/>
                  </a:moveTo>
                  <a:lnTo>
                    <a:pt x="1041894" y="1225721"/>
                  </a:lnTo>
                  <a:lnTo>
                    <a:pt x="1044459" y="1224439"/>
                  </a:lnTo>
                  <a:close/>
                  <a:moveTo>
                    <a:pt x="918808" y="1133406"/>
                  </a:moveTo>
                  <a:cubicBezTo>
                    <a:pt x="917526" y="1134688"/>
                    <a:pt x="916243" y="1135970"/>
                    <a:pt x="917526" y="1137252"/>
                  </a:cubicBezTo>
                  <a:cubicBezTo>
                    <a:pt x="920090" y="1142381"/>
                    <a:pt x="922654" y="1147510"/>
                    <a:pt x="925219" y="1152638"/>
                  </a:cubicBezTo>
                  <a:cubicBezTo>
                    <a:pt x="927783" y="1150074"/>
                    <a:pt x="932911" y="1148792"/>
                    <a:pt x="932911" y="1146227"/>
                  </a:cubicBezTo>
                  <a:cubicBezTo>
                    <a:pt x="934194" y="1139817"/>
                    <a:pt x="930347" y="1134688"/>
                    <a:pt x="922654" y="1133406"/>
                  </a:cubicBezTo>
                  <a:cubicBezTo>
                    <a:pt x="921372" y="1133406"/>
                    <a:pt x="920090" y="1133406"/>
                    <a:pt x="918808" y="1133406"/>
                  </a:cubicBezTo>
                  <a:close/>
                  <a:moveTo>
                    <a:pt x="882908" y="1014165"/>
                  </a:moveTo>
                  <a:cubicBezTo>
                    <a:pt x="880343" y="1016730"/>
                    <a:pt x="876497" y="1019294"/>
                    <a:pt x="877779" y="1020576"/>
                  </a:cubicBezTo>
                  <a:cubicBezTo>
                    <a:pt x="877779" y="1021858"/>
                    <a:pt x="879061" y="1024423"/>
                    <a:pt x="881625" y="1025705"/>
                  </a:cubicBezTo>
                  <a:cubicBezTo>
                    <a:pt x="882908" y="1025705"/>
                    <a:pt x="886754" y="1023141"/>
                    <a:pt x="886754" y="1023141"/>
                  </a:cubicBezTo>
                  <a:cubicBezTo>
                    <a:pt x="886754" y="1020576"/>
                    <a:pt x="884189" y="1018012"/>
                    <a:pt x="882908" y="1014165"/>
                  </a:cubicBezTo>
                  <a:close/>
                  <a:moveTo>
                    <a:pt x="807260" y="946211"/>
                  </a:moveTo>
                  <a:cubicBezTo>
                    <a:pt x="805978" y="951340"/>
                    <a:pt x="804696" y="956468"/>
                    <a:pt x="805978" y="956468"/>
                  </a:cubicBezTo>
                  <a:cubicBezTo>
                    <a:pt x="812389" y="957751"/>
                    <a:pt x="817517" y="959033"/>
                    <a:pt x="823928" y="960315"/>
                  </a:cubicBezTo>
                  <a:cubicBezTo>
                    <a:pt x="825211" y="960315"/>
                    <a:pt x="827775" y="956468"/>
                    <a:pt x="827775" y="955187"/>
                  </a:cubicBezTo>
                  <a:cubicBezTo>
                    <a:pt x="827775" y="952622"/>
                    <a:pt x="825211" y="948776"/>
                    <a:pt x="823928" y="948776"/>
                  </a:cubicBezTo>
                  <a:cubicBezTo>
                    <a:pt x="818800" y="947493"/>
                    <a:pt x="813671" y="947493"/>
                    <a:pt x="807260" y="946211"/>
                  </a:cubicBezTo>
                  <a:close/>
                  <a:moveTo>
                    <a:pt x="716227" y="775685"/>
                  </a:moveTo>
                  <a:cubicBezTo>
                    <a:pt x="716227" y="779531"/>
                    <a:pt x="714945" y="780813"/>
                    <a:pt x="714945" y="780813"/>
                  </a:cubicBezTo>
                  <a:cubicBezTo>
                    <a:pt x="718792" y="785942"/>
                    <a:pt x="722638" y="791070"/>
                    <a:pt x="726485" y="794917"/>
                  </a:cubicBezTo>
                  <a:cubicBezTo>
                    <a:pt x="727766" y="794917"/>
                    <a:pt x="730331" y="793635"/>
                    <a:pt x="730331" y="793635"/>
                  </a:cubicBezTo>
                  <a:cubicBezTo>
                    <a:pt x="727766" y="787224"/>
                    <a:pt x="725203" y="782096"/>
                    <a:pt x="722638" y="776967"/>
                  </a:cubicBezTo>
                  <a:cubicBezTo>
                    <a:pt x="722638" y="776967"/>
                    <a:pt x="721356" y="776967"/>
                    <a:pt x="716227" y="775685"/>
                  </a:cubicBezTo>
                  <a:close/>
                  <a:moveTo>
                    <a:pt x="776489" y="765427"/>
                  </a:moveTo>
                  <a:cubicBezTo>
                    <a:pt x="775206" y="766710"/>
                    <a:pt x="773924" y="766710"/>
                    <a:pt x="771360" y="767992"/>
                  </a:cubicBezTo>
                  <a:cubicBezTo>
                    <a:pt x="772642" y="769274"/>
                    <a:pt x="772642" y="769274"/>
                    <a:pt x="773924" y="770556"/>
                  </a:cubicBezTo>
                  <a:cubicBezTo>
                    <a:pt x="773924" y="770556"/>
                    <a:pt x="775206" y="769274"/>
                    <a:pt x="776489" y="769274"/>
                  </a:cubicBezTo>
                  <a:cubicBezTo>
                    <a:pt x="776489" y="767992"/>
                    <a:pt x="776489" y="766710"/>
                    <a:pt x="776489" y="765427"/>
                  </a:cubicBezTo>
                  <a:close/>
                  <a:moveTo>
                    <a:pt x="652120" y="537204"/>
                  </a:moveTo>
                  <a:cubicBezTo>
                    <a:pt x="652120" y="537204"/>
                    <a:pt x="652120" y="538486"/>
                    <a:pt x="652120" y="539768"/>
                  </a:cubicBezTo>
                  <a:cubicBezTo>
                    <a:pt x="653402" y="539768"/>
                    <a:pt x="654684" y="539768"/>
                    <a:pt x="655966" y="539768"/>
                  </a:cubicBezTo>
                  <a:cubicBezTo>
                    <a:pt x="655966" y="538486"/>
                    <a:pt x="655966" y="537204"/>
                    <a:pt x="654684" y="537204"/>
                  </a:cubicBezTo>
                  <a:cubicBezTo>
                    <a:pt x="654684" y="537204"/>
                    <a:pt x="653402" y="537204"/>
                    <a:pt x="652120" y="537204"/>
                  </a:cubicBezTo>
                  <a:close/>
                  <a:moveTo>
                    <a:pt x="326452" y="173072"/>
                  </a:moveTo>
                  <a:cubicBezTo>
                    <a:pt x="325170" y="175636"/>
                    <a:pt x="325170" y="176918"/>
                    <a:pt x="325170" y="178201"/>
                  </a:cubicBezTo>
                  <a:cubicBezTo>
                    <a:pt x="326452" y="178201"/>
                    <a:pt x="327735" y="176918"/>
                    <a:pt x="329017" y="176918"/>
                  </a:cubicBezTo>
                  <a:cubicBezTo>
                    <a:pt x="329017" y="175636"/>
                    <a:pt x="330298" y="174354"/>
                    <a:pt x="330298" y="173072"/>
                  </a:cubicBezTo>
                  <a:cubicBezTo>
                    <a:pt x="329017" y="173072"/>
                    <a:pt x="326452" y="173072"/>
                    <a:pt x="326452" y="173072"/>
                  </a:cubicBezTo>
                  <a:close/>
                  <a:moveTo>
                    <a:pt x="391842" y="146147"/>
                  </a:moveTo>
                  <a:cubicBezTo>
                    <a:pt x="393124" y="146147"/>
                    <a:pt x="394406" y="147429"/>
                    <a:pt x="395689" y="147429"/>
                  </a:cubicBezTo>
                  <a:lnTo>
                    <a:pt x="395057" y="150586"/>
                  </a:lnTo>
                  <a:lnTo>
                    <a:pt x="391713" y="146792"/>
                  </a:lnTo>
                  <a:close/>
                  <a:moveTo>
                    <a:pt x="0" y="0"/>
                  </a:moveTo>
                  <a:lnTo>
                    <a:pt x="176452" y="0"/>
                  </a:lnTo>
                  <a:lnTo>
                    <a:pt x="184133" y="12802"/>
                  </a:lnTo>
                  <a:cubicBezTo>
                    <a:pt x="190544" y="10238"/>
                    <a:pt x="195672" y="7674"/>
                    <a:pt x="203366" y="3827"/>
                  </a:cubicBezTo>
                  <a:cubicBezTo>
                    <a:pt x="209776" y="6392"/>
                    <a:pt x="218752" y="10238"/>
                    <a:pt x="225162" y="16649"/>
                  </a:cubicBezTo>
                  <a:cubicBezTo>
                    <a:pt x="237984" y="29471"/>
                    <a:pt x="253369" y="39728"/>
                    <a:pt x="270038" y="47421"/>
                  </a:cubicBezTo>
                  <a:cubicBezTo>
                    <a:pt x="293116" y="56396"/>
                    <a:pt x="309784" y="74346"/>
                    <a:pt x="329017" y="88450"/>
                  </a:cubicBezTo>
                  <a:cubicBezTo>
                    <a:pt x="332863" y="92296"/>
                    <a:pt x="337992" y="97425"/>
                    <a:pt x="337992" y="101271"/>
                  </a:cubicBezTo>
                  <a:cubicBezTo>
                    <a:pt x="337992" y="117939"/>
                    <a:pt x="352095" y="123068"/>
                    <a:pt x="359789" y="133325"/>
                  </a:cubicBezTo>
                  <a:cubicBezTo>
                    <a:pt x="364917" y="132043"/>
                    <a:pt x="370046" y="130761"/>
                    <a:pt x="376456" y="129479"/>
                  </a:cubicBezTo>
                  <a:lnTo>
                    <a:pt x="391713" y="146792"/>
                  </a:lnTo>
                  <a:lnTo>
                    <a:pt x="390560" y="152557"/>
                  </a:lnTo>
                  <a:cubicBezTo>
                    <a:pt x="390560" y="152557"/>
                    <a:pt x="393124" y="153839"/>
                    <a:pt x="394406" y="153839"/>
                  </a:cubicBezTo>
                  <a:lnTo>
                    <a:pt x="395057" y="150586"/>
                  </a:lnTo>
                  <a:lnTo>
                    <a:pt x="399054" y="155122"/>
                  </a:lnTo>
                  <a:cubicBezTo>
                    <a:pt x="407869" y="162494"/>
                    <a:pt x="418126" y="168585"/>
                    <a:pt x="430307" y="173072"/>
                  </a:cubicBezTo>
                  <a:cubicBezTo>
                    <a:pt x="436718" y="174354"/>
                    <a:pt x="441846" y="179483"/>
                    <a:pt x="445692" y="184611"/>
                  </a:cubicBezTo>
                  <a:cubicBezTo>
                    <a:pt x="464925" y="210254"/>
                    <a:pt x="489286" y="232051"/>
                    <a:pt x="504672" y="260258"/>
                  </a:cubicBezTo>
                  <a:cubicBezTo>
                    <a:pt x="507236" y="265387"/>
                    <a:pt x="511083" y="273080"/>
                    <a:pt x="516211" y="275644"/>
                  </a:cubicBezTo>
                  <a:cubicBezTo>
                    <a:pt x="534161" y="284619"/>
                    <a:pt x="543137" y="297441"/>
                    <a:pt x="544418" y="315391"/>
                  </a:cubicBezTo>
                  <a:cubicBezTo>
                    <a:pt x="544418" y="316673"/>
                    <a:pt x="546983" y="319238"/>
                    <a:pt x="549547" y="320520"/>
                  </a:cubicBezTo>
                  <a:cubicBezTo>
                    <a:pt x="568780" y="326930"/>
                    <a:pt x="570062" y="343599"/>
                    <a:pt x="572626" y="358984"/>
                  </a:cubicBezTo>
                  <a:cubicBezTo>
                    <a:pt x="576472" y="384627"/>
                    <a:pt x="582883" y="406424"/>
                    <a:pt x="600834" y="425656"/>
                  </a:cubicBezTo>
                  <a:cubicBezTo>
                    <a:pt x="608526" y="434632"/>
                    <a:pt x="609809" y="446171"/>
                    <a:pt x="614937" y="456428"/>
                  </a:cubicBezTo>
                  <a:cubicBezTo>
                    <a:pt x="620066" y="466685"/>
                    <a:pt x="626477" y="476943"/>
                    <a:pt x="632887" y="485918"/>
                  </a:cubicBezTo>
                  <a:cubicBezTo>
                    <a:pt x="638016" y="492329"/>
                    <a:pt x="632887" y="494893"/>
                    <a:pt x="631605" y="500022"/>
                  </a:cubicBezTo>
                  <a:cubicBezTo>
                    <a:pt x="631605" y="502586"/>
                    <a:pt x="634169" y="508996"/>
                    <a:pt x="635452" y="508996"/>
                  </a:cubicBezTo>
                  <a:cubicBezTo>
                    <a:pt x="648273" y="508996"/>
                    <a:pt x="649555" y="517972"/>
                    <a:pt x="653402" y="526946"/>
                  </a:cubicBezTo>
                  <a:cubicBezTo>
                    <a:pt x="658531" y="541050"/>
                    <a:pt x="655966" y="559000"/>
                    <a:pt x="676480" y="564129"/>
                  </a:cubicBezTo>
                  <a:cubicBezTo>
                    <a:pt x="675198" y="575669"/>
                    <a:pt x="684174" y="583362"/>
                    <a:pt x="689302" y="593619"/>
                  </a:cubicBezTo>
                  <a:cubicBezTo>
                    <a:pt x="702123" y="616697"/>
                    <a:pt x="709817" y="642340"/>
                    <a:pt x="722638" y="664137"/>
                  </a:cubicBezTo>
                  <a:cubicBezTo>
                    <a:pt x="745717" y="701320"/>
                    <a:pt x="755974" y="744913"/>
                    <a:pt x="785463" y="779531"/>
                  </a:cubicBezTo>
                  <a:cubicBezTo>
                    <a:pt x="790592" y="784660"/>
                    <a:pt x="777771" y="793635"/>
                    <a:pt x="791874" y="797481"/>
                  </a:cubicBezTo>
                  <a:cubicBezTo>
                    <a:pt x="799568" y="798763"/>
                    <a:pt x="798285" y="811585"/>
                    <a:pt x="809825" y="810303"/>
                  </a:cubicBezTo>
                  <a:cubicBezTo>
                    <a:pt x="811106" y="810303"/>
                    <a:pt x="816235" y="815431"/>
                    <a:pt x="816235" y="817996"/>
                  </a:cubicBezTo>
                  <a:cubicBezTo>
                    <a:pt x="817517" y="825689"/>
                    <a:pt x="821364" y="835946"/>
                    <a:pt x="817517" y="841074"/>
                  </a:cubicBezTo>
                  <a:cubicBezTo>
                    <a:pt x="808543" y="857743"/>
                    <a:pt x="816235" y="869282"/>
                    <a:pt x="827775" y="878257"/>
                  </a:cubicBezTo>
                  <a:cubicBezTo>
                    <a:pt x="844443" y="889797"/>
                    <a:pt x="848289" y="902618"/>
                    <a:pt x="841878" y="920568"/>
                  </a:cubicBezTo>
                  <a:cubicBezTo>
                    <a:pt x="839314" y="928261"/>
                    <a:pt x="843160" y="938518"/>
                    <a:pt x="843160" y="946211"/>
                  </a:cubicBezTo>
                  <a:cubicBezTo>
                    <a:pt x="871368" y="961597"/>
                    <a:pt x="885472" y="983394"/>
                    <a:pt x="889318" y="1011601"/>
                  </a:cubicBezTo>
                  <a:cubicBezTo>
                    <a:pt x="891883" y="1023141"/>
                    <a:pt x="903422" y="1029551"/>
                    <a:pt x="904704" y="1037244"/>
                  </a:cubicBezTo>
                  <a:cubicBezTo>
                    <a:pt x="907268" y="1059041"/>
                    <a:pt x="921372" y="1066734"/>
                    <a:pt x="940605" y="1071862"/>
                  </a:cubicBezTo>
                  <a:cubicBezTo>
                    <a:pt x="945733" y="1073145"/>
                    <a:pt x="952143" y="1076991"/>
                    <a:pt x="957272" y="1080838"/>
                  </a:cubicBezTo>
                  <a:cubicBezTo>
                    <a:pt x="971376" y="1089813"/>
                    <a:pt x="981634" y="1101352"/>
                    <a:pt x="972658" y="1119302"/>
                  </a:cubicBezTo>
                  <a:cubicBezTo>
                    <a:pt x="972658" y="1121867"/>
                    <a:pt x="973940" y="1124431"/>
                    <a:pt x="975223" y="1126995"/>
                  </a:cubicBezTo>
                  <a:cubicBezTo>
                    <a:pt x="984197" y="1126995"/>
                    <a:pt x="994455" y="1114174"/>
                    <a:pt x="1000866" y="1128277"/>
                  </a:cubicBezTo>
                  <a:cubicBezTo>
                    <a:pt x="1007277" y="1141099"/>
                    <a:pt x="1025226" y="1141099"/>
                    <a:pt x="1027791" y="1155202"/>
                  </a:cubicBezTo>
                  <a:cubicBezTo>
                    <a:pt x="1027791" y="1155202"/>
                    <a:pt x="1026509" y="1155202"/>
                    <a:pt x="1026509" y="1155202"/>
                  </a:cubicBezTo>
                  <a:cubicBezTo>
                    <a:pt x="1026509" y="1155202"/>
                    <a:pt x="1025226" y="1155202"/>
                    <a:pt x="1025226" y="1155202"/>
                  </a:cubicBezTo>
                  <a:lnTo>
                    <a:pt x="1024493" y="1156485"/>
                  </a:lnTo>
                  <a:lnTo>
                    <a:pt x="1016251" y="1156485"/>
                  </a:lnTo>
                  <a:cubicBezTo>
                    <a:pt x="1012405" y="1157767"/>
                    <a:pt x="1011123" y="1161613"/>
                    <a:pt x="1009840" y="1164178"/>
                  </a:cubicBezTo>
                  <a:cubicBezTo>
                    <a:pt x="1008559" y="1164178"/>
                    <a:pt x="1011123" y="1166742"/>
                    <a:pt x="1011123" y="1166742"/>
                  </a:cubicBezTo>
                  <a:cubicBezTo>
                    <a:pt x="1013688" y="1165460"/>
                    <a:pt x="1018816" y="1165460"/>
                    <a:pt x="1020098" y="1164178"/>
                  </a:cubicBezTo>
                  <a:lnTo>
                    <a:pt x="1024493" y="1156485"/>
                  </a:lnTo>
                  <a:lnTo>
                    <a:pt x="1026509" y="1156485"/>
                  </a:lnTo>
                  <a:cubicBezTo>
                    <a:pt x="1026509" y="1156485"/>
                    <a:pt x="1026509" y="1156485"/>
                    <a:pt x="1026509" y="1155202"/>
                  </a:cubicBezTo>
                  <a:cubicBezTo>
                    <a:pt x="1052152" y="1159049"/>
                    <a:pt x="1048305" y="1179564"/>
                    <a:pt x="1050870" y="1198796"/>
                  </a:cubicBezTo>
                  <a:cubicBezTo>
                    <a:pt x="1063691" y="1196231"/>
                    <a:pt x="1075231" y="1183410"/>
                    <a:pt x="1085488" y="1196231"/>
                  </a:cubicBezTo>
                  <a:cubicBezTo>
                    <a:pt x="1085488" y="1197514"/>
                    <a:pt x="1084206" y="1201360"/>
                    <a:pt x="1082923" y="1203924"/>
                  </a:cubicBezTo>
                  <a:lnTo>
                    <a:pt x="1083197" y="1204564"/>
                  </a:lnTo>
                  <a:lnTo>
                    <a:pt x="1081642" y="1203924"/>
                  </a:lnTo>
                  <a:lnTo>
                    <a:pt x="1083884" y="1206167"/>
                  </a:lnTo>
                  <a:lnTo>
                    <a:pt x="1086770" y="1212899"/>
                  </a:lnTo>
                  <a:cubicBezTo>
                    <a:pt x="1086770" y="1214182"/>
                    <a:pt x="1089334" y="1214182"/>
                    <a:pt x="1090617" y="1214182"/>
                  </a:cubicBezTo>
                  <a:cubicBezTo>
                    <a:pt x="1090617" y="1214182"/>
                    <a:pt x="1090617" y="1212899"/>
                    <a:pt x="1089334" y="1211617"/>
                  </a:cubicBezTo>
                  <a:lnTo>
                    <a:pt x="1083884" y="1206167"/>
                  </a:lnTo>
                  <a:lnTo>
                    <a:pt x="1083197" y="1204564"/>
                  </a:lnTo>
                  <a:lnTo>
                    <a:pt x="1110490" y="1215785"/>
                  </a:lnTo>
                  <a:cubicBezTo>
                    <a:pt x="1119465" y="1221234"/>
                    <a:pt x="1128440" y="1227004"/>
                    <a:pt x="1139339" y="1229568"/>
                  </a:cubicBezTo>
                  <a:cubicBezTo>
                    <a:pt x="1132928" y="1242389"/>
                    <a:pt x="1125234" y="1230850"/>
                    <a:pt x="1117542" y="1233414"/>
                  </a:cubicBezTo>
                  <a:cubicBezTo>
                    <a:pt x="1113695" y="1238542"/>
                    <a:pt x="1109849" y="1242389"/>
                    <a:pt x="1103438" y="1250082"/>
                  </a:cubicBezTo>
                  <a:cubicBezTo>
                    <a:pt x="1108567" y="1251364"/>
                    <a:pt x="1113695" y="1256493"/>
                    <a:pt x="1116260" y="1255211"/>
                  </a:cubicBezTo>
                  <a:cubicBezTo>
                    <a:pt x="1127799" y="1252646"/>
                    <a:pt x="1138056" y="1247518"/>
                    <a:pt x="1150877" y="1241107"/>
                  </a:cubicBezTo>
                  <a:cubicBezTo>
                    <a:pt x="1153442" y="1250082"/>
                    <a:pt x="1154725" y="1256493"/>
                    <a:pt x="1157288" y="1261621"/>
                  </a:cubicBezTo>
                  <a:cubicBezTo>
                    <a:pt x="1162417" y="1273161"/>
                    <a:pt x="1168828" y="1274443"/>
                    <a:pt x="1184214" y="1266750"/>
                  </a:cubicBezTo>
                  <a:cubicBezTo>
                    <a:pt x="1203446" y="1274443"/>
                    <a:pt x="1208574" y="1292393"/>
                    <a:pt x="1217550" y="1314190"/>
                  </a:cubicBezTo>
                  <a:cubicBezTo>
                    <a:pt x="1221396" y="1300086"/>
                    <a:pt x="1223960" y="1292393"/>
                    <a:pt x="1226525" y="1282136"/>
                  </a:cubicBezTo>
                  <a:cubicBezTo>
                    <a:pt x="1231654" y="1284700"/>
                    <a:pt x="1236782" y="1285982"/>
                    <a:pt x="1240628" y="1288547"/>
                  </a:cubicBezTo>
                  <a:cubicBezTo>
                    <a:pt x="1248322" y="1296239"/>
                    <a:pt x="1252168" y="1311625"/>
                    <a:pt x="1268836" y="1302650"/>
                  </a:cubicBezTo>
                  <a:cubicBezTo>
                    <a:pt x="1276529" y="1309061"/>
                    <a:pt x="1286786" y="1314190"/>
                    <a:pt x="1293197" y="1321882"/>
                  </a:cubicBezTo>
                  <a:cubicBezTo>
                    <a:pt x="1297043" y="1328293"/>
                    <a:pt x="1299608" y="1335986"/>
                    <a:pt x="1302172" y="1342397"/>
                  </a:cubicBezTo>
                  <a:cubicBezTo>
                    <a:pt x="1312429" y="1346244"/>
                    <a:pt x="1321405" y="1346244"/>
                    <a:pt x="1327815" y="1338551"/>
                  </a:cubicBezTo>
                  <a:cubicBezTo>
                    <a:pt x="1339354" y="1339833"/>
                    <a:pt x="1350894" y="1335986"/>
                    <a:pt x="1362433" y="1342397"/>
                  </a:cubicBezTo>
                  <a:cubicBezTo>
                    <a:pt x="1373973" y="1347526"/>
                    <a:pt x="1388076" y="1350090"/>
                    <a:pt x="1400898" y="1352655"/>
                  </a:cubicBezTo>
                  <a:cubicBezTo>
                    <a:pt x="1413719" y="1355219"/>
                    <a:pt x="1422694" y="1361629"/>
                    <a:pt x="1429105" y="1375733"/>
                  </a:cubicBezTo>
                  <a:cubicBezTo>
                    <a:pt x="1436799" y="1368040"/>
                    <a:pt x="1441927" y="1362912"/>
                    <a:pt x="1448338" y="1356501"/>
                  </a:cubicBezTo>
                  <a:cubicBezTo>
                    <a:pt x="1459877" y="1355219"/>
                    <a:pt x="1472699" y="1352655"/>
                    <a:pt x="1488085" y="1351372"/>
                  </a:cubicBezTo>
                  <a:cubicBezTo>
                    <a:pt x="1498342" y="1360347"/>
                    <a:pt x="1508599" y="1369322"/>
                    <a:pt x="1521421" y="1380862"/>
                  </a:cubicBezTo>
                  <a:cubicBezTo>
                    <a:pt x="1523985" y="1375733"/>
                    <a:pt x="1526549" y="1369322"/>
                    <a:pt x="1529113" y="1365476"/>
                  </a:cubicBezTo>
                  <a:cubicBezTo>
                    <a:pt x="1538088" y="1365476"/>
                    <a:pt x="1545782" y="1366758"/>
                    <a:pt x="1552193" y="1364194"/>
                  </a:cubicBezTo>
                  <a:cubicBezTo>
                    <a:pt x="1561168" y="1360989"/>
                    <a:pt x="1569822" y="1357783"/>
                    <a:pt x="1578636" y="1356822"/>
                  </a:cubicBezTo>
                  <a:lnTo>
                    <a:pt x="1594503" y="1360348"/>
                  </a:lnTo>
                  <a:lnTo>
                    <a:pt x="1590657" y="1361629"/>
                  </a:lnTo>
                  <a:cubicBezTo>
                    <a:pt x="1591939" y="1366758"/>
                    <a:pt x="1594504" y="1373169"/>
                    <a:pt x="1595785" y="1378298"/>
                  </a:cubicBezTo>
                  <a:cubicBezTo>
                    <a:pt x="1597068" y="1377015"/>
                    <a:pt x="1598350" y="1377015"/>
                    <a:pt x="1599632" y="1377015"/>
                  </a:cubicBezTo>
                  <a:lnTo>
                    <a:pt x="1594504" y="1360348"/>
                  </a:lnTo>
                  <a:lnTo>
                    <a:pt x="1606042" y="1362912"/>
                  </a:lnTo>
                  <a:cubicBezTo>
                    <a:pt x="1616300" y="1369322"/>
                    <a:pt x="1621428" y="1356501"/>
                    <a:pt x="1632968" y="1355219"/>
                  </a:cubicBezTo>
                  <a:cubicBezTo>
                    <a:pt x="1639379" y="1361629"/>
                    <a:pt x="1645790" y="1368040"/>
                    <a:pt x="1653482" y="1377015"/>
                  </a:cubicBezTo>
                  <a:cubicBezTo>
                    <a:pt x="1653482" y="1369322"/>
                    <a:pt x="1653482" y="1364194"/>
                    <a:pt x="1653482" y="1359065"/>
                  </a:cubicBezTo>
                  <a:cubicBezTo>
                    <a:pt x="1672715" y="1356501"/>
                    <a:pt x="1693230" y="1350090"/>
                    <a:pt x="1709898" y="1365476"/>
                  </a:cubicBezTo>
                  <a:cubicBezTo>
                    <a:pt x="1724001" y="1356501"/>
                    <a:pt x="1739387" y="1347526"/>
                    <a:pt x="1753490" y="1338551"/>
                  </a:cubicBezTo>
                  <a:cubicBezTo>
                    <a:pt x="1758619" y="1342397"/>
                    <a:pt x="1763748" y="1346244"/>
                    <a:pt x="1770159" y="1350090"/>
                  </a:cubicBezTo>
                  <a:cubicBezTo>
                    <a:pt x="1785544" y="1342397"/>
                    <a:pt x="1800930" y="1335986"/>
                    <a:pt x="1816316" y="1328293"/>
                  </a:cubicBezTo>
                  <a:cubicBezTo>
                    <a:pt x="1830420" y="1321882"/>
                    <a:pt x="1844524" y="1318036"/>
                    <a:pt x="1859910" y="1320601"/>
                  </a:cubicBezTo>
                  <a:cubicBezTo>
                    <a:pt x="1871449" y="1323165"/>
                    <a:pt x="1882988" y="1325729"/>
                    <a:pt x="1894527" y="1318036"/>
                  </a:cubicBezTo>
                  <a:cubicBezTo>
                    <a:pt x="1897092" y="1315472"/>
                    <a:pt x="1903503" y="1318036"/>
                    <a:pt x="1908632" y="1319318"/>
                  </a:cubicBezTo>
                  <a:cubicBezTo>
                    <a:pt x="1912478" y="1320601"/>
                    <a:pt x="1917607" y="1321882"/>
                    <a:pt x="1918889" y="1320601"/>
                  </a:cubicBezTo>
                  <a:cubicBezTo>
                    <a:pt x="1938121" y="1294958"/>
                    <a:pt x="1961200" y="1305215"/>
                    <a:pt x="1984278" y="1310343"/>
                  </a:cubicBezTo>
                  <a:cubicBezTo>
                    <a:pt x="1988125" y="1310343"/>
                    <a:pt x="1990689" y="1298804"/>
                    <a:pt x="2002229" y="1300086"/>
                  </a:cubicBezTo>
                  <a:cubicBezTo>
                    <a:pt x="2008639" y="1300086"/>
                    <a:pt x="2016332" y="1294958"/>
                    <a:pt x="2024025" y="1291111"/>
                  </a:cubicBezTo>
                  <a:cubicBezTo>
                    <a:pt x="2031718" y="1287265"/>
                    <a:pt x="2038129" y="1283418"/>
                    <a:pt x="2045822" y="1279572"/>
                  </a:cubicBezTo>
                  <a:cubicBezTo>
                    <a:pt x="2050950" y="1285982"/>
                    <a:pt x="2054797" y="1289829"/>
                    <a:pt x="2059926" y="1297522"/>
                  </a:cubicBezTo>
                  <a:cubicBezTo>
                    <a:pt x="2065055" y="1292393"/>
                    <a:pt x="2071465" y="1287265"/>
                    <a:pt x="2075312" y="1280854"/>
                  </a:cubicBezTo>
                  <a:cubicBezTo>
                    <a:pt x="2079158" y="1273161"/>
                    <a:pt x="2085569" y="1268032"/>
                    <a:pt x="2094544" y="1268032"/>
                  </a:cubicBezTo>
                  <a:cubicBezTo>
                    <a:pt x="2112494" y="1269314"/>
                    <a:pt x="2127880" y="1261621"/>
                    <a:pt x="2140701" y="1250082"/>
                  </a:cubicBezTo>
                  <a:cubicBezTo>
                    <a:pt x="2152241" y="1238542"/>
                    <a:pt x="2161216" y="1242389"/>
                    <a:pt x="2174038" y="1248800"/>
                  </a:cubicBezTo>
                  <a:cubicBezTo>
                    <a:pt x="2183012" y="1242389"/>
                    <a:pt x="2191987" y="1234696"/>
                    <a:pt x="2202245" y="1229568"/>
                  </a:cubicBezTo>
                  <a:cubicBezTo>
                    <a:pt x="2212502" y="1224439"/>
                    <a:pt x="2225324" y="1223157"/>
                    <a:pt x="2236863" y="1220592"/>
                  </a:cubicBezTo>
                  <a:cubicBezTo>
                    <a:pt x="2247120" y="1218028"/>
                    <a:pt x="2258660" y="1221875"/>
                    <a:pt x="2265070" y="1209053"/>
                  </a:cubicBezTo>
                  <a:cubicBezTo>
                    <a:pt x="2266352" y="1206489"/>
                    <a:pt x="2274046" y="1205207"/>
                    <a:pt x="2279174" y="1206489"/>
                  </a:cubicBezTo>
                  <a:lnTo>
                    <a:pt x="2283475" y="1206528"/>
                  </a:lnTo>
                  <a:lnTo>
                    <a:pt x="2283475" y="1288279"/>
                  </a:lnTo>
                  <a:lnTo>
                    <a:pt x="2274847" y="1290149"/>
                  </a:lnTo>
                  <a:cubicBezTo>
                    <a:pt x="2272123" y="1293355"/>
                    <a:pt x="2270199" y="1297522"/>
                    <a:pt x="2266352" y="1298804"/>
                  </a:cubicBezTo>
                  <a:cubicBezTo>
                    <a:pt x="2262506" y="1296239"/>
                    <a:pt x="2259941" y="1294958"/>
                    <a:pt x="2256095" y="1292393"/>
                  </a:cubicBezTo>
                  <a:cubicBezTo>
                    <a:pt x="2253531" y="1292393"/>
                    <a:pt x="2249684" y="1293675"/>
                    <a:pt x="2249684" y="1294958"/>
                  </a:cubicBezTo>
                  <a:cubicBezTo>
                    <a:pt x="2248403" y="1314190"/>
                    <a:pt x="2233017" y="1319318"/>
                    <a:pt x="2218913" y="1320601"/>
                  </a:cubicBezTo>
                  <a:cubicBezTo>
                    <a:pt x="2189423" y="1324447"/>
                    <a:pt x="2165063" y="1339833"/>
                    <a:pt x="2136855" y="1342397"/>
                  </a:cubicBezTo>
                  <a:cubicBezTo>
                    <a:pt x="2115058" y="1344961"/>
                    <a:pt x="2097108" y="1360347"/>
                    <a:pt x="2074029" y="1357783"/>
                  </a:cubicBezTo>
                  <a:cubicBezTo>
                    <a:pt x="2070183" y="1357783"/>
                    <a:pt x="2065055" y="1364194"/>
                    <a:pt x="2061207" y="1366758"/>
                  </a:cubicBezTo>
                  <a:cubicBezTo>
                    <a:pt x="2056079" y="1369322"/>
                    <a:pt x="2052233" y="1373169"/>
                    <a:pt x="2047104" y="1374451"/>
                  </a:cubicBezTo>
                  <a:cubicBezTo>
                    <a:pt x="2011204" y="1379579"/>
                    <a:pt x="1977867" y="1392401"/>
                    <a:pt x="1941967" y="1394965"/>
                  </a:cubicBezTo>
                  <a:cubicBezTo>
                    <a:pt x="1932992" y="1396248"/>
                    <a:pt x="1924018" y="1387272"/>
                    <a:pt x="1912478" y="1382144"/>
                  </a:cubicBezTo>
                  <a:cubicBezTo>
                    <a:pt x="1908632" y="1388555"/>
                    <a:pt x="1911196" y="1401376"/>
                    <a:pt x="1898374" y="1405223"/>
                  </a:cubicBezTo>
                  <a:cubicBezTo>
                    <a:pt x="1897092" y="1403941"/>
                    <a:pt x="1895810" y="1401376"/>
                    <a:pt x="1894527" y="1398812"/>
                  </a:cubicBezTo>
                  <a:cubicBezTo>
                    <a:pt x="1895810" y="1401376"/>
                    <a:pt x="1897092" y="1402658"/>
                    <a:pt x="1897092" y="1405223"/>
                  </a:cubicBezTo>
                  <a:cubicBezTo>
                    <a:pt x="1890681" y="1405223"/>
                    <a:pt x="1884270" y="1406505"/>
                    <a:pt x="1877860" y="1406505"/>
                  </a:cubicBezTo>
                  <a:cubicBezTo>
                    <a:pt x="1872731" y="1407787"/>
                    <a:pt x="1867602" y="1407787"/>
                    <a:pt x="1862474" y="1409069"/>
                  </a:cubicBezTo>
                  <a:cubicBezTo>
                    <a:pt x="1831702" y="1420609"/>
                    <a:pt x="1825291" y="1421891"/>
                    <a:pt x="1793238" y="1421891"/>
                  </a:cubicBezTo>
                  <a:cubicBezTo>
                    <a:pt x="1788109" y="1421891"/>
                    <a:pt x="1782981" y="1424455"/>
                    <a:pt x="1779133" y="1427019"/>
                  </a:cubicBezTo>
                  <a:cubicBezTo>
                    <a:pt x="1761184" y="1435995"/>
                    <a:pt x="1741951" y="1441123"/>
                    <a:pt x="1724001" y="1441123"/>
                  </a:cubicBezTo>
                  <a:cubicBezTo>
                    <a:pt x="1713744" y="1435995"/>
                    <a:pt x="1718873" y="1416762"/>
                    <a:pt x="1698358" y="1423173"/>
                  </a:cubicBezTo>
                  <a:cubicBezTo>
                    <a:pt x="1697076" y="1429584"/>
                    <a:pt x="1694512" y="1435995"/>
                    <a:pt x="1693230" y="1443687"/>
                  </a:cubicBezTo>
                  <a:cubicBezTo>
                    <a:pt x="1681690" y="1448816"/>
                    <a:pt x="1677844" y="1434712"/>
                    <a:pt x="1667586" y="1434712"/>
                  </a:cubicBezTo>
                  <a:cubicBezTo>
                    <a:pt x="1663739" y="1439841"/>
                    <a:pt x="1659893" y="1444969"/>
                    <a:pt x="1654765" y="1450098"/>
                  </a:cubicBezTo>
                  <a:cubicBezTo>
                    <a:pt x="1643225" y="1438559"/>
                    <a:pt x="1648354" y="1418044"/>
                    <a:pt x="1625275" y="1412916"/>
                  </a:cubicBezTo>
                  <a:cubicBezTo>
                    <a:pt x="1627839" y="1425737"/>
                    <a:pt x="1630404" y="1434712"/>
                    <a:pt x="1630404" y="1444969"/>
                  </a:cubicBezTo>
                  <a:cubicBezTo>
                    <a:pt x="1630404" y="1447534"/>
                    <a:pt x="1627839" y="1452662"/>
                    <a:pt x="1625275" y="1453945"/>
                  </a:cubicBezTo>
                  <a:cubicBezTo>
                    <a:pt x="1618864" y="1457791"/>
                    <a:pt x="1616300" y="1452662"/>
                    <a:pt x="1612453" y="1448816"/>
                  </a:cubicBezTo>
                  <a:cubicBezTo>
                    <a:pt x="1611171" y="1448816"/>
                    <a:pt x="1609890" y="1447534"/>
                    <a:pt x="1609890" y="1447534"/>
                  </a:cubicBezTo>
                  <a:cubicBezTo>
                    <a:pt x="1607325" y="1450098"/>
                    <a:pt x="1604761" y="1453945"/>
                    <a:pt x="1599632" y="1457791"/>
                  </a:cubicBezTo>
                  <a:cubicBezTo>
                    <a:pt x="1593221" y="1453945"/>
                    <a:pt x="1586810" y="1447534"/>
                    <a:pt x="1581682" y="1447534"/>
                  </a:cubicBezTo>
                  <a:cubicBezTo>
                    <a:pt x="1566296" y="1448816"/>
                    <a:pt x="1552193" y="1453945"/>
                    <a:pt x="1538088" y="1456509"/>
                  </a:cubicBezTo>
                  <a:cubicBezTo>
                    <a:pt x="1536807" y="1446252"/>
                    <a:pt x="1534242" y="1435995"/>
                    <a:pt x="1532960" y="1425737"/>
                  </a:cubicBezTo>
                  <a:cubicBezTo>
                    <a:pt x="1517574" y="1429584"/>
                    <a:pt x="1516292" y="1439841"/>
                    <a:pt x="1513728" y="1450098"/>
                  </a:cubicBezTo>
                  <a:cubicBezTo>
                    <a:pt x="1521421" y="1447534"/>
                    <a:pt x="1527831" y="1450098"/>
                    <a:pt x="1532960" y="1456509"/>
                  </a:cubicBezTo>
                  <a:cubicBezTo>
                    <a:pt x="1526549" y="1453945"/>
                    <a:pt x="1518856" y="1459073"/>
                    <a:pt x="1513728" y="1451380"/>
                  </a:cubicBezTo>
                  <a:cubicBezTo>
                    <a:pt x="1498342" y="1450098"/>
                    <a:pt x="1485520" y="1441123"/>
                    <a:pt x="1468852" y="1448816"/>
                  </a:cubicBezTo>
                  <a:cubicBezTo>
                    <a:pt x="1465005" y="1451380"/>
                    <a:pt x="1457313" y="1443687"/>
                    <a:pt x="1466288" y="1437276"/>
                  </a:cubicBezTo>
                  <a:lnTo>
                    <a:pt x="1464969" y="1435079"/>
                  </a:lnTo>
                  <a:lnTo>
                    <a:pt x="1466288" y="1434712"/>
                  </a:lnTo>
                  <a:lnTo>
                    <a:pt x="1464230" y="1433846"/>
                  </a:lnTo>
                  <a:lnTo>
                    <a:pt x="1462442" y="1430866"/>
                  </a:lnTo>
                  <a:cubicBezTo>
                    <a:pt x="1459237" y="1425096"/>
                    <a:pt x="1457634" y="1422211"/>
                    <a:pt x="1455230" y="1421570"/>
                  </a:cubicBezTo>
                  <a:lnTo>
                    <a:pt x="1444176" y="1425402"/>
                  </a:lnTo>
                  <a:lnTo>
                    <a:pt x="1441927" y="1424455"/>
                  </a:lnTo>
                  <a:cubicBezTo>
                    <a:pt x="1443209" y="1423173"/>
                    <a:pt x="1443209" y="1421891"/>
                    <a:pt x="1444491" y="1420609"/>
                  </a:cubicBezTo>
                  <a:cubicBezTo>
                    <a:pt x="1443209" y="1420609"/>
                    <a:pt x="1440645" y="1420609"/>
                    <a:pt x="1439362" y="1420609"/>
                  </a:cubicBezTo>
                  <a:cubicBezTo>
                    <a:pt x="1440645" y="1421891"/>
                    <a:pt x="1440645" y="1423173"/>
                    <a:pt x="1441927" y="1424455"/>
                  </a:cubicBezTo>
                  <a:cubicBezTo>
                    <a:pt x="1441927" y="1424455"/>
                    <a:pt x="1441927" y="1424455"/>
                    <a:pt x="1443209" y="1425737"/>
                  </a:cubicBezTo>
                  <a:lnTo>
                    <a:pt x="1444176" y="1425402"/>
                  </a:lnTo>
                  <a:lnTo>
                    <a:pt x="1464230" y="1433846"/>
                  </a:lnTo>
                  <a:lnTo>
                    <a:pt x="1464969" y="1435079"/>
                  </a:lnTo>
                  <a:lnTo>
                    <a:pt x="1443209" y="1441123"/>
                  </a:lnTo>
                  <a:cubicBezTo>
                    <a:pt x="1435516" y="1442405"/>
                    <a:pt x="1427823" y="1441123"/>
                    <a:pt x="1420130" y="1441123"/>
                  </a:cubicBezTo>
                  <a:cubicBezTo>
                    <a:pt x="1412437" y="1424455"/>
                    <a:pt x="1412437" y="1424455"/>
                    <a:pt x="1400898" y="1432148"/>
                  </a:cubicBezTo>
                  <a:cubicBezTo>
                    <a:pt x="1397051" y="1429584"/>
                    <a:pt x="1394487" y="1425737"/>
                    <a:pt x="1388076" y="1420609"/>
                  </a:cubicBezTo>
                  <a:cubicBezTo>
                    <a:pt x="1382948" y="1425737"/>
                    <a:pt x="1379102" y="1429584"/>
                    <a:pt x="1373973" y="1434712"/>
                  </a:cubicBezTo>
                  <a:cubicBezTo>
                    <a:pt x="1352176" y="1430866"/>
                    <a:pt x="1329097" y="1425737"/>
                    <a:pt x="1300890" y="1420609"/>
                  </a:cubicBezTo>
                  <a:cubicBezTo>
                    <a:pt x="1299608" y="1419326"/>
                    <a:pt x="1294479" y="1415480"/>
                    <a:pt x="1289351" y="1411633"/>
                  </a:cubicBezTo>
                  <a:cubicBezTo>
                    <a:pt x="1280376" y="1405223"/>
                    <a:pt x="1273965" y="1400094"/>
                    <a:pt x="1261143" y="1400094"/>
                  </a:cubicBezTo>
                  <a:cubicBezTo>
                    <a:pt x="1241911" y="1400094"/>
                    <a:pt x="1226525" y="1383426"/>
                    <a:pt x="1204728" y="1383426"/>
                  </a:cubicBezTo>
                  <a:cubicBezTo>
                    <a:pt x="1198317" y="1369322"/>
                    <a:pt x="1181650" y="1369322"/>
                    <a:pt x="1171392" y="1360347"/>
                  </a:cubicBezTo>
                  <a:cubicBezTo>
                    <a:pt x="1158571" y="1347526"/>
                    <a:pt x="1138056" y="1350090"/>
                    <a:pt x="1125234" y="1338551"/>
                  </a:cubicBezTo>
                  <a:cubicBezTo>
                    <a:pt x="1113695" y="1328293"/>
                    <a:pt x="1102156" y="1316754"/>
                    <a:pt x="1088052" y="1309061"/>
                  </a:cubicBezTo>
                  <a:cubicBezTo>
                    <a:pt x="1067537" y="1297522"/>
                    <a:pt x="1044459" y="1288547"/>
                    <a:pt x="1030355" y="1268032"/>
                  </a:cubicBezTo>
                  <a:cubicBezTo>
                    <a:pt x="1008559" y="1270596"/>
                    <a:pt x="1007277" y="1251364"/>
                    <a:pt x="998302" y="1241107"/>
                  </a:cubicBezTo>
                  <a:cubicBezTo>
                    <a:pt x="990608" y="1230850"/>
                    <a:pt x="985480" y="1216746"/>
                    <a:pt x="977787" y="1202642"/>
                  </a:cubicBezTo>
                  <a:cubicBezTo>
                    <a:pt x="967530" y="1200078"/>
                    <a:pt x="952143" y="1211617"/>
                    <a:pt x="944451" y="1193667"/>
                  </a:cubicBezTo>
                  <a:cubicBezTo>
                    <a:pt x="943169" y="1191103"/>
                    <a:pt x="938040" y="1189821"/>
                    <a:pt x="934194" y="1188538"/>
                  </a:cubicBezTo>
                  <a:cubicBezTo>
                    <a:pt x="909833" y="1176999"/>
                    <a:pt x="893165" y="1160331"/>
                    <a:pt x="890600" y="1132124"/>
                  </a:cubicBezTo>
                  <a:cubicBezTo>
                    <a:pt x="870086" y="1126995"/>
                    <a:pt x="850854" y="1119302"/>
                    <a:pt x="844443" y="1097505"/>
                  </a:cubicBezTo>
                  <a:cubicBezTo>
                    <a:pt x="841878" y="1089813"/>
                    <a:pt x="836750" y="1082120"/>
                    <a:pt x="830339" y="1078273"/>
                  </a:cubicBezTo>
                  <a:cubicBezTo>
                    <a:pt x="811106" y="1065452"/>
                    <a:pt x="807260" y="1047501"/>
                    <a:pt x="804696" y="1028269"/>
                  </a:cubicBezTo>
                  <a:cubicBezTo>
                    <a:pt x="805978" y="1028269"/>
                    <a:pt x="805978" y="1028269"/>
                    <a:pt x="805978" y="1028269"/>
                  </a:cubicBezTo>
                  <a:cubicBezTo>
                    <a:pt x="807260" y="1028269"/>
                    <a:pt x="808543" y="1028269"/>
                    <a:pt x="809825" y="1028269"/>
                  </a:cubicBezTo>
                  <a:cubicBezTo>
                    <a:pt x="809825" y="1028269"/>
                    <a:pt x="811106" y="1026987"/>
                    <a:pt x="811106" y="1025705"/>
                  </a:cubicBezTo>
                  <a:cubicBezTo>
                    <a:pt x="808543" y="1026987"/>
                    <a:pt x="807260" y="1026987"/>
                    <a:pt x="805978" y="1028269"/>
                  </a:cubicBezTo>
                  <a:cubicBezTo>
                    <a:pt x="803414" y="1025705"/>
                    <a:pt x="800849" y="1021858"/>
                    <a:pt x="800849" y="1019294"/>
                  </a:cubicBezTo>
                  <a:cubicBezTo>
                    <a:pt x="803414" y="1007755"/>
                    <a:pt x="799568" y="1000062"/>
                    <a:pt x="788028" y="994933"/>
                  </a:cubicBezTo>
                  <a:cubicBezTo>
                    <a:pt x="784182" y="992369"/>
                    <a:pt x="777771" y="987240"/>
                    <a:pt x="779053" y="984676"/>
                  </a:cubicBezTo>
                  <a:cubicBezTo>
                    <a:pt x="784182" y="971854"/>
                    <a:pt x="771360" y="961597"/>
                    <a:pt x="772642" y="952622"/>
                  </a:cubicBezTo>
                  <a:cubicBezTo>
                    <a:pt x="773924" y="939800"/>
                    <a:pt x="764949" y="934672"/>
                    <a:pt x="761103" y="925697"/>
                  </a:cubicBezTo>
                  <a:cubicBezTo>
                    <a:pt x="758538" y="920568"/>
                    <a:pt x="758538" y="915440"/>
                    <a:pt x="758538" y="910311"/>
                  </a:cubicBezTo>
                  <a:cubicBezTo>
                    <a:pt x="758538" y="878257"/>
                    <a:pt x="748281" y="851332"/>
                    <a:pt x="720074" y="830817"/>
                  </a:cubicBezTo>
                  <a:cubicBezTo>
                    <a:pt x="708534" y="823124"/>
                    <a:pt x="700841" y="812867"/>
                    <a:pt x="696995" y="800046"/>
                  </a:cubicBezTo>
                  <a:cubicBezTo>
                    <a:pt x="690584" y="776967"/>
                    <a:pt x="673917" y="756453"/>
                    <a:pt x="671352" y="732091"/>
                  </a:cubicBezTo>
                  <a:cubicBezTo>
                    <a:pt x="646991" y="706448"/>
                    <a:pt x="641863" y="670548"/>
                    <a:pt x="614937" y="646187"/>
                  </a:cubicBezTo>
                  <a:cubicBezTo>
                    <a:pt x="598269" y="632083"/>
                    <a:pt x="595705" y="612851"/>
                    <a:pt x="585448" y="596183"/>
                  </a:cubicBezTo>
                  <a:cubicBezTo>
                    <a:pt x="577755" y="582079"/>
                    <a:pt x="572626" y="564129"/>
                    <a:pt x="567497" y="548743"/>
                  </a:cubicBezTo>
                  <a:cubicBezTo>
                    <a:pt x="559804" y="528229"/>
                    <a:pt x="558523" y="505150"/>
                    <a:pt x="536726" y="492329"/>
                  </a:cubicBezTo>
                  <a:cubicBezTo>
                    <a:pt x="534161" y="491046"/>
                    <a:pt x="534161" y="485918"/>
                    <a:pt x="532880" y="482071"/>
                  </a:cubicBezTo>
                  <a:cubicBezTo>
                    <a:pt x="531597" y="475660"/>
                    <a:pt x="532880" y="462839"/>
                    <a:pt x="529032" y="461557"/>
                  </a:cubicBezTo>
                  <a:cubicBezTo>
                    <a:pt x="508518" y="452582"/>
                    <a:pt x="514929" y="430785"/>
                    <a:pt x="500826" y="417964"/>
                  </a:cubicBezTo>
                  <a:cubicBezTo>
                    <a:pt x="486721" y="406424"/>
                    <a:pt x="482875" y="387192"/>
                    <a:pt x="481593" y="367959"/>
                  </a:cubicBezTo>
                  <a:cubicBezTo>
                    <a:pt x="472618" y="358984"/>
                    <a:pt x="462361" y="352574"/>
                    <a:pt x="453386" y="342316"/>
                  </a:cubicBezTo>
                  <a:cubicBezTo>
                    <a:pt x="435435" y="319238"/>
                    <a:pt x="416203" y="296159"/>
                    <a:pt x="395689" y="274362"/>
                  </a:cubicBezTo>
                  <a:cubicBezTo>
                    <a:pt x="391842" y="270516"/>
                    <a:pt x="381585" y="265387"/>
                    <a:pt x="385432" y="256412"/>
                  </a:cubicBezTo>
                  <a:cubicBezTo>
                    <a:pt x="387995" y="251283"/>
                    <a:pt x="384149" y="248719"/>
                    <a:pt x="380303" y="250001"/>
                  </a:cubicBezTo>
                  <a:cubicBezTo>
                    <a:pt x="372610" y="252565"/>
                    <a:pt x="366199" y="250001"/>
                    <a:pt x="364917" y="242308"/>
                  </a:cubicBezTo>
                  <a:cubicBezTo>
                    <a:pt x="363635" y="234615"/>
                    <a:pt x="361070" y="230769"/>
                    <a:pt x="353378" y="229487"/>
                  </a:cubicBezTo>
                  <a:cubicBezTo>
                    <a:pt x="343120" y="228205"/>
                    <a:pt x="335427" y="223076"/>
                    <a:pt x="332863" y="212819"/>
                  </a:cubicBezTo>
                  <a:cubicBezTo>
                    <a:pt x="331581" y="208972"/>
                    <a:pt x="325170" y="206408"/>
                    <a:pt x="321324" y="203844"/>
                  </a:cubicBezTo>
                  <a:cubicBezTo>
                    <a:pt x="314913" y="199997"/>
                    <a:pt x="305938" y="197433"/>
                    <a:pt x="304655" y="193586"/>
                  </a:cubicBezTo>
                  <a:cubicBezTo>
                    <a:pt x="302092" y="176918"/>
                    <a:pt x="289270" y="171790"/>
                    <a:pt x="275166" y="166661"/>
                  </a:cubicBezTo>
                  <a:cubicBezTo>
                    <a:pt x="271320" y="165379"/>
                    <a:pt x="266191" y="162815"/>
                    <a:pt x="264909" y="160250"/>
                  </a:cubicBezTo>
                  <a:cubicBezTo>
                    <a:pt x="255934" y="142300"/>
                    <a:pt x="236701" y="135889"/>
                    <a:pt x="221315" y="126914"/>
                  </a:cubicBezTo>
                  <a:cubicBezTo>
                    <a:pt x="207212" y="117939"/>
                    <a:pt x="191826" y="108964"/>
                    <a:pt x="176440" y="101271"/>
                  </a:cubicBezTo>
                  <a:cubicBezTo>
                    <a:pt x="159772" y="93578"/>
                    <a:pt x="145669" y="84603"/>
                    <a:pt x="139258" y="67935"/>
                  </a:cubicBezTo>
                  <a:cubicBezTo>
                    <a:pt x="120026" y="74346"/>
                    <a:pt x="105921" y="66653"/>
                    <a:pt x="96947" y="52549"/>
                  </a:cubicBezTo>
                  <a:cubicBezTo>
                    <a:pt x="91818" y="44856"/>
                    <a:pt x="85407" y="42292"/>
                    <a:pt x="76432" y="42292"/>
                  </a:cubicBezTo>
                  <a:cubicBezTo>
                    <a:pt x="61046" y="42292"/>
                    <a:pt x="55918" y="32035"/>
                    <a:pt x="49507" y="20495"/>
                  </a:cubicBezTo>
                  <a:cubicBezTo>
                    <a:pt x="37967" y="16649"/>
                    <a:pt x="22581" y="25624"/>
                    <a:pt x="12324" y="14085"/>
                  </a:cubicBezTo>
                  <a:close/>
                </a:path>
              </a:pathLst>
            </a:custGeom>
            <a:solidFill>
              <a:srgbClr val="D4B697"/>
            </a:solidFill>
            <a:ln w="1282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zh-CN" altLang="en-US" dirty="0">
                <a:latin typeface="汉仪旗黑-50S" panose="00020600040101010101" pitchFamily="18" charset="-122"/>
                <a:ea typeface="汉仪旗黑-50S" panose="00020600040101010101" pitchFamily="18" charset="-122"/>
              </a:endParaRPr>
            </a:p>
          </p:txBody>
        </p:sp>
        <p:sp>
          <p:nvSpPr>
            <p:cNvPr id="425" name="任意多边形: 形状 424"/>
            <p:cNvSpPr/>
            <p:nvPr/>
          </p:nvSpPr>
          <p:spPr>
            <a:xfrm>
              <a:off x="7476814" y="0"/>
              <a:ext cx="4715187" cy="1808335"/>
            </a:xfrm>
            <a:custGeom>
              <a:avLst/>
              <a:gdLst>
                <a:gd name="connsiteX0" fmla="*/ 3922360 w 4715187"/>
                <a:gd name="connsiteY0" fmla="*/ 1753969 h 1808335"/>
                <a:gd name="connsiteX1" fmla="*/ 3922360 w 4715187"/>
                <a:gd name="connsiteY1" fmla="*/ 1759098 h 1808335"/>
                <a:gd name="connsiteX2" fmla="*/ 3924925 w 4715187"/>
                <a:gd name="connsiteY2" fmla="*/ 1760380 h 1808335"/>
                <a:gd name="connsiteX3" fmla="*/ 3924925 w 4715187"/>
                <a:gd name="connsiteY3" fmla="*/ 1756534 h 1808335"/>
                <a:gd name="connsiteX4" fmla="*/ 3922360 w 4715187"/>
                <a:gd name="connsiteY4" fmla="*/ 1753969 h 1808335"/>
                <a:gd name="connsiteX5" fmla="*/ 4255720 w 4715187"/>
                <a:gd name="connsiteY5" fmla="*/ 1752687 h 1808335"/>
                <a:gd name="connsiteX6" fmla="*/ 4253157 w 4715187"/>
                <a:gd name="connsiteY6" fmla="*/ 1755251 h 1808335"/>
                <a:gd name="connsiteX7" fmla="*/ 4251874 w 4715187"/>
                <a:gd name="connsiteY7" fmla="*/ 1768073 h 1808335"/>
                <a:gd name="connsiteX8" fmla="*/ 4254438 w 4715187"/>
                <a:gd name="connsiteY8" fmla="*/ 1769355 h 1808335"/>
                <a:gd name="connsiteX9" fmla="*/ 4260849 w 4715187"/>
                <a:gd name="connsiteY9" fmla="*/ 1757816 h 1808335"/>
                <a:gd name="connsiteX10" fmla="*/ 4255720 w 4715187"/>
                <a:gd name="connsiteY10" fmla="*/ 1752687 h 1808335"/>
                <a:gd name="connsiteX11" fmla="*/ 4006983 w 4715187"/>
                <a:gd name="connsiteY11" fmla="*/ 1752687 h 1808335"/>
                <a:gd name="connsiteX12" fmla="*/ 4006983 w 4715187"/>
                <a:gd name="connsiteY12" fmla="*/ 1755251 h 1808335"/>
                <a:gd name="connsiteX13" fmla="*/ 4009547 w 4715187"/>
                <a:gd name="connsiteY13" fmla="*/ 1755251 h 1808335"/>
                <a:gd name="connsiteX14" fmla="*/ 3840303 w 4715187"/>
                <a:gd name="connsiteY14" fmla="*/ 1744994 h 1808335"/>
                <a:gd name="connsiteX15" fmla="*/ 3841584 w 4715187"/>
                <a:gd name="connsiteY15" fmla="*/ 1747558 h 1808335"/>
                <a:gd name="connsiteX16" fmla="*/ 3842867 w 4715187"/>
                <a:gd name="connsiteY16" fmla="*/ 1744994 h 1808335"/>
                <a:gd name="connsiteX17" fmla="*/ 4299314 w 4715187"/>
                <a:gd name="connsiteY17" fmla="*/ 1742430 h 1808335"/>
                <a:gd name="connsiteX18" fmla="*/ 4294185 w 4715187"/>
                <a:gd name="connsiteY18" fmla="*/ 1743712 h 1808335"/>
                <a:gd name="connsiteX19" fmla="*/ 4299314 w 4715187"/>
                <a:gd name="connsiteY19" fmla="*/ 1760380 h 1808335"/>
                <a:gd name="connsiteX20" fmla="*/ 4303160 w 4715187"/>
                <a:gd name="connsiteY20" fmla="*/ 1759098 h 1808335"/>
                <a:gd name="connsiteX21" fmla="*/ 4299314 w 4715187"/>
                <a:gd name="connsiteY21" fmla="*/ 1742430 h 1808335"/>
                <a:gd name="connsiteX22" fmla="*/ 3836456 w 4715187"/>
                <a:gd name="connsiteY22" fmla="*/ 1718069 h 1808335"/>
                <a:gd name="connsiteX23" fmla="*/ 3833892 w 4715187"/>
                <a:gd name="connsiteY23" fmla="*/ 1723198 h 1808335"/>
                <a:gd name="connsiteX24" fmla="*/ 3835174 w 4715187"/>
                <a:gd name="connsiteY24" fmla="*/ 1725762 h 1808335"/>
                <a:gd name="connsiteX25" fmla="*/ 3840303 w 4715187"/>
                <a:gd name="connsiteY25" fmla="*/ 1723198 h 1808335"/>
                <a:gd name="connsiteX26" fmla="*/ 3836456 w 4715187"/>
                <a:gd name="connsiteY26" fmla="*/ 1718069 h 1808335"/>
                <a:gd name="connsiteX27" fmla="*/ 3735166 w 4715187"/>
                <a:gd name="connsiteY27" fmla="*/ 1715505 h 1808335"/>
                <a:gd name="connsiteX28" fmla="*/ 3733884 w 4715187"/>
                <a:gd name="connsiteY28" fmla="*/ 1721915 h 1808335"/>
                <a:gd name="connsiteX29" fmla="*/ 3740295 w 4715187"/>
                <a:gd name="connsiteY29" fmla="*/ 1724480 h 1808335"/>
                <a:gd name="connsiteX30" fmla="*/ 3740295 w 4715187"/>
                <a:gd name="connsiteY30" fmla="*/ 1718069 h 1808335"/>
                <a:gd name="connsiteX31" fmla="*/ 3735166 w 4715187"/>
                <a:gd name="connsiteY31" fmla="*/ 1715505 h 1808335"/>
                <a:gd name="connsiteX32" fmla="*/ 3791581 w 4715187"/>
                <a:gd name="connsiteY32" fmla="*/ 1707812 h 1808335"/>
                <a:gd name="connsiteX33" fmla="*/ 3785170 w 4715187"/>
                <a:gd name="connsiteY33" fmla="*/ 1715505 h 1808335"/>
                <a:gd name="connsiteX34" fmla="*/ 3791581 w 4715187"/>
                <a:gd name="connsiteY34" fmla="*/ 1720633 h 1808335"/>
                <a:gd name="connsiteX35" fmla="*/ 3796709 w 4715187"/>
                <a:gd name="connsiteY35" fmla="*/ 1711658 h 1808335"/>
                <a:gd name="connsiteX36" fmla="*/ 3791581 w 4715187"/>
                <a:gd name="connsiteY36" fmla="*/ 1707812 h 1808335"/>
                <a:gd name="connsiteX37" fmla="*/ 3530021 w 4715187"/>
                <a:gd name="connsiteY37" fmla="*/ 1659090 h 1808335"/>
                <a:gd name="connsiteX38" fmla="*/ 3528739 w 4715187"/>
                <a:gd name="connsiteY38" fmla="*/ 1661654 h 1808335"/>
                <a:gd name="connsiteX39" fmla="*/ 3531303 w 4715187"/>
                <a:gd name="connsiteY39" fmla="*/ 1661654 h 1808335"/>
                <a:gd name="connsiteX40" fmla="*/ 4549334 w 4715187"/>
                <a:gd name="connsiteY40" fmla="*/ 1651397 h 1808335"/>
                <a:gd name="connsiteX41" fmla="*/ 4548052 w 4715187"/>
                <a:gd name="connsiteY41" fmla="*/ 1653961 h 1808335"/>
                <a:gd name="connsiteX42" fmla="*/ 4550616 w 4715187"/>
                <a:gd name="connsiteY42" fmla="*/ 1653961 h 1808335"/>
                <a:gd name="connsiteX43" fmla="*/ 3337698 w 4715187"/>
                <a:gd name="connsiteY43" fmla="*/ 1560364 h 1808335"/>
                <a:gd name="connsiteX44" fmla="*/ 3332569 w 4715187"/>
                <a:gd name="connsiteY44" fmla="*/ 1568057 h 1808335"/>
                <a:gd name="connsiteX45" fmla="*/ 3341544 w 4715187"/>
                <a:gd name="connsiteY45" fmla="*/ 1574468 h 1808335"/>
                <a:gd name="connsiteX46" fmla="*/ 3344108 w 4715187"/>
                <a:gd name="connsiteY46" fmla="*/ 1562928 h 1808335"/>
                <a:gd name="connsiteX47" fmla="*/ 3337698 w 4715187"/>
                <a:gd name="connsiteY47" fmla="*/ 1560364 h 1808335"/>
                <a:gd name="connsiteX48" fmla="*/ 3292822 w 4715187"/>
                <a:gd name="connsiteY48" fmla="*/ 1453945 h 1808335"/>
                <a:gd name="connsiteX49" fmla="*/ 3286411 w 4715187"/>
                <a:gd name="connsiteY49" fmla="*/ 1460356 h 1808335"/>
                <a:gd name="connsiteX50" fmla="*/ 3294104 w 4715187"/>
                <a:gd name="connsiteY50" fmla="*/ 1468049 h 1808335"/>
                <a:gd name="connsiteX51" fmla="*/ 3299233 w 4715187"/>
                <a:gd name="connsiteY51" fmla="*/ 1465484 h 1808335"/>
                <a:gd name="connsiteX52" fmla="*/ 3292822 w 4715187"/>
                <a:gd name="connsiteY52" fmla="*/ 1453945 h 1808335"/>
                <a:gd name="connsiteX53" fmla="*/ 2972284 w 4715187"/>
                <a:gd name="connsiteY53" fmla="*/ 1152639 h 1808335"/>
                <a:gd name="connsiteX54" fmla="*/ 2972284 w 4715187"/>
                <a:gd name="connsiteY54" fmla="*/ 1155203 h 1808335"/>
                <a:gd name="connsiteX55" fmla="*/ 2974848 w 4715187"/>
                <a:gd name="connsiteY55" fmla="*/ 1155203 h 1808335"/>
                <a:gd name="connsiteX56" fmla="*/ 2974848 w 4715187"/>
                <a:gd name="connsiteY56" fmla="*/ 1152639 h 1808335"/>
                <a:gd name="connsiteX57" fmla="*/ 2972284 w 4715187"/>
                <a:gd name="connsiteY57" fmla="*/ 1152639 h 1808335"/>
                <a:gd name="connsiteX58" fmla="*/ 3009466 w 4715187"/>
                <a:gd name="connsiteY58" fmla="*/ 1143663 h 1808335"/>
                <a:gd name="connsiteX59" fmla="*/ 3004337 w 4715187"/>
                <a:gd name="connsiteY59" fmla="*/ 1144946 h 1808335"/>
                <a:gd name="connsiteX60" fmla="*/ 3003056 w 4715187"/>
                <a:gd name="connsiteY60" fmla="*/ 1147510 h 1808335"/>
                <a:gd name="connsiteX61" fmla="*/ 3009466 w 4715187"/>
                <a:gd name="connsiteY61" fmla="*/ 1146228 h 1808335"/>
                <a:gd name="connsiteX62" fmla="*/ 3009466 w 4715187"/>
                <a:gd name="connsiteY62" fmla="*/ 1143663 h 1808335"/>
                <a:gd name="connsiteX63" fmla="*/ 2945359 w 4715187"/>
                <a:gd name="connsiteY63" fmla="*/ 1138535 h 1808335"/>
                <a:gd name="connsiteX64" fmla="*/ 2940230 w 4715187"/>
                <a:gd name="connsiteY64" fmla="*/ 1143663 h 1808335"/>
                <a:gd name="connsiteX65" fmla="*/ 2942794 w 4715187"/>
                <a:gd name="connsiteY65" fmla="*/ 1146228 h 1808335"/>
                <a:gd name="connsiteX66" fmla="*/ 2947922 w 4715187"/>
                <a:gd name="connsiteY66" fmla="*/ 1141099 h 1808335"/>
                <a:gd name="connsiteX67" fmla="*/ 2945359 w 4715187"/>
                <a:gd name="connsiteY67" fmla="*/ 1138535 h 1808335"/>
                <a:gd name="connsiteX68" fmla="*/ 2869711 w 4715187"/>
                <a:gd name="connsiteY68" fmla="*/ 998780 h 1808335"/>
                <a:gd name="connsiteX69" fmla="*/ 2872276 w 4715187"/>
                <a:gd name="connsiteY69" fmla="*/ 1001344 h 1808335"/>
                <a:gd name="connsiteX70" fmla="*/ 2874840 w 4715187"/>
                <a:gd name="connsiteY70" fmla="*/ 1000062 h 1808335"/>
                <a:gd name="connsiteX71" fmla="*/ 2869711 w 4715187"/>
                <a:gd name="connsiteY71" fmla="*/ 998780 h 1808335"/>
                <a:gd name="connsiteX72" fmla="*/ 2849037 w 4715187"/>
                <a:gd name="connsiteY72" fmla="*/ 869603 h 1808335"/>
                <a:gd name="connsiteX73" fmla="*/ 2838939 w 4715187"/>
                <a:gd name="connsiteY73" fmla="*/ 871847 h 1808335"/>
                <a:gd name="connsiteX74" fmla="*/ 2858171 w 4715187"/>
                <a:gd name="connsiteY74" fmla="*/ 873129 h 1808335"/>
                <a:gd name="connsiteX75" fmla="*/ 2849037 w 4715187"/>
                <a:gd name="connsiteY75" fmla="*/ 869603 h 1808335"/>
                <a:gd name="connsiteX76" fmla="*/ 2747906 w 4715187"/>
                <a:gd name="connsiteY76" fmla="*/ 819278 h 1808335"/>
                <a:gd name="connsiteX77" fmla="*/ 2747906 w 4715187"/>
                <a:gd name="connsiteY77" fmla="*/ 847486 h 1808335"/>
                <a:gd name="connsiteX78" fmla="*/ 2747906 w 4715187"/>
                <a:gd name="connsiteY78" fmla="*/ 819278 h 1808335"/>
                <a:gd name="connsiteX79" fmla="*/ 2650463 w 4715187"/>
                <a:gd name="connsiteY79" fmla="*/ 625673 h 1808335"/>
                <a:gd name="connsiteX80" fmla="*/ 2650463 w 4715187"/>
                <a:gd name="connsiteY80" fmla="*/ 629519 h 1808335"/>
                <a:gd name="connsiteX81" fmla="*/ 2651745 w 4715187"/>
                <a:gd name="connsiteY81" fmla="*/ 628237 h 1808335"/>
                <a:gd name="connsiteX82" fmla="*/ 2650463 w 4715187"/>
                <a:gd name="connsiteY82" fmla="*/ 625673 h 1808335"/>
                <a:gd name="connsiteX83" fmla="*/ 692612 w 4715187"/>
                <a:gd name="connsiteY83" fmla="*/ 220512 h 1808335"/>
                <a:gd name="connsiteX84" fmla="*/ 691330 w 4715187"/>
                <a:gd name="connsiteY84" fmla="*/ 223076 h 1808335"/>
                <a:gd name="connsiteX85" fmla="*/ 693894 w 4715187"/>
                <a:gd name="connsiteY85" fmla="*/ 225641 h 1808335"/>
                <a:gd name="connsiteX86" fmla="*/ 695177 w 4715187"/>
                <a:gd name="connsiteY86" fmla="*/ 223076 h 1808335"/>
                <a:gd name="connsiteX87" fmla="*/ 692612 w 4715187"/>
                <a:gd name="connsiteY87" fmla="*/ 220512 h 1808335"/>
                <a:gd name="connsiteX88" fmla="*/ 986226 w 4715187"/>
                <a:gd name="connsiteY88" fmla="*/ 207690 h 1808335"/>
                <a:gd name="connsiteX89" fmla="*/ 986226 w 4715187"/>
                <a:gd name="connsiteY89" fmla="*/ 211537 h 1808335"/>
                <a:gd name="connsiteX90" fmla="*/ 993919 w 4715187"/>
                <a:gd name="connsiteY90" fmla="*/ 226923 h 1808335"/>
                <a:gd name="connsiteX91" fmla="*/ 991354 w 4715187"/>
                <a:gd name="connsiteY91" fmla="*/ 210255 h 1808335"/>
                <a:gd name="connsiteX92" fmla="*/ 986226 w 4715187"/>
                <a:gd name="connsiteY92" fmla="*/ 207690 h 1808335"/>
                <a:gd name="connsiteX93" fmla="*/ 2351720 w 4715187"/>
                <a:gd name="connsiteY93" fmla="*/ 206408 h 1808335"/>
                <a:gd name="connsiteX94" fmla="*/ 2351720 w 4715187"/>
                <a:gd name="connsiteY94" fmla="*/ 208973 h 1808335"/>
                <a:gd name="connsiteX95" fmla="*/ 2354285 w 4715187"/>
                <a:gd name="connsiteY95" fmla="*/ 206408 h 1808335"/>
                <a:gd name="connsiteX96" fmla="*/ 2351720 w 4715187"/>
                <a:gd name="connsiteY96" fmla="*/ 206408 h 1808335"/>
                <a:gd name="connsiteX97" fmla="*/ 1047769 w 4715187"/>
                <a:gd name="connsiteY97" fmla="*/ 196151 h 1808335"/>
                <a:gd name="connsiteX98" fmla="*/ 1049051 w 4715187"/>
                <a:gd name="connsiteY98" fmla="*/ 197433 h 1808335"/>
                <a:gd name="connsiteX99" fmla="*/ 1052898 w 4715187"/>
                <a:gd name="connsiteY99" fmla="*/ 196151 h 1808335"/>
                <a:gd name="connsiteX100" fmla="*/ 1047769 w 4715187"/>
                <a:gd name="connsiteY100" fmla="*/ 196151 h 1808335"/>
                <a:gd name="connsiteX101" fmla="*/ 2181194 w 4715187"/>
                <a:gd name="connsiteY101" fmla="*/ 146147 h 1808335"/>
                <a:gd name="connsiteX102" fmla="*/ 2181194 w 4715187"/>
                <a:gd name="connsiteY102" fmla="*/ 148711 h 1808335"/>
                <a:gd name="connsiteX103" fmla="*/ 2183758 w 4715187"/>
                <a:gd name="connsiteY103" fmla="*/ 147429 h 1808335"/>
                <a:gd name="connsiteX104" fmla="*/ 1238810 w 4715187"/>
                <a:gd name="connsiteY104" fmla="*/ 141018 h 1808335"/>
                <a:gd name="connsiteX105" fmla="*/ 1233682 w 4715187"/>
                <a:gd name="connsiteY105" fmla="*/ 146147 h 1808335"/>
                <a:gd name="connsiteX106" fmla="*/ 1237528 w 4715187"/>
                <a:gd name="connsiteY106" fmla="*/ 151276 h 1808335"/>
                <a:gd name="connsiteX107" fmla="*/ 1242657 w 4715187"/>
                <a:gd name="connsiteY107" fmla="*/ 146147 h 1808335"/>
                <a:gd name="connsiteX108" fmla="*/ 1238810 w 4715187"/>
                <a:gd name="connsiteY108" fmla="*/ 141018 h 1808335"/>
                <a:gd name="connsiteX109" fmla="*/ 2127343 w 4715187"/>
                <a:gd name="connsiteY109" fmla="*/ 137172 h 1808335"/>
                <a:gd name="connsiteX110" fmla="*/ 2127343 w 4715187"/>
                <a:gd name="connsiteY110" fmla="*/ 139736 h 1808335"/>
                <a:gd name="connsiteX111" fmla="*/ 2131190 w 4715187"/>
                <a:gd name="connsiteY111" fmla="*/ 139736 h 1808335"/>
                <a:gd name="connsiteX112" fmla="*/ 2131190 w 4715187"/>
                <a:gd name="connsiteY112" fmla="*/ 137172 h 1808335"/>
                <a:gd name="connsiteX113" fmla="*/ 2127343 w 4715187"/>
                <a:gd name="connsiteY113" fmla="*/ 137172 h 1808335"/>
                <a:gd name="connsiteX114" fmla="*/ 1723464 w 4715187"/>
                <a:gd name="connsiteY114" fmla="*/ 85886 h 1808335"/>
                <a:gd name="connsiteX115" fmla="*/ 1720901 w 4715187"/>
                <a:gd name="connsiteY115" fmla="*/ 87168 h 1808335"/>
                <a:gd name="connsiteX116" fmla="*/ 1723464 w 4715187"/>
                <a:gd name="connsiteY116" fmla="*/ 89732 h 1808335"/>
                <a:gd name="connsiteX117" fmla="*/ 2204658 w 4715187"/>
                <a:gd name="connsiteY117" fmla="*/ 85118 h 1808335"/>
                <a:gd name="connsiteX118" fmla="*/ 2208120 w 4715187"/>
                <a:gd name="connsiteY118" fmla="*/ 89732 h 1808335"/>
                <a:gd name="connsiteX119" fmla="*/ 2207371 w 4715187"/>
                <a:gd name="connsiteY119" fmla="*/ 90294 h 1808335"/>
                <a:gd name="connsiteX120" fmla="*/ 1846552 w 4715187"/>
                <a:gd name="connsiteY120" fmla="*/ 84604 h 1808335"/>
                <a:gd name="connsiteX121" fmla="*/ 1851680 w 4715187"/>
                <a:gd name="connsiteY121" fmla="*/ 99989 h 1808335"/>
                <a:gd name="connsiteX122" fmla="*/ 1846552 w 4715187"/>
                <a:gd name="connsiteY122" fmla="*/ 84604 h 1808335"/>
                <a:gd name="connsiteX123" fmla="*/ 2086315 w 4715187"/>
                <a:gd name="connsiteY123" fmla="*/ 79475 h 1808335"/>
                <a:gd name="connsiteX124" fmla="*/ 2079904 w 4715187"/>
                <a:gd name="connsiteY124" fmla="*/ 110247 h 1808335"/>
                <a:gd name="connsiteX125" fmla="*/ 2086315 w 4715187"/>
                <a:gd name="connsiteY125" fmla="*/ 114093 h 1808335"/>
                <a:gd name="connsiteX126" fmla="*/ 2092726 w 4715187"/>
                <a:gd name="connsiteY126" fmla="*/ 110247 h 1808335"/>
                <a:gd name="connsiteX127" fmla="*/ 2086315 w 4715187"/>
                <a:gd name="connsiteY127" fmla="*/ 79475 h 1808335"/>
                <a:gd name="connsiteX128" fmla="*/ 1736286 w 4715187"/>
                <a:gd name="connsiteY128" fmla="*/ 44857 h 1808335"/>
                <a:gd name="connsiteX129" fmla="*/ 1733722 w 4715187"/>
                <a:gd name="connsiteY129" fmla="*/ 46139 h 1808335"/>
                <a:gd name="connsiteX130" fmla="*/ 1733722 w 4715187"/>
                <a:gd name="connsiteY130" fmla="*/ 48703 h 1808335"/>
                <a:gd name="connsiteX131" fmla="*/ 1737569 w 4715187"/>
                <a:gd name="connsiteY131" fmla="*/ 47421 h 1808335"/>
                <a:gd name="connsiteX132" fmla="*/ 1736286 w 4715187"/>
                <a:gd name="connsiteY132" fmla="*/ 44857 h 1808335"/>
                <a:gd name="connsiteX133" fmla="*/ 1831166 w 4715187"/>
                <a:gd name="connsiteY133" fmla="*/ 25624 h 1808335"/>
                <a:gd name="connsiteX134" fmla="*/ 1828601 w 4715187"/>
                <a:gd name="connsiteY134" fmla="*/ 28189 h 1808335"/>
                <a:gd name="connsiteX135" fmla="*/ 1832448 w 4715187"/>
                <a:gd name="connsiteY135" fmla="*/ 33317 h 1808335"/>
                <a:gd name="connsiteX136" fmla="*/ 1835012 w 4715187"/>
                <a:gd name="connsiteY136" fmla="*/ 30753 h 1808335"/>
                <a:gd name="connsiteX137" fmla="*/ 1831166 w 4715187"/>
                <a:gd name="connsiteY137" fmla="*/ 25624 h 1808335"/>
                <a:gd name="connsiteX138" fmla="*/ 0 w 4715187"/>
                <a:gd name="connsiteY138" fmla="*/ 0 h 1808335"/>
                <a:gd name="connsiteX139" fmla="*/ 146682 w 4715187"/>
                <a:gd name="connsiteY139" fmla="*/ 0 h 1808335"/>
                <a:gd name="connsiteX140" fmla="*/ 170775 w 4715187"/>
                <a:gd name="connsiteY140" fmla="*/ 14085 h 1808335"/>
                <a:gd name="connsiteX141" fmla="*/ 236165 w 4715187"/>
                <a:gd name="connsiteY141" fmla="*/ 37164 h 1808335"/>
                <a:gd name="connsiteX142" fmla="*/ 292580 w 4715187"/>
                <a:gd name="connsiteY142" fmla="*/ 58961 h 1808335"/>
                <a:gd name="connsiteX143" fmla="*/ 307966 w 4715187"/>
                <a:gd name="connsiteY143" fmla="*/ 61525 h 1808335"/>
                <a:gd name="connsiteX144" fmla="*/ 361816 w 4715187"/>
                <a:gd name="connsiteY144" fmla="*/ 83321 h 1808335"/>
                <a:gd name="connsiteX145" fmla="*/ 410538 w 4715187"/>
                <a:gd name="connsiteY145" fmla="*/ 96143 h 1808335"/>
                <a:gd name="connsiteX146" fmla="*/ 427206 w 4715187"/>
                <a:gd name="connsiteY146" fmla="*/ 103836 h 1808335"/>
                <a:gd name="connsiteX147" fmla="*/ 437463 w 4715187"/>
                <a:gd name="connsiteY147" fmla="*/ 119222 h 1808335"/>
                <a:gd name="connsiteX148" fmla="*/ 446439 w 4715187"/>
                <a:gd name="connsiteY148" fmla="*/ 101272 h 1808335"/>
                <a:gd name="connsiteX149" fmla="*/ 488750 w 4715187"/>
                <a:gd name="connsiteY149" fmla="*/ 112811 h 1808335"/>
                <a:gd name="connsiteX150" fmla="*/ 573372 w 4715187"/>
                <a:gd name="connsiteY150" fmla="*/ 126915 h 1808335"/>
                <a:gd name="connsiteX151" fmla="*/ 620812 w 4715187"/>
                <a:gd name="connsiteY151" fmla="*/ 143583 h 1808335"/>
                <a:gd name="connsiteX152" fmla="*/ 636197 w 4715187"/>
                <a:gd name="connsiteY152" fmla="*/ 133326 h 1808335"/>
                <a:gd name="connsiteX153" fmla="*/ 654148 w 4715187"/>
                <a:gd name="connsiteY153" fmla="*/ 135890 h 1808335"/>
                <a:gd name="connsiteX154" fmla="*/ 672098 w 4715187"/>
                <a:gd name="connsiteY154" fmla="*/ 134608 h 1808335"/>
                <a:gd name="connsiteX155" fmla="*/ 670816 w 4715187"/>
                <a:gd name="connsiteY155" fmla="*/ 135890 h 1808335"/>
                <a:gd name="connsiteX156" fmla="*/ 672098 w 4715187"/>
                <a:gd name="connsiteY156" fmla="*/ 135890 h 1808335"/>
                <a:gd name="connsiteX157" fmla="*/ 674662 w 4715187"/>
                <a:gd name="connsiteY157" fmla="*/ 141018 h 1808335"/>
                <a:gd name="connsiteX158" fmla="*/ 681073 w 4715187"/>
                <a:gd name="connsiteY158" fmla="*/ 139736 h 1808335"/>
                <a:gd name="connsiteX159" fmla="*/ 678509 w 4715187"/>
                <a:gd name="connsiteY159" fmla="*/ 137172 h 1808335"/>
                <a:gd name="connsiteX160" fmla="*/ 672098 w 4715187"/>
                <a:gd name="connsiteY160" fmla="*/ 135890 h 1808335"/>
                <a:gd name="connsiteX161" fmla="*/ 672098 w 4715187"/>
                <a:gd name="connsiteY161" fmla="*/ 134608 h 1808335"/>
                <a:gd name="connsiteX162" fmla="*/ 692612 w 4715187"/>
                <a:gd name="connsiteY162" fmla="*/ 128197 h 1808335"/>
                <a:gd name="connsiteX163" fmla="*/ 702870 w 4715187"/>
                <a:gd name="connsiteY163" fmla="*/ 133326 h 1808335"/>
                <a:gd name="connsiteX164" fmla="*/ 797749 w 4715187"/>
                <a:gd name="connsiteY164" fmla="*/ 121786 h 1808335"/>
                <a:gd name="connsiteX165" fmla="*/ 813135 w 4715187"/>
                <a:gd name="connsiteY165" fmla="*/ 123068 h 1808335"/>
                <a:gd name="connsiteX166" fmla="*/ 868267 w 4715187"/>
                <a:gd name="connsiteY166" fmla="*/ 132043 h 1808335"/>
                <a:gd name="connsiteX167" fmla="*/ 929811 w 4715187"/>
                <a:gd name="connsiteY167" fmla="*/ 128197 h 1808335"/>
                <a:gd name="connsiteX168" fmla="*/ 974687 w 4715187"/>
                <a:gd name="connsiteY168" fmla="*/ 132043 h 1808335"/>
                <a:gd name="connsiteX169" fmla="*/ 1056744 w 4715187"/>
                <a:gd name="connsiteY169" fmla="*/ 128197 h 1808335"/>
                <a:gd name="connsiteX170" fmla="*/ 1105466 w 4715187"/>
                <a:gd name="connsiteY170" fmla="*/ 126915 h 1808335"/>
                <a:gd name="connsiteX171" fmla="*/ 1152906 w 4715187"/>
                <a:gd name="connsiteY171" fmla="*/ 123068 h 1808335"/>
                <a:gd name="connsiteX172" fmla="*/ 1187524 w 4715187"/>
                <a:gd name="connsiteY172" fmla="*/ 117940 h 1808335"/>
                <a:gd name="connsiteX173" fmla="*/ 1214449 w 4715187"/>
                <a:gd name="connsiteY173" fmla="*/ 121786 h 1808335"/>
                <a:gd name="connsiteX174" fmla="*/ 1232399 w 4715187"/>
                <a:gd name="connsiteY174" fmla="*/ 111529 h 1808335"/>
                <a:gd name="connsiteX175" fmla="*/ 1250350 w 4715187"/>
                <a:gd name="connsiteY175" fmla="*/ 112811 h 1808335"/>
                <a:gd name="connsiteX176" fmla="*/ 1317022 w 4715187"/>
                <a:gd name="connsiteY176" fmla="*/ 102554 h 1808335"/>
                <a:gd name="connsiteX177" fmla="*/ 1408055 w 4715187"/>
                <a:gd name="connsiteY177" fmla="*/ 84604 h 1808335"/>
                <a:gd name="connsiteX178" fmla="*/ 1417030 w 4715187"/>
                <a:gd name="connsiteY178" fmla="*/ 98707 h 1808335"/>
                <a:gd name="connsiteX179" fmla="*/ 1437544 w 4715187"/>
                <a:gd name="connsiteY179" fmla="*/ 75629 h 1808335"/>
                <a:gd name="connsiteX180" fmla="*/ 1519602 w 4715187"/>
                <a:gd name="connsiteY180" fmla="*/ 61525 h 1808335"/>
                <a:gd name="connsiteX181" fmla="*/ 1570888 w 4715187"/>
                <a:gd name="connsiteY181" fmla="*/ 49986 h 1808335"/>
                <a:gd name="connsiteX182" fmla="*/ 1629867 w 4715187"/>
                <a:gd name="connsiteY182" fmla="*/ 48703 h 1808335"/>
                <a:gd name="connsiteX183" fmla="*/ 1695258 w 4715187"/>
                <a:gd name="connsiteY183" fmla="*/ 25624 h 1808335"/>
                <a:gd name="connsiteX184" fmla="*/ 1743979 w 4715187"/>
                <a:gd name="connsiteY184" fmla="*/ 23060 h 1808335"/>
                <a:gd name="connsiteX185" fmla="*/ 1782444 w 4715187"/>
                <a:gd name="connsiteY185" fmla="*/ 26907 h 1808335"/>
                <a:gd name="connsiteX186" fmla="*/ 1838858 w 4715187"/>
                <a:gd name="connsiteY186" fmla="*/ 14085 h 1808335"/>
                <a:gd name="connsiteX187" fmla="*/ 1869630 w 4715187"/>
                <a:gd name="connsiteY187" fmla="*/ 21778 h 1808335"/>
                <a:gd name="connsiteX188" fmla="*/ 1892709 w 4715187"/>
                <a:gd name="connsiteY188" fmla="*/ 14085 h 1808335"/>
                <a:gd name="connsiteX189" fmla="*/ 1932456 w 4715187"/>
                <a:gd name="connsiteY189" fmla="*/ 26907 h 1808335"/>
                <a:gd name="connsiteX190" fmla="*/ 1947842 w 4715187"/>
                <a:gd name="connsiteY190" fmla="*/ 41010 h 1808335"/>
                <a:gd name="connsiteX191" fmla="*/ 1969638 w 4715187"/>
                <a:gd name="connsiteY191" fmla="*/ 28189 h 1808335"/>
                <a:gd name="connsiteX192" fmla="*/ 1979895 w 4715187"/>
                <a:gd name="connsiteY192" fmla="*/ 44857 h 1808335"/>
                <a:gd name="connsiteX193" fmla="*/ 1997846 w 4715187"/>
                <a:gd name="connsiteY193" fmla="*/ 34599 h 1808335"/>
                <a:gd name="connsiteX194" fmla="*/ 2024771 w 4715187"/>
                <a:gd name="connsiteY194" fmla="*/ 30753 h 1808335"/>
                <a:gd name="connsiteX195" fmla="*/ 2045286 w 4715187"/>
                <a:gd name="connsiteY195" fmla="*/ 42292 h 1808335"/>
                <a:gd name="connsiteX196" fmla="*/ 2061954 w 4715187"/>
                <a:gd name="connsiteY196" fmla="*/ 32035 h 1808335"/>
                <a:gd name="connsiteX197" fmla="*/ 2085032 w 4715187"/>
                <a:gd name="connsiteY197" fmla="*/ 46139 h 1808335"/>
                <a:gd name="connsiteX198" fmla="*/ 2106829 w 4715187"/>
                <a:gd name="connsiteY198" fmla="*/ 67936 h 1808335"/>
                <a:gd name="connsiteX199" fmla="*/ 2126061 w 4715187"/>
                <a:gd name="connsiteY199" fmla="*/ 88450 h 1808335"/>
                <a:gd name="connsiteX200" fmla="*/ 2131190 w 4715187"/>
                <a:gd name="connsiteY200" fmla="*/ 48703 h 1808335"/>
                <a:gd name="connsiteX201" fmla="*/ 2160680 w 4715187"/>
                <a:gd name="connsiteY201" fmla="*/ 62807 h 1808335"/>
                <a:gd name="connsiteX202" fmla="*/ 2173501 w 4715187"/>
                <a:gd name="connsiteY202" fmla="*/ 70500 h 1808335"/>
                <a:gd name="connsiteX203" fmla="*/ 2201869 w 4715187"/>
                <a:gd name="connsiteY203" fmla="*/ 79796 h 1808335"/>
                <a:gd name="connsiteX204" fmla="*/ 2204658 w 4715187"/>
                <a:gd name="connsiteY204" fmla="*/ 85118 h 1808335"/>
                <a:gd name="connsiteX205" fmla="*/ 2204273 w 4715187"/>
                <a:gd name="connsiteY205" fmla="*/ 84604 h 1808335"/>
                <a:gd name="connsiteX206" fmla="*/ 2197862 w 4715187"/>
                <a:gd name="connsiteY206" fmla="*/ 89732 h 1808335"/>
                <a:gd name="connsiteX207" fmla="*/ 2202991 w 4715187"/>
                <a:gd name="connsiteY207" fmla="*/ 93579 h 1808335"/>
                <a:gd name="connsiteX208" fmla="*/ 2207371 w 4715187"/>
                <a:gd name="connsiteY208" fmla="*/ 90294 h 1808335"/>
                <a:gd name="connsiteX209" fmla="*/ 2215812 w 4715187"/>
                <a:gd name="connsiteY209" fmla="*/ 106400 h 1808335"/>
                <a:gd name="connsiteX210" fmla="*/ 2217094 w 4715187"/>
                <a:gd name="connsiteY210" fmla="*/ 88450 h 1808335"/>
                <a:gd name="connsiteX211" fmla="*/ 2232480 w 4715187"/>
                <a:gd name="connsiteY211" fmla="*/ 102554 h 1808335"/>
                <a:gd name="connsiteX212" fmla="*/ 2250431 w 4715187"/>
                <a:gd name="connsiteY212" fmla="*/ 106400 h 1808335"/>
                <a:gd name="connsiteX213" fmla="*/ 2270945 w 4715187"/>
                <a:gd name="connsiteY213" fmla="*/ 101272 h 1808335"/>
                <a:gd name="connsiteX214" fmla="*/ 2296588 w 4715187"/>
                <a:gd name="connsiteY214" fmla="*/ 112811 h 1808335"/>
                <a:gd name="connsiteX215" fmla="*/ 2308128 w 4715187"/>
                <a:gd name="connsiteY215" fmla="*/ 123068 h 1808335"/>
                <a:gd name="connsiteX216" fmla="*/ 2335052 w 4715187"/>
                <a:gd name="connsiteY216" fmla="*/ 148711 h 1808335"/>
                <a:gd name="connsiteX217" fmla="*/ 2378646 w 4715187"/>
                <a:gd name="connsiteY217" fmla="*/ 166661 h 1808335"/>
                <a:gd name="connsiteX218" fmla="*/ 2408135 w 4715187"/>
                <a:gd name="connsiteY218" fmla="*/ 206408 h 1808335"/>
                <a:gd name="connsiteX219" fmla="*/ 2444036 w 4715187"/>
                <a:gd name="connsiteY219" fmla="*/ 235898 h 1808335"/>
                <a:gd name="connsiteX220" fmla="*/ 2469679 w 4715187"/>
                <a:gd name="connsiteY220" fmla="*/ 242309 h 1808335"/>
                <a:gd name="connsiteX221" fmla="*/ 2485065 w 4715187"/>
                <a:gd name="connsiteY221" fmla="*/ 260259 h 1808335"/>
                <a:gd name="connsiteX222" fmla="*/ 2499168 w 4715187"/>
                <a:gd name="connsiteY222" fmla="*/ 273080 h 1808335"/>
                <a:gd name="connsiteX223" fmla="*/ 2510708 w 4715187"/>
                <a:gd name="connsiteY223" fmla="*/ 300006 h 1808335"/>
                <a:gd name="connsiteX224" fmla="*/ 2541480 w 4715187"/>
                <a:gd name="connsiteY224" fmla="*/ 314109 h 1808335"/>
                <a:gd name="connsiteX225" fmla="*/ 2565840 w 4715187"/>
                <a:gd name="connsiteY225" fmla="*/ 342317 h 1808335"/>
                <a:gd name="connsiteX226" fmla="*/ 2586355 w 4715187"/>
                <a:gd name="connsiteY226" fmla="*/ 374371 h 1808335"/>
                <a:gd name="connsiteX227" fmla="*/ 2596612 w 4715187"/>
                <a:gd name="connsiteY227" fmla="*/ 385910 h 1808335"/>
                <a:gd name="connsiteX228" fmla="*/ 2615845 w 4715187"/>
                <a:gd name="connsiteY228" fmla="*/ 423093 h 1808335"/>
                <a:gd name="connsiteX229" fmla="*/ 2631231 w 4715187"/>
                <a:gd name="connsiteY229" fmla="*/ 443607 h 1808335"/>
                <a:gd name="connsiteX230" fmla="*/ 2637641 w 4715187"/>
                <a:gd name="connsiteY230" fmla="*/ 448736 h 1808335"/>
                <a:gd name="connsiteX231" fmla="*/ 2665848 w 4715187"/>
                <a:gd name="connsiteY231" fmla="*/ 502586 h 1808335"/>
                <a:gd name="connsiteX232" fmla="*/ 2669695 w 4715187"/>
                <a:gd name="connsiteY232" fmla="*/ 514125 h 1808335"/>
                <a:gd name="connsiteX233" fmla="*/ 2701749 w 4715187"/>
                <a:gd name="connsiteY233" fmla="*/ 591055 h 1808335"/>
                <a:gd name="connsiteX234" fmla="*/ 2706877 w 4715187"/>
                <a:gd name="connsiteY234" fmla="*/ 605158 h 1808335"/>
                <a:gd name="connsiteX235" fmla="*/ 2727392 w 4715187"/>
                <a:gd name="connsiteY235" fmla="*/ 664138 h 1808335"/>
                <a:gd name="connsiteX236" fmla="*/ 2744060 w 4715187"/>
                <a:gd name="connsiteY236" fmla="*/ 714142 h 1808335"/>
                <a:gd name="connsiteX237" fmla="*/ 2774831 w 4715187"/>
                <a:gd name="connsiteY237" fmla="*/ 752606 h 1808335"/>
                <a:gd name="connsiteX238" fmla="*/ 2778679 w 4715187"/>
                <a:gd name="connsiteY238" fmla="*/ 757735 h 1808335"/>
                <a:gd name="connsiteX239" fmla="*/ 2776114 w 4715187"/>
                <a:gd name="connsiteY239" fmla="*/ 752606 h 1808335"/>
                <a:gd name="connsiteX240" fmla="*/ 2795346 w 4715187"/>
                <a:gd name="connsiteY240" fmla="*/ 761581 h 1808335"/>
                <a:gd name="connsiteX241" fmla="*/ 2859454 w 4715187"/>
                <a:gd name="connsiteY241" fmla="*/ 873129 h 1808335"/>
                <a:gd name="connsiteX242" fmla="*/ 2860736 w 4715187"/>
                <a:gd name="connsiteY242" fmla="*/ 882104 h 1808335"/>
                <a:gd name="connsiteX243" fmla="*/ 2844068 w 4715187"/>
                <a:gd name="connsiteY243" fmla="*/ 889797 h 1808335"/>
                <a:gd name="connsiteX244" fmla="*/ 2847914 w 4715187"/>
                <a:gd name="connsiteY244" fmla="*/ 914158 h 1808335"/>
                <a:gd name="connsiteX245" fmla="*/ 2867147 w 4715187"/>
                <a:gd name="connsiteY245" fmla="*/ 901336 h 1808335"/>
                <a:gd name="connsiteX246" fmla="*/ 2870993 w 4715187"/>
                <a:gd name="connsiteY246" fmla="*/ 906465 h 1808335"/>
                <a:gd name="connsiteX247" fmla="*/ 2904330 w 4715187"/>
                <a:gd name="connsiteY247" fmla="*/ 965444 h 1808335"/>
                <a:gd name="connsiteX248" fmla="*/ 2913305 w 4715187"/>
                <a:gd name="connsiteY248" fmla="*/ 973137 h 1808335"/>
                <a:gd name="connsiteX249" fmla="*/ 2944076 w 4715187"/>
                <a:gd name="connsiteY249" fmla="*/ 1007755 h 1808335"/>
                <a:gd name="connsiteX250" fmla="*/ 2942794 w 4715187"/>
                <a:gd name="connsiteY250" fmla="*/ 1026987 h 1808335"/>
                <a:gd name="connsiteX251" fmla="*/ 2991516 w 4715187"/>
                <a:gd name="connsiteY251" fmla="*/ 1087249 h 1808335"/>
                <a:gd name="connsiteX252" fmla="*/ 2979393 w 4715187"/>
                <a:gd name="connsiteY252" fmla="*/ 1101796 h 1808335"/>
                <a:gd name="connsiteX253" fmla="*/ 2977614 w 4715187"/>
                <a:gd name="connsiteY253" fmla="*/ 1101555 h 1808335"/>
                <a:gd name="connsiteX254" fmla="*/ 2977413 w 4715187"/>
                <a:gd name="connsiteY254" fmla="*/ 1101353 h 1808335"/>
                <a:gd name="connsiteX255" fmla="*/ 2979976 w 4715187"/>
                <a:gd name="connsiteY255" fmla="*/ 1097506 h 1808335"/>
                <a:gd name="connsiteX256" fmla="*/ 2974848 w 4715187"/>
                <a:gd name="connsiteY256" fmla="*/ 1097506 h 1808335"/>
                <a:gd name="connsiteX257" fmla="*/ 2977413 w 4715187"/>
                <a:gd name="connsiteY257" fmla="*/ 1100070 h 1808335"/>
                <a:gd name="connsiteX258" fmla="*/ 2976130 w 4715187"/>
                <a:gd name="connsiteY258" fmla="*/ 1101353 h 1808335"/>
                <a:gd name="connsiteX259" fmla="*/ 2977614 w 4715187"/>
                <a:gd name="connsiteY259" fmla="*/ 1101555 h 1808335"/>
                <a:gd name="connsiteX260" fmla="*/ 2978694 w 4715187"/>
                <a:gd name="connsiteY260" fmla="*/ 1102635 h 1808335"/>
                <a:gd name="connsiteX261" fmla="*/ 2979393 w 4715187"/>
                <a:gd name="connsiteY261" fmla="*/ 1101796 h 1808335"/>
                <a:gd name="connsiteX262" fmla="*/ 2989112 w 4715187"/>
                <a:gd name="connsiteY262" fmla="*/ 1103116 h 1808335"/>
                <a:gd name="connsiteX263" fmla="*/ 3003056 w 4715187"/>
                <a:gd name="connsiteY263" fmla="*/ 1100070 h 1808335"/>
                <a:gd name="connsiteX264" fmla="*/ 3010748 w 4715187"/>
                <a:gd name="connsiteY264" fmla="*/ 1111610 h 1808335"/>
                <a:gd name="connsiteX265" fmla="*/ 3033827 w 4715187"/>
                <a:gd name="connsiteY265" fmla="*/ 1141099 h 1808335"/>
                <a:gd name="connsiteX266" fmla="*/ 3049213 w 4715187"/>
                <a:gd name="connsiteY266" fmla="*/ 1159049 h 1808335"/>
                <a:gd name="connsiteX267" fmla="*/ 3079985 w 4715187"/>
                <a:gd name="connsiteY267" fmla="*/ 1218029 h 1808335"/>
                <a:gd name="connsiteX268" fmla="*/ 3092806 w 4715187"/>
                <a:gd name="connsiteY268" fmla="*/ 1211618 h 1808335"/>
                <a:gd name="connsiteX269" fmla="*/ 3105628 w 4715187"/>
                <a:gd name="connsiteY269" fmla="*/ 1219311 h 1808335"/>
                <a:gd name="connsiteX270" fmla="*/ 3147939 w 4715187"/>
                <a:gd name="connsiteY270" fmla="*/ 1275726 h 1808335"/>
                <a:gd name="connsiteX271" fmla="*/ 3156914 w 4715187"/>
                <a:gd name="connsiteY271" fmla="*/ 1288547 h 1808335"/>
                <a:gd name="connsiteX272" fmla="*/ 3160760 w 4715187"/>
                <a:gd name="connsiteY272" fmla="*/ 1314190 h 1808335"/>
                <a:gd name="connsiteX273" fmla="*/ 3178710 w 4715187"/>
                <a:gd name="connsiteY273" fmla="*/ 1329576 h 1808335"/>
                <a:gd name="connsiteX274" fmla="*/ 3215893 w 4715187"/>
                <a:gd name="connsiteY274" fmla="*/ 1391120 h 1808335"/>
                <a:gd name="connsiteX275" fmla="*/ 3246665 w 4715187"/>
                <a:gd name="connsiteY275" fmla="*/ 1401377 h 1808335"/>
                <a:gd name="connsiteX276" fmla="*/ 3285130 w 4715187"/>
                <a:gd name="connsiteY276" fmla="*/ 1441124 h 1808335"/>
                <a:gd name="connsiteX277" fmla="*/ 3324876 w 4715187"/>
                <a:gd name="connsiteY277" fmla="*/ 1484717 h 1808335"/>
                <a:gd name="connsiteX278" fmla="*/ 3359494 w 4715187"/>
                <a:gd name="connsiteY278" fmla="*/ 1489845 h 1808335"/>
                <a:gd name="connsiteX279" fmla="*/ 3386419 w 4715187"/>
                <a:gd name="connsiteY279" fmla="*/ 1506514 h 1808335"/>
                <a:gd name="connsiteX280" fmla="*/ 3423602 w 4715187"/>
                <a:gd name="connsiteY280" fmla="*/ 1530874 h 1808335"/>
                <a:gd name="connsiteX281" fmla="*/ 3460784 w 4715187"/>
                <a:gd name="connsiteY281" fmla="*/ 1552671 h 1808335"/>
                <a:gd name="connsiteX282" fmla="*/ 3481299 w 4715187"/>
                <a:gd name="connsiteY282" fmla="*/ 1565492 h 1808335"/>
                <a:gd name="connsiteX283" fmla="*/ 3490274 w 4715187"/>
                <a:gd name="connsiteY283" fmla="*/ 1582161 h 1808335"/>
                <a:gd name="connsiteX284" fmla="*/ 3499249 w 4715187"/>
                <a:gd name="connsiteY284" fmla="*/ 1569339 h 1808335"/>
                <a:gd name="connsiteX285" fmla="*/ 3532585 w 4715187"/>
                <a:gd name="connsiteY285" fmla="*/ 1589854 h 1808335"/>
                <a:gd name="connsiteX286" fmla="*/ 3533867 w 4715187"/>
                <a:gd name="connsiteY286" fmla="*/ 1610368 h 1808335"/>
                <a:gd name="connsiteX287" fmla="*/ 3546689 w 4715187"/>
                <a:gd name="connsiteY287" fmla="*/ 1593700 h 1808335"/>
                <a:gd name="connsiteX288" fmla="*/ 3554382 w 4715187"/>
                <a:gd name="connsiteY288" fmla="*/ 1593700 h 1808335"/>
                <a:gd name="connsiteX289" fmla="*/ 3582589 w 4715187"/>
                <a:gd name="connsiteY289" fmla="*/ 1629600 h 1808335"/>
                <a:gd name="connsiteX290" fmla="*/ 3590282 w 4715187"/>
                <a:gd name="connsiteY290" fmla="*/ 1610368 h 1808335"/>
                <a:gd name="connsiteX291" fmla="*/ 3615925 w 4715187"/>
                <a:gd name="connsiteY291" fmla="*/ 1616779 h 1808335"/>
                <a:gd name="connsiteX292" fmla="*/ 3608232 w 4715187"/>
                <a:gd name="connsiteY292" fmla="*/ 1642422 h 1808335"/>
                <a:gd name="connsiteX293" fmla="*/ 3631311 w 4715187"/>
                <a:gd name="connsiteY293" fmla="*/ 1634729 h 1808335"/>
                <a:gd name="connsiteX294" fmla="*/ 3650544 w 4715187"/>
                <a:gd name="connsiteY294" fmla="*/ 1633447 h 1808335"/>
                <a:gd name="connsiteX295" fmla="*/ 3668493 w 4715187"/>
                <a:gd name="connsiteY295" fmla="*/ 1659090 h 1808335"/>
                <a:gd name="connsiteX296" fmla="*/ 3681315 w 4715187"/>
                <a:gd name="connsiteY296" fmla="*/ 1644986 h 1808335"/>
                <a:gd name="connsiteX297" fmla="*/ 3696701 w 4715187"/>
                <a:gd name="connsiteY297" fmla="*/ 1648832 h 1808335"/>
                <a:gd name="connsiteX298" fmla="*/ 3754398 w 4715187"/>
                <a:gd name="connsiteY298" fmla="*/ 1683451 h 1808335"/>
                <a:gd name="connsiteX299" fmla="*/ 3764655 w 4715187"/>
                <a:gd name="connsiteY299" fmla="*/ 1675758 h 1808335"/>
                <a:gd name="connsiteX300" fmla="*/ 3809530 w 4715187"/>
                <a:gd name="connsiteY300" fmla="*/ 1693708 h 1808335"/>
                <a:gd name="connsiteX301" fmla="*/ 3830045 w 4715187"/>
                <a:gd name="connsiteY301" fmla="*/ 1696272 h 1808335"/>
                <a:gd name="connsiteX302" fmla="*/ 3865946 w 4715187"/>
                <a:gd name="connsiteY302" fmla="*/ 1709094 h 1808335"/>
                <a:gd name="connsiteX303" fmla="*/ 3883895 w 4715187"/>
                <a:gd name="connsiteY303" fmla="*/ 1723198 h 1808335"/>
                <a:gd name="connsiteX304" fmla="*/ 3931335 w 4715187"/>
                <a:gd name="connsiteY304" fmla="*/ 1705248 h 1808335"/>
                <a:gd name="connsiteX305" fmla="*/ 3936464 w 4715187"/>
                <a:gd name="connsiteY305" fmla="*/ 1715505 h 1808335"/>
                <a:gd name="connsiteX306" fmla="*/ 3941592 w 4715187"/>
                <a:gd name="connsiteY306" fmla="*/ 1727044 h 1808335"/>
                <a:gd name="connsiteX307" fmla="*/ 3944157 w 4715187"/>
                <a:gd name="connsiteY307" fmla="*/ 1709094 h 1808335"/>
                <a:gd name="connsiteX308" fmla="*/ 3978775 w 4715187"/>
                <a:gd name="connsiteY308" fmla="*/ 1712940 h 1808335"/>
                <a:gd name="connsiteX309" fmla="*/ 4013394 w 4715187"/>
                <a:gd name="connsiteY309" fmla="*/ 1719351 h 1808335"/>
                <a:gd name="connsiteX310" fmla="*/ 4044165 w 4715187"/>
                <a:gd name="connsiteY310" fmla="*/ 1716787 h 1808335"/>
                <a:gd name="connsiteX311" fmla="*/ 4078783 w 4715187"/>
                <a:gd name="connsiteY311" fmla="*/ 1712940 h 1808335"/>
                <a:gd name="connsiteX312" fmla="*/ 4099298 w 4715187"/>
                <a:gd name="connsiteY312" fmla="*/ 1721915 h 1808335"/>
                <a:gd name="connsiteX313" fmla="*/ 4158277 w 4715187"/>
                <a:gd name="connsiteY313" fmla="*/ 1709094 h 1808335"/>
                <a:gd name="connsiteX314" fmla="*/ 4210845 w 4715187"/>
                <a:gd name="connsiteY314" fmla="*/ 1700119 h 1808335"/>
                <a:gd name="connsiteX315" fmla="*/ 4222385 w 4715187"/>
                <a:gd name="connsiteY315" fmla="*/ 1697555 h 1808335"/>
                <a:gd name="connsiteX316" fmla="*/ 4246746 w 4715187"/>
                <a:gd name="connsiteY316" fmla="*/ 1696272 h 1808335"/>
                <a:gd name="connsiteX317" fmla="*/ 4268542 w 4715187"/>
                <a:gd name="connsiteY317" fmla="*/ 1691144 h 1808335"/>
                <a:gd name="connsiteX318" fmla="*/ 4272389 w 4715187"/>
                <a:gd name="connsiteY318" fmla="*/ 1689861 h 1808335"/>
                <a:gd name="connsiteX319" fmla="*/ 4304443 w 4715187"/>
                <a:gd name="connsiteY319" fmla="*/ 1696272 h 1808335"/>
                <a:gd name="connsiteX320" fmla="*/ 4332650 w 4715187"/>
                <a:gd name="connsiteY320" fmla="*/ 1697555 h 1808335"/>
                <a:gd name="connsiteX321" fmla="*/ 4341625 w 4715187"/>
                <a:gd name="connsiteY321" fmla="*/ 1680886 h 1808335"/>
                <a:gd name="connsiteX322" fmla="*/ 4369832 w 4715187"/>
                <a:gd name="connsiteY322" fmla="*/ 1678322 h 1808335"/>
                <a:gd name="connsiteX323" fmla="*/ 4387783 w 4715187"/>
                <a:gd name="connsiteY323" fmla="*/ 1696272 h 1808335"/>
                <a:gd name="connsiteX324" fmla="*/ 4400604 w 4715187"/>
                <a:gd name="connsiteY324" fmla="*/ 1674475 h 1808335"/>
                <a:gd name="connsiteX325" fmla="*/ 4424965 w 4715187"/>
                <a:gd name="connsiteY325" fmla="*/ 1662936 h 1808335"/>
                <a:gd name="connsiteX326" fmla="*/ 4541641 w 4715187"/>
                <a:gd name="connsiteY326" fmla="*/ 1632165 h 1808335"/>
                <a:gd name="connsiteX327" fmla="*/ 4557027 w 4715187"/>
                <a:gd name="connsiteY327" fmla="*/ 1629600 h 1808335"/>
                <a:gd name="connsiteX328" fmla="*/ 4637803 w 4715187"/>
                <a:gd name="connsiteY328" fmla="*/ 1607804 h 1808335"/>
                <a:gd name="connsiteX329" fmla="*/ 4713450 w 4715187"/>
                <a:gd name="connsiteY329" fmla="*/ 1580878 h 1808335"/>
                <a:gd name="connsiteX330" fmla="*/ 4715187 w 4715187"/>
                <a:gd name="connsiteY330" fmla="*/ 1580589 h 1808335"/>
                <a:gd name="connsiteX331" fmla="*/ 4715187 w 4715187"/>
                <a:gd name="connsiteY331" fmla="*/ 1678734 h 1808335"/>
                <a:gd name="connsiteX332" fmla="*/ 4704795 w 4715187"/>
                <a:gd name="connsiteY332" fmla="*/ 1681688 h 1808335"/>
                <a:gd name="connsiteX333" fmla="*/ 4686525 w 4715187"/>
                <a:gd name="connsiteY333" fmla="*/ 1683451 h 1808335"/>
                <a:gd name="connsiteX334" fmla="*/ 4645496 w 4715187"/>
                <a:gd name="connsiteY334" fmla="*/ 1691144 h 1808335"/>
                <a:gd name="connsiteX335" fmla="*/ 4566002 w 4715187"/>
                <a:gd name="connsiteY335" fmla="*/ 1707812 h 1808335"/>
                <a:gd name="connsiteX336" fmla="*/ 4553180 w 4715187"/>
                <a:gd name="connsiteY336" fmla="*/ 1692426 h 1808335"/>
                <a:gd name="connsiteX337" fmla="*/ 4521127 w 4715187"/>
                <a:gd name="connsiteY337" fmla="*/ 1710376 h 1808335"/>
                <a:gd name="connsiteX338" fmla="*/ 4509588 w 4715187"/>
                <a:gd name="connsiteY338" fmla="*/ 1712940 h 1808335"/>
                <a:gd name="connsiteX339" fmla="*/ 4476251 w 4715187"/>
                <a:gd name="connsiteY339" fmla="*/ 1721915 h 1808335"/>
                <a:gd name="connsiteX340" fmla="*/ 4442915 w 4715187"/>
                <a:gd name="connsiteY340" fmla="*/ 1728326 h 1808335"/>
                <a:gd name="connsiteX341" fmla="*/ 4432658 w 4715187"/>
                <a:gd name="connsiteY341" fmla="*/ 1701401 h 1808335"/>
                <a:gd name="connsiteX342" fmla="*/ 4432658 w 4715187"/>
                <a:gd name="connsiteY342" fmla="*/ 1741148 h 1808335"/>
                <a:gd name="connsiteX343" fmla="*/ 4407015 w 4715187"/>
                <a:gd name="connsiteY343" fmla="*/ 1727044 h 1808335"/>
                <a:gd name="connsiteX344" fmla="*/ 4400604 w 4715187"/>
                <a:gd name="connsiteY344" fmla="*/ 1729608 h 1808335"/>
                <a:gd name="connsiteX345" fmla="*/ 4382654 w 4715187"/>
                <a:gd name="connsiteY345" fmla="*/ 1746276 h 1808335"/>
                <a:gd name="connsiteX346" fmla="*/ 4292903 w 4715187"/>
                <a:gd name="connsiteY346" fmla="*/ 1770637 h 1808335"/>
                <a:gd name="connsiteX347" fmla="*/ 4276235 w 4715187"/>
                <a:gd name="connsiteY347" fmla="*/ 1746276 h 1808335"/>
                <a:gd name="connsiteX348" fmla="*/ 4267260 w 4715187"/>
                <a:gd name="connsiteY348" fmla="*/ 1774484 h 1808335"/>
                <a:gd name="connsiteX349" fmla="*/ 4235206 w 4715187"/>
                <a:gd name="connsiteY349" fmla="*/ 1778330 h 1808335"/>
                <a:gd name="connsiteX350" fmla="*/ 4195460 w 4715187"/>
                <a:gd name="connsiteY350" fmla="*/ 1788588 h 1808335"/>
                <a:gd name="connsiteX351" fmla="*/ 4151866 w 4715187"/>
                <a:gd name="connsiteY351" fmla="*/ 1782177 h 1808335"/>
                <a:gd name="connsiteX352" fmla="*/ 4103144 w 4715187"/>
                <a:gd name="connsiteY352" fmla="*/ 1788588 h 1808335"/>
                <a:gd name="connsiteX353" fmla="*/ 4103144 w 4715187"/>
                <a:gd name="connsiteY353" fmla="*/ 1783459 h 1808335"/>
                <a:gd name="connsiteX354" fmla="*/ 4096734 w 4715187"/>
                <a:gd name="connsiteY354" fmla="*/ 1778330 h 1808335"/>
                <a:gd name="connsiteX355" fmla="*/ 4095451 w 4715187"/>
                <a:gd name="connsiteY355" fmla="*/ 1784741 h 1808335"/>
                <a:gd name="connsiteX356" fmla="*/ 4103144 w 4715187"/>
                <a:gd name="connsiteY356" fmla="*/ 1789869 h 1808335"/>
                <a:gd name="connsiteX357" fmla="*/ 4103144 w 4715187"/>
                <a:gd name="connsiteY357" fmla="*/ 1791152 h 1808335"/>
                <a:gd name="connsiteX358" fmla="*/ 4104426 w 4715187"/>
                <a:gd name="connsiteY358" fmla="*/ 1789869 h 1808335"/>
                <a:gd name="connsiteX359" fmla="*/ 4117248 w 4715187"/>
                <a:gd name="connsiteY359" fmla="*/ 1797562 h 1808335"/>
                <a:gd name="connsiteX360" fmla="*/ 4096734 w 4715187"/>
                <a:gd name="connsiteY360" fmla="*/ 1805255 h 1808335"/>
                <a:gd name="connsiteX361" fmla="*/ 4080066 w 4715187"/>
                <a:gd name="connsiteY361" fmla="*/ 1770637 h 1808335"/>
                <a:gd name="connsiteX362" fmla="*/ 4073655 w 4715187"/>
                <a:gd name="connsiteY362" fmla="*/ 1802691 h 1808335"/>
                <a:gd name="connsiteX363" fmla="*/ 3967235 w 4715187"/>
                <a:gd name="connsiteY363" fmla="*/ 1789869 h 1808335"/>
                <a:gd name="connsiteX364" fmla="*/ 3950568 w 4715187"/>
                <a:gd name="connsiteY364" fmla="*/ 1796280 h 1808335"/>
                <a:gd name="connsiteX365" fmla="*/ 3937746 w 4715187"/>
                <a:gd name="connsiteY365" fmla="*/ 1803973 h 1808335"/>
                <a:gd name="connsiteX366" fmla="*/ 3932618 w 4715187"/>
                <a:gd name="connsiteY366" fmla="*/ 1791152 h 1808335"/>
                <a:gd name="connsiteX367" fmla="*/ 3928771 w 4715187"/>
                <a:gd name="connsiteY367" fmla="*/ 1784741 h 1808335"/>
                <a:gd name="connsiteX368" fmla="*/ 3898000 w 4715187"/>
                <a:gd name="connsiteY368" fmla="*/ 1800127 h 1808335"/>
                <a:gd name="connsiteX369" fmla="*/ 3836456 w 4715187"/>
                <a:gd name="connsiteY369" fmla="*/ 1797562 h 1808335"/>
                <a:gd name="connsiteX370" fmla="*/ 3827481 w 4715187"/>
                <a:gd name="connsiteY370" fmla="*/ 1783459 h 1808335"/>
                <a:gd name="connsiteX371" fmla="*/ 3791581 w 4715187"/>
                <a:gd name="connsiteY371" fmla="*/ 1782177 h 1808335"/>
                <a:gd name="connsiteX372" fmla="*/ 3776195 w 4715187"/>
                <a:gd name="connsiteY372" fmla="*/ 1778330 h 1808335"/>
                <a:gd name="connsiteX373" fmla="*/ 3645415 w 4715187"/>
                <a:gd name="connsiteY373" fmla="*/ 1750123 h 1808335"/>
                <a:gd name="connsiteX374" fmla="*/ 3613361 w 4715187"/>
                <a:gd name="connsiteY374" fmla="*/ 1734737 h 1808335"/>
                <a:gd name="connsiteX375" fmla="*/ 3609515 w 4715187"/>
                <a:gd name="connsiteY375" fmla="*/ 1733455 h 1808335"/>
                <a:gd name="connsiteX376" fmla="*/ 3578743 w 4715187"/>
                <a:gd name="connsiteY376" fmla="*/ 1707812 h 1808335"/>
                <a:gd name="connsiteX377" fmla="*/ 3567204 w 4715187"/>
                <a:gd name="connsiteY377" fmla="*/ 1718069 h 1808335"/>
                <a:gd name="connsiteX378" fmla="*/ 3555664 w 4715187"/>
                <a:gd name="connsiteY378" fmla="*/ 1698837 h 1808335"/>
                <a:gd name="connsiteX379" fmla="*/ 3542842 w 4715187"/>
                <a:gd name="connsiteY379" fmla="*/ 1710376 h 1808335"/>
                <a:gd name="connsiteX380" fmla="*/ 3527456 w 4715187"/>
                <a:gd name="connsiteY380" fmla="*/ 1697555 h 1808335"/>
                <a:gd name="connsiteX381" fmla="*/ 3508224 w 4715187"/>
                <a:gd name="connsiteY381" fmla="*/ 1698837 h 1808335"/>
                <a:gd name="connsiteX382" fmla="*/ 3486427 w 4715187"/>
                <a:gd name="connsiteY382" fmla="*/ 1687297 h 1808335"/>
                <a:gd name="connsiteX383" fmla="*/ 3444116 w 4715187"/>
                <a:gd name="connsiteY383" fmla="*/ 1662936 h 1808335"/>
                <a:gd name="connsiteX384" fmla="*/ 3417191 w 4715187"/>
                <a:gd name="connsiteY384" fmla="*/ 1647551 h 1808335"/>
                <a:gd name="connsiteX385" fmla="*/ 3395395 w 4715187"/>
                <a:gd name="connsiteY385" fmla="*/ 1632165 h 1808335"/>
                <a:gd name="connsiteX386" fmla="*/ 3382573 w 4715187"/>
                <a:gd name="connsiteY386" fmla="*/ 1624472 h 1808335"/>
                <a:gd name="connsiteX387" fmla="*/ 3299233 w 4715187"/>
                <a:gd name="connsiteY387" fmla="*/ 1574468 h 1808335"/>
                <a:gd name="connsiteX388" fmla="*/ 3262050 w 4715187"/>
                <a:gd name="connsiteY388" fmla="*/ 1551389 h 1808335"/>
                <a:gd name="connsiteX389" fmla="*/ 3240254 w 4715187"/>
                <a:gd name="connsiteY389" fmla="*/ 1534721 h 1808335"/>
                <a:gd name="connsiteX390" fmla="*/ 3197942 w 4715187"/>
                <a:gd name="connsiteY390" fmla="*/ 1500103 h 1808335"/>
                <a:gd name="connsiteX391" fmla="*/ 3151785 w 4715187"/>
                <a:gd name="connsiteY391" fmla="*/ 1450098 h 1808335"/>
                <a:gd name="connsiteX392" fmla="*/ 3046648 w 4715187"/>
                <a:gd name="connsiteY392" fmla="*/ 1305215 h 1808335"/>
                <a:gd name="connsiteX393" fmla="*/ 3028699 w 4715187"/>
                <a:gd name="connsiteY393" fmla="*/ 1251364 h 1808335"/>
                <a:gd name="connsiteX394" fmla="*/ 2972284 w 4715187"/>
                <a:gd name="connsiteY394" fmla="*/ 1203925 h 1808335"/>
                <a:gd name="connsiteX395" fmla="*/ 2964591 w 4715187"/>
                <a:gd name="connsiteY395" fmla="*/ 1194950 h 1808335"/>
                <a:gd name="connsiteX396" fmla="*/ 2915868 w 4715187"/>
                <a:gd name="connsiteY396" fmla="*/ 1116738 h 1808335"/>
                <a:gd name="connsiteX397" fmla="*/ 2906894 w 4715187"/>
                <a:gd name="connsiteY397" fmla="*/ 1098788 h 1808335"/>
                <a:gd name="connsiteX398" fmla="*/ 2849197 w 4715187"/>
                <a:gd name="connsiteY398" fmla="*/ 1019295 h 1808335"/>
                <a:gd name="connsiteX399" fmla="*/ 2837657 w 4715187"/>
                <a:gd name="connsiteY399" fmla="*/ 998780 h 1808335"/>
                <a:gd name="connsiteX400" fmla="*/ 2846633 w 4715187"/>
                <a:gd name="connsiteY400" fmla="*/ 976983 h 1808335"/>
                <a:gd name="connsiteX401" fmla="*/ 2829965 w 4715187"/>
                <a:gd name="connsiteY401" fmla="*/ 961598 h 1808335"/>
                <a:gd name="connsiteX402" fmla="*/ 2815861 w 4715187"/>
                <a:gd name="connsiteY402" fmla="*/ 980830 h 1808335"/>
                <a:gd name="connsiteX403" fmla="*/ 2799193 w 4715187"/>
                <a:gd name="connsiteY403" fmla="*/ 953905 h 1808335"/>
                <a:gd name="connsiteX404" fmla="*/ 2750471 w 4715187"/>
                <a:gd name="connsiteY404" fmla="*/ 862872 h 1808335"/>
                <a:gd name="connsiteX405" fmla="*/ 2749188 w 4715187"/>
                <a:gd name="connsiteY405" fmla="*/ 851332 h 1808335"/>
                <a:gd name="connsiteX406" fmla="*/ 2749188 w 4715187"/>
                <a:gd name="connsiteY406" fmla="*/ 852615 h 1808335"/>
                <a:gd name="connsiteX407" fmla="*/ 2733803 w 4715187"/>
                <a:gd name="connsiteY407" fmla="*/ 835946 h 1808335"/>
                <a:gd name="connsiteX408" fmla="*/ 2722263 w 4715187"/>
                <a:gd name="connsiteY408" fmla="*/ 798764 h 1808335"/>
                <a:gd name="connsiteX409" fmla="*/ 2704313 w 4715187"/>
                <a:gd name="connsiteY409" fmla="*/ 775685 h 1808335"/>
                <a:gd name="connsiteX410" fmla="*/ 2705596 w 4715187"/>
                <a:gd name="connsiteY410" fmla="*/ 775685 h 1808335"/>
                <a:gd name="connsiteX411" fmla="*/ 2710724 w 4715187"/>
                <a:gd name="connsiteY411" fmla="*/ 762864 h 1808335"/>
                <a:gd name="connsiteX412" fmla="*/ 2696620 w 4715187"/>
                <a:gd name="connsiteY412" fmla="*/ 747478 h 1808335"/>
                <a:gd name="connsiteX413" fmla="*/ 2686363 w 4715187"/>
                <a:gd name="connsiteY413" fmla="*/ 719270 h 1808335"/>
                <a:gd name="connsiteX414" fmla="*/ 2670977 w 4715187"/>
                <a:gd name="connsiteY414" fmla="*/ 693627 h 1808335"/>
                <a:gd name="connsiteX415" fmla="*/ 2649180 w 4715187"/>
                <a:gd name="connsiteY415" fmla="*/ 669266 h 1808335"/>
                <a:gd name="connsiteX416" fmla="*/ 2629948 w 4715187"/>
                <a:gd name="connsiteY416" fmla="*/ 625673 h 1808335"/>
                <a:gd name="connsiteX417" fmla="*/ 2605588 w 4715187"/>
                <a:gd name="connsiteY417" fmla="*/ 582080 h 1808335"/>
                <a:gd name="connsiteX418" fmla="*/ 2599177 w 4715187"/>
                <a:gd name="connsiteY418" fmla="*/ 571822 h 1808335"/>
                <a:gd name="connsiteX419" fmla="*/ 2554301 w 4715187"/>
                <a:gd name="connsiteY419" fmla="*/ 480790 h 1808335"/>
                <a:gd name="connsiteX420" fmla="*/ 2519683 w 4715187"/>
                <a:gd name="connsiteY420" fmla="*/ 437196 h 1808335"/>
                <a:gd name="connsiteX421" fmla="*/ 2506862 w 4715187"/>
                <a:gd name="connsiteY421" fmla="*/ 421810 h 1808335"/>
                <a:gd name="connsiteX422" fmla="*/ 2472243 w 4715187"/>
                <a:gd name="connsiteY422" fmla="*/ 342317 h 1808335"/>
                <a:gd name="connsiteX423" fmla="*/ 2435060 w 4715187"/>
                <a:gd name="connsiteY423" fmla="*/ 346163 h 1808335"/>
                <a:gd name="connsiteX424" fmla="*/ 2410700 w 4715187"/>
                <a:gd name="connsiteY424" fmla="*/ 317956 h 1808335"/>
                <a:gd name="connsiteX425" fmla="*/ 2378646 w 4715187"/>
                <a:gd name="connsiteY425" fmla="*/ 278209 h 1808335"/>
                <a:gd name="connsiteX426" fmla="*/ 2342746 w 4715187"/>
                <a:gd name="connsiteY426" fmla="*/ 261541 h 1808335"/>
                <a:gd name="connsiteX427" fmla="*/ 2311974 w 4715187"/>
                <a:gd name="connsiteY427" fmla="*/ 225641 h 1808335"/>
                <a:gd name="connsiteX428" fmla="*/ 2311974 w 4715187"/>
                <a:gd name="connsiteY428" fmla="*/ 224358 h 1808335"/>
                <a:gd name="connsiteX429" fmla="*/ 2313256 w 4715187"/>
                <a:gd name="connsiteY429" fmla="*/ 224358 h 1808335"/>
                <a:gd name="connsiteX430" fmla="*/ 2250431 w 4715187"/>
                <a:gd name="connsiteY430" fmla="*/ 188458 h 1808335"/>
                <a:gd name="connsiteX431" fmla="*/ 2232480 w 4715187"/>
                <a:gd name="connsiteY431" fmla="*/ 197433 h 1808335"/>
                <a:gd name="connsiteX432" fmla="*/ 2211966 w 4715187"/>
                <a:gd name="connsiteY432" fmla="*/ 180765 h 1808335"/>
                <a:gd name="connsiteX433" fmla="*/ 2195298 w 4715187"/>
                <a:gd name="connsiteY433" fmla="*/ 171790 h 1808335"/>
                <a:gd name="connsiteX434" fmla="*/ 2159397 w 4715187"/>
                <a:gd name="connsiteY434" fmla="*/ 142301 h 1808335"/>
                <a:gd name="connsiteX435" fmla="*/ 2147858 w 4715187"/>
                <a:gd name="connsiteY435" fmla="*/ 157686 h 1808335"/>
                <a:gd name="connsiteX436" fmla="*/ 2086315 w 4715187"/>
                <a:gd name="connsiteY436" fmla="*/ 149993 h 1808335"/>
                <a:gd name="connsiteX437" fmla="*/ 2054261 w 4715187"/>
                <a:gd name="connsiteY437" fmla="*/ 126915 h 1808335"/>
                <a:gd name="connsiteX438" fmla="*/ 1950406 w 4715187"/>
                <a:gd name="connsiteY438" fmla="*/ 138454 h 1808335"/>
                <a:gd name="connsiteX439" fmla="*/ 1959381 w 4715187"/>
                <a:gd name="connsiteY439" fmla="*/ 117940 h 1808335"/>
                <a:gd name="connsiteX440" fmla="*/ 1919635 w 4715187"/>
                <a:gd name="connsiteY440" fmla="*/ 99989 h 1808335"/>
                <a:gd name="connsiteX441" fmla="*/ 1922198 w 4715187"/>
                <a:gd name="connsiteY441" fmla="*/ 116658 h 1808335"/>
                <a:gd name="connsiteX442" fmla="*/ 1922198 w 4715187"/>
                <a:gd name="connsiteY442" fmla="*/ 126915 h 1808335"/>
                <a:gd name="connsiteX443" fmla="*/ 1850398 w 4715187"/>
                <a:gd name="connsiteY443" fmla="*/ 125633 h 1808335"/>
                <a:gd name="connsiteX444" fmla="*/ 1847834 w 4715187"/>
                <a:gd name="connsiteY444" fmla="*/ 98707 h 1808335"/>
                <a:gd name="connsiteX445" fmla="*/ 1846552 w 4715187"/>
                <a:gd name="connsiteY445" fmla="*/ 98707 h 1808335"/>
                <a:gd name="connsiteX446" fmla="*/ 1841423 w 4715187"/>
                <a:gd name="connsiteY446" fmla="*/ 82039 h 1808335"/>
                <a:gd name="connsiteX447" fmla="*/ 1842706 w 4715187"/>
                <a:gd name="connsiteY447" fmla="*/ 82039 h 1808335"/>
                <a:gd name="connsiteX448" fmla="*/ 1828601 w 4715187"/>
                <a:gd name="connsiteY448" fmla="*/ 88450 h 1808335"/>
                <a:gd name="connsiteX449" fmla="*/ 1833730 w 4715187"/>
                <a:gd name="connsiteY449" fmla="*/ 102554 h 1808335"/>
                <a:gd name="connsiteX450" fmla="*/ 1817062 w 4715187"/>
                <a:gd name="connsiteY450" fmla="*/ 123068 h 1808335"/>
                <a:gd name="connsiteX451" fmla="*/ 1785008 w 4715187"/>
                <a:gd name="connsiteY451" fmla="*/ 124350 h 1808335"/>
                <a:gd name="connsiteX452" fmla="*/ 1767058 w 4715187"/>
                <a:gd name="connsiteY452" fmla="*/ 119222 h 1808335"/>
                <a:gd name="connsiteX453" fmla="*/ 1745261 w 4715187"/>
                <a:gd name="connsiteY453" fmla="*/ 123068 h 1808335"/>
                <a:gd name="connsiteX454" fmla="*/ 1710643 w 4715187"/>
                <a:gd name="connsiteY454" fmla="*/ 137172 h 1808335"/>
                <a:gd name="connsiteX455" fmla="*/ 1685000 w 4715187"/>
                <a:gd name="connsiteY455" fmla="*/ 141018 h 1808335"/>
                <a:gd name="connsiteX456" fmla="*/ 1658075 w 4715187"/>
                <a:gd name="connsiteY456" fmla="*/ 105118 h 1808335"/>
                <a:gd name="connsiteX457" fmla="*/ 1661921 w 4715187"/>
                <a:gd name="connsiteY457" fmla="*/ 139736 h 1808335"/>
                <a:gd name="connsiteX458" fmla="*/ 1636278 w 4715187"/>
                <a:gd name="connsiteY458" fmla="*/ 130761 h 1808335"/>
                <a:gd name="connsiteX459" fmla="*/ 1617046 w 4715187"/>
                <a:gd name="connsiteY459" fmla="*/ 135890 h 1808335"/>
                <a:gd name="connsiteX460" fmla="*/ 1559349 w 4715187"/>
                <a:gd name="connsiteY460" fmla="*/ 147429 h 1808335"/>
                <a:gd name="connsiteX461" fmla="*/ 1545245 w 4715187"/>
                <a:gd name="connsiteY461" fmla="*/ 142301 h 1808335"/>
                <a:gd name="connsiteX462" fmla="*/ 1551656 w 4715187"/>
                <a:gd name="connsiteY462" fmla="*/ 166661 h 1808335"/>
                <a:gd name="connsiteX463" fmla="*/ 1526013 w 4715187"/>
                <a:gd name="connsiteY463" fmla="*/ 167944 h 1808335"/>
                <a:gd name="connsiteX464" fmla="*/ 1499088 w 4715187"/>
                <a:gd name="connsiteY464" fmla="*/ 162815 h 1808335"/>
                <a:gd name="connsiteX465" fmla="*/ 1487548 w 4715187"/>
                <a:gd name="connsiteY465" fmla="*/ 164097 h 1808335"/>
                <a:gd name="connsiteX466" fmla="*/ 1388822 w 4715187"/>
                <a:gd name="connsiteY466" fmla="*/ 167944 h 1808335"/>
                <a:gd name="connsiteX467" fmla="*/ 1346511 w 4715187"/>
                <a:gd name="connsiteY467" fmla="*/ 162815 h 1808335"/>
                <a:gd name="connsiteX468" fmla="*/ 1338818 w 4715187"/>
                <a:gd name="connsiteY468" fmla="*/ 164097 h 1808335"/>
                <a:gd name="connsiteX469" fmla="*/ 1241375 w 4715187"/>
                <a:gd name="connsiteY469" fmla="*/ 180765 h 1808335"/>
                <a:gd name="connsiteX470" fmla="*/ 1206756 w 4715187"/>
                <a:gd name="connsiteY470" fmla="*/ 183330 h 1808335"/>
                <a:gd name="connsiteX471" fmla="*/ 1193935 w 4715187"/>
                <a:gd name="connsiteY471" fmla="*/ 178201 h 1808335"/>
                <a:gd name="connsiteX472" fmla="*/ 1188806 w 4715187"/>
                <a:gd name="connsiteY472" fmla="*/ 192305 h 1808335"/>
                <a:gd name="connsiteX473" fmla="*/ 1136238 w 4715187"/>
                <a:gd name="connsiteY473" fmla="*/ 199998 h 1808335"/>
                <a:gd name="connsiteX474" fmla="*/ 1119570 w 4715187"/>
                <a:gd name="connsiteY474" fmla="*/ 185894 h 1808335"/>
                <a:gd name="connsiteX475" fmla="*/ 1083670 w 4715187"/>
                <a:gd name="connsiteY475" fmla="*/ 202562 h 1808335"/>
                <a:gd name="connsiteX476" fmla="*/ 1023408 w 4715187"/>
                <a:gd name="connsiteY476" fmla="*/ 223076 h 1808335"/>
                <a:gd name="connsiteX477" fmla="*/ 960583 w 4715187"/>
                <a:gd name="connsiteY477" fmla="*/ 224358 h 1808335"/>
                <a:gd name="connsiteX478" fmla="*/ 936222 w 4715187"/>
                <a:gd name="connsiteY478" fmla="*/ 233333 h 1808335"/>
                <a:gd name="connsiteX479" fmla="*/ 920836 w 4715187"/>
                <a:gd name="connsiteY479" fmla="*/ 241026 h 1808335"/>
                <a:gd name="connsiteX480" fmla="*/ 904168 w 4715187"/>
                <a:gd name="connsiteY480" fmla="*/ 232051 h 1808335"/>
                <a:gd name="connsiteX481" fmla="*/ 890064 w 4715187"/>
                <a:gd name="connsiteY481" fmla="*/ 234616 h 1808335"/>
                <a:gd name="connsiteX482" fmla="*/ 860574 w 4715187"/>
                <a:gd name="connsiteY482" fmla="*/ 242309 h 1808335"/>
                <a:gd name="connsiteX483" fmla="*/ 832367 w 4715187"/>
                <a:gd name="connsiteY483" fmla="*/ 239744 h 1808335"/>
                <a:gd name="connsiteX484" fmla="*/ 788774 w 4715187"/>
                <a:gd name="connsiteY484" fmla="*/ 242309 h 1808335"/>
                <a:gd name="connsiteX485" fmla="*/ 777234 w 4715187"/>
                <a:gd name="connsiteY485" fmla="*/ 243591 h 1808335"/>
                <a:gd name="connsiteX486" fmla="*/ 660559 w 4715187"/>
                <a:gd name="connsiteY486" fmla="*/ 238462 h 1808335"/>
                <a:gd name="connsiteX487" fmla="*/ 632351 w 4715187"/>
                <a:gd name="connsiteY487" fmla="*/ 237180 h 1808335"/>
                <a:gd name="connsiteX488" fmla="*/ 613119 w 4715187"/>
                <a:gd name="connsiteY488" fmla="*/ 233333 h 1808335"/>
                <a:gd name="connsiteX489" fmla="*/ 587476 w 4715187"/>
                <a:gd name="connsiteY489" fmla="*/ 226923 h 1808335"/>
                <a:gd name="connsiteX490" fmla="*/ 560550 w 4715187"/>
                <a:gd name="connsiteY490" fmla="*/ 221794 h 1808335"/>
                <a:gd name="connsiteX491" fmla="*/ 529779 w 4715187"/>
                <a:gd name="connsiteY491" fmla="*/ 228205 h 1808335"/>
                <a:gd name="connsiteX492" fmla="*/ 493878 w 4715187"/>
                <a:gd name="connsiteY492" fmla="*/ 216666 h 1808335"/>
                <a:gd name="connsiteX493" fmla="*/ 483621 w 4715187"/>
                <a:gd name="connsiteY493" fmla="*/ 211537 h 1808335"/>
                <a:gd name="connsiteX494" fmla="*/ 429771 w 4715187"/>
                <a:gd name="connsiteY494" fmla="*/ 196151 h 1808335"/>
                <a:gd name="connsiteX495" fmla="*/ 415667 w 4715187"/>
                <a:gd name="connsiteY495" fmla="*/ 198715 h 1808335"/>
                <a:gd name="connsiteX496" fmla="*/ 329762 w 4715187"/>
                <a:gd name="connsiteY496" fmla="*/ 158969 h 1808335"/>
                <a:gd name="connsiteX497" fmla="*/ 333609 w 4715187"/>
                <a:gd name="connsiteY497" fmla="*/ 153840 h 1808335"/>
                <a:gd name="connsiteX498" fmla="*/ 334891 w 4715187"/>
                <a:gd name="connsiteY498" fmla="*/ 147429 h 1808335"/>
                <a:gd name="connsiteX499" fmla="*/ 313095 w 4715187"/>
                <a:gd name="connsiteY499" fmla="*/ 147429 h 1808335"/>
                <a:gd name="connsiteX500" fmla="*/ 268219 w 4715187"/>
                <a:gd name="connsiteY500" fmla="*/ 152558 h 1808335"/>
                <a:gd name="connsiteX501" fmla="*/ 250269 w 4715187"/>
                <a:gd name="connsiteY501" fmla="*/ 160251 h 1808335"/>
                <a:gd name="connsiteX502" fmla="*/ 220779 w 4715187"/>
                <a:gd name="connsiteY502" fmla="*/ 108965 h 1808335"/>
                <a:gd name="connsiteX503" fmla="*/ 225908 w 4715187"/>
                <a:gd name="connsiteY503" fmla="*/ 137172 h 1808335"/>
                <a:gd name="connsiteX504" fmla="*/ 222061 w 4715187"/>
                <a:gd name="connsiteY504" fmla="*/ 143583 h 1808335"/>
                <a:gd name="connsiteX505" fmla="*/ 214368 w 4715187"/>
                <a:gd name="connsiteY505" fmla="*/ 143583 h 1808335"/>
                <a:gd name="connsiteX506" fmla="*/ 160518 w 4715187"/>
                <a:gd name="connsiteY506" fmla="*/ 98707 h 1808335"/>
                <a:gd name="connsiteX507" fmla="*/ 155389 w 4715187"/>
                <a:gd name="connsiteY507" fmla="*/ 84604 h 1808335"/>
                <a:gd name="connsiteX508" fmla="*/ 128464 w 4715187"/>
                <a:gd name="connsiteY508" fmla="*/ 48703 h 1808335"/>
                <a:gd name="connsiteX509" fmla="*/ 134875 w 4715187"/>
                <a:gd name="connsiteY509" fmla="*/ 76911 h 1808335"/>
                <a:gd name="connsiteX510" fmla="*/ 96410 w 4715187"/>
                <a:gd name="connsiteY510" fmla="*/ 65371 h 1808335"/>
                <a:gd name="connsiteX511" fmla="*/ 43842 w 4715187"/>
                <a:gd name="connsiteY511" fmla="*/ 28189 h 1808335"/>
                <a:gd name="connsiteX512" fmla="*/ 10506 w 4715187"/>
                <a:gd name="connsiteY512" fmla="*/ 7674 h 1808335"/>
                <a:gd name="connsiteX513" fmla="*/ 3294 w 4715187"/>
                <a:gd name="connsiteY513" fmla="*/ 4149 h 1808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</a:cxnLst>
              <a:rect l="l" t="t" r="r" b="b"/>
              <a:pathLst>
                <a:path w="4715187" h="1808335">
                  <a:moveTo>
                    <a:pt x="3922360" y="1753969"/>
                  </a:moveTo>
                  <a:cubicBezTo>
                    <a:pt x="3921078" y="1756534"/>
                    <a:pt x="3921078" y="1757816"/>
                    <a:pt x="3922360" y="1759098"/>
                  </a:cubicBezTo>
                  <a:cubicBezTo>
                    <a:pt x="3922360" y="1759098"/>
                    <a:pt x="3923643" y="1760380"/>
                    <a:pt x="3924925" y="1760380"/>
                  </a:cubicBezTo>
                  <a:cubicBezTo>
                    <a:pt x="3924925" y="1759098"/>
                    <a:pt x="3924925" y="1757816"/>
                    <a:pt x="3924925" y="1756534"/>
                  </a:cubicBezTo>
                  <a:cubicBezTo>
                    <a:pt x="3923643" y="1756534"/>
                    <a:pt x="3923643" y="1755251"/>
                    <a:pt x="3922360" y="1753969"/>
                  </a:cubicBezTo>
                  <a:close/>
                  <a:moveTo>
                    <a:pt x="4255720" y="1752687"/>
                  </a:moveTo>
                  <a:cubicBezTo>
                    <a:pt x="4255720" y="1753969"/>
                    <a:pt x="4253157" y="1753969"/>
                    <a:pt x="4253157" y="1755251"/>
                  </a:cubicBezTo>
                  <a:cubicBezTo>
                    <a:pt x="4251874" y="1760380"/>
                    <a:pt x="4251874" y="1764226"/>
                    <a:pt x="4251874" y="1768073"/>
                  </a:cubicBezTo>
                  <a:cubicBezTo>
                    <a:pt x="4250592" y="1768073"/>
                    <a:pt x="4254438" y="1769355"/>
                    <a:pt x="4254438" y="1769355"/>
                  </a:cubicBezTo>
                  <a:cubicBezTo>
                    <a:pt x="4257003" y="1765509"/>
                    <a:pt x="4259567" y="1761662"/>
                    <a:pt x="4260849" y="1757816"/>
                  </a:cubicBezTo>
                  <a:cubicBezTo>
                    <a:pt x="4260849" y="1756534"/>
                    <a:pt x="4257003" y="1753969"/>
                    <a:pt x="4255720" y="1752687"/>
                  </a:cubicBezTo>
                  <a:close/>
                  <a:moveTo>
                    <a:pt x="4006983" y="1752687"/>
                  </a:moveTo>
                  <a:lnTo>
                    <a:pt x="4006983" y="1755251"/>
                  </a:lnTo>
                  <a:lnTo>
                    <a:pt x="4009547" y="1755251"/>
                  </a:lnTo>
                  <a:close/>
                  <a:moveTo>
                    <a:pt x="3840303" y="1744994"/>
                  </a:moveTo>
                  <a:lnTo>
                    <a:pt x="3841584" y="1747558"/>
                  </a:lnTo>
                  <a:lnTo>
                    <a:pt x="3842867" y="1744994"/>
                  </a:lnTo>
                  <a:close/>
                  <a:moveTo>
                    <a:pt x="4299314" y="1742430"/>
                  </a:moveTo>
                  <a:cubicBezTo>
                    <a:pt x="4298032" y="1743712"/>
                    <a:pt x="4295468" y="1743712"/>
                    <a:pt x="4294185" y="1743712"/>
                  </a:cubicBezTo>
                  <a:cubicBezTo>
                    <a:pt x="4295468" y="1750123"/>
                    <a:pt x="4298032" y="1755251"/>
                    <a:pt x="4299314" y="1760380"/>
                  </a:cubicBezTo>
                  <a:cubicBezTo>
                    <a:pt x="4300596" y="1759098"/>
                    <a:pt x="4301878" y="1759098"/>
                    <a:pt x="4303160" y="1759098"/>
                  </a:cubicBezTo>
                  <a:cubicBezTo>
                    <a:pt x="4301878" y="1753969"/>
                    <a:pt x="4300596" y="1747558"/>
                    <a:pt x="4299314" y="1742430"/>
                  </a:cubicBezTo>
                  <a:close/>
                  <a:moveTo>
                    <a:pt x="3836456" y="1718069"/>
                  </a:moveTo>
                  <a:cubicBezTo>
                    <a:pt x="3835174" y="1719351"/>
                    <a:pt x="3833892" y="1720633"/>
                    <a:pt x="3833892" y="1723198"/>
                  </a:cubicBezTo>
                  <a:cubicBezTo>
                    <a:pt x="3832609" y="1723198"/>
                    <a:pt x="3835174" y="1725762"/>
                    <a:pt x="3835174" y="1725762"/>
                  </a:cubicBezTo>
                  <a:cubicBezTo>
                    <a:pt x="3836456" y="1724480"/>
                    <a:pt x="3839020" y="1724480"/>
                    <a:pt x="3840303" y="1723198"/>
                  </a:cubicBezTo>
                  <a:cubicBezTo>
                    <a:pt x="3839020" y="1721915"/>
                    <a:pt x="3837738" y="1719351"/>
                    <a:pt x="3836456" y="1718069"/>
                  </a:cubicBezTo>
                  <a:close/>
                  <a:moveTo>
                    <a:pt x="3735166" y="1715505"/>
                  </a:moveTo>
                  <a:cubicBezTo>
                    <a:pt x="3733884" y="1718069"/>
                    <a:pt x="3731319" y="1720633"/>
                    <a:pt x="3733884" y="1721915"/>
                  </a:cubicBezTo>
                  <a:cubicBezTo>
                    <a:pt x="3733884" y="1723198"/>
                    <a:pt x="3737730" y="1723198"/>
                    <a:pt x="3740295" y="1724480"/>
                  </a:cubicBezTo>
                  <a:cubicBezTo>
                    <a:pt x="3740295" y="1723198"/>
                    <a:pt x="3741576" y="1720633"/>
                    <a:pt x="3740295" y="1718069"/>
                  </a:cubicBezTo>
                  <a:cubicBezTo>
                    <a:pt x="3739012" y="1716787"/>
                    <a:pt x="3736447" y="1716787"/>
                    <a:pt x="3735166" y="1715505"/>
                  </a:cubicBezTo>
                  <a:close/>
                  <a:moveTo>
                    <a:pt x="3791581" y="1707812"/>
                  </a:moveTo>
                  <a:cubicBezTo>
                    <a:pt x="3789016" y="1709094"/>
                    <a:pt x="3786452" y="1711658"/>
                    <a:pt x="3785170" y="1715505"/>
                  </a:cubicBezTo>
                  <a:cubicBezTo>
                    <a:pt x="3785170" y="1715505"/>
                    <a:pt x="3789016" y="1718069"/>
                    <a:pt x="3791581" y="1720633"/>
                  </a:cubicBezTo>
                  <a:cubicBezTo>
                    <a:pt x="3792863" y="1718069"/>
                    <a:pt x="3795427" y="1714222"/>
                    <a:pt x="3796709" y="1711658"/>
                  </a:cubicBezTo>
                  <a:cubicBezTo>
                    <a:pt x="3796709" y="1710376"/>
                    <a:pt x="3791581" y="1707812"/>
                    <a:pt x="3791581" y="1707812"/>
                  </a:cubicBezTo>
                  <a:close/>
                  <a:moveTo>
                    <a:pt x="3530021" y="1659090"/>
                  </a:moveTo>
                  <a:lnTo>
                    <a:pt x="3528739" y="1661654"/>
                  </a:lnTo>
                  <a:lnTo>
                    <a:pt x="3531303" y="1661654"/>
                  </a:lnTo>
                  <a:close/>
                  <a:moveTo>
                    <a:pt x="4549334" y="1651397"/>
                  </a:moveTo>
                  <a:lnTo>
                    <a:pt x="4548052" y="1653961"/>
                  </a:lnTo>
                  <a:lnTo>
                    <a:pt x="4550616" y="1653961"/>
                  </a:lnTo>
                  <a:close/>
                  <a:moveTo>
                    <a:pt x="3337698" y="1560364"/>
                  </a:moveTo>
                  <a:cubicBezTo>
                    <a:pt x="3335133" y="1562928"/>
                    <a:pt x="3332569" y="1565492"/>
                    <a:pt x="3332569" y="1568057"/>
                  </a:cubicBezTo>
                  <a:cubicBezTo>
                    <a:pt x="3333851" y="1570621"/>
                    <a:pt x="3337698" y="1571903"/>
                    <a:pt x="3341544" y="1574468"/>
                  </a:cubicBezTo>
                  <a:cubicBezTo>
                    <a:pt x="3342827" y="1569339"/>
                    <a:pt x="3344108" y="1566775"/>
                    <a:pt x="3344108" y="1562928"/>
                  </a:cubicBezTo>
                  <a:cubicBezTo>
                    <a:pt x="3344108" y="1561646"/>
                    <a:pt x="3338980" y="1559082"/>
                    <a:pt x="3337698" y="1560364"/>
                  </a:cubicBezTo>
                  <a:close/>
                  <a:moveTo>
                    <a:pt x="3292822" y="1453945"/>
                  </a:moveTo>
                  <a:cubicBezTo>
                    <a:pt x="3288976" y="1457791"/>
                    <a:pt x="3286411" y="1460356"/>
                    <a:pt x="3286411" y="1460356"/>
                  </a:cubicBezTo>
                  <a:cubicBezTo>
                    <a:pt x="3288976" y="1462920"/>
                    <a:pt x="3291540" y="1466767"/>
                    <a:pt x="3294104" y="1468049"/>
                  </a:cubicBezTo>
                  <a:cubicBezTo>
                    <a:pt x="3295387" y="1468049"/>
                    <a:pt x="3297951" y="1466767"/>
                    <a:pt x="3299233" y="1465484"/>
                  </a:cubicBezTo>
                  <a:cubicBezTo>
                    <a:pt x="3296669" y="1462920"/>
                    <a:pt x="3295387" y="1459074"/>
                    <a:pt x="3292822" y="1453945"/>
                  </a:cubicBezTo>
                  <a:close/>
                  <a:moveTo>
                    <a:pt x="2972284" y="1152639"/>
                  </a:moveTo>
                  <a:cubicBezTo>
                    <a:pt x="2972284" y="1153921"/>
                    <a:pt x="2972284" y="1153921"/>
                    <a:pt x="2972284" y="1155203"/>
                  </a:cubicBezTo>
                  <a:cubicBezTo>
                    <a:pt x="2972284" y="1155203"/>
                    <a:pt x="2973565" y="1155203"/>
                    <a:pt x="2974848" y="1155203"/>
                  </a:cubicBezTo>
                  <a:cubicBezTo>
                    <a:pt x="2974848" y="1153921"/>
                    <a:pt x="2974848" y="1153921"/>
                    <a:pt x="2974848" y="1152639"/>
                  </a:cubicBezTo>
                  <a:cubicBezTo>
                    <a:pt x="2974848" y="1152639"/>
                    <a:pt x="2973565" y="1152639"/>
                    <a:pt x="2972284" y="1152639"/>
                  </a:cubicBezTo>
                  <a:close/>
                  <a:moveTo>
                    <a:pt x="3009466" y="1143663"/>
                  </a:moveTo>
                  <a:cubicBezTo>
                    <a:pt x="3008184" y="1143663"/>
                    <a:pt x="3005619" y="1144946"/>
                    <a:pt x="3004337" y="1144946"/>
                  </a:cubicBezTo>
                  <a:cubicBezTo>
                    <a:pt x="3004337" y="1144946"/>
                    <a:pt x="3005619" y="1146228"/>
                    <a:pt x="3003056" y="1147510"/>
                  </a:cubicBezTo>
                  <a:cubicBezTo>
                    <a:pt x="3005619" y="1147510"/>
                    <a:pt x="3006902" y="1146228"/>
                    <a:pt x="3009466" y="1146228"/>
                  </a:cubicBezTo>
                  <a:cubicBezTo>
                    <a:pt x="3009466" y="1146228"/>
                    <a:pt x="3009466" y="1144946"/>
                    <a:pt x="3009466" y="1143663"/>
                  </a:cubicBezTo>
                  <a:close/>
                  <a:moveTo>
                    <a:pt x="2945359" y="1138535"/>
                  </a:moveTo>
                  <a:cubicBezTo>
                    <a:pt x="2944076" y="1139817"/>
                    <a:pt x="2942794" y="1141099"/>
                    <a:pt x="2940230" y="1143663"/>
                  </a:cubicBezTo>
                  <a:cubicBezTo>
                    <a:pt x="2941512" y="1144946"/>
                    <a:pt x="2942794" y="1146228"/>
                    <a:pt x="2942794" y="1146228"/>
                  </a:cubicBezTo>
                  <a:cubicBezTo>
                    <a:pt x="2945359" y="1144946"/>
                    <a:pt x="2946640" y="1142381"/>
                    <a:pt x="2947922" y="1141099"/>
                  </a:cubicBezTo>
                  <a:cubicBezTo>
                    <a:pt x="2947922" y="1139817"/>
                    <a:pt x="2945359" y="1138535"/>
                    <a:pt x="2945359" y="1138535"/>
                  </a:cubicBezTo>
                  <a:close/>
                  <a:moveTo>
                    <a:pt x="2869711" y="998780"/>
                  </a:moveTo>
                  <a:cubicBezTo>
                    <a:pt x="2870993" y="998780"/>
                    <a:pt x="2870993" y="1000062"/>
                    <a:pt x="2872276" y="1001344"/>
                  </a:cubicBezTo>
                  <a:cubicBezTo>
                    <a:pt x="2873557" y="1001344"/>
                    <a:pt x="2873557" y="1000062"/>
                    <a:pt x="2874840" y="1000062"/>
                  </a:cubicBezTo>
                  <a:cubicBezTo>
                    <a:pt x="2873557" y="998780"/>
                    <a:pt x="2872276" y="998780"/>
                    <a:pt x="2869711" y="998780"/>
                  </a:cubicBezTo>
                  <a:close/>
                  <a:moveTo>
                    <a:pt x="2849037" y="869603"/>
                  </a:moveTo>
                  <a:cubicBezTo>
                    <a:pt x="2845991" y="868642"/>
                    <a:pt x="2842786" y="868642"/>
                    <a:pt x="2838939" y="871847"/>
                  </a:cubicBezTo>
                  <a:cubicBezTo>
                    <a:pt x="2847914" y="875693"/>
                    <a:pt x="2849197" y="875693"/>
                    <a:pt x="2858171" y="873129"/>
                  </a:cubicBezTo>
                  <a:cubicBezTo>
                    <a:pt x="2854966" y="872488"/>
                    <a:pt x="2852082" y="870565"/>
                    <a:pt x="2849037" y="869603"/>
                  </a:cubicBezTo>
                  <a:close/>
                  <a:moveTo>
                    <a:pt x="2747906" y="819278"/>
                  </a:moveTo>
                  <a:cubicBezTo>
                    <a:pt x="2741496" y="829536"/>
                    <a:pt x="2745342" y="838511"/>
                    <a:pt x="2747906" y="847486"/>
                  </a:cubicBezTo>
                  <a:cubicBezTo>
                    <a:pt x="2747906" y="838511"/>
                    <a:pt x="2758164" y="829536"/>
                    <a:pt x="2747906" y="819278"/>
                  </a:cubicBezTo>
                  <a:close/>
                  <a:moveTo>
                    <a:pt x="2650463" y="625673"/>
                  </a:moveTo>
                  <a:cubicBezTo>
                    <a:pt x="2650463" y="626955"/>
                    <a:pt x="2650463" y="628237"/>
                    <a:pt x="2650463" y="629519"/>
                  </a:cubicBezTo>
                  <a:cubicBezTo>
                    <a:pt x="2650463" y="629519"/>
                    <a:pt x="2651745" y="628237"/>
                    <a:pt x="2651745" y="628237"/>
                  </a:cubicBezTo>
                  <a:cubicBezTo>
                    <a:pt x="2651745" y="626955"/>
                    <a:pt x="2650463" y="626955"/>
                    <a:pt x="2650463" y="625673"/>
                  </a:cubicBezTo>
                  <a:close/>
                  <a:moveTo>
                    <a:pt x="692612" y="220512"/>
                  </a:moveTo>
                  <a:cubicBezTo>
                    <a:pt x="692612" y="221794"/>
                    <a:pt x="691330" y="223076"/>
                    <a:pt x="691330" y="223076"/>
                  </a:cubicBezTo>
                  <a:cubicBezTo>
                    <a:pt x="691330" y="224358"/>
                    <a:pt x="692612" y="224358"/>
                    <a:pt x="693894" y="225641"/>
                  </a:cubicBezTo>
                  <a:cubicBezTo>
                    <a:pt x="693894" y="225641"/>
                    <a:pt x="695177" y="224358"/>
                    <a:pt x="695177" y="223076"/>
                  </a:cubicBezTo>
                  <a:cubicBezTo>
                    <a:pt x="693894" y="221794"/>
                    <a:pt x="693894" y="221794"/>
                    <a:pt x="692612" y="220512"/>
                  </a:cubicBezTo>
                  <a:close/>
                  <a:moveTo>
                    <a:pt x="986226" y="207690"/>
                  </a:moveTo>
                  <a:cubicBezTo>
                    <a:pt x="986226" y="207690"/>
                    <a:pt x="984944" y="210255"/>
                    <a:pt x="986226" y="211537"/>
                  </a:cubicBezTo>
                  <a:cubicBezTo>
                    <a:pt x="987508" y="214101"/>
                    <a:pt x="988790" y="216666"/>
                    <a:pt x="993919" y="226923"/>
                  </a:cubicBezTo>
                  <a:cubicBezTo>
                    <a:pt x="992637" y="216666"/>
                    <a:pt x="992637" y="212819"/>
                    <a:pt x="991354" y="210255"/>
                  </a:cubicBezTo>
                  <a:cubicBezTo>
                    <a:pt x="990072" y="208973"/>
                    <a:pt x="987508" y="208973"/>
                    <a:pt x="986226" y="207690"/>
                  </a:cubicBezTo>
                  <a:close/>
                  <a:moveTo>
                    <a:pt x="2351720" y="206408"/>
                  </a:moveTo>
                  <a:cubicBezTo>
                    <a:pt x="2351720" y="207690"/>
                    <a:pt x="2351720" y="207690"/>
                    <a:pt x="2351720" y="208973"/>
                  </a:cubicBezTo>
                  <a:cubicBezTo>
                    <a:pt x="2353003" y="207690"/>
                    <a:pt x="2353003" y="207690"/>
                    <a:pt x="2354285" y="206408"/>
                  </a:cubicBezTo>
                  <a:cubicBezTo>
                    <a:pt x="2353003" y="206408"/>
                    <a:pt x="2353003" y="206408"/>
                    <a:pt x="2351720" y="206408"/>
                  </a:cubicBezTo>
                  <a:close/>
                  <a:moveTo>
                    <a:pt x="1047769" y="196151"/>
                  </a:moveTo>
                  <a:cubicBezTo>
                    <a:pt x="1047769" y="196151"/>
                    <a:pt x="1049051" y="197433"/>
                    <a:pt x="1049051" y="197433"/>
                  </a:cubicBezTo>
                  <a:cubicBezTo>
                    <a:pt x="1050334" y="197433"/>
                    <a:pt x="1051616" y="197433"/>
                    <a:pt x="1052898" y="196151"/>
                  </a:cubicBezTo>
                  <a:cubicBezTo>
                    <a:pt x="1051616" y="196151"/>
                    <a:pt x="1050334" y="196151"/>
                    <a:pt x="1047769" y="196151"/>
                  </a:cubicBezTo>
                  <a:close/>
                  <a:moveTo>
                    <a:pt x="2181194" y="146147"/>
                  </a:moveTo>
                  <a:lnTo>
                    <a:pt x="2181194" y="148711"/>
                  </a:lnTo>
                  <a:lnTo>
                    <a:pt x="2183758" y="147429"/>
                  </a:lnTo>
                  <a:close/>
                  <a:moveTo>
                    <a:pt x="1238810" y="141018"/>
                  </a:moveTo>
                  <a:cubicBezTo>
                    <a:pt x="1237528" y="142301"/>
                    <a:pt x="1234964" y="143583"/>
                    <a:pt x="1233682" y="146147"/>
                  </a:cubicBezTo>
                  <a:cubicBezTo>
                    <a:pt x="1233682" y="147429"/>
                    <a:pt x="1236246" y="149993"/>
                    <a:pt x="1237528" y="151276"/>
                  </a:cubicBezTo>
                  <a:cubicBezTo>
                    <a:pt x="1240092" y="149993"/>
                    <a:pt x="1242657" y="147429"/>
                    <a:pt x="1242657" y="146147"/>
                  </a:cubicBezTo>
                  <a:cubicBezTo>
                    <a:pt x="1242657" y="144865"/>
                    <a:pt x="1240092" y="142301"/>
                    <a:pt x="1238810" y="141018"/>
                  </a:cubicBezTo>
                  <a:close/>
                  <a:moveTo>
                    <a:pt x="2127343" y="137172"/>
                  </a:moveTo>
                  <a:cubicBezTo>
                    <a:pt x="2127343" y="137172"/>
                    <a:pt x="2127343" y="138454"/>
                    <a:pt x="2127343" y="139736"/>
                  </a:cubicBezTo>
                  <a:cubicBezTo>
                    <a:pt x="2128626" y="139736"/>
                    <a:pt x="2129908" y="139736"/>
                    <a:pt x="2131190" y="139736"/>
                  </a:cubicBezTo>
                  <a:cubicBezTo>
                    <a:pt x="2131190" y="139736"/>
                    <a:pt x="2131190" y="138454"/>
                    <a:pt x="2131190" y="137172"/>
                  </a:cubicBezTo>
                  <a:cubicBezTo>
                    <a:pt x="2129908" y="137172"/>
                    <a:pt x="2128626" y="137172"/>
                    <a:pt x="2127343" y="137172"/>
                  </a:cubicBezTo>
                  <a:close/>
                  <a:moveTo>
                    <a:pt x="1723464" y="85886"/>
                  </a:moveTo>
                  <a:lnTo>
                    <a:pt x="1720901" y="87168"/>
                  </a:lnTo>
                  <a:lnTo>
                    <a:pt x="1723464" y="89732"/>
                  </a:lnTo>
                  <a:close/>
                  <a:moveTo>
                    <a:pt x="2204658" y="85118"/>
                  </a:moveTo>
                  <a:lnTo>
                    <a:pt x="2208120" y="89732"/>
                  </a:lnTo>
                  <a:lnTo>
                    <a:pt x="2207371" y="90294"/>
                  </a:lnTo>
                  <a:close/>
                  <a:moveTo>
                    <a:pt x="1846552" y="84604"/>
                  </a:moveTo>
                  <a:cubicBezTo>
                    <a:pt x="1849116" y="89732"/>
                    <a:pt x="1850398" y="94861"/>
                    <a:pt x="1851680" y="99989"/>
                  </a:cubicBezTo>
                  <a:cubicBezTo>
                    <a:pt x="1856809" y="92296"/>
                    <a:pt x="1851680" y="88450"/>
                    <a:pt x="1846552" y="84604"/>
                  </a:cubicBezTo>
                  <a:close/>
                  <a:moveTo>
                    <a:pt x="2086315" y="79475"/>
                  </a:moveTo>
                  <a:cubicBezTo>
                    <a:pt x="2076057" y="89732"/>
                    <a:pt x="2073493" y="99989"/>
                    <a:pt x="2079904" y="110247"/>
                  </a:cubicBezTo>
                  <a:cubicBezTo>
                    <a:pt x="2081186" y="112811"/>
                    <a:pt x="2083750" y="114093"/>
                    <a:pt x="2086315" y="114093"/>
                  </a:cubicBezTo>
                  <a:cubicBezTo>
                    <a:pt x="2088879" y="114093"/>
                    <a:pt x="2091443" y="111529"/>
                    <a:pt x="2092726" y="110247"/>
                  </a:cubicBezTo>
                  <a:cubicBezTo>
                    <a:pt x="2099136" y="98707"/>
                    <a:pt x="2091443" y="89732"/>
                    <a:pt x="2086315" y="79475"/>
                  </a:cubicBezTo>
                  <a:close/>
                  <a:moveTo>
                    <a:pt x="1736286" y="44857"/>
                  </a:moveTo>
                  <a:cubicBezTo>
                    <a:pt x="1735004" y="44857"/>
                    <a:pt x="1733722" y="46139"/>
                    <a:pt x="1733722" y="46139"/>
                  </a:cubicBezTo>
                  <a:cubicBezTo>
                    <a:pt x="1733722" y="46139"/>
                    <a:pt x="1733722" y="47421"/>
                    <a:pt x="1733722" y="48703"/>
                  </a:cubicBezTo>
                  <a:cubicBezTo>
                    <a:pt x="1735004" y="48703"/>
                    <a:pt x="1736286" y="47421"/>
                    <a:pt x="1737569" y="47421"/>
                  </a:cubicBezTo>
                  <a:cubicBezTo>
                    <a:pt x="1737569" y="46139"/>
                    <a:pt x="1736286" y="46139"/>
                    <a:pt x="1736286" y="44857"/>
                  </a:cubicBezTo>
                  <a:close/>
                  <a:moveTo>
                    <a:pt x="1831166" y="25624"/>
                  </a:moveTo>
                  <a:cubicBezTo>
                    <a:pt x="1829884" y="25624"/>
                    <a:pt x="1828601" y="26907"/>
                    <a:pt x="1828601" y="28189"/>
                  </a:cubicBezTo>
                  <a:cubicBezTo>
                    <a:pt x="1829884" y="29471"/>
                    <a:pt x="1831166" y="32035"/>
                    <a:pt x="1832448" y="33317"/>
                  </a:cubicBezTo>
                  <a:cubicBezTo>
                    <a:pt x="1833730" y="32035"/>
                    <a:pt x="1835012" y="30753"/>
                    <a:pt x="1835012" y="30753"/>
                  </a:cubicBezTo>
                  <a:cubicBezTo>
                    <a:pt x="1833730" y="29471"/>
                    <a:pt x="1832448" y="26907"/>
                    <a:pt x="1831166" y="25624"/>
                  </a:cubicBezTo>
                  <a:close/>
                  <a:moveTo>
                    <a:pt x="0" y="0"/>
                  </a:moveTo>
                  <a:lnTo>
                    <a:pt x="146682" y="0"/>
                  </a:lnTo>
                  <a:lnTo>
                    <a:pt x="170775" y="14085"/>
                  </a:lnTo>
                  <a:cubicBezTo>
                    <a:pt x="191290" y="24342"/>
                    <a:pt x="214368" y="29471"/>
                    <a:pt x="236165" y="37164"/>
                  </a:cubicBezTo>
                  <a:cubicBezTo>
                    <a:pt x="255398" y="43575"/>
                    <a:pt x="275912" y="46139"/>
                    <a:pt x="292580" y="58961"/>
                  </a:cubicBezTo>
                  <a:cubicBezTo>
                    <a:pt x="296426" y="61525"/>
                    <a:pt x="302837" y="60243"/>
                    <a:pt x="307966" y="61525"/>
                  </a:cubicBezTo>
                  <a:cubicBezTo>
                    <a:pt x="328480" y="64089"/>
                    <a:pt x="348995" y="62807"/>
                    <a:pt x="361816" y="83321"/>
                  </a:cubicBezTo>
                  <a:cubicBezTo>
                    <a:pt x="379766" y="82039"/>
                    <a:pt x="390024" y="103836"/>
                    <a:pt x="410538" y="96143"/>
                  </a:cubicBezTo>
                  <a:cubicBezTo>
                    <a:pt x="414385" y="93579"/>
                    <a:pt x="422078" y="99989"/>
                    <a:pt x="427206" y="103836"/>
                  </a:cubicBezTo>
                  <a:cubicBezTo>
                    <a:pt x="432335" y="108965"/>
                    <a:pt x="434899" y="114093"/>
                    <a:pt x="437463" y="119222"/>
                  </a:cubicBezTo>
                  <a:cubicBezTo>
                    <a:pt x="451567" y="116658"/>
                    <a:pt x="437463" y="107682"/>
                    <a:pt x="446439" y="101272"/>
                  </a:cubicBezTo>
                  <a:cubicBezTo>
                    <a:pt x="460542" y="97425"/>
                    <a:pt x="475928" y="106400"/>
                    <a:pt x="488750" y="112811"/>
                  </a:cubicBezTo>
                  <a:cubicBezTo>
                    <a:pt x="515675" y="126915"/>
                    <a:pt x="545165" y="129479"/>
                    <a:pt x="573372" y="126915"/>
                  </a:cubicBezTo>
                  <a:cubicBezTo>
                    <a:pt x="593886" y="124350"/>
                    <a:pt x="606708" y="130761"/>
                    <a:pt x="620812" y="143583"/>
                  </a:cubicBezTo>
                  <a:cubicBezTo>
                    <a:pt x="625940" y="141018"/>
                    <a:pt x="631069" y="135890"/>
                    <a:pt x="636197" y="133326"/>
                  </a:cubicBezTo>
                  <a:cubicBezTo>
                    <a:pt x="642608" y="130761"/>
                    <a:pt x="647737" y="129479"/>
                    <a:pt x="654148" y="135890"/>
                  </a:cubicBezTo>
                  <a:cubicBezTo>
                    <a:pt x="660559" y="142301"/>
                    <a:pt x="666969" y="139736"/>
                    <a:pt x="672098" y="134608"/>
                  </a:cubicBezTo>
                  <a:cubicBezTo>
                    <a:pt x="670816" y="135890"/>
                    <a:pt x="670816" y="135890"/>
                    <a:pt x="670816" y="135890"/>
                  </a:cubicBezTo>
                  <a:cubicBezTo>
                    <a:pt x="670816" y="135890"/>
                    <a:pt x="672098" y="135890"/>
                    <a:pt x="672098" y="135890"/>
                  </a:cubicBezTo>
                  <a:cubicBezTo>
                    <a:pt x="673380" y="138454"/>
                    <a:pt x="673380" y="139736"/>
                    <a:pt x="674662" y="141018"/>
                  </a:cubicBezTo>
                  <a:cubicBezTo>
                    <a:pt x="675944" y="142301"/>
                    <a:pt x="678509" y="139736"/>
                    <a:pt x="681073" y="139736"/>
                  </a:cubicBezTo>
                  <a:cubicBezTo>
                    <a:pt x="679791" y="138454"/>
                    <a:pt x="679791" y="137172"/>
                    <a:pt x="678509" y="137172"/>
                  </a:cubicBezTo>
                  <a:cubicBezTo>
                    <a:pt x="675944" y="137172"/>
                    <a:pt x="674662" y="135890"/>
                    <a:pt x="672098" y="135890"/>
                  </a:cubicBezTo>
                  <a:cubicBezTo>
                    <a:pt x="672098" y="135890"/>
                    <a:pt x="672098" y="134608"/>
                    <a:pt x="672098" y="134608"/>
                  </a:cubicBezTo>
                  <a:cubicBezTo>
                    <a:pt x="682355" y="124350"/>
                    <a:pt x="682355" y="124350"/>
                    <a:pt x="692612" y="128197"/>
                  </a:cubicBezTo>
                  <a:cubicBezTo>
                    <a:pt x="696459" y="129479"/>
                    <a:pt x="701587" y="134608"/>
                    <a:pt x="702870" y="133326"/>
                  </a:cubicBezTo>
                  <a:cubicBezTo>
                    <a:pt x="732359" y="114093"/>
                    <a:pt x="766977" y="126915"/>
                    <a:pt x="797749" y="121786"/>
                  </a:cubicBezTo>
                  <a:cubicBezTo>
                    <a:pt x="802877" y="120504"/>
                    <a:pt x="810570" y="120504"/>
                    <a:pt x="813135" y="123068"/>
                  </a:cubicBezTo>
                  <a:cubicBezTo>
                    <a:pt x="829803" y="138454"/>
                    <a:pt x="851600" y="121786"/>
                    <a:pt x="868267" y="132043"/>
                  </a:cubicBezTo>
                  <a:cubicBezTo>
                    <a:pt x="888782" y="125633"/>
                    <a:pt x="909297" y="128197"/>
                    <a:pt x="929811" y="128197"/>
                  </a:cubicBezTo>
                  <a:cubicBezTo>
                    <a:pt x="945197" y="128197"/>
                    <a:pt x="960583" y="120504"/>
                    <a:pt x="974687" y="132043"/>
                  </a:cubicBezTo>
                  <a:cubicBezTo>
                    <a:pt x="1001611" y="130761"/>
                    <a:pt x="1029819" y="133326"/>
                    <a:pt x="1056744" y="128197"/>
                  </a:cubicBezTo>
                  <a:cubicBezTo>
                    <a:pt x="1073412" y="124350"/>
                    <a:pt x="1088798" y="133326"/>
                    <a:pt x="1105466" y="126915"/>
                  </a:cubicBezTo>
                  <a:cubicBezTo>
                    <a:pt x="1119570" y="121786"/>
                    <a:pt x="1137520" y="121786"/>
                    <a:pt x="1152906" y="123068"/>
                  </a:cubicBezTo>
                  <a:cubicBezTo>
                    <a:pt x="1165728" y="124350"/>
                    <a:pt x="1175985" y="124350"/>
                    <a:pt x="1187524" y="117940"/>
                  </a:cubicBezTo>
                  <a:cubicBezTo>
                    <a:pt x="1196499" y="112811"/>
                    <a:pt x="1205474" y="120504"/>
                    <a:pt x="1214449" y="121786"/>
                  </a:cubicBezTo>
                  <a:cubicBezTo>
                    <a:pt x="1222142" y="123068"/>
                    <a:pt x="1220860" y="105118"/>
                    <a:pt x="1232399" y="111529"/>
                  </a:cubicBezTo>
                  <a:cubicBezTo>
                    <a:pt x="1238810" y="114093"/>
                    <a:pt x="1243939" y="112811"/>
                    <a:pt x="1250350" y="112811"/>
                  </a:cubicBezTo>
                  <a:cubicBezTo>
                    <a:pt x="1273428" y="111529"/>
                    <a:pt x="1295225" y="110247"/>
                    <a:pt x="1317022" y="102554"/>
                  </a:cubicBezTo>
                  <a:cubicBezTo>
                    <a:pt x="1345229" y="93579"/>
                    <a:pt x="1377283" y="89732"/>
                    <a:pt x="1408055" y="84604"/>
                  </a:cubicBezTo>
                  <a:cubicBezTo>
                    <a:pt x="1410619" y="88450"/>
                    <a:pt x="1413183" y="92296"/>
                    <a:pt x="1417030" y="98707"/>
                  </a:cubicBezTo>
                  <a:cubicBezTo>
                    <a:pt x="1424723" y="91014"/>
                    <a:pt x="1429851" y="84604"/>
                    <a:pt x="1437544" y="75629"/>
                  </a:cubicBezTo>
                  <a:cubicBezTo>
                    <a:pt x="1463187" y="70500"/>
                    <a:pt x="1491395" y="66653"/>
                    <a:pt x="1519602" y="61525"/>
                  </a:cubicBezTo>
                  <a:cubicBezTo>
                    <a:pt x="1536270" y="58961"/>
                    <a:pt x="1554221" y="55114"/>
                    <a:pt x="1570888" y="49986"/>
                  </a:cubicBezTo>
                  <a:cubicBezTo>
                    <a:pt x="1590121" y="43575"/>
                    <a:pt x="1609353" y="41010"/>
                    <a:pt x="1629867" y="48703"/>
                  </a:cubicBezTo>
                  <a:cubicBezTo>
                    <a:pt x="1645253" y="23060"/>
                    <a:pt x="1673461" y="28189"/>
                    <a:pt x="1695258" y="25624"/>
                  </a:cubicBezTo>
                  <a:cubicBezTo>
                    <a:pt x="1710643" y="24342"/>
                    <a:pt x="1727312" y="24342"/>
                    <a:pt x="1743979" y="23060"/>
                  </a:cubicBezTo>
                  <a:cubicBezTo>
                    <a:pt x="1755518" y="21778"/>
                    <a:pt x="1767058" y="25624"/>
                    <a:pt x="1782444" y="26907"/>
                  </a:cubicBezTo>
                  <a:cubicBezTo>
                    <a:pt x="1795266" y="8956"/>
                    <a:pt x="1815780" y="7674"/>
                    <a:pt x="1838858" y="14085"/>
                  </a:cubicBezTo>
                  <a:cubicBezTo>
                    <a:pt x="1849116" y="16649"/>
                    <a:pt x="1859373" y="12803"/>
                    <a:pt x="1869630" y="21778"/>
                  </a:cubicBezTo>
                  <a:cubicBezTo>
                    <a:pt x="1879888" y="30753"/>
                    <a:pt x="1883734" y="11521"/>
                    <a:pt x="1892709" y="14085"/>
                  </a:cubicBezTo>
                  <a:cubicBezTo>
                    <a:pt x="1905531" y="17932"/>
                    <a:pt x="1922198" y="12803"/>
                    <a:pt x="1932456" y="26907"/>
                  </a:cubicBezTo>
                  <a:cubicBezTo>
                    <a:pt x="1936303" y="32035"/>
                    <a:pt x="1942713" y="35882"/>
                    <a:pt x="1947842" y="41010"/>
                  </a:cubicBezTo>
                  <a:cubicBezTo>
                    <a:pt x="1955535" y="35882"/>
                    <a:pt x="1961946" y="32035"/>
                    <a:pt x="1969638" y="28189"/>
                  </a:cubicBezTo>
                  <a:cubicBezTo>
                    <a:pt x="1973485" y="33317"/>
                    <a:pt x="1976049" y="39728"/>
                    <a:pt x="1979895" y="44857"/>
                  </a:cubicBezTo>
                  <a:cubicBezTo>
                    <a:pt x="1986306" y="41010"/>
                    <a:pt x="1994000" y="33317"/>
                    <a:pt x="1997846" y="34599"/>
                  </a:cubicBezTo>
                  <a:cubicBezTo>
                    <a:pt x="2009386" y="39728"/>
                    <a:pt x="2015796" y="28189"/>
                    <a:pt x="2024771" y="30753"/>
                  </a:cubicBezTo>
                  <a:cubicBezTo>
                    <a:pt x="2032464" y="32035"/>
                    <a:pt x="2038875" y="38446"/>
                    <a:pt x="2045286" y="42292"/>
                  </a:cubicBezTo>
                  <a:cubicBezTo>
                    <a:pt x="2050414" y="38446"/>
                    <a:pt x="2056825" y="35882"/>
                    <a:pt x="2061954" y="32035"/>
                  </a:cubicBezTo>
                  <a:cubicBezTo>
                    <a:pt x="2069646" y="37164"/>
                    <a:pt x="2077340" y="46139"/>
                    <a:pt x="2085032" y="46139"/>
                  </a:cubicBezTo>
                  <a:cubicBezTo>
                    <a:pt x="2100418" y="47421"/>
                    <a:pt x="2100418" y="61525"/>
                    <a:pt x="2106829" y="67936"/>
                  </a:cubicBezTo>
                  <a:cubicBezTo>
                    <a:pt x="2113240" y="74346"/>
                    <a:pt x="2119651" y="80757"/>
                    <a:pt x="2126061" y="88450"/>
                  </a:cubicBezTo>
                  <a:cubicBezTo>
                    <a:pt x="2127343" y="75629"/>
                    <a:pt x="2129908" y="61525"/>
                    <a:pt x="2131190" y="48703"/>
                  </a:cubicBezTo>
                  <a:cubicBezTo>
                    <a:pt x="2142729" y="51268"/>
                    <a:pt x="2154269" y="52550"/>
                    <a:pt x="2160680" y="62807"/>
                  </a:cubicBezTo>
                  <a:cubicBezTo>
                    <a:pt x="2163244" y="66653"/>
                    <a:pt x="2169655" y="70500"/>
                    <a:pt x="2173501" y="70500"/>
                  </a:cubicBezTo>
                  <a:cubicBezTo>
                    <a:pt x="2187605" y="68577"/>
                    <a:pt x="2195939" y="72744"/>
                    <a:pt x="2201869" y="79796"/>
                  </a:cubicBezTo>
                  <a:lnTo>
                    <a:pt x="2204658" y="85118"/>
                  </a:lnTo>
                  <a:lnTo>
                    <a:pt x="2204273" y="84604"/>
                  </a:lnTo>
                  <a:cubicBezTo>
                    <a:pt x="2201709" y="87168"/>
                    <a:pt x="2199144" y="89732"/>
                    <a:pt x="2197862" y="89732"/>
                  </a:cubicBezTo>
                  <a:cubicBezTo>
                    <a:pt x="2199144" y="91014"/>
                    <a:pt x="2201709" y="92296"/>
                    <a:pt x="2202991" y="93579"/>
                  </a:cubicBezTo>
                  <a:lnTo>
                    <a:pt x="2207371" y="90294"/>
                  </a:lnTo>
                  <a:lnTo>
                    <a:pt x="2215812" y="106400"/>
                  </a:lnTo>
                  <a:cubicBezTo>
                    <a:pt x="2217094" y="99989"/>
                    <a:pt x="2217094" y="93579"/>
                    <a:pt x="2217094" y="88450"/>
                  </a:cubicBezTo>
                  <a:cubicBezTo>
                    <a:pt x="2229916" y="85886"/>
                    <a:pt x="2228634" y="97425"/>
                    <a:pt x="2232480" y="102554"/>
                  </a:cubicBezTo>
                  <a:cubicBezTo>
                    <a:pt x="2237609" y="108965"/>
                    <a:pt x="2244020" y="111529"/>
                    <a:pt x="2250431" y="106400"/>
                  </a:cubicBezTo>
                  <a:cubicBezTo>
                    <a:pt x="2256841" y="102554"/>
                    <a:pt x="2260688" y="94861"/>
                    <a:pt x="2270945" y="101272"/>
                  </a:cubicBezTo>
                  <a:cubicBezTo>
                    <a:pt x="2278638" y="106400"/>
                    <a:pt x="2288895" y="108965"/>
                    <a:pt x="2296588" y="112811"/>
                  </a:cubicBezTo>
                  <a:cubicBezTo>
                    <a:pt x="2301717" y="115375"/>
                    <a:pt x="2308128" y="119222"/>
                    <a:pt x="2308128" y="123068"/>
                  </a:cubicBezTo>
                  <a:cubicBezTo>
                    <a:pt x="2309409" y="139736"/>
                    <a:pt x="2322231" y="143583"/>
                    <a:pt x="2335052" y="148711"/>
                  </a:cubicBezTo>
                  <a:cubicBezTo>
                    <a:pt x="2350439" y="153840"/>
                    <a:pt x="2365825" y="158969"/>
                    <a:pt x="2378646" y="166661"/>
                  </a:cubicBezTo>
                  <a:cubicBezTo>
                    <a:pt x="2394032" y="175637"/>
                    <a:pt x="2405571" y="188458"/>
                    <a:pt x="2408135" y="206408"/>
                  </a:cubicBezTo>
                  <a:cubicBezTo>
                    <a:pt x="2431214" y="201280"/>
                    <a:pt x="2440189" y="196151"/>
                    <a:pt x="2444036" y="235898"/>
                  </a:cubicBezTo>
                  <a:cubicBezTo>
                    <a:pt x="2453011" y="238462"/>
                    <a:pt x="2461986" y="238462"/>
                    <a:pt x="2469679" y="242309"/>
                  </a:cubicBezTo>
                  <a:cubicBezTo>
                    <a:pt x="2476090" y="246155"/>
                    <a:pt x="2479936" y="253848"/>
                    <a:pt x="2485065" y="260259"/>
                  </a:cubicBezTo>
                  <a:cubicBezTo>
                    <a:pt x="2488911" y="264105"/>
                    <a:pt x="2492757" y="270516"/>
                    <a:pt x="2499168" y="273080"/>
                  </a:cubicBezTo>
                  <a:cubicBezTo>
                    <a:pt x="2513272" y="278209"/>
                    <a:pt x="2508143" y="291030"/>
                    <a:pt x="2510708" y="300006"/>
                  </a:cubicBezTo>
                  <a:cubicBezTo>
                    <a:pt x="2520965" y="303852"/>
                    <a:pt x="2536351" y="300006"/>
                    <a:pt x="2541480" y="314109"/>
                  </a:cubicBezTo>
                  <a:cubicBezTo>
                    <a:pt x="2558148" y="316674"/>
                    <a:pt x="2551737" y="337188"/>
                    <a:pt x="2565840" y="342317"/>
                  </a:cubicBezTo>
                  <a:cubicBezTo>
                    <a:pt x="2578662" y="347445"/>
                    <a:pt x="2583791" y="361549"/>
                    <a:pt x="2586355" y="374371"/>
                  </a:cubicBezTo>
                  <a:cubicBezTo>
                    <a:pt x="2587637" y="379499"/>
                    <a:pt x="2594048" y="382064"/>
                    <a:pt x="2596612" y="385910"/>
                  </a:cubicBezTo>
                  <a:cubicBezTo>
                    <a:pt x="2603023" y="397449"/>
                    <a:pt x="2615845" y="406424"/>
                    <a:pt x="2615845" y="423093"/>
                  </a:cubicBezTo>
                  <a:cubicBezTo>
                    <a:pt x="2615845" y="430785"/>
                    <a:pt x="2619691" y="441043"/>
                    <a:pt x="2631231" y="443607"/>
                  </a:cubicBezTo>
                  <a:cubicBezTo>
                    <a:pt x="2633794" y="444889"/>
                    <a:pt x="2637641" y="447454"/>
                    <a:pt x="2637641" y="448736"/>
                  </a:cubicBezTo>
                  <a:cubicBezTo>
                    <a:pt x="2637641" y="470532"/>
                    <a:pt x="2658156" y="483354"/>
                    <a:pt x="2665848" y="502586"/>
                  </a:cubicBezTo>
                  <a:cubicBezTo>
                    <a:pt x="2667131" y="506433"/>
                    <a:pt x="2669695" y="510279"/>
                    <a:pt x="2669695" y="514125"/>
                  </a:cubicBezTo>
                  <a:cubicBezTo>
                    <a:pt x="2668413" y="544897"/>
                    <a:pt x="2687645" y="566694"/>
                    <a:pt x="2701749" y="591055"/>
                  </a:cubicBezTo>
                  <a:cubicBezTo>
                    <a:pt x="2704313" y="594901"/>
                    <a:pt x="2706877" y="600030"/>
                    <a:pt x="2706877" y="605158"/>
                  </a:cubicBezTo>
                  <a:cubicBezTo>
                    <a:pt x="2706877" y="626955"/>
                    <a:pt x="2718417" y="644905"/>
                    <a:pt x="2727392" y="664138"/>
                  </a:cubicBezTo>
                  <a:cubicBezTo>
                    <a:pt x="2735085" y="679524"/>
                    <a:pt x="2749188" y="693627"/>
                    <a:pt x="2744060" y="714142"/>
                  </a:cubicBezTo>
                  <a:cubicBezTo>
                    <a:pt x="2755599" y="725681"/>
                    <a:pt x="2762010" y="741067"/>
                    <a:pt x="2774831" y="752606"/>
                  </a:cubicBezTo>
                  <a:cubicBezTo>
                    <a:pt x="2776114" y="755171"/>
                    <a:pt x="2777396" y="756453"/>
                    <a:pt x="2778679" y="757735"/>
                  </a:cubicBezTo>
                  <a:cubicBezTo>
                    <a:pt x="2778679" y="756453"/>
                    <a:pt x="2777396" y="753888"/>
                    <a:pt x="2776114" y="752606"/>
                  </a:cubicBezTo>
                  <a:cubicBezTo>
                    <a:pt x="2783807" y="756453"/>
                    <a:pt x="2791500" y="759017"/>
                    <a:pt x="2795346" y="761581"/>
                  </a:cubicBezTo>
                  <a:cubicBezTo>
                    <a:pt x="2812014" y="803892"/>
                    <a:pt x="2838939" y="837229"/>
                    <a:pt x="2859454" y="873129"/>
                  </a:cubicBezTo>
                  <a:cubicBezTo>
                    <a:pt x="2859454" y="876975"/>
                    <a:pt x="2862019" y="880822"/>
                    <a:pt x="2860736" y="882104"/>
                  </a:cubicBezTo>
                  <a:cubicBezTo>
                    <a:pt x="2856890" y="885950"/>
                    <a:pt x="2851761" y="887233"/>
                    <a:pt x="2844068" y="889797"/>
                  </a:cubicBezTo>
                  <a:cubicBezTo>
                    <a:pt x="2845350" y="896208"/>
                    <a:pt x="2846633" y="902619"/>
                    <a:pt x="2847914" y="914158"/>
                  </a:cubicBezTo>
                  <a:cubicBezTo>
                    <a:pt x="2856890" y="909029"/>
                    <a:pt x="2862019" y="905183"/>
                    <a:pt x="2867147" y="901336"/>
                  </a:cubicBezTo>
                  <a:cubicBezTo>
                    <a:pt x="2868429" y="902619"/>
                    <a:pt x="2870993" y="905183"/>
                    <a:pt x="2870993" y="906465"/>
                  </a:cubicBezTo>
                  <a:cubicBezTo>
                    <a:pt x="2873557" y="930826"/>
                    <a:pt x="2879968" y="952622"/>
                    <a:pt x="2904330" y="965444"/>
                  </a:cubicBezTo>
                  <a:cubicBezTo>
                    <a:pt x="2908176" y="966726"/>
                    <a:pt x="2912022" y="970573"/>
                    <a:pt x="2913305" y="973137"/>
                  </a:cubicBezTo>
                  <a:cubicBezTo>
                    <a:pt x="2917151" y="989805"/>
                    <a:pt x="2931254" y="998780"/>
                    <a:pt x="2944076" y="1007755"/>
                  </a:cubicBezTo>
                  <a:cubicBezTo>
                    <a:pt x="2942794" y="1014166"/>
                    <a:pt x="2940230" y="1023141"/>
                    <a:pt x="2942794" y="1026987"/>
                  </a:cubicBezTo>
                  <a:cubicBezTo>
                    <a:pt x="2958180" y="1046220"/>
                    <a:pt x="2973565" y="1065452"/>
                    <a:pt x="2991516" y="1087249"/>
                  </a:cubicBezTo>
                  <a:lnTo>
                    <a:pt x="2979393" y="1101796"/>
                  </a:lnTo>
                  <a:lnTo>
                    <a:pt x="2977614" y="1101555"/>
                  </a:lnTo>
                  <a:lnTo>
                    <a:pt x="2977413" y="1101353"/>
                  </a:lnTo>
                  <a:cubicBezTo>
                    <a:pt x="2977413" y="1100070"/>
                    <a:pt x="2978694" y="1098788"/>
                    <a:pt x="2979976" y="1097506"/>
                  </a:cubicBezTo>
                  <a:cubicBezTo>
                    <a:pt x="2978694" y="1097506"/>
                    <a:pt x="2976130" y="1097506"/>
                    <a:pt x="2974848" y="1097506"/>
                  </a:cubicBezTo>
                  <a:cubicBezTo>
                    <a:pt x="2976130" y="1097506"/>
                    <a:pt x="2976130" y="1098788"/>
                    <a:pt x="2977413" y="1100070"/>
                  </a:cubicBezTo>
                  <a:cubicBezTo>
                    <a:pt x="2976130" y="1101353"/>
                    <a:pt x="2976130" y="1101353"/>
                    <a:pt x="2976130" y="1101353"/>
                  </a:cubicBezTo>
                  <a:lnTo>
                    <a:pt x="2977614" y="1101555"/>
                  </a:lnTo>
                  <a:lnTo>
                    <a:pt x="2978694" y="1102635"/>
                  </a:lnTo>
                  <a:lnTo>
                    <a:pt x="2979393" y="1101796"/>
                  </a:lnTo>
                  <a:lnTo>
                    <a:pt x="2989112" y="1103116"/>
                  </a:lnTo>
                  <a:cubicBezTo>
                    <a:pt x="2993439" y="1101993"/>
                    <a:pt x="2997927" y="1100070"/>
                    <a:pt x="3003056" y="1100070"/>
                  </a:cubicBezTo>
                  <a:cubicBezTo>
                    <a:pt x="3005619" y="1103917"/>
                    <a:pt x="3009466" y="1106481"/>
                    <a:pt x="3010748" y="1111610"/>
                  </a:cubicBezTo>
                  <a:cubicBezTo>
                    <a:pt x="3014595" y="1124431"/>
                    <a:pt x="3022288" y="1133406"/>
                    <a:pt x="3033827" y="1141099"/>
                  </a:cubicBezTo>
                  <a:cubicBezTo>
                    <a:pt x="3040238" y="1146228"/>
                    <a:pt x="3045367" y="1152639"/>
                    <a:pt x="3049213" y="1159049"/>
                  </a:cubicBezTo>
                  <a:cubicBezTo>
                    <a:pt x="3059470" y="1178282"/>
                    <a:pt x="3069727" y="1197514"/>
                    <a:pt x="3079985" y="1218029"/>
                  </a:cubicBezTo>
                  <a:cubicBezTo>
                    <a:pt x="3083831" y="1215464"/>
                    <a:pt x="3088959" y="1211618"/>
                    <a:pt x="3092806" y="1211618"/>
                  </a:cubicBezTo>
                  <a:cubicBezTo>
                    <a:pt x="3096653" y="1211618"/>
                    <a:pt x="3103064" y="1215464"/>
                    <a:pt x="3105628" y="1219311"/>
                  </a:cubicBezTo>
                  <a:cubicBezTo>
                    <a:pt x="3118450" y="1238543"/>
                    <a:pt x="3128707" y="1260340"/>
                    <a:pt x="3147939" y="1275726"/>
                  </a:cubicBezTo>
                  <a:cubicBezTo>
                    <a:pt x="3151785" y="1278290"/>
                    <a:pt x="3154350" y="1283418"/>
                    <a:pt x="3156914" y="1288547"/>
                  </a:cubicBezTo>
                  <a:cubicBezTo>
                    <a:pt x="3162042" y="1296240"/>
                    <a:pt x="3150503" y="1306497"/>
                    <a:pt x="3160760" y="1314190"/>
                  </a:cubicBezTo>
                  <a:cubicBezTo>
                    <a:pt x="3167171" y="1319319"/>
                    <a:pt x="3174864" y="1323165"/>
                    <a:pt x="3178710" y="1329576"/>
                  </a:cubicBezTo>
                  <a:cubicBezTo>
                    <a:pt x="3191532" y="1350090"/>
                    <a:pt x="3215893" y="1364194"/>
                    <a:pt x="3215893" y="1391120"/>
                  </a:cubicBezTo>
                  <a:cubicBezTo>
                    <a:pt x="3228715" y="1393684"/>
                    <a:pt x="3242818" y="1387273"/>
                    <a:pt x="3246665" y="1401377"/>
                  </a:cubicBezTo>
                  <a:cubicBezTo>
                    <a:pt x="3251793" y="1423173"/>
                    <a:pt x="3265897" y="1433431"/>
                    <a:pt x="3285130" y="1441124"/>
                  </a:cubicBezTo>
                  <a:cubicBezTo>
                    <a:pt x="3306926" y="1448817"/>
                    <a:pt x="3318465" y="1464202"/>
                    <a:pt x="3324876" y="1484717"/>
                  </a:cubicBezTo>
                  <a:cubicBezTo>
                    <a:pt x="3336416" y="1485999"/>
                    <a:pt x="3349237" y="1485999"/>
                    <a:pt x="3359494" y="1489845"/>
                  </a:cubicBezTo>
                  <a:cubicBezTo>
                    <a:pt x="3368470" y="1492410"/>
                    <a:pt x="3377444" y="1500103"/>
                    <a:pt x="3386419" y="1506514"/>
                  </a:cubicBezTo>
                  <a:cubicBezTo>
                    <a:pt x="3399241" y="1514206"/>
                    <a:pt x="3414627" y="1520617"/>
                    <a:pt x="3423602" y="1530874"/>
                  </a:cubicBezTo>
                  <a:cubicBezTo>
                    <a:pt x="3433859" y="1543696"/>
                    <a:pt x="3450527" y="1541131"/>
                    <a:pt x="3460784" y="1552671"/>
                  </a:cubicBezTo>
                  <a:cubicBezTo>
                    <a:pt x="3465913" y="1559082"/>
                    <a:pt x="3474888" y="1560364"/>
                    <a:pt x="3481299" y="1565492"/>
                  </a:cubicBezTo>
                  <a:cubicBezTo>
                    <a:pt x="3485145" y="1569339"/>
                    <a:pt x="3486427" y="1575750"/>
                    <a:pt x="3490274" y="1582161"/>
                  </a:cubicBezTo>
                  <a:cubicBezTo>
                    <a:pt x="3494121" y="1577032"/>
                    <a:pt x="3496685" y="1573185"/>
                    <a:pt x="3499249" y="1569339"/>
                  </a:cubicBezTo>
                  <a:cubicBezTo>
                    <a:pt x="3509507" y="1575750"/>
                    <a:pt x="3519764" y="1580878"/>
                    <a:pt x="3532585" y="1589854"/>
                  </a:cubicBezTo>
                  <a:cubicBezTo>
                    <a:pt x="3536432" y="1593700"/>
                    <a:pt x="3519764" y="1603957"/>
                    <a:pt x="3533867" y="1610368"/>
                  </a:cubicBezTo>
                  <a:cubicBezTo>
                    <a:pt x="3545407" y="1610368"/>
                    <a:pt x="3540278" y="1597546"/>
                    <a:pt x="3546689" y="1593700"/>
                  </a:cubicBezTo>
                  <a:cubicBezTo>
                    <a:pt x="3549253" y="1593700"/>
                    <a:pt x="3551818" y="1592418"/>
                    <a:pt x="3554382" y="1593700"/>
                  </a:cubicBezTo>
                  <a:cubicBezTo>
                    <a:pt x="3569767" y="1600111"/>
                    <a:pt x="3573614" y="1615497"/>
                    <a:pt x="3582589" y="1629600"/>
                  </a:cubicBezTo>
                  <a:cubicBezTo>
                    <a:pt x="3585153" y="1621907"/>
                    <a:pt x="3587718" y="1616779"/>
                    <a:pt x="3590282" y="1610368"/>
                  </a:cubicBezTo>
                  <a:cubicBezTo>
                    <a:pt x="3597975" y="1611650"/>
                    <a:pt x="3605668" y="1614214"/>
                    <a:pt x="3615925" y="1616779"/>
                  </a:cubicBezTo>
                  <a:cubicBezTo>
                    <a:pt x="3614643" y="1624472"/>
                    <a:pt x="3612079" y="1632165"/>
                    <a:pt x="3608232" y="1642422"/>
                  </a:cubicBezTo>
                  <a:cubicBezTo>
                    <a:pt x="3617207" y="1639858"/>
                    <a:pt x="3624901" y="1636011"/>
                    <a:pt x="3631311" y="1634729"/>
                  </a:cubicBezTo>
                  <a:cubicBezTo>
                    <a:pt x="3636440" y="1633447"/>
                    <a:pt x="3644133" y="1633447"/>
                    <a:pt x="3650544" y="1633447"/>
                  </a:cubicBezTo>
                  <a:cubicBezTo>
                    <a:pt x="3655672" y="1641140"/>
                    <a:pt x="3662083" y="1648832"/>
                    <a:pt x="3668493" y="1659090"/>
                  </a:cubicBezTo>
                  <a:cubicBezTo>
                    <a:pt x="3673622" y="1652679"/>
                    <a:pt x="3676187" y="1646268"/>
                    <a:pt x="3681315" y="1644986"/>
                  </a:cubicBezTo>
                  <a:cubicBezTo>
                    <a:pt x="3686444" y="1643704"/>
                    <a:pt x="3694137" y="1646268"/>
                    <a:pt x="3696701" y="1648832"/>
                  </a:cubicBezTo>
                  <a:cubicBezTo>
                    <a:pt x="3712087" y="1666783"/>
                    <a:pt x="3741576" y="1661654"/>
                    <a:pt x="3754398" y="1683451"/>
                  </a:cubicBezTo>
                  <a:cubicBezTo>
                    <a:pt x="3758244" y="1679604"/>
                    <a:pt x="3763373" y="1674475"/>
                    <a:pt x="3764655" y="1675758"/>
                  </a:cubicBezTo>
                  <a:cubicBezTo>
                    <a:pt x="3778759" y="1682168"/>
                    <a:pt x="3800555" y="1674475"/>
                    <a:pt x="3809530" y="1693708"/>
                  </a:cubicBezTo>
                  <a:cubicBezTo>
                    <a:pt x="3814659" y="1703965"/>
                    <a:pt x="3822352" y="1691144"/>
                    <a:pt x="3830045" y="1696272"/>
                  </a:cubicBezTo>
                  <a:cubicBezTo>
                    <a:pt x="3840303" y="1703965"/>
                    <a:pt x="3849278" y="1715505"/>
                    <a:pt x="3865946" y="1709094"/>
                  </a:cubicBezTo>
                  <a:cubicBezTo>
                    <a:pt x="3869792" y="1707812"/>
                    <a:pt x="3877485" y="1718069"/>
                    <a:pt x="3883895" y="1723198"/>
                  </a:cubicBezTo>
                  <a:cubicBezTo>
                    <a:pt x="3905692" y="1709094"/>
                    <a:pt x="3905692" y="1709094"/>
                    <a:pt x="3931335" y="1705248"/>
                  </a:cubicBezTo>
                  <a:cubicBezTo>
                    <a:pt x="3932618" y="1709094"/>
                    <a:pt x="3935182" y="1711658"/>
                    <a:pt x="3936464" y="1715505"/>
                  </a:cubicBezTo>
                  <a:cubicBezTo>
                    <a:pt x="3937746" y="1719351"/>
                    <a:pt x="3939029" y="1721915"/>
                    <a:pt x="3941592" y="1727044"/>
                  </a:cubicBezTo>
                  <a:cubicBezTo>
                    <a:pt x="3942875" y="1719351"/>
                    <a:pt x="3942875" y="1714222"/>
                    <a:pt x="3944157" y="1709094"/>
                  </a:cubicBezTo>
                  <a:cubicBezTo>
                    <a:pt x="3956978" y="1700119"/>
                    <a:pt x="3967235" y="1712940"/>
                    <a:pt x="3978775" y="1712940"/>
                  </a:cubicBezTo>
                  <a:cubicBezTo>
                    <a:pt x="3991597" y="1712940"/>
                    <a:pt x="4003136" y="1712940"/>
                    <a:pt x="4013394" y="1719351"/>
                  </a:cubicBezTo>
                  <a:cubicBezTo>
                    <a:pt x="4023651" y="1710376"/>
                    <a:pt x="4036472" y="1721915"/>
                    <a:pt x="4044165" y="1716787"/>
                  </a:cubicBezTo>
                  <a:cubicBezTo>
                    <a:pt x="4055704" y="1710376"/>
                    <a:pt x="4067244" y="1715505"/>
                    <a:pt x="4078783" y="1712940"/>
                  </a:cubicBezTo>
                  <a:cubicBezTo>
                    <a:pt x="4089040" y="1727044"/>
                    <a:pt x="4089040" y="1727044"/>
                    <a:pt x="4099298" y="1721915"/>
                  </a:cubicBezTo>
                  <a:cubicBezTo>
                    <a:pt x="4131352" y="1705248"/>
                    <a:pt x="4131352" y="1705248"/>
                    <a:pt x="4158277" y="1709094"/>
                  </a:cubicBezTo>
                  <a:cubicBezTo>
                    <a:pt x="4177509" y="1711658"/>
                    <a:pt x="4195460" y="1718069"/>
                    <a:pt x="4210845" y="1700119"/>
                  </a:cubicBezTo>
                  <a:cubicBezTo>
                    <a:pt x="4212128" y="1697555"/>
                    <a:pt x="4218538" y="1697555"/>
                    <a:pt x="4222385" y="1697555"/>
                  </a:cubicBezTo>
                  <a:cubicBezTo>
                    <a:pt x="4231360" y="1696272"/>
                    <a:pt x="4239052" y="1697555"/>
                    <a:pt x="4246746" y="1696272"/>
                  </a:cubicBezTo>
                  <a:cubicBezTo>
                    <a:pt x="4254438" y="1694990"/>
                    <a:pt x="4263414" y="1700119"/>
                    <a:pt x="4268542" y="1691144"/>
                  </a:cubicBezTo>
                  <a:cubicBezTo>
                    <a:pt x="4269824" y="1689861"/>
                    <a:pt x="4271106" y="1689861"/>
                    <a:pt x="4272389" y="1689861"/>
                  </a:cubicBezTo>
                  <a:cubicBezTo>
                    <a:pt x="4283928" y="1692426"/>
                    <a:pt x="4294185" y="1697555"/>
                    <a:pt x="4304443" y="1696272"/>
                  </a:cubicBezTo>
                  <a:cubicBezTo>
                    <a:pt x="4314700" y="1694990"/>
                    <a:pt x="4323675" y="1686015"/>
                    <a:pt x="4332650" y="1697555"/>
                  </a:cubicBezTo>
                  <a:cubicBezTo>
                    <a:pt x="4336497" y="1689861"/>
                    <a:pt x="4339060" y="1686015"/>
                    <a:pt x="4341625" y="1680886"/>
                  </a:cubicBezTo>
                  <a:cubicBezTo>
                    <a:pt x="4350600" y="1679604"/>
                    <a:pt x="4360857" y="1691144"/>
                    <a:pt x="4369832" y="1678322"/>
                  </a:cubicBezTo>
                  <a:cubicBezTo>
                    <a:pt x="4374961" y="1684733"/>
                    <a:pt x="4381372" y="1689861"/>
                    <a:pt x="4387783" y="1696272"/>
                  </a:cubicBezTo>
                  <a:cubicBezTo>
                    <a:pt x="4398040" y="1689861"/>
                    <a:pt x="4386500" y="1673194"/>
                    <a:pt x="4400604" y="1674475"/>
                  </a:cubicBezTo>
                  <a:cubicBezTo>
                    <a:pt x="4413426" y="1675758"/>
                    <a:pt x="4417272" y="1664218"/>
                    <a:pt x="4424965" y="1662936"/>
                  </a:cubicBezTo>
                  <a:cubicBezTo>
                    <a:pt x="4465994" y="1657808"/>
                    <a:pt x="4501894" y="1638575"/>
                    <a:pt x="4541641" y="1632165"/>
                  </a:cubicBezTo>
                  <a:cubicBezTo>
                    <a:pt x="4546770" y="1630882"/>
                    <a:pt x="4553180" y="1632165"/>
                    <a:pt x="4557027" y="1629600"/>
                  </a:cubicBezTo>
                  <a:cubicBezTo>
                    <a:pt x="4581388" y="1615497"/>
                    <a:pt x="4610877" y="1614214"/>
                    <a:pt x="4637803" y="1607804"/>
                  </a:cubicBezTo>
                  <a:cubicBezTo>
                    <a:pt x="4664728" y="1601393"/>
                    <a:pt x="4689089" y="1589854"/>
                    <a:pt x="4713450" y="1580878"/>
                  </a:cubicBezTo>
                  <a:lnTo>
                    <a:pt x="4715187" y="1580589"/>
                  </a:lnTo>
                  <a:lnTo>
                    <a:pt x="4715187" y="1678734"/>
                  </a:lnTo>
                  <a:lnTo>
                    <a:pt x="4704795" y="1681688"/>
                  </a:lnTo>
                  <a:cubicBezTo>
                    <a:pt x="4699346" y="1683451"/>
                    <a:pt x="4693577" y="1684733"/>
                    <a:pt x="4686525" y="1683451"/>
                  </a:cubicBezTo>
                  <a:cubicBezTo>
                    <a:pt x="4672421" y="1680886"/>
                    <a:pt x="4659599" y="1686015"/>
                    <a:pt x="4645496" y="1691144"/>
                  </a:cubicBezTo>
                  <a:cubicBezTo>
                    <a:pt x="4619853" y="1701401"/>
                    <a:pt x="4592928" y="1702683"/>
                    <a:pt x="4566002" y="1707812"/>
                  </a:cubicBezTo>
                  <a:cubicBezTo>
                    <a:pt x="4560874" y="1702683"/>
                    <a:pt x="4557027" y="1697555"/>
                    <a:pt x="4553180" y="1692426"/>
                  </a:cubicBezTo>
                  <a:cubicBezTo>
                    <a:pt x="4544205" y="1702683"/>
                    <a:pt x="4539077" y="1715505"/>
                    <a:pt x="4521127" y="1710376"/>
                  </a:cubicBezTo>
                  <a:cubicBezTo>
                    <a:pt x="4517280" y="1710376"/>
                    <a:pt x="4513434" y="1711658"/>
                    <a:pt x="4509588" y="1712940"/>
                  </a:cubicBezTo>
                  <a:cubicBezTo>
                    <a:pt x="4498048" y="1714222"/>
                    <a:pt x="4490355" y="1724480"/>
                    <a:pt x="4476251" y="1721915"/>
                  </a:cubicBezTo>
                  <a:cubicBezTo>
                    <a:pt x="4464712" y="1719351"/>
                    <a:pt x="4453172" y="1725762"/>
                    <a:pt x="4442915" y="1728326"/>
                  </a:cubicBezTo>
                  <a:cubicBezTo>
                    <a:pt x="4433940" y="1720633"/>
                    <a:pt x="4453172" y="1706529"/>
                    <a:pt x="4432658" y="1701401"/>
                  </a:cubicBezTo>
                  <a:cubicBezTo>
                    <a:pt x="4428811" y="1714222"/>
                    <a:pt x="4428811" y="1728326"/>
                    <a:pt x="4432658" y="1741148"/>
                  </a:cubicBezTo>
                  <a:cubicBezTo>
                    <a:pt x="4413426" y="1750123"/>
                    <a:pt x="4417272" y="1727044"/>
                    <a:pt x="4407015" y="1727044"/>
                  </a:cubicBezTo>
                  <a:cubicBezTo>
                    <a:pt x="4404451" y="1727044"/>
                    <a:pt x="4401886" y="1728326"/>
                    <a:pt x="4400604" y="1729608"/>
                  </a:cubicBezTo>
                  <a:cubicBezTo>
                    <a:pt x="4395475" y="1736019"/>
                    <a:pt x="4395475" y="1743712"/>
                    <a:pt x="4382654" y="1746276"/>
                  </a:cubicBezTo>
                  <a:cubicBezTo>
                    <a:pt x="4351882" y="1751405"/>
                    <a:pt x="4322393" y="1761662"/>
                    <a:pt x="4292903" y="1770637"/>
                  </a:cubicBezTo>
                  <a:cubicBezTo>
                    <a:pt x="4286492" y="1761662"/>
                    <a:pt x="4281363" y="1753969"/>
                    <a:pt x="4276235" y="1746276"/>
                  </a:cubicBezTo>
                  <a:cubicBezTo>
                    <a:pt x="4255720" y="1751405"/>
                    <a:pt x="4273671" y="1764226"/>
                    <a:pt x="4267260" y="1774484"/>
                  </a:cubicBezTo>
                  <a:cubicBezTo>
                    <a:pt x="4258285" y="1775766"/>
                    <a:pt x="4245463" y="1780895"/>
                    <a:pt x="4235206" y="1778330"/>
                  </a:cubicBezTo>
                  <a:cubicBezTo>
                    <a:pt x="4219820" y="1775766"/>
                    <a:pt x="4209563" y="1782177"/>
                    <a:pt x="4195460" y="1788588"/>
                  </a:cubicBezTo>
                  <a:cubicBezTo>
                    <a:pt x="4182638" y="1777048"/>
                    <a:pt x="4168534" y="1773202"/>
                    <a:pt x="4151866" y="1782177"/>
                  </a:cubicBezTo>
                  <a:cubicBezTo>
                    <a:pt x="4133916" y="1775766"/>
                    <a:pt x="4118530" y="1779612"/>
                    <a:pt x="4103144" y="1788588"/>
                  </a:cubicBezTo>
                  <a:cubicBezTo>
                    <a:pt x="4103144" y="1787305"/>
                    <a:pt x="4104426" y="1784741"/>
                    <a:pt x="4103144" y="1783459"/>
                  </a:cubicBezTo>
                  <a:cubicBezTo>
                    <a:pt x="4101862" y="1780895"/>
                    <a:pt x="4099298" y="1779612"/>
                    <a:pt x="4096734" y="1778330"/>
                  </a:cubicBezTo>
                  <a:cubicBezTo>
                    <a:pt x="4096734" y="1780895"/>
                    <a:pt x="4094169" y="1783459"/>
                    <a:pt x="4095451" y="1784741"/>
                  </a:cubicBezTo>
                  <a:cubicBezTo>
                    <a:pt x="4096734" y="1787305"/>
                    <a:pt x="4100580" y="1788588"/>
                    <a:pt x="4103144" y="1789869"/>
                  </a:cubicBezTo>
                  <a:cubicBezTo>
                    <a:pt x="4103144" y="1789869"/>
                    <a:pt x="4103144" y="1791152"/>
                    <a:pt x="4103144" y="1791152"/>
                  </a:cubicBezTo>
                  <a:cubicBezTo>
                    <a:pt x="4103144" y="1789869"/>
                    <a:pt x="4104426" y="1789869"/>
                    <a:pt x="4104426" y="1789869"/>
                  </a:cubicBezTo>
                  <a:cubicBezTo>
                    <a:pt x="4108273" y="1792434"/>
                    <a:pt x="4113401" y="1794998"/>
                    <a:pt x="4117248" y="1797562"/>
                  </a:cubicBezTo>
                  <a:cubicBezTo>
                    <a:pt x="4113401" y="1809102"/>
                    <a:pt x="4104426" y="1803973"/>
                    <a:pt x="4096734" y="1805255"/>
                  </a:cubicBezTo>
                  <a:cubicBezTo>
                    <a:pt x="4091605" y="1793716"/>
                    <a:pt x="4085194" y="1782177"/>
                    <a:pt x="4080066" y="1770637"/>
                  </a:cubicBezTo>
                  <a:cubicBezTo>
                    <a:pt x="4060833" y="1779612"/>
                    <a:pt x="4077501" y="1792434"/>
                    <a:pt x="4073655" y="1802691"/>
                  </a:cubicBezTo>
                  <a:cubicBezTo>
                    <a:pt x="4024932" y="1811666"/>
                    <a:pt x="4022369" y="1811666"/>
                    <a:pt x="3967235" y="1789869"/>
                  </a:cubicBezTo>
                  <a:cubicBezTo>
                    <a:pt x="3960825" y="1787305"/>
                    <a:pt x="3954414" y="1788588"/>
                    <a:pt x="3950568" y="1796280"/>
                  </a:cubicBezTo>
                  <a:cubicBezTo>
                    <a:pt x="3948003" y="1800127"/>
                    <a:pt x="3941592" y="1801409"/>
                    <a:pt x="3937746" y="1803973"/>
                  </a:cubicBezTo>
                  <a:cubicBezTo>
                    <a:pt x="3936464" y="1800127"/>
                    <a:pt x="3933900" y="1794998"/>
                    <a:pt x="3932618" y="1791152"/>
                  </a:cubicBezTo>
                  <a:cubicBezTo>
                    <a:pt x="3931335" y="1789869"/>
                    <a:pt x="3930053" y="1787305"/>
                    <a:pt x="3928771" y="1784741"/>
                  </a:cubicBezTo>
                  <a:cubicBezTo>
                    <a:pt x="3913386" y="1780895"/>
                    <a:pt x="3906975" y="1796280"/>
                    <a:pt x="3898000" y="1800127"/>
                  </a:cubicBezTo>
                  <a:cubicBezTo>
                    <a:pt x="3874921" y="1798845"/>
                    <a:pt x="3856970" y="1798845"/>
                    <a:pt x="3836456" y="1797562"/>
                  </a:cubicBezTo>
                  <a:cubicBezTo>
                    <a:pt x="3835174" y="1794998"/>
                    <a:pt x="3831327" y="1789869"/>
                    <a:pt x="3827481" y="1783459"/>
                  </a:cubicBezTo>
                  <a:cubicBezTo>
                    <a:pt x="3815941" y="1786023"/>
                    <a:pt x="3803120" y="1792434"/>
                    <a:pt x="3791581" y="1782177"/>
                  </a:cubicBezTo>
                  <a:cubicBezTo>
                    <a:pt x="3787734" y="1779612"/>
                    <a:pt x="3781323" y="1778330"/>
                    <a:pt x="3776195" y="1778330"/>
                  </a:cubicBezTo>
                  <a:cubicBezTo>
                    <a:pt x="3731319" y="1774484"/>
                    <a:pt x="3689008" y="1761662"/>
                    <a:pt x="3645415" y="1750123"/>
                  </a:cubicBezTo>
                  <a:cubicBezTo>
                    <a:pt x="3633875" y="1747558"/>
                    <a:pt x="3619772" y="1746276"/>
                    <a:pt x="3613361" y="1734737"/>
                  </a:cubicBezTo>
                  <a:cubicBezTo>
                    <a:pt x="3612079" y="1734737"/>
                    <a:pt x="3610796" y="1733455"/>
                    <a:pt x="3609515" y="1733455"/>
                  </a:cubicBezTo>
                  <a:cubicBezTo>
                    <a:pt x="3582589" y="1743712"/>
                    <a:pt x="3586436" y="1719351"/>
                    <a:pt x="3578743" y="1707812"/>
                  </a:cubicBezTo>
                  <a:cubicBezTo>
                    <a:pt x="3574896" y="1710376"/>
                    <a:pt x="3571050" y="1714222"/>
                    <a:pt x="3567204" y="1718069"/>
                  </a:cubicBezTo>
                  <a:cubicBezTo>
                    <a:pt x="3563357" y="1711658"/>
                    <a:pt x="3559510" y="1705248"/>
                    <a:pt x="3555664" y="1698837"/>
                  </a:cubicBezTo>
                  <a:cubicBezTo>
                    <a:pt x="3540278" y="1693708"/>
                    <a:pt x="3550535" y="1707812"/>
                    <a:pt x="3542842" y="1710376"/>
                  </a:cubicBezTo>
                  <a:cubicBezTo>
                    <a:pt x="3533867" y="1712940"/>
                    <a:pt x="3535150" y="1698837"/>
                    <a:pt x="3527456" y="1697555"/>
                  </a:cubicBezTo>
                  <a:cubicBezTo>
                    <a:pt x="3521046" y="1696272"/>
                    <a:pt x="3514635" y="1700119"/>
                    <a:pt x="3508224" y="1698837"/>
                  </a:cubicBezTo>
                  <a:cubicBezTo>
                    <a:pt x="3500531" y="1696272"/>
                    <a:pt x="3492838" y="1691144"/>
                    <a:pt x="3486427" y="1687297"/>
                  </a:cubicBezTo>
                  <a:cubicBezTo>
                    <a:pt x="3472324" y="1678322"/>
                    <a:pt x="3459502" y="1668065"/>
                    <a:pt x="3444116" y="1662936"/>
                  </a:cubicBezTo>
                  <a:cubicBezTo>
                    <a:pt x="3432577" y="1659090"/>
                    <a:pt x="3426167" y="1651397"/>
                    <a:pt x="3417191" y="1647551"/>
                  </a:cubicBezTo>
                  <a:cubicBezTo>
                    <a:pt x="3408216" y="1643704"/>
                    <a:pt x="3400524" y="1639858"/>
                    <a:pt x="3395395" y="1632165"/>
                  </a:cubicBezTo>
                  <a:cubicBezTo>
                    <a:pt x="3392830" y="1628318"/>
                    <a:pt x="3387702" y="1627036"/>
                    <a:pt x="3382573" y="1624472"/>
                  </a:cubicBezTo>
                  <a:cubicBezTo>
                    <a:pt x="3354366" y="1607804"/>
                    <a:pt x="3327441" y="1591135"/>
                    <a:pt x="3299233" y="1574468"/>
                  </a:cubicBezTo>
                  <a:cubicBezTo>
                    <a:pt x="3286411" y="1566775"/>
                    <a:pt x="3274872" y="1559082"/>
                    <a:pt x="3262050" y="1551389"/>
                  </a:cubicBezTo>
                  <a:cubicBezTo>
                    <a:pt x="3254358" y="1546260"/>
                    <a:pt x="3246665" y="1541131"/>
                    <a:pt x="3240254" y="1534721"/>
                  </a:cubicBezTo>
                  <a:cubicBezTo>
                    <a:pt x="3227433" y="1520617"/>
                    <a:pt x="3221022" y="1501385"/>
                    <a:pt x="3197942" y="1500103"/>
                  </a:cubicBezTo>
                  <a:cubicBezTo>
                    <a:pt x="3182557" y="1483434"/>
                    <a:pt x="3164607" y="1468049"/>
                    <a:pt x="3151785" y="1450098"/>
                  </a:cubicBezTo>
                  <a:cubicBezTo>
                    <a:pt x="3115885" y="1401377"/>
                    <a:pt x="3082549" y="1352655"/>
                    <a:pt x="3046648" y="1305215"/>
                  </a:cubicBezTo>
                  <a:cubicBezTo>
                    <a:pt x="3035109" y="1289829"/>
                    <a:pt x="3019723" y="1274443"/>
                    <a:pt x="3028699" y="1251364"/>
                  </a:cubicBezTo>
                  <a:cubicBezTo>
                    <a:pt x="3006902" y="1239825"/>
                    <a:pt x="2987670" y="1224439"/>
                    <a:pt x="2972284" y="1203925"/>
                  </a:cubicBezTo>
                  <a:cubicBezTo>
                    <a:pt x="2969719" y="1201360"/>
                    <a:pt x="2968437" y="1196232"/>
                    <a:pt x="2964591" y="1194950"/>
                  </a:cubicBezTo>
                  <a:cubicBezTo>
                    <a:pt x="2932537" y="1178282"/>
                    <a:pt x="2926126" y="1146228"/>
                    <a:pt x="2915868" y="1116738"/>
                  </a:cubicBezTo>
                  <a:cubicBezTo>
                    <a:pt x="2913305" y="1110327"/>
                    <a:pt x="2912022" y="1102635"/>
                    <a:pt x="2906894" y="1098788"/>
                  </a:cubicBezTo>
                  <a:cubicBezTo>
                    <a:pt x="2878686" y="1078273"/>
                    <a:pt x="2868429" y="1044938"/>
                    <a:pt x="2849197" y="1019295"/>
                  </a:cubicBezTo>
                  <a:cubicBezTo>
                    <a:pt x="2844068" y="1012884"/>
                    <a:pt x="2841504" y="1005191"/>
                    <a:pt x="2837657" y="998780"/>
                  </a:cubicBezTo>
                  <a:cubicBezTo>
                    <a:pt x="2832528" y="989805"/>
                    <a:pt x="2841504" y="984676"/>
                    <a:pt x="2846633" y="976983"/>
                  </a:cubicBezTo>
                  <a:cubicBezTo>
                    <a:pt x="2841504" y="971855"/>
                    <a:pt x="2836375" y="966726"/>
                    <a:pt x="2829965" y="961598"/>
                  </a:cubicBezTo>
                  <a:cubicBezTo>
                    <a:pt x="2824836" y="969290"/>
                    <a:pt x="2820989" y="974419"/>
                    <a:pt x="2815861" y="980830"/>
                  </a:cubicBezTo>
                  <a:cubicBezTo>
                    <a:pt x="2809450" y="971855"/>
                    <a:pt x="2801757" y="962880"/>
                    <a:pt x="2799193" y="953905"/>
                  </a:cubicBezTo>
                  <a:cubicBezTo>
                    <a:pt x="2788936" y="920569"/>
                    <a:pt x="2772268" y="889797"/>
                    <a:pt x="2750471" y="862872"/>
                  </a:cubicBezTo>
                  <a:cubicBezTo>
                    <a:pt x="2747906" y="860307"/>
                    <a:pt x="2749188" y="855179"/>
                    <a:pt x="2749188" y="851332"/>
                  </a:cubicBezTo>
                  <a:cubicBezTo>
                    <a:pt x="2749188" y="852615"/>
                    <a:pt x="2749188" y="852615"/>
                    <a:pt x="2749188" y="852615"/>
                  </a:cubicBezTo>
                  <a:cubicBezTo>
                    <a:pt x="2744060" y="846204"/>
                    <a:pt x="2736367" y="842357"/>
                    <a:pt x="2733803" y="835946"/>
                  </a:cubicBezTo>
                  <a:cubicBezTo>
                    <a:pt x="2728674" y="824407"/>
                    <a:pt x="2724828" y="811585"/>
                    <a:pt x="2722263" y="798764"/>
                  </a:cubicBezTo>
                  <a:cubicBezTo>
                    <a:pt x="2719699" y="787225"/>
                    <a:pt x="2713288" y="780814"/>
                    <a:pt x="2704313" y="775685"/>
                  </a:cubicBezTo>
                  <a:cubicBezTo>
                    <a:pt x="2704313" y="775685"/>
                    <a:pt x="2705596" y="775685"/>
                    <a:pt x="2705596" y="775685"/>
                  </a:cubicBezTo>
                  <a:cubicBezTo>
                    <a:pt x="2706877" y="771839"/>
                    <a:pt x="2709442" y="767992"/>
                    <a:pt x="2710724" y="762864"/>
                  </a:cubicBezTo>
                  <a:cubicBezTo>
                    <a:pt x="2706877" y="757735"/>
                    <a:pt x="2699185" y="753888"/>
                    <a:pt x="2696620" y="747478"/>
                  </a:cubicBezTo>
                  <a:cubicBezTo>
                    <a:pt x="2691491" y="738502"/>
                    <a:pt x="2692774" y="723117"/>
                    <a:pt x="2686363" y="719270"/>
                  </a:cubicBezTo>
                  <a:cubicBezTo>
                    <a:pt x="2674824" y="712859"/>
                    <a:pt x="2676106" y="701320"/>
                    <a:pt x="2670977" y="693627"/>
                  </a:cubicBezTo>
                  <a:cubicBezTo>
                    <a:pt x="2664566" y="684652"/>
                    <a:pt x="2654309" y="678241"/>
                    <a:pt x="2649180" y="669266"/>
                  </a:cubicBezTo>
                  <a:cubicBezTo>
                    <a:pt x="2641488" y="655162"/>
                    <a:pt x="2635077" y="641059"/>
                    <a:pt x="2629948" y="625673"/>
                  </a:cubicBezTo>
                  <a:cubicBezTo>
                    <a:pt x="2624820" y="609005"/>
                    <a:pt x="2622255" y="592337"/>
                    <a:pt x="2605588" y="582080"/>
                  </a:cubicBezTo>
                  <a:cubicBezTo>
                    <a:pt x="2603023" y="579515"/>
                    <a:pt x="2599177" y="575669"/>
                    <a:pt x="2599177" y="571822"/>
                  </a:cubicBezTo>
                  <a:cubicBezTo>
                    <a:pt x="2595330" y="537204"/>
                    <a:pt x="2564559" y="512844"/>
                    <a:pt x="2554301" y="480790"/>
                  </a:cubicBezTo>
                  <a:cubicBezTo>
                    <a:pt x="2549172" y="464121"/>
                    <a:pt x="2531222" y="451300"/>
                    <a:pt x="2519683" y="437196"/>
                  </a:cubicBezTo>
                  <a:cubicBezTo>
                    <a:pt x="2515837" y="432068"/>
                    <a:pt x="2511990" y="426939"/>
                    <a:pt x="2506862" y="421810"/>
                  </a:cubicBezTo>
                  <a:cubicBezTo>
                    <a:pt x="2486347" y="400014"/>
                    <a:pt x="2470961" y="375653"/>
                    <a:pt x="2472243" y="342317"/>
                  </a:cubicBezTo>
                  <a:cubicBezTo>
                    <a:pt x="2459422" y="343599"/>
                    <a:pt x="2449165" y="344881"/>
                    <a:pt x="2435060" y="346163"/>
                  </a:cubicBezTo>
                  <a:cubicBezTo>
                    <a:pt x="2427368" y="337188"/>
                    <a:pt x="2418393" y="328213"/>
                    <a:pt x="2410700" y="317956"/>
                  </a:cubicBezTo>
                  <a:cubicBezTo>
                    <a:pt x="2399160" y="305134"/>
                    <a:pt x="2391468" y="289748"/>
                    <a:pt x="2378646" y="278209"/>
                  </a:cubicBezTo>
                  <a:cubicBezTo>
                    <a:pt x="2369671" y="270516"/>
                    <a:pt x="2355567" y="266670"/>
                    <a:pt x="2342746" y="261541"/>
                  </a:cubicBezTo>
                  <a:cubicBezTo>
                    <a:pt x="2332488" y="250002"/>
                    <a:pt x="2333771" y="228205"/>
                    <a:pt x="2311974" y="225641"/>
                  </a:cubicBezTo>
                  <a:lnTo>
                    <a:pt x="2311974" y="224358"/>
                  </a:lnTo>
                  <a:cubicBezTo>
                    <a:pt x="2311974" y="224358"/>
                    <a:pt x="2313256" y="224358"/>
                    <a:pt x="2313256" y="224358"/>
                  </a:cubicBezTo>
                  <a:cubicBezTo>
                    <a:pt x="2285049" y="226923"/>
                    <a:pt x="2265817" y="212819"/>
                    <a:pt x="2250431" y="188458"/>
                  </a:cubicBezTo>
                  <a:cubicBezTo>
                    <a:pt x="2245302" y="191023"/>
                    <a:pt x="2240174" y="193587"/>
                    <a:pt x="2232480" y="197433"/>
                  </a:cubicBezTo>
                  <a:cubicBezTo>
                    <a:pt x="2226069" y="192305"/>
                    <a:pt x="2219659" y="185894"/>
                    <a:pt x="2211966" y="180765"/>
                  </a:cubicBezTo>
                  <a:cubicBezTo>
                    <a:pt x="2206837" y="176919"/>
                    <a:pt x="2200426" y="171790"/>
                    <a:pt x="2195298" y="171790"/>
                  </a:cubicBezTo>
                  <a:cubicBezTo>
                    <a:pt x="2174783" y="171790"/>
                    <a:pt x="2165808" y="158969"/>
                    <a:pt x="2159397" y="142301"/>
                  </a:cubicBezTo>
                  <a:cubicBezTo>
                    <a:pt x="2155551" y="147429"/>
                    <a:pt x="2151705" y="152558"/>
                    <a:pt x="2147858" y="157686"/>
                  </a:cubicBezTo>
                  <a:cubicBezTo>
                    <a:pt x="2129908" y="147429"/>
                    <a:pt x="2108111" y="148711"/>
                    <a:pt x="2086315" y="149993"/>
                  </a:cubicBezTo>
                  <a:cubicBezTo>
                    <a:pt x="2076057" y="142301"/>
                    <a:pt x="2065800" y="134608"/>
                    <a:pt x="2054261" y="126915"/>
                  </a:cubicBezTo>
                  <a:cubicBezTo>
                    <a:pt x="2020925" y="132043"/>
                    <a:pt x="1987589" y="121786"/>
                    <a:pt x="1950406" y="138454"/>
                  </a:cubicBezTo>
                  <a:cubicBezTo>
                    <a:pt x="1955535" y="126915"/>
                    <a:pt x="1956817" y="123068"/>
                    <a:pt x="1959381" y="117940"/>
                  </a:cubicBezTo>
                  <a:cubicBezTo>
                    <a:pt x="1942713" y="117940"/>
                    <a:pt x="1942713" y="117940"/>
                    <a:pt x="1919635" y="99989"/>
                  </a:cubicBezTo>
                  <a:cubicBezTo>
                    <a:pt x="1920917" y="107682"/>
                    <a:pt x="1922198" y="112811"/>
                    <a:pt x="1922198" y="116658"/>
                  </a:cubicBezTo>
                  <a:cubicBezTo>
                    <a:pt x="1922198" y="119222"/>
                    <a:pt x="1922198" y="123068"/>
                    <a:pt x="1922198" y="126915"/>
                  </a:cubicBezTo>
                  <a:cubicBezTo>
                    <a:pt x="1897838" y="133326"/>
                    <a:pt x="1876041" y="114093"/>
                    <a:pt x="1850398" y="125633"/>
                  </a:cubicBezTo>
                  <a:cubicBezTo>
                    <a:pt x="1849116" y="115375"/>
                    <a:pt x="1849116" y="107682"/>
                    <a:pt x="1847834" y="98707"/>
                  </a:cubicBezTo>
                  <a:lnTo>
                    <a:pt x="1846552" y="98707"/>
                  </a:lnTo>
                  <a:cubicBezTo>
                    <a:pt x="1845269" y="93579"/>
                    <a:pt x="1842706" y="87168"/>
                    <a:pt x="1841423" y="82039"/>
                  </a:cubicBezTo>
                  <a:cubicBezTo>
                    <a:pt x="1841423" y="82039"/>
                    <a:pt x="1842706" y="82039"/>
                    <a:pt x="1842706" y="82039"/>
                  </a:cubicBezTo>
                  <a:cubicBezTo>
                    <a:pt x="1835012" y="78193"/>
                    <a:pt x="1828601" y="80757"/>
                    <a:pt x="1828601" y="88450"/>
                  </a:cubicBezTo>
                  <a:cubicBezTo>
                    <a:pt x="1828601" y="92296"/>
                    <a:pt x="1832448" y="97425"/>
                    <a:pt x="1833730" y="102554"/>
                  </a:cubicBezTo>
                  <a:cubicBezTo>
                    <a:pt x="1836295" y="116658"/>
                    <a:pt x="1831166" y="123068"/>
                    <a:pt x="1817062" y="123068"/>
                  </a:cubicBezTo>
                  <a:cubicBezTo>
                    <a:pt x="1806805" y="124350"/>
                    <a:pt x="1795266" y="123068"/>
                    <a:pt x="1785008" y="124350"/>
                  </a:cubicBezTo>
                  <a:cubicBezTo>
                    <a:pt x="1778598" y="125633"/>
                    <a:pt x="1773469" y="124350"/>
                    <a:pt x="1767058" y="119222"/>
                  </a:cubicBezTo>
                  <a:cubicBezTo>
                    <a:pt x="1760647" y="112811"/>
                    <a:pt x="1752955" y="110247"/>
                    <a:pt x="1745261" y="123068"/>
                  </a:cubicBezTo>
                  <a:cubicBezTo>
                    <a:pt x="1740133" y="130761"/>
                    <a:pt x="1723464" y="133326"/>
                    <a:pt x="1710643" y="137172"/>
                  </a:cubicBezTo>
                  <a:cubicBezTo>
                    <a:pt x="1702950" y="139736"/>
                    <a:pt x="1693975" y="139736"/>
                    <a:pt x="1685000" y="141018"/>
                  </a:cubicBezTo>
                  <a:cubicBezTo>
                    <a:pt x="1670896" y="135890"/>
                    <a:pt x="1679872" y="111529"/>
                    <a:pt x="1658075" y="105118"/>
                  </a:cubicBezTo>
                  <a:cubicBezTo>
                    <a:pt x="1659357" y="116658"/>
                    <a:pt x="1660639" y="126915"/>
                    <a:pt x="1661921" y="139736"/>
                  </a:cubicBezTo>
                  <a:cubicBezTo>
                    <a:pt x="1651664" y="135890"/>
                    <a:pt x="1643971" y="132043"/>
                    <a:pt x="1636278" y="130761"/>
                  </a:cubicBezTo>
                  <a:cubicBezTo>
                    <a:pt x="1629867" y="130761"/>
                    <a:pt x="1622175" y="132043"/>
                    <a:pt x="1617046" y="135890"/>
                  </a:cubicBezTo>
                  <a:cubicBezTo>
                    <a:pt x="1591403" y="153840"/>
                    <a:pt x="1583710" y="156404"/>
                    <a:pt x="1559349" y="147429"/>
                  </a:cubicBezTo>
                  <a:cubicBezTo>
                    <a:pt x="1554221" y="146147"/>
                    <a:pt x="1549092" y="143583"/>
                    <a:pt x="1545245" y="142301"/>
                  </a:cubicBezTo>
                  <a:cubicBezTo>
                    <a:pt x="1533706" y="155122"/>
                    <a:pt x="1556784" y="155122"/>
                    <a:pt x="1551656" y="166661"/>
                  </a:cubicBezTo>
                  <a:cubicBezTo>
                    <a:pt x="1543963" y="166661"/>
                    <a:pt x="1533706" y="165379"/>
                    <a:pt x="1526013" y="167944"/>
                  </a:cubicBezTo>
                  <a:cubicBezTo>
                    <a:pt x="1515756" y="170508"/>
                    <a:pt x="1508063" y="164097"/>
                    <a:pt x="1499088" y="162815"/>
                  </a:cubicBezTo>
                  <a:cubicBezTo>
                    <a:pt x="1495241" y="162815"/>
                    <a:pt x="1491395" y="162815"/>
                    <a:pt x="1487548" y="164097"/>
                  </a:cubicBezTo>
                  <a:cubicBezTo>
                    <a:pt x="1447802" y="175637"/>
                    <a:pt x="1431133" y="176919"/>
                    <a:pt x="1388822" y="167944"/>
                  </a:cubicBezTo>
                  <a:cubicBezTo>
                    <a:pt x="1374719" y="164097"/>
                    <a:pt x="1360615" y="164097"/>
                    <a:pt x="1346511" y="162815"/>
                  </a:cubicBezTo>
                  <a:cubicBezTo>
                    <a:pt x="1343947" y="162815"/>
                    <a:pt x="1341382" y="162815"/>
                    <a:pt x="1338818" y="164097"/>
                  </a:cubicBezTo>
                  <a:cubicBezTo>
                    <a:pt x="1287532" y="187176"/>
                    <a:pt x="1282404" y="188458"/>
                    <a:pt x="1241375" y="180765"/>
                  </a:cubicBezTo>
                  <a:cubicBezTo>
                    <a:pt x="1225989" y="197433"/>
                    <a:pt x="1220860" y="197433"/>
                    <a:pt x="1206756" y="183330"/>
                  </a:cubicBezTo>
                  <a:cubicBezTo>
                    <a:pt x="1202910" y="178201"/>
                    <a:pt x="1200345" y="175637"/>
                    <a:pt x="1193935" y="178201"/>
                  </a:cubicBezTo>
                  <a:cubicBezTo>
                    <a:pt x="1192653" y="183330"/>
                    <a:pt x="1191371" y="192305"/>
                    <a:pt x="1188806" y="192305"/>
                  </a:cubicBezTo>
                  <a:cubicBezTo>
                    <a:pt x="1170856" y="196151"/>
                    <a:pt x="1152906" y="197433"/>
                    <a:pt x="1136238" y="199998"/>
                  </a:cubicBezTo>
                  <a:cubicBezTo>
                    <a:pt x="1124698" y="201280"/>
                    <a:pt x="1123416" y="192305"/>
                    <a:pt x="1119570" y="185894"/>
                  </a:cubicBezTo>
                  <a:cubicBezTo>
                    <a:pt x="1109313" y="196151"/>
                    <a:pt x="1102902" y="211537"/>
                    <a:pt x="1083670" y="202562"/>
                  </a:cubicBezTo>
                  <a:cubicBezTo>
                    <a:pt x="1063155" y="210255"/>
                    <a:pt x="1043923" y="216666"/>
                    <a:pt x="1023408" y="223076"/>
                  </a:cubicBezTo>
                  <a:cubicBezTo>
                    <a:pt x="993919" y="232051"/>
                    <a:pt x="993919" y="232051"/>
                    <a:pt x="960583" y="224358"/>
                  </a:cubicBezTo>
                  <a:cubicBezTo>
                    <a:pt x="952890" y="226923"/>
                    <a:pt x="949043" y="239744"/>
                    <a:pt x="936222" y="233333"/>
                  </a:cubicBezTo>
                  <a:cubicBezTo>
                    <a:pt x="925964" y="228205"/>
                    <a:pt x="925964" y="241026"/>
                    <a:pt x="920836" y="241026"/>
                  </a:cubicBezTo>
                  <a:cubicBezTo>
                    <a:pt x="915707" y="239744"/>
                    <a:pt x="910579" y="233333"/>
                    <a:pt x="904168" y="232051"/>
                  </a:cubicBezTo>
                  <a:cubicBezTo>
                    <a:pt x="900321" y="230769"/>
                    <a:pt x="895193" y="233333"/>
                    <a:pt x="890064" y="234616"/>
                  </a:cubicBezTo>
                  <a:cubicBezTo>
                    <a:pt x="879807" y="237180"/>
                    <a:pt x="870832" y="241026"/>
                    <a:pt x="860574" y="242309"/>
                  </a:cubicBezTo>
                  <a:cubicBezTo>
                    <a:pt x="851600" y="242309"/>
                    <a:pt x="841342" y="239744"/>
                    <a:pt x="832367" y="239744"/>
                  </a:cubicBezTo>
                  <a:cubicBezTo>
                    <a:pt x="818263" y="239744"/>
                    <a:pt x="802877" y="235898"/>
                    <a:pt x="788774" y="242309"/>
                  </a:cubicBezTo>
                  <a:cubicBezTo>
                    <a:pt x="786210" y="243591"/>
                    <a:pt x="781081" y="243591"/>
                    <a:pt x="777234" y="243591"/>
                  </a:cubicBezTo>
                  <a:cubicBezTo>
                    <a:pt x="738770" y="238462"/>
                    <a:pt x="699023" y="239744"/>
                    <a:pt x="660559" y="238462"/>
                  </a:cubicBezTo>
                  <a:cubicBezTo>
                    <a:pt x="651583" y="238462"/>
                    <a:pt x="641326" y="238462"/>
                    <a:pt x="632351" y="237180"/>
                  </a:cubicBezTo>
                  <a:cubicBezTo>
                    <a:pt x="625940" y="237180"/>
                    <a:pt x="616965" y="237180"/>
                    <a:pt x="613119" y="233333"/>
                  </a:cubicBezTo>
                  <a:cubicBezTo>
                    <a:pt x="605426" y="226923"/>
                    <a:pt x="597733" y="223076"/>
                    <a:pt x="587476" y="226923"/>
                  </a:cubicBezTo>
                  <a:cubicBezTo>
                    <a:pt x="577219" y="232051"/>
                    <a:pt x="569526" y="211537"/>
                    <a:pt x="560550" y="221794"/>
                  </a:cubicBezTo>
                  <a:cubicBezTo>
                    <a:pt x="550293" y="232051"/>
                    <a:pt x="540036" y="225641"/>
                    <a:pt x="529779" y="228205"/>
                  </a:cubicBezTo>
                  <a:cubicBezTo>
                    <a:pt x="516957" y="232051"/>
                    <a:pt x="502853" y="229487"/>
                    <a:pt x="493878" y="216666"/>
                  </a:cubicBezTo>
                  <a:cubicBezTo>
                    <a:pt x="491314" y="214101"/>
                    <a:pt x="486185" y="210255"/>
                    <a:pt x="483621" y="211537"/>
                  </a:cubicBezTo>
                  <a:cubicBezTo>
                    <a:pt x="460542" y="221794"/>
                    <a:pt x="446439" y="207690"/>
                    <a:pt x="429771" y="196151"/>
                  </a:cubicBezTo>
                  <a:cubicBezTo>
                    <a:pt x="422078" y="191023"/>
                    <a:pt x="419513" y="198715"/>
                    <a:pt x="415667" y="198715"/>
                  </a:cubicBezTo>
                  <a:cubicBezTo>
                    <a:pt x="383613" y="193587"/>
                    <a:pt x="346431" y="196151"/>
                    <a:pt x="329762" y="158969"/>
                  </a:cubicBezTo>
                  <a:cubicBezTo>
                    <a:pt x="331045" y="157686"/>
                    <a:pt x="332327" y="156404"/>
                    <a:pt x="333609" y="153840"/>
                  </a:cubicBezTo>
                  <a:cubicBezTo>
                    <a:pt x="334891" y="152558"/>
                    <a:pt x="334891" y="151276"/>
                    <a:pt x="334891" y="147429"/>
                  </a:cubicBezTo>
                  <a:cubicBezTo>
                    <a:pt x="327198" y="147429"/>
                    <a:pt x="318223" y="143583"/>
                    <a:pt x="313095" y="147429"/>
                  </a:cubicBezTo>
                  <a:cubicBezTo>
                    <a:pt x="298991" y="157686"/>
                    <a:pt x="284887" y="161533"/>
                    <a:pt x="268219" y="152558"/>
                  </a:cubicBezTo>
                  <a:cubicBezTo>
                    <a:pt x="265655" y="151276"/>
                    <a:pt x="257962" y="157686"/>
                    <a:pt x="250269" y="160251"/>
                  </a:cubicBezTo>
                  <a:cubicBezTo>
                    <a:pt x="246422" y="138454"/>
                    <a:pt x="236165" y="121786"/>
                    <a:pt x="220779" y="108965"/>
                  </a:cubicBezTo>
                  <a:cubicBezTo>
                    <a:pt x="210522" y="120504"/>
                    <a:pt x="227190" y="126915"/>
                    <a:pt x="225908" y="137172"/>
                  </a:cubicBezTo>
                  <a:cubicBezTo>
                    <a:pt x="224626" y="139736"/>
                    <a:pt x="223344" y="142301"/>
                    <a:pt x="222061" y="143583"/>
                  </a:cubicBezTo>
                  <a:cubicBezTo>
                    <a:pt x="219497" y="144865"/>
                    <a:pt x="215651" y="144865"/>
                    <a:pt x="214368" y="143583"/>
                  </a:cubicBezTo>
                  <a:cubicBezTo>
                    <a:pt x="193854" y="130761"/>
                    <a:pt x="181032" y="111529"/>
                    <a:pt x="160518" y="98707"/>
                  </a:cubicBezTo>
                  <a:cubicBezTo>
                    <a:pt x="157954" y="96143"/>
                    <a:pt x="155389" y="89732"/>
                    <a:pt x="155389" y="84604"/>
                  </a:cubicBezTo>
                  <a:cubicBezTo>
                    <a:pt x="156672" y="65371"/>
                    <a:pt x="143850" y="57678"/>
                    <a:pt x="128464" y="48703"/>
                  </a:cubicBezTo>
                  <a:cubicBezTo>
                    <a:pt x="129746" y="57678"/>
                    <a:pt x="132311" y="67936"/>
                    <a:pt x="134875" y="76911"/>
                  </a:cubicBezTo>
                  <a:cubicBezTo>
                    <a:pt x="118207" y="82039"/>
                    <a:pt x="111796" y="61525"/>
                    <a:pt x="96410" y="65371"/>
                  </a:cubicBezTo>
                  <a:cubicBezTo>
                    <a:pt x="81024" y="49986"/>
                    <a:pt x="56664" y="46139"/>
                    <a:pt x="43842" y="28189"/>
                  </a:cubicBezTo>
                  <a:cubicBezTo>
                    <a:pt x="34867" y="16649"/>
                    <a:pt x="25892" y="8956"/>
                    <a:pt x="10506" y="7674"/>
                  </a:cubicBezTo>
                  <a:cubicBezTo>
                    <a:pt x="8583" y="7674"/>
                    <a:pt x="5698" y="6072"/>
                    <a:pt x="3294" y="4149"/>
                  </a:cubicBezTo>
                  <a:close/>
                </a:path>
              </a:pathLst>
            </a:custGeom>
            <a:solidFill>
              <a:srgbClr val="CFBFAB"/>
            </a:solidFill>
            <a:ln w="1282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zh-CN" altLang="en-US" dirty="0">
                <a:latin typeface="汉仪旗黑-50S" panose="00020600040101010101" pitchFamily="18" charset="-122"/>
                <a:ea typeface="汉仪旗黑-50S" panose="00020600040101010101" pitchFamily="18" charset="-122"/>
              </a:endParaRPr>
            </a:p>
          </p:txBody>
        </p:sp>
        <p:sp>
          <p:nvSpPr>
            <p:cNvPr id="249" name="任意多边形: 形状 248"/>
            <p:cNvSpPr/>
            <p:nvPr/>
          </p:nvSpPr>
          <p:spPr>
            <a:xfrm>
              <a:off x="7075141" y="0"/>
              <a:ext cx="5116859" cy="2022142"/>
            </a:xfrm>
            <a:custGeom>
              <a:avLst/>
              <a:gdLst>
                <a:gd name="connsiteX0" fmla="*/ 4598414 w 5116859"/>
                <a:gd name="connsiteY0" fmla="*/ 1952703 h 2022142"/>
                <a:gd name="connsiteX1" fmla="*/ 4599696 w 5116859"/>
                <a:gd name="connsiteY1" fmla="*/ 1955268 h 2022142"/>
                <a:gd name="connsiteX2" fmla="*/ 4600978 w 5116859"/>
                <a:gd name="connsiteY2" fmla="*/ 1952703 h 2022142"/>
                <a:gd name="connsiteX3" fmla="*/ 4313775 w 5116859"/>
                <a:gd name="connsiteY3" fmla="*/ 1952703 h 2022142"/>
                <a:gd name="connsiteX4" fmla="*/ 4312493 w 5116859"/>
                <a:gd name="connsiteY4" fmla="*/ 1955268 h 2022142"/>
                <a:gd name="connsiteX5" fmla="*/ 4315058 w 5116859"/>
                <a:gd name="connsiteY5" fmla="*/ 1955268 h 2022142"/>
                <a:gd name="connsiteX6" fmla="*/ 3663722 w 5116859"/>
                <a:gd name="connsiteY6" fmla="*/ 1830899 h 2022142"/>
                <a:gd name="connsiteX7" fmla="*/ 3662441 w 5116859"/>
                <a:gd name="connsiteY7" fmla="*/ 1832181 h 2022142"/>
                <a:gd name="connsiteX8" fmla="*/ 3663722 w 5116859"/>
                <a:gd name="connsiteY8" fmla="*/ 1834745 h 2022142"/>
                <a:gd name="connsiteX9" fmla="*/ 3665005 w 5116859"/>
                <a:gd name="connsiteY9" fmla="*/ 1833463 h 2022142"/>
                <a:gd name="connsiteX10" fmla="*/ 3663722 w 5116859"/>
                <a:gd name="connsiteY10" fmla="*/ 1830899 h 2022142"/>
                <a:gd name="connsiteX11" fmla="*/ 3521404 w 5116859"/>
                <a:gd name="connsiteY11" fmla="*/ 1627036 h 2022142"/>
                <a:gd name="connsiteX12" fmla="*/ 3518839 w 5116859"/>
                <a:gd name="connsiteY12" fmla="*/ 1629600 h 2022142"/>
                <a:gd name="connsiteX13" fmla="*/ 3522685 w 5116859"/>
                <a:gd name="connsiteY13" fmla="*/ 1629600 h 2022142"/>
                <a:gd name="connsiteX14" fmla="*/ 3222662 w 5116859"/>
                <a:gd name="connsiteY14" fmla="*/ 1442406 h 2022142"/>
                <a:gd name="connsiteX15" fmla="*/ 3223944 w 5116859"/>
                <a:gd name="connsiteY15" fmla="*/ 1444970 h 2022142"/>
                <a:gd name="connsiteX16" fmla="*/ 3225226 w 5116859"/>
                <a:gd name="connsiteY16" fmla="*/ 1442406 h 2022142"/>
                <a:gd name="connsiteX17" fmla="*/ 3299591 w 5116859"/>
                <a:gd name="connsiteY17" fmla="*/ 1435995 h 2022142"/>
                <a:gd name="connsiteX18" fmla="*/ 3302155 w 5116859"/>
                <a:gd name="connsiteY18" fmla="*/ 1439841 h 2022142"/>
                <a:gd name="connsiteX19" fmla="*/ 3304719 w 5116859"/>
                <a:gd name="connsiteY19" fmla="*/ 1437277 h 2022142"/>
                <a:gd name="connsiteX20" fmla="*/ 3303437 w 5116859"/>
                <a:gd name="connsiteY20" fmla="*/ 1435995 h 2022142"/>
                <a:gd name="connsiteX21" fmla="*/ 3299591 w 5116859"/>
                <a:gd name="connsiteY21" fmla="*/ 1435995 h 2022142"/>
                <a:gd name="connsiteX22" fmla="*/ 3012388 w 5116859"/>
                <a:gd name="connsiteY22" fmla="*/ 1214182 h 2022142"/>
                <a:gd name="connsiteX23" fmla="*/ 3012388 w 5116859"/>
                <a:gd name="connsiteY23" fmla="*/ 1218029 h 2022142"/>
                <a:gd name="connsiteX24" fmla="*/ 3014952 w 5116859"/>
                <a:gd name="connsiteY24" fmla="*/ 1218029 h 2022142"/>
                <a:gd name="connsiteX25" fmla="*/ 3014952 w 5116859"/>
                <a:gd name="connsiteY25" fmla="*/ 1214182 h 2022142"/>
                <a:gd name="connsiteX26" fmla="*/ 3012388 w 5116859"/>
                <a:gd name="connsiteY26" fmla="*/ 1214182 h 2022142"/>
                <a:gd name="connsiteX27" fmla="*/ 2495680 w 5116859"/>
                <a:gd name="connsiteY27" fmla="*/ 616698 h 2022142"/>
                <a:gd name="connsiteX28" fmla="*/ 2491833 w 5116859"/>
                <a:gd name="connsiteY28" fmla="*/ 617980 h 2022142"/>
                <a:gd name="connsiteX29" fmla="*/ 2495680 w 5116859"/>
                <a:gd name="connsiteY29" fmla="*/ 630802 h 2022142"/>
                <a:gd name="connsiteX30" fmla="*/ 2499526 w 5116859"/>
                <a:gd name="connsiteY30" fmla="*/ 629519 h 2022142"/>
                <a:gd name="connsiteX31" fmla="*/ 2495680 w 5116859"/>
                <a:gd name="connsiteY31" fmla="*/ 616698 h 2022142"/>
                <a:gd name="connsiteX32" fmla="*/ 1191728 w 5116859"/>
                <a:gd name="connsiteY32" fmla="*/ 514125 h 2022142"/>
                <a:gd name="connsiteX33" fmla="*/ 1189164 w 5116859"/>
                <a:gd name="connsiteY33" fmla="*/ 515408 h 2022142"/>
                <a:gd name="connsiteX34" fmla="*/ 1191728 w 5116859"/>
                <a:gd name="connsiteY34" fmla="*/ 516690 h 2022142"/>
                <a:gd name="connsiteX35" fmla="*/ 1194293 w 5116859"/>
                <a:gd name="connsiteY35" fmla="*/ 515408 h 2022142"/>
                <a:gd name="connsiteX36" fmla="*/ 1191728 w 5116859"/>
                <a:gd name="connsiteY36" fmla="*/ 514125 h 2022142"/>
                <a:gd name="connsiteX37" fmla="*/ 2223863 w 5116859"/>
                <a:gd name="connsiteY37" fmla="*/ 487201 h 2022142"/>
                <a:gd name="connsiteX38" fmla="*/ 2221298 w 5116859"/>
                <a:gd name="connsiteY38" fmla="*/ 488482 h 2022142"/>
                <a:gd name="connsiteX39" fmla="*/ 2225145 w 5116859"/>
                <a:gd name="connsiteY39" fmla="*/ 489765 h 2022142"/>
                <a:gd name="connsiteX40" fmla="*/ 2223863 w 5116859"/>
                <a:gd name="connsiteY40" fmla="*/ 487201 h 2022142"/>
                <a:gd name="connsiteX41" fmla="*/ 1095567 w 5116859"/>
                <a:gd name="connsiteY41" fmla="*/ 467968 h 2022142"/>
                <a:gd name="connsiteX42" fmla="*/ 1091720 w 5116859"/>
                <a:gd name="connsiteY42" fmla="*/ 476943 h 2022142"/>
                <a:gd name="connsiteX43" fmla="*/ 1099413 w 5116859"/>
                <a:gd name="connsiteY43" fmla="*/ 479508 h 2022142"/>
                <a:gd name="connsiteX44" fmla="*/ 1101977 w 5116859"/>
                <a:gd name="connsiteY44" fmla="*/ 469250 h 2022142"/>
                <a:gd name="connsiteX45" fmla="*/ 1095567 w 5116859"/>
                <a:gd name="connsiteY45" fmla="*/ 467968 h 2022142"/>
                <a:gd name="connsiteX46" fmla="*/ 845546 w 5116859"/>
                <a:gd name="connsiteY46" fmla="*/ 460275 h 2022142"/>
                <a:gd name="connsiteX47" fmla="*/ 845546 w 5116859"/>
                <a:gd name="connsiteY47" fmla="*/ 462839 h 2022142"/>
                <a:gd name="connsiteX48" fmla="*/ 848111 w 5116859"/>
                <a:gd name="connsiteY48" fmla="*/ 461557 h 2022142"/>
                <a:gd name="connsiteX49" fmla="*/ 962223 w 5116859"/>
                <a:gd name="connsiteY49" fmla="*/ 455147 h 2022142"/>
                <a:gd name="connsiteX50" fmla="*/ 959658 w 5116859"/>
                <a:gd name="connsiteY50" fmla="*/ 456429 h 2022142"/>
                <a:gd name="connsiteX51" fmla="*/ 960940 w 5116859"/>
                <a:gd name="connsiteY51" fmla="*/ 458993 h 2022142"/>
                <a:gd name="connsiteX52" fmla="*/ 963505 w 5116859"/>
                <a:gd name="connsiteY52" fmla="*/ 457711 h 2022142"/>
                <a:gd name="connsiteX53" fmla="*/ 962223 w 5116859"/>
                <a:gd name="connsiteY53" fmla="*/ 455147 h 2022142"/>
                <a:gd name="connsiteX54" fmla="*/ 319863 w 5116859"/>
                <a:gd name="connsiteY54" fmla="*/ 303852 h 2022142"/>
                <a:gd name="connsiteX55" fmla="*/ 312170 w 5116859"/>
                <a:gd name="connsiteY55" fmla="*/ 307699 h 2022142"/>
                <a:gd name="connsiteX56" fmla="*/ 314734 w 5116859"/>
                <a:gd name="connsiteY56" fmla="*/ 307699 h 2022142"/>
                <a:gd name="connsiteX57" fmla="*/ 319863 w 5116859"/>
                <a:gd name="connsiteY57" fmla="*/ 303852 h 2022142"/>
                <a:gd name="connsiteX58" fmla="*/ 221137 w 5116859"/>
                <a:gd name="connsiteY58" fmla="*/ 226923 h 2022142"/>
                <a:gd name="connsiteX59" fmla="*/ 222419 w 5116859"/>
                <a:gd name="connsiteY59" fmla="*/ 229487 h 2022142"/>
                <a:gd name="connsiteX60" fmla="*/ 223701 w 5116859"/>
                <a:gd name="connsiteY60" fmla="*/ 226923 h 2022142"/>
                <a:gd name="connsiteX61" fmla="*/ 163440 w 5116859"/>
                <a:gd name="connsiteY61" fmla="*/ 170508 h 2022142"/>
                <a:gd name="connsiteX62" fmla="*/ 160876 w 5116859"/>
                <a:gd name="connsiteY62" fmla="*/ 171790 h 2022142"/>
                <a:gd name="connsiteX63" fmla="*/ 163440 w 5116859"/>
                <a:gd name="connsiteY63" fmla="*/ 173072 h 2022142"/>
                <a:gd name="connsiteX64" fmla="*/ 0 w 5116859"/>
                <a:gd name="connsiteY64" fmla="*/ 0 h 2022142"/>
                <a:gd name="connsiteX65" fmla="*/ 135245 w 5116859"/>
                <a:gd name="connsiteY65" fmla="*/ 0 h 2022142"/>
                <a:gd name="connsiteX66" fmla="*/ 148054 w 5116859"/>
                <a:gd name="connsiteY66" fmla="*/ 19214 h 2022142"/>
                <a:gd name="connsiteX67" fmla="*/ 214726 w 5116859"/>
                <a:gd name="connsiteY67" fmla="*/ 99990 h 2022142"/>
                <a:gd name="connsiteX68" fmla="*/ 255755 w 5116859"/>
                <a:gd name="connsiteY68" fmla="*/ 162815 h 2022142"/>
                <a:gd name="connsiteX69" fmla="*/ 267295 w 5116859"/>
                <a:gd name="connsiteY69" fmla="*/ 178201 h 2022142"/>
                <a:gd name="connsiteX70" fmla="*/ 303195 w 5116859"/>
                <a:gd name="connsiteY70" fmla="*/ 208973 h 2022142"/>
                <a:gd name="connsiteX71" fmla="*/ 313452 w 5116859"/>
                <a:gd name="connsiteY71" fmla="*/ 215384 h 2022142"/>
                <a:gd name="connsiteX72" fmla="*/ 357046 w 5116859"/>
                <a:gd name="connsiteY72" fmla="*/ 247437 h 2022142"/>
                <a:gd name="connsiteX73" fmla="*/ 371149 w 5116859"/>
                <a:gd name="connsiteY73" fmla="*/ 260259 h 2022142"/>
                <a:gd name="connsiteX74" fmla="*/ 433975 w 5116859"/>
                <a:gd name="connsiteY74" fmla="*/ 297441 h 2022142"/>
                <a:gd name="connsiteX75" fmla="*/ 454489 w 5116859"/>
                <a:gd name="connsiteY75" fmla="*/ 310263 h 2022142"/>
                <a:gd name="connsiteX76" fmla="*/ 475004 w 5116859"/>
                <a:gd name="connsiteY76" fmla="*/ 320520 h 2022142"/>
                <a:gd name="connsiteX77" fmla="*/ 510904 w 5116859"/>
                <a:gd name="connsiteY77" fmla="*/ 343599 h 2022142"/>
                <a:gd name="connsiteX78" fmla="*/ 514751 w 5116859"/>
                <a:gd name="connsiteY78" fmla="*/ 348728 h 2022142"/>
                <a:gd name="connsiteX79" fmla="*/ 513468 w 5116859"/>
                <a:gd name="connsiteY79" fmla="*/ 342317 h 2022142"/>
                <a:gd name="connsiteX80" fmla="*/ 531418 w 5116859"/>
                <a:gd name="connsiteY80" fmla="*/ 346163 h 2022142"/>
                <a:gd name="connsiteX81" fmla="*/ 546804 w 5116859"/>
                <a:gd name="connsiteY81" fmla="*/ 369242 h 2022142"/>
                <a:gd name="connsiteX82" fmla="*/ 567319 w 5116859"/>
                <a:gd name="connsiteY82" fmla="*/ 365396 h 2022142"/>
                <a:gd name="connsiteX83" fmla="*/ 591680 w 5116859"/>
                <a:gd name="connsiteY83" fmla="*/ 383346 h 2022142"/>
                <a:gd name="connsiteX84" fmla="*/ 637838 w 5116859"/>
                <a:gd name="connsiteY84" fmla="*/ 389757 h 2022142"/>
                <a:gd name="connsiteX85" fmla="*/ 658352 w 5116859"/>
                <a:gd name="connsiteY85" fmla="*/ 398732 h 2022142"/>
                <a:gd name="connsiteX86" fmla="*/ 675020 w 5116859"/>
                <a:gd name="connsiteY86" fmla="*/ 403860 h 2022142"/>
                <a:gd name="connsiteX87" fmla="*/ 703227 w 5116859"/>
                <a:gd name="connsiteY87" fmla="*/ 406425 h 2022142"/>
                <a:gd name="connsiteX88" fmla="*/ 737845 w 5116859"/>
                <a:gd name="connsiteY88" fmla="*/ 411553 h 2022142"/>
                <a:gd name="connsiteX89" fmla="*/ 794260 w 5116859"/>
                <a:gd name="connsiteY89" fmla="*/ 421811 h 2022142"/>
                <a:gd name="connsiteX90" fmla="*/ 809646 w 5116859"/>
                <a:gd name="connsiteY90" fmla="*/ 425657 h 2022142"/>
                <a:gd name="connsiteX91" fmla="*/ 871189 w 5116859"/>
                <a:gd name="connsiteY91" fmla="*/ 437196 h 2022142"/>
                <a:gd name="connsiteX92" fmla="*/ 939144 w 5116859"/>
                <a:gd name="connsiteY92" fmla="*/ 446171 h 2022142"/>
                <a:gd name="connsiteX93" fmla="*/ 1014791 w 5116859"/>
                <a:gd name="connsiteY93" fmla="*/ 444889 h 2022142"/>
                <a:gd name="connsiteX94" fmla="*/ 1066077 w 5116859"/>
                <a:gd name="connsiteY94" fmla="*/ 441043 h 2022142"/>
                <a:gd name="connsiteX95" fmla="*/ 1080181 w 5116859"/>
                <a:gd name="connsiteY95" fmla="*/ 447454 h 2022142"/>
                <a:gd name="connsiteX96" fmla="*/ 1089156 w 5116859"/>
                <a:gd name="connsiteY96" fmla="*/ 458993 h 2022142"/>
                <a:gd name="connsiteX97" fmla="*/ 1146853 w 5116859"/>
                <a:gd name="connsiteY97" fmla="*/ 448736 h 2022142"/>
                <a:gd name="connsiteX98" fmla="*/ 1221218 w 5116859"/>
                <a:gd name="connsiteY98" fmla="*/ 437196 h 2022142"/>
                <a:gd name="connsiteX99" fmla="*/ 1239168 w 5116859"/>
                <a:gd name="connsiteY99" fmla="*/ 433350 h 2022142"/>
                <a:gd name="connsiteX100" fmla="*/ 1268657 w 5116859"/>
                <a:gd name="connsiteY100" fmla="*/ 424375 h 2022142"/>
                <a:gd name="connsiteX101" fmla="*/ 1316097 w 5116859"/>
                <a:gd name="connsiteY101" fmla="*/ 419246 h 2022142"/>
                <a:gd name="connsiteX102" fmla="*/ 1346869 w 5116859"/>
                <a:gd name="connsiteY102" fmla="*/ 414118 h 2022142"/>
                <a:gd name="connsiteX103" fmla="*/ 1377641 w 5116859"/>
                <a:gd name="connsiteY103" fmla="*/ 416682 h 2022142"/>
                <a:gd name="connsiteX104" fmla="*/ 1407130 w 5116859"/>
                <a:gd name="connsiteY104" fmla="*/ 414118 h 2022142"/>
                <a:gd name="connsiteX105" fmla="*/ 1432773 w 5116859"/>
                <a:gd name="connsiteY105" fmla="*/ 407707 h 2022142"/>
                <a:gd name="connsiteX106" fmla="*/ 1452006 w 5116859"/>
                <a:gd name="connsiteY106" fmla="*/ 401296 h 2022142"/>
                <a:gd name="connsiteX107" fmla="*/ 1491753 w 5116859"/>
                <a:gd name="connsiteY107" fmla="*/ 397450 h 2022142"/>
                <a:gd name="connsiteX108" fmla="*/ 1531499 w 5116859"/>
                <a:gd name="connsiteY108" fmla="*/ 391039 h 2022142"/>
                <a:gd name="connsiteX109" fmla="*/ 1576375 w 5116859"/>
                <a:gd name="connsiteY109" fmla="*/ 388474 h 2022142"/>
                <a:gd name="connsiteX110" fmla="*/ 1659715 w 5116859"/>
                <a:gd name="connsiteY110" fmla="*/ 378217 h 2022142"/>
                <a:gd name="connsiteX111" fmla="*/ 1689204 w 5116859"/>
                <a:gd name="connsiteY111" fmla="*/ 380781 h 2022142"/>
                <a:gd name="connsiteX112" fmla="*/ 1721258 w 5116859"/>
                <a:gd name="connsiteY112" fmla="*/ 376935 h 2022142"/>
                <a:gd name="connsiteX113" fmla="*/ 1748184 w 5116859"/>
                <a:gd name="connsiteY113" fmla="*/ 370524 h 2022142"/>
                <a:gd name="connsiteX114" fmla="*/ 1784084 w 5116859"/>
                <a:gd name="connsiteY114" fmla="*/ 365396 h 2022142"/>
                <a:gd name="connsiteX115" fmla="*/ 1848192 w 5116859"/>
                <a:gd name="connsiteY115" fmla="*/ 364114 h 2022142"/>
                <a:gd name="connsiteX116" fmla="*/ 1904606 w 5116859"/>
                <a:gd name="connsiteY116" fmla="*/ 361549 h 2022142"/>
                <a:gd name="connsiteX117" fmla="*/ 1925121 w 5116859"/>
                <a:gd name="connsiteY117" fmla="*/ 362831 h 2022142"/>
                <a:gd name="connsiteX118" fmla="*/ 2008461 w 5116859"/>
                <a:gd name="connsiteY118" fmla="*/ 365396 h 2022142"/>
                <a:gd name="connsiteX119" fmla="*/ 2061029 w 5116859"/>
                <a:gd name="connsiteY119" fmla="*/ 369242 h 2022142"/>
                <a:gd name="connsiteX120" fmla="*/ 2111033 w 5116859"/>
                <a:gd name="connsiteY120" fmla="*/ 376935 h 2022142"/>
                <a:gd name="connsiteX121" fmla="*/ 2143087 w 5116859"/>
                <a:gd name="connsiteY121" fmla="*/ 384628 h 2022142"/>
                <a:gd name="connsiteX122" fmla="*/ 2171295 w 5116859"/>
                <a:gd name="connsiteY122" fmla="*/ 396167 h 2022142"/>
                <a:gd name="connsiteX123" fmla="*/ 2226427 w 5116859"/>
                <a:gd name="connsiteY123" fmla="*/ 405143 h 2022142"/>
                <a:gd name="connsiteX124" fmla="*/ 2300792 w 5116859"/>
                <a:gd name="connsiteY124" fmla="*/ 424375 h 2022142"/>
                <a:gd name="connsiteX125" fmla="*/ 2386697 w 5116859"/>
                <a:gd name="connsiteY125" fmla="*/ 456429 h 2022142"/>
                <a:gd name="connsiteX126" fmla="*/ 2430290 w 5116859"/>
                <a:gd name="connsiteY126" fmla="*/ 476943 h 2022142"/>
                <a:gd name="connsiteX127" fmla="*/ 2517477 w 5116859"/>
                <a:gd name="connsiteY127" fmla="*/ 530794 h 2022142"/>
                <a:gd name="connsiteX128" fmla="*/ 2539273 w 5116859"/>
                <a:gd name="connsiteY128" fmla="*/ 539769 h 2022142"/>
                <a:gd name="connsiteX129" fmla="*/ 2604663 w 5116859"/>
                <a:gd name="connsiteY129" fmla="*/ 589773 h 2022142"/>
                <a:gd name="connsiteX130" fmla="*/ 2622613 w 5116859"/>
                <a:gd name="connsiteY130" fmla="*/ 605159 h 2022142"/>
                <a:gd name="connsiteX131" fmla="*/ 2629024 w 5116859"/>
                <a:gd name="connsiteY131" fmla="*/ 626955 h 2022142"/>
                <a:gd name="connsiteX132" fmla="*/ 2640563 w 5116859"/>
                <a:gd name="connsiteY132" fmla="*/ 637212 h 2022142"/>
                <a:gd name="connsiteX133" fmla="*/ 2688003 w 5116859"/>
                <a:gd name="connsiteY133" fmla="*/ 687216 h 2022142"/>
                <a:gd name="connsiteX134" fmla="*/ 2705953 w 5116859"/>
                <a:gd name="connsiteY134" fmla="*/ 703885 h 2022142"/>
                <a:gd name="connsiteX135" fmla="*/ 2708517 w 5116859"/>
                <a:gd name="connsiteY135" fmla="*/ 691063 h 2022142"/>
                <a:gd name="connsiteX136" fmla="*/ 2711082 w 5116859"/>
                <a:gd name="connsiteY136" fmla="*/ 689781 h 2022142"/>
                <a:gd name="connsiteX137" fmla="*/ 2753393 w 5116859"/>
                <a:gd name="connsiteY137" fmla="*/ 724399 h 2022142"/>
                <a:gd name="connsiteX138" fmla="*/ 2763650 w 5116859"/>
                <a:gd name="connsiteY138" fmla="*/ 744913 h 2022142"/>
                <a:gd name="connsiteX139" fmla="*/ 2780318 w 5116859"/>
                <a:gd name="connsiteY139" fmla="*/ 752606 h 2022142"/>
                <a:gd name="connsiteX140" fmla="*/ 2813654 w 5116859"/>
                <a:gd name="connsiteY140" fmla="*/ 784660 h 2022142"/>
                <a:gd name="connsiteX141" fmla="*/ 2844426 w 5116859"/>
                <a:gd name="connsiteY141" fmla="*/ 819279 h 2022142"/>
                <a:gd name="connsiteX142" fmla="*/ 2868787 w 5116859"/>
                <a:gd name="connsiteY142" fmla="*/ 853897 h 2022142"/>
                <a:gd name="connsiteX143" fmla="*/ 2888019 w 5116859"/>
                <a:gd name="connsiteY143" fmla="*/ 885950 h 2022142"/>
                <a:gd name="connsiteX144" fmla="*/ 2911098 w 5116859"/>
                <a:gd name="connsiteY144" fmla="*/ 914158 h 2022142"/>
                <a:gd name="connsiteX145" fmla="*/ 2941869 w 5116859"/>
                <a:gd name="connsiteY145" fmla="*/ 959033 h 2022142"/>
                <a:gd name="connsiteX146" fmla="*/ 2972642 w 5116859"/>
                <a:gd name="connsiteY146" fmla="*/ 998780 h 2022142"/>
                <a:gd name="connsiteX147" fmla="*/ 2984180 w 5116859"/>
                <a:gd name="connsiteY147" fmla="*/ 1014166 h 2022142"/>
                <a:gd name="connsiteX148" fmla="*/ 3016234 w 5116859"/>
                <a:gd name="connsiteY148" fmla="*/ 1052631 h 2022142"/>
                <a:gd name="connsiteX149" fmla="*/ 3052135 w 5116859"/>
                <a:gd name="connsiteY149" fmla="*/ 1129560 h 2022142"/>
                <a:gd name="connsiteX150" fmla="*/ 3077778 w 5116859"/>
                <a:gd name="connsiteY150" fmla="*/ 1144946 h 2022142"/>
                <a:gd name="connsiteX151" fmla="*/ 3109832 w 5116859"/>
                <a:gd name="connsiteY151" fmla="*/ 1185975 h 2022142"/>
                <a:gd name="connsiteX152" fmla="*/ 3125217 w 5116859"/>
                <a:gd name="connsiteY152" fmla="*/ 1202643 h 2022142"/>
                <a:gd name="connsiteX153" fmla="*/ 3155989 w 5116859"/>
                <a:gd name="connsiteY153" fmla="*/ 1242390 h 2022142"/>
                <a:gd name="connsiteX154" fmla="*/ 3191890 w 5116859"/>
                <a:gd name="connsiteY154" fmla="*/ 1288547 h 2022142"/>
                <a:gd name="connsiteX155" fmla="*/ 3236765 w 5116859"/>
                <a:gd name="connsiteY155" fmla="*/ 1338551 h 2022142"/>
                <a:gd name="connsiteX156" fmla="*/ 3261126 w 5116859"/>
                <a:gd name="connsiteY156" fmla="*/ 1360348 h 2022142"/>
                <a:gd name="connsiteX157" fmla="*/ 3294462 w 5116859"/>
                <a:gd name="connsiteY157" fmla="*/ 1400095 h 2022142"/>
                <a:gd name="connsiteX158" fmla="*/ 3349595 w 5116859"/>
                <a:gd name="connsiteY158" fmla="*/ 1455227 h 2022142"/>
                <a:gd name="connsiteX159" fmla="*/ 3358570 w 5116859"/>
                <a:gd name="connsiteY159" fmla="*/ 1462920 h 2022142"/>
                <a:gd name="connsiteX160" fmla="*/ 3394470 w 5116859"/>
                <a:gd name="connsiteY160" fmla="*/ 1493692 h 2022142"/>
                <a:gd name="connsiteX161" fmla="*/ 3404728 w 5116859"/>
                <a:gd name="connsiteY161" fmla="*/ 1532157 h 2022142"/>
                <a:gd name="connsiteX162" fmla="*/ 3411139 w 5116859"/>
                <a:gd name="connsiteY162" fmla="*/ 1544978 h 2022142"/>
                <a:gd name="connsiteX163" fmla="*/ 3413702 w 5116859"/>
                <a:gd name="connsiteY163" fmla="*/ 1527028 h 2022142"/>
                <a:gd name="connsiteX164" fmla="*/ 3421396 w 5116859"/>
                <a:gd name="connsiteY164" fmla="*/ 1529592 h 2022142"/>
                <a:gd name="connsiteX165" fmla="*/ 3434217 w 5116859"/>
                <a:gd name="connsiteY165" fmla="*/ 1551389 h 2022142"/>
                <a:gd name="connsiteX166" fmla="*/ 3459860 w 5116859"/>
                <a:gd name="connsiteY166" fmla="*/ 1561646 h 2022142"/>
                <a:gd name="connsiteX167" fmla="*/ 3486785 w 5116859"/>
                <a:gd name="connsiteY167" fmla="*/ 1598829 h 2022142"/>
                <a:gd name="connsiteX168" fmla="*/ 3521404 w 5116859"/>
                <a:gd name="connsiteY168" fmla="*/ 1615497 h 2022142"/>
                <a:gd name="connsiteX169" fmla="*/ 3559868 w 5116859"/>
                <a:gd name="connsiteY169" fmla="*/ 1650115 h 2022142"/>
                <a:gd name="connsiteX170" fmla="*/ 3579101 w 5116859"/>
                <a:gd name="connsiteY170" fmla="*/ 1665501 h 2022142"/>
                <a:gd name="connsiteX171" fmla="*/ 3589358 w 5116859"/>
                <a:gd name="connsiteY171" fmla="*/ 1670629 h 2022142"/>
                <a:gd name="connsiteX172" fmla="*/ 3648337 w 5116859"/>
                <a:gd name="connsiteY172" fmla="*/ 1721916 h 2022142"/>
                <a:gd name="connsiteX173" fmla="*/ 3658594 w 5116859"/>
                <a:gd name="connsiteY173" fmla="*/ 1728326 h 2022142"/>
                <a:gd name="connsiteX174" fmla="*/ 3793221 w 5116859"/>
                <a:gd name="connsiteY174" fmla="*/ 1800127 h 2022142"/>
                <a:gd name="connsiteX175" fmla="*/ 3806042 w 5116859"/>
                <a:gd name="connsiteY175" fmla="*/ 1807820 h 2022142"/>
                <a:gd name="connsiteX176" fmla="*/ 3871432 w 5116859"/>
                <a:gd name="connsiteY176" fmla="*/ 1828334 h 2022142"/>
                <a:gd name="connsiteX177" fmla="*/ 3934258 w 5116859"/>
                <a:gd name="connsiteY177" fmla="*/ 1853977 h 2022142"/>
                <a:gd name="connsiteX178" fmla="*/ 3945797 w 5116859"/>
                <a:gd name="connsiteY178" fmla="*/ 1853977 h 2022142"/>
                <a:gd name="connsiteX179" fmla="*/ 3986826 w 5116859"/>
                <a:gd name="connsiteY179" fmla="*/ 1868081 h 2022142"/>
                <a:gd name="connsiteX180" fmla="*/ 4038112 w 5116859"/>
                <a:gd name="connsiteY180" fmla="*/ 1884749 h 2022142"/>
                <a:gd name="connsiteX181" fmla="*/ 4084270 w 5116859"/>
                <a:gd name="connsiteY181" fmla="*/ 1891160 h 2022142"/>
                <a:gd name="connsiteX182" fmla="*/ 4131709 w 5116859"/>
                <a:gd name="connsiteY182" fmla="*/ 1901417 h 2022142"/>
                <a:gd name="connsiteX183" fmla="*/ 4170174 w 5116859"/>
                <a:gd name="connsiteY183" fmla="*/ 1910392 h 2022142"/>
                <a:gd name="connsiteX184" fmla="*/ 4197099 w 5116859"/>
                <a:gd name="connsiteY184" fmla="*/ 1925778 h 2022142"/>
                <a:gd name="connsiteX185" fmla="*/ 4206075 w 5116859"/>
                <a:gd name="connsiteY185" fmla="*/ 1914239 h 2022142"/>
                <a:gd name="connsiteX186" fmla="*/ 4248386 w 5116859"/>
                <a:gd name="connsiteY186" fmla="*/ 1920650 h 2022142"/>
                <a:gd name="connsiteX187" fmla="*/ 4286850 w 5116859"/>
                <a:gd name="connsiteY187" fmla="*/ 1929625 h 2022142"/>
                <a:gd name="connsiteX188" fmla="*/ 4312493 w 5116859"/>
                <a:gd name="connsiteY188" fmla="*/ 1930907 h 2022142"/>
                <a:gd name="connsiteX189" fmla="*/ 4339418 w 5116859"/>
                <a:gd name="connsiteY189" fmla="*/ 1934753 h 2022142"/>
                <a:gd name="connsiteX190" fmla="*/ 4370190 w 5116859"/>
                <a:gd name="connsiteY190" fmla="*/ 1934753 h 2022142"/>
                <a:gd name="connsiteX191" fmla="*/ 4386858 w 5116859"/>
                <a:gd name="connsiteY191" fmla="*/ 1943728 h 2022142"/>
                <a:gd name="connsiteX192" fmla="*/ 4404809 w 5116859"/>
                <a:gd name="connsiteY192" fmla="*/ 1930907 h 2022142"/>
                <a:gd name="connsiteX193" fmla="*/ 4416348 w 5116859"/>
                <a:gd name="connsiteY193" fmla="*/ 1929625 h 2022142"/>
                <a:gd name="connsiteX194" fmla="*/ 4474045 w 5116859"/>
                <a:gd name="connsiteY194" fmla="*/ 1933471 h 2022142"/>
                <a:gd name="connsiteX195" fmla="*/ 4500970 w 5116859"/>
                <a:gd name="connsiteY195" fmla="*/ 1936036 h 2022142"/>
                <a:gd name="connsiteX196" fmla="*/ 4535588 w 5116859"/>
                <a:gd name="connsiteY196" fmla="*/ 1933471 h 2022142"/>
                <a:gd name="connsiteX197" fmla="*/ 4581746 w 5116859"/>
                <a:gd name="connsiteY197" fmla="*/ 1925778 h 2022142"/>
                <a:gd name="connsiteX198" fmla="*/ 4649700 w 5116859"/>
                <a:gd name="connsiteY198" fmla="*/ 1928343 h 2022142"/>
                <a:gd name="connsiteX199" fmla="*/ 4770223 w 5116859"/>
                <a:gd name="connsiteY199" fmla="*/ 1915521 h 2022142"/>
                <a:gd name="connsiteX200" fmla="*/ 4903566 w 5116859"/>
                <a:gd name="connsiteY200" fmla="*/ 1900135 h 2022142"/>
                <a:gd name="connsiteX201" fmla="*/ 4967674 w 5116859"/>
                <a:gd name="connsiteY201" fmla="*/ 1889878 h 2022142"/>
                <a:gd name="connsiteX202" fmla="*/ 4994600 w 5116859"/>
                <a:gd name="connsiteY202" fmla="*/ 1888596 h 2022142"/>
                <a:gd name="connsiteX203" fmla="*/ 5002292 w 5116859"/>
                <a:gd name="connsiteY203" fmla="*/ 1887313 h 2022142"/>
                <a:gd name="connsiteX204" fmla="*/ 5029217 w 5116859"/>
                <a:gd name="connsiteY204" fmla="*/ 1878339 h 2022142"/>
                <a:gd name="connsiteX205" fmla="*/ 5056143 w 5116859"/>
                <a:gd name="connsiteY205" fmla="*/ 1871928 h 2022142"/>
                <a:gd name="connsiteX206" fmla="*/ 5070247 w 5116859"/>
                <a:gd name="connsiteY206" fmla="*/ 1865517 h 2022142"/>
                <a:gd name="connsiteX207" fmla="*/ 5093807 w 5116859"/>
                <a:gd name="connsiteY207" fmla="*/ 1855741 h 2022142"/>
                <a:gd name="connsiteX208" fmla="*/ 5116859 w 5116859"/>
                <a:gd name="connsiteY208" fmla="*/ 1856439 h 2022142"/>
                <a:gd name="connsiteX209" fmla="*/ 5116859 w 5116859"/>
                <a:gd name="connsiteY209" fmla="*/ 1943957 h 2022142"/>
                <a:gd name="connsiteX210" fmla="*/ 5101820 w 5116859"/>
                <a:gd name="connsiteY210" fmla="*/ 1944209 h 2022142"/>
                <a:gd name="connsiteX211" fmla="*/ 5074093 w 5116859"/>
                <a:gd name="connsiteY211" fmla="*/ 1947575 h 2022142"/>
                <a:gd name="connsiteX212" fmla="*/ 5025371 w 5116859"/>
                <a:gd name="connsiteY212" fmla="*/ 1961679 h 2022142"/>
                <a:gd name="connsiteX213" fmla="*/ 4983060 w 5116859"/>
                <a:gd name="connsiteY213" fmla="*/ 1956550 h 2022142"/>
                <a:gd name="connsiteX214" fmla="*/ 4953571 w 5116859"/>
                <a:gd name="connsiteY214" fmla="*/ 1975782 h 2022142"/>
                <a:gd name="connsiteX215" fmla="*/ 4926645 w 5116859"/>
                <a:gd name="connsiteY215" fmla="*/ 1984757 h 2022142"/>
                <a:gd name="connsiteX216" fmla="*/ 4888180 w 5116859"/>
                <a:gd name="connsiteY216" fmla="*/ 1991168 h 2022142"/>
                <a:gd name="connsiteX217" fmla="*/ 4886899 w 5116859"/>
                <a:gd name="connsiteY217" fmla="*/ 1989886 h 2022142"/>
                <a:gd name="connsiteX218" fmla="*/ 4888180 w 5116859"/>
                <a:gd name="connsiteY218" fmla="*/ 1983475 h 2022142"/>
                <a:gd name="connsiteX219" fmla="*/ 4883052 w 5116859"/>
                <a:gd name="connsiteY219" fmla="*/ 1980911 h 2022142"/>
                <a:gd name="connsiteX220" fmla="*/ 4881770 w 5116859"/>
                <a:gd name="connsiteY220" fmla="*/ 1983475 h 2022142"/>
                <a:gd name="connsiteX221" fmla="*/ 4886899 w 5116859"/>
                <a:gd name="connsiteY221" fmla="*/ 1989886 h 2022142"/>
                <a:gd name="connsiteX222" fmla="*/ 4886899 w 5116859"/>
                <a:gd name="connsiteY222" fmla="*/ 1991168 h 2022142"/>
                <a:gd name="connsiteX223" fmla="*/ 4888180 w 5116859"/>
                <a:gd name="connsiteY223" fmla="*/ 1991168 h 2022142"/>
                <a:gd name="connsiteX224" fmla="*/ 4863820 w 5116859"/>
                <a:gd name="connsiteY224" fmla="*/ 1995014 h 2022142"/>
                <a:gd name="connsiteX225" fmla="*/ 4844588 w 5116859"/>
                <a:gd name="connsiteY225" fmla="*/ 1980911 h 2022142"/>
                <a:gd name="connsiteX226" fmla="*/ 4811251 w 5116859"/>
                <a:gd name="connsiteY226" fmla="*/ 1984757 h 2022142"/>
                <a:gd name="connsiteX227" fmla="*/ 4804840 w 5116859"/>
                <a:gd name="connsiteY227" fmla="*/ 1998861 h 2022142"/>
                <a:gd name="connsiteX228" fmla="*/ 4703551 w 5116859"/>
                <a:gd name="connsiteY228" fmla="*/ 2012965 h 2022142"/>
                <a:gd name="connsiteX229" fmla="*/ 4679189 w 5116859"/>
                <a:gd name="connsiteY229" fmla="*/ 2016811 h 2022142"/>
                <a:gd name="connsiteX230" fmla="*/ 4615082 w 5116859"/>
                <a:gd name="connsiteY230" fmla="*/ 2015529 h 2022142"/>
                <a:gd name="connsiteX231" fmla="*/ 4592003 w 5116859"/>
                <a:gd name="connsiteY231" fmla="*/ 2014247 h 2022142"/>
                <a:gd name="connsiteX232" fmla="*/ 4500970 w 5116859"/>
                <a:gd name="connsiteY232" fmla="*/ 2021940 h 2022142"/>
                <a:gd name="connsiteX233" fmla="*/ 4477891 w 5116859"/>
                <a:gd name="connsiteY233" fmla="*/ 2015529 h 2022142"/>
                <a:gd name="connsiteX234" fmla="*/ 4474045 w 5116859"/>
                <a:gd name="connsiteY234" fmla="*/ 2007836 h 2022142"/>
                <a:gd name="connsiteX235" fmla="*/ 4389423 w 5116859"/>
                <a:gd name="connsiteY235" fmla="*/ 2019376 h 2022142"/>
                <a:gd name="connsiteX236" fmla="*/ 4362497 w 5116859"/>
                <a:gd name="connsiteY236" fmla="*/ 2012965 h 2022142"/>
                <a:gd name="connsiteX237" fmla="*/ 4349675 w 5116859"/>
                <a:gd name="connsiteY237" fmla="*/ 2018093 h 2022142"/>
                <a:gd name="connsiteX238" fmla="*/ 4295826 w 5116859"/>
                <a:gd name="connsiteY238" fmla="*/ 2009118 h 2022142"/>
                <a:gd name="connsiteX239" fmla="*/ 4277875 w 5116859"/>
                <a:gd name="connsiteY239" fmla="*/ 2002707 h 2022142"/>
                <a:gd name="connsiteX240" fmla="*/ 4265053 w 5116859"/>
                <a:gd name="connsiteY240" fmla="*/ 2010400 h 2022142"/>
                <a:gd name="connsiteX241" fmla="*/ 4249667 w 5116859"/>
                <a:gd name="connsiteY241" fmla="*/ 2006554 h 2022142"/>
                <a:gd name="connsiteX242" fmla="*/ 4225307 w 5116859"/>
                <a:gd name="connsiteY242" fmla="*/ 2002707 h 2022142"/>
                <a:gd name="connsiteX243" fmla="*/ 4202228 w 5116859"/>
                <a:gd name="connsiteY243" fmla="*/ 1996297 h 2022142"/>
                <a:gd name="connsiteX244" fmla="*/ 4189406 w 5116859"/>
                <a:gd name="connsiteY244" fmla="*/ 1992450 h 2022142"/>
                <a:gd name="connsiteX245" fmla="*/ 4172738 w 5116859"/>
                <a:gd name="connsiteY245" fmla="*/ 1992450 h 2022142"/>
                <a:gd name="connsiteX246" fmla="*/ 4144531 w 5116859"/>
                <a:gd name="connsiteY246" fmla="*/ 1986040 h 2022142"/>
                <a:gd name="connsiteX247" fmla="*/ 4135556 w 5116859"/>
                <a:gd name="connsiteY247" fmla="*/ 1983475 h 2022142"/>
                <a:gd name="connsiteX248" fmla="*/ 4099655 w 5116859"/>
                <a:gd name="connsiteY248" fmla="*/ 1995014 h 2022142"/>
                <a:gd name="connsiteX249" fmla="*/ 4072730 w 5116859"/>
                <a:gd name="connsiteY249" fmla="*/ 1991168 h 2022142"/>
                <a:gd name="connsiteX250" fmla="*/ 4045805 w 5116859"/>
                <a:gd name="connsiteY250" fmla="*/ 1975782 h 2022142"/>
                <a:gd name="connsiteX251" fmla="*/ 4018880 w 5116859"/>
                <a:gd name="connsiteY251" fmla="*/ 1977064 h 2022142"/>
                <a:gd name="connsiteX252" fmla="*/ 4016315 w 5116859"/>
                <a:gd name="connsiteY252" fmla="*/ 1974500 h 2022142"/>
                <a:gd name="connsiteX253" fmla="*/ 4017598 w 5116859"/>
                <a:gd name="connsiteY253" fmla="*/ 1970654 h 2022142"/>
                <a:gd name="connsiteX254" fmla="*/ 4016774 w 5116859"/>
                <a:gd name="connsiteY254" fmla="*/ 1969213 h 2022142"/>
                <a:gd name="connsiteX255" fmla="*/ 4017598 w 5116859"/>
                <a:gd name="connsiteY255" fmla="*/ 1969371 h 2022142"/>
                <a:gd name="connsiteX256" fmla="*/ 4016359 w 5116859"/>
                <a:gd name="connsiteY256" fmla="*/ 1968486 h 2022142"/>
                <a:gd name="connsiteX257" fmla="*/ 4012469 w 5116859"/>
                <a:gd name="connsiteY257" fmla="*/ 1961679 h 2022142"/>
                <a:gd name="connsiteX258" fmla="*/ 4007341 w 5116859"/>
                <a:gd name="connsiteY258" fmla="*/ 1960396 h 2022142"/>
                <a:gd name="connsiteX259" fmla="*/ 4008623 w 5116859"/>
                <a:gd name="connsiteY259" fmla="*/ 1962960 h 2022142"/>
                <a:gd name="connsiteX260" fmla="*/ 4016359 w 5116859"/>
                <a:gd name="connsiteY260" fmla="*/ 1968486 h 2022142"/>
                <a:gd name="connsiteX261" fmla="*/ 4016774 w 5116859"/>
                <a:gd name="connsiteY261" fmla="*/ 1969213 h 2022142"/>
                <a:gd name="connsiteX262" fmla="*/ 3950926 w 5116859"/>
                <a:gd name="connsiteY262" fmla="*/ 1956550 h 2022142"/>
                <a:gd name="connsiteX263" fmla="*/ 3868867 w 5116859"/>
                <a:gd name="connsiteY263" fmla="*/ 1921932 h 2022142"/>
                <a:gd name="connsiteX264" fmla="*/ 3843224 w 5116859"/>
                <a:gd name="connsiteY264" fmla="*/ 1915521 h 2022142"/>
                <a:gd name="connsiteX265" fmla="*/ 3808607 w 5116859"/>
                <a:gd name="connsiteY265" fmla="*/ 1901417 h 2022142"/>
                <a:gd name="connsiteX266" fmla="*/ 3809888 w 5116859"/>
                <a:gd name="connsiteY266" fmla="*/ 1901417 h 2022142"/>
                <a:gd name="connsiteX267" fmla="*/ 3809888 w 5116859"/>
                <a:gd name="connsiteY267" fmla="*/ 1900135 h 2022142"/>
                <a:gd name="connsiteX268" fmla="*/ 3815017 w 5116859"/>
                <a:gd name="connsiteY268" fmla="*/ 1895006 h 2022142"/>
                <a:gd name="connsiteX269" fmla="*/ 3808607 w 5116859"/>
                <a:gd name="connsiteY269" fmla="*/ 1893724 h 2022142"/>
                <a:gd name="connsiteX270" fmla="*/ 3808607 w 5116859"/>
                <a:gd name="connsiteY270" fmla="*/ 1900135 h 2022142"/>
                <a:gd name="connsiteX271" fmla="*/ 3807324 w 5116859"/>
                <a:gd name="connsiteY271" fmla="*/ 1901417 h 2022142"/>
                <a:gd name="connsiteX272" fmla="*/ 3808607 w 5116859"/>
                <a:gd name="connsiteY272" fmla="*/ 1902699 h 2022142"/>
                <a:gd name="connsiteX273" fmla="*/ 3745781 w 5116859"/>
                <a:gd name="connsiteY273" fmla="*/ 1884749 h 2022142"/>
                <a:gd name="connsiteX274" fmla="*/ 3698341 w 5116859"/>
                <a:gd name="connsiteY274" fmla="*/ 1865517 h 2022142"/>
                <a:gd name="connsiteX275" fmla="*/ 3682955 w 5116859"/>
                <a:gd name="connsiteY275" fmla="*/ 1860388 h 2022142"/>
                <a:gd name="connsiteX276" fmla="*/ 3644490 w 5116859"/>
                <a:gd name="connsiteY276" fmla="*/ 1833463 h 2022142"/>
                <a:gd name="connsiteX277" fmla="*/ 3603462 w 5116859"/>
                <a:gd name="connsiteY277" fmla="*/ 1811666 h 2022142"/>
                <a:gd name="connsiteX278" fmla="*/ 3556022 w 5116859"/>
                <a:gd name="connsiteY278" fmla="*/ 1775766 h 2022142"/>
                <a:gd name="connsiteX279" fmla="*/ 3473964 w 5116859"/>
                <a:gd name="connsiteY279" fmla="*/ 1720633 h 2022142"/>
                <a:gd name="connsiteX280" fmla="*/ 3427806 w 5116859"/>
                <a:gd name="connsiteY280" fmla="*/ 1689862 h 2022142"/>
                <a:gd name="connsiteX281" fmla="*/ 3425242 w 5116859"/>
                <a:gd name="connsiteY281" fmla="*/ 1687297 h 2022142"/>
                <a:gd name="connsiteX282" fmla="*/ 3364981 w 5116859"/>
                <a:gd name="connsiteY282" fmla="*/ 1628318 h 2022142"/>
                <a:gd name="connsiteX283" fmla="*/ 3353442 w 5116859"/>
                <a:gd name="connsiteY283" fmla="*/ 1612932 h 2022142"/>
                <a:gd name="connsiteX284" fmla="*/ 3326516 w 5116859"/>
                <a:gd name="connsiteY284" fmla="*/ 1579596 h 2022142"/>
                <a:gd name="connsiteX285" fmla="*/ 3317541 w 5116859"/>
                <a:gd name="connsiteY285" fmla="*/ 1562928 h 2022142"/>
                <a:gd name="connsiteX286" fmla="*/ 3307284 w 5116859"/>
                <a:gd name="connsiteY286" fmla="*/ 1552671 h 2022142"/>
                <a:gd name="connsiteX287" fmla="*/ 3280359 w 5116859"/>
                <a:gd name="connsiteY287" fmla="*/ 1537285 h 2022142"/>
                <a:gd name="connsiteX288" fmla="*/ 3227790 w 5116859"/>
                <a:gd name="connsiteY288" fmla="*/ 1484717 h 2022142"/>
                <a:gd name="connsiteX289" fmla="*/ 3193172 w 5116859"/>
                <a:gd name="connsiteY289" fmla="*/ 1429584 h 2022142"/>
                <a:gd name="connsiteX290" fmla="*/ 3170093 w 5116859"/>
                <a:gd name="connsiteY290" fmla="*/ 1420609 h 2022142"/>
                <a:gd name="connsiteX291" fmla="*/ 3153425 w 5116859"/>
                <a:gd name="connsiteY291" fmla="*/ 1414198 h 2022142"/>
                <a:gd name="connsiteX292" fmla="*/ 3122654 w 5116859"/>
                <a:gd name="connsiteY292" fmla="*/ 1369323 h 2022142"/>
                <a:gd name="connsiteX293" fmla="*/ 3100857 w 5116859"/>
                <a:gd name="connsiteY293" fmla="*/ 1343680 h 2022142"/>
                <a:gd name="connsiteX294" fmla="*/ 3095728 w 5116859"/>
                <a:gd name="connsiteY294" fmla="*/ 1334705 h 2022142"/>
                <a:gd name="connsiteX295" fmla="*/ 3071368 w 5116859"/>
                <a:gd name="connsiteY295" fmla="*/ 1320601 h 2022142"/>
                <a:gd name="connsiteX296" fmla="*/ 3062392 w 5116859"/>
                <a:gd name="connsiteY296" fmla="*/ 1280854 h 2022142"/>
                <a:gd name="connsiteX297" fmla="*/ 3026492 w 5116859"/>
                <a:gd name="connsiteY297" fmla="*/ 1265468 h 2022142"/>
                <a:gd name="connsiteX298" fmla="*/ 3002131 w 5116859"/>
                <a:gd name="connsiteY298" fmla="*/ 1230850 h 2022142"/>
                <a:gd name="connsiteX299" fmla="*/ 2979052 w 5116859"/>
                <a:gd name="connsiteY299" fmla="*/ 1200078 h 2022142"/>
                <a:gd name="connsiteX300" fmla="*/ 2935459 w 5116859"/>
                <a:gd name="connsiteY300" fmla="*/ 1150074 h 2022142"/>
                <a:gd name="connsiteX301" fmla="*/ 2907251 w 5116859"/>
                <a:gd name="connsiteY301" fmla="*/ 1103917 h 2022142"/>
                <a:gd name="connsiteX302" fmla="*/ 2898277 w 5116859"/>
                <a:gd name="connsiteY302" fmla="*/ 1085967 h 2022142"/>
                <a:gd name="connsiteX303" fmla="*/ 2872634 w 5116859"/>
                <a:gd name="connsiteY303" fmla="*/ 1056477 h 2022142"/>
                <a:gd name="connsiteX304" fmla="*/ 2859812 w 5116859"/>
                <a:gd name="connsiteY304" fmla="*/ 1024423 h 2022142"/>
                <a:gd name="connsiteX305" fmla="*/ 2846991 w 5116859"/>
                <a:gd name="connsiteY305" fmla="*/ 1001344 h 2022142"/>
                <a:gd name="connsiteX306" fmla="*/ 2831604 w 5116859"/>
                <a:gd name="connsiteY306" fmla="*/ 984677 h 2022142"/>
                <a:gd name="connsiteX307" fmla="*/ 2804679 w 5116859"/>
                <a:gd name="connsiteY307" fmla="*/ 964162 h 2022142"/>
                <a:gd name="connsiteX308" fmla="*/ 2732878 w 5116859"/>
                <a:gd name="connsiteY308" fmla="*/ 859026 h 2022142"/>
                <a:gd name="connsiteX309" fmla="*/ 2695696 w 5116859"/>
                <a:gd name="connsiteY309" fmla="*/ 806457 h 2022142"/>
                <a:gd name="connsiteX310" fmla="*/ 2680310 w 5116859"/>
                <a:gd name="connsiteY310" fmla="*/ 778250 h 2022142"/>
                <a:gd name="connsiteX311" fmla="*/ 2670053 w 5116859"/>
                <a:gd name="connsiteY311" fmla="*/ 796200 h 2022142"/>
                <a:gd name="connsiteX312" fmla="*/ 2612356 w 5116859"/>
                <a:gd name="connsiteY312" fmla="*/ 744913 h 2022142"/>
                <a:gd name="connsiteX313" fmla="*/ 2599534 w 5116859"/>
                <a:gd name="connsiteY313" fmla="*/ 730810 h 2022142"/>
                <a:gd name="connsiteX314" fmla="*/ 2555941 w 5116859"/>
                <a:gd name="connsiteY314" fmla="*/ 696192 h 2022142"/>
                <a:gd name="connsiteX315" fmla="*/ 2521323 w 5116859"/>
                <a:gd name="connsiteY315" fmla="*/ 655163 h 2022142"/>
                <a:gd name="connsiteX316" fmla="*/ 2512348 w 5116859"/>
                <a:gd name="connsiteY316" fmla="*/ 647470 h 2022142"/>
                <a:gd name="connsiteX317" fmla="*/ 2439265 w 5116859"/>
                <a:gd name="connsiteY317" fmla="*/ 606441 h 2022142"/>
                <a:gd name="connsiteX318" fmla="*/ 2414904 w 5116859"/>
                <a:gd name="connsiteY318" fmla="*/ 592337 h 2022142"/>
                <a:gd name="connsiteX319" fmla="*/ 2404647 w 5116859"/>
                <a:gd name="connsiteY319" fmla="*/ 587208 h 2022142"/>
                <a:gd name="connsiteX320" fmla="*/ 2344386 w 5116859"/>
                <a:gd name="connsiteY320" fmla="*/ 552590 h 2022142"/>
                <a:gd name="connsiteX321" fmla="*/ 2322589 w 5116859"/>
                <a:gd name="connsiteY321" fmla="*/ 542333 h 2022142"/>
                <a:gd name="connsiteX322" fmla="*/ 2287971 w 5116859"/>
                <a:gd name="connsiteY322" fmla="*/ 529512 h 2022142"/>
                <a:gd name="connsiteX323" fmla="*/ 2270021 w 5116859"/>
                <a:gd name="connsiteY323" fmla="*/ 523101 h 2022142"/>
                <a:gd name="connsiteX324" fmla="*/ 2230274 w 5116859"/>
                <a:gd name="connsiteY324" fmla="*/ 507715 h 2022142"/>
                <a:gd name="connsiteX325" fmla="*/ 2168730 w 5116859"/>
                <a:gd name="connsiteY325" fmla="*/ 482072 h 2022142"/>
                <a:gd name="connsiteX326" fmla="*/ 2161038 w 5116859"/>
                <a:gd name="connsiteY326" fmla="*/ 479508 h 2022142"/>
                <a:gd name="connsiteX327" fmla="*/ 2105904 w 5116859"/>
                <a:gd name="connsiteY327" fmla="*/ 475661 h 2022142"/>
                <a:gd name="connsiteX328" fmla="*/ 2086672 w 5116859"/>
                <a:gd name="connsiteY328" fmla="*/ 462839 h 2022142"/>
                <a:gd name="connsiteX329" fmla="*/ 2070004 w 5116859"/>
                <a:gd name="connsiteY329" fmla="*/ 474379 h 2022142"/>
                <a:gd name="connsiteX330" fmla="*/ 1966150 w 5116859"/>
                <a:gd name="connsiteY330" fmla="*/ 458993 h 2022142"/>
                <a:gd name="connsiteX331" fmla="*/ 1954610 w 5116859"/>
                <a:gd name="connsiteY331" fmla="*/ 460275 h 2022142"/>
                <a:gd name="connsiteX332" fmla="*/ 1873835 w 5116859"/>
                <a:gd name="connsiteY332" fmla="*/ 460275 h 2022142"/>
                <a:gd name="connsiteX333" fmla="*/ 1793059 w 5116859"/>
                <a:gd name="connsiteY333" fmla="*/ 460275 h 2022142"/>
                <a:gd name="connsiteX334" fmla="*/ 1672536 w 5116859"/>
                <a:gd name="connsiteY334" fmla="*/ 474379 h 2022142"/>
                <a:gd name="connsiteX335" fmla="*/ 1599454 w 5116859"/>
                <a:gd name="connsiteY335" fmla="*/ 482072 h 2022142"/>
                <a:gd name="connsiteX336" fmla="*/ 1584068 w 5116859"/>
                <a:gd name="connsiteY336" fmla="*/ 478225 h 2022142"/>
                <a:gd name="connsiteX337" fmla="*/ 1568682 w 5116859"/>
                <a:gd name="connsiteY337" fmla="*/ 478225 h 2022142"/>
                <a:gd name="connsiteX338" fmla="*/ 1498163 w 5116859"/>
                <a:gd name="connsiteY338" fmla="*/ 491047 h 2022142"/>
                <a:gd name="connsiteX339" fmla="*/ 1484060 w 5116859"/>
                <a:gd name="connsiteY339" fmla="*/ 496175 h 2022142"/>
                <a:gd name="connsiteX340" fmla="*/ 1464827 w 5116859"/>
                <a:gd name="connsiteY340" fmla="*/ 501304 h 2022142"/>
                <a:gd name="connsiteX341" fmla="*/ 1384051 w 5116859"/>
                <a:gd name="connsiteY341" fmla="*/ 508997 h 2022142"/>
                <a:gd name="connsiteX342" fmla="*/ 1303276 w 5116859"/>
                <a:gd name="connsiteY342" fmla="*/ 510279 h 2022142"/>
                <a:gd name="connsiteX343" fmla="*/ 1272504 w 5116859"/>
                <a:gd name="connsiteY343" fmla="*/ 512844 h 2022142"/>
                <a:gd name="connsiteX344" fmla="*/ 1193010 w 5116859"/>
                <a:gd name="connsiteY344" fmla="*/ 526947 h 2022142"/>
                <a:gd name="connsiteX345" fmla="*/ 1175060 w 5116859"/>
                <a:gd name="connsiteY345" fmla="*/ 521818 h 2022142"/>
                <a:gd name="connsiteX346" fmla="*/ 1158392 w 5116859"/>
                <a:gd name="connsiteY346" fmla="*/ 530794 h 2022142"/>
                <a:gd name="connsiteX347" fmla="*/ 1089156 w 5116859"/>
                <a:gd name="connsiteY347" fmla="*/ 537205 h 2022142"/>
                <a:gd name="connsiteX348" fmla="*/ 1025048 w 5116859"/>
                <a:gd name="connsiteY348" fmla="*/ 538487 h 2022142"/>
                <a:gd name="connsiteX349" fmla="*/ 986583 w 5116859"/>
                <a:gd name="connsiteY349" fmla="*/ 533358 h 2022142"/>
                <a:gd name="connsiteX350" fmla="*/ 946837 w 5116859"/>
                <a:gd name="connsiteY350" fmla="*/ 538487 h 2022142"/>
                <a:gd name="connsiteX351" fmla="*/ 927605 w 5116859"/>
                <a:gd name="connsiteY351" fmla="*/ 535922 h 2022142"/>
                <a:gd name="connsiteX352" fmla="*/ 904526 w 5116859"/>
                <a:gd name="connsiteY352" fmla="*/ 535922 h 2022142"/>
                <a:gd name="connsiteX353" fmla="*/ 849393 w 5116859"/>
                <a:gd name="connsiteY353" fmla="*/ 528229 h 2022142"/>
                <a:gd name="connsiteX354" fmla="*/ 836572 w 5116859"/>
                <a:gd name="connsiteY354" fmla="*/ 530794 h 2022142"/>
                <a:gd name="connsiteX355" fmla="*/ 799389 w 5116859"/>
                <a:gd name="connsiteY355" fmla="*/ 524383 h 2022142"/>
                <a:gd name="connsiteX356" fmla="*/ 768617 w 5116859"/>
                <a:gd name="connsiteY356" fmla="*/ 506433 h 2022142"/>
                <a:gd name="connsiteX357" fmla="*/ 749385 w 5116859"/>
                <a:gd name="connsiteY357" fmla="*/ 511561 h 2022142"/>
                <a:gd name="connsiteX358" fmla="*/ 678866 w 5116859"/>
                <a:gd name="connsiteY358" fmla="*/ 489765 h 2022142"/>
                <a:gd name="connsiteX359" fmla="*/ 671174 w 5116859"/>
                <a:gd name="connsiteY359" fmla="*/ 487201 h 2022142"/>
                <a:gd name="connsiteX360" fmla="*/ 654505 w 5116859"/>
                <a:gd name="connsiteY360" fmla="*/ 494893 h 2022142"/>
                <a:gd name="connsiteX361" fmla="*/ 628862 w 5116859"/>
                <a:gd name="connsiteY361" fmla="*/ 488482 h 2022142"/>
                <a:gd name="connsiteX362" fmla="*/ 621169 w 5116859"/>
                <a:gd name="connsiteY362" fmla="*/ 487201 h 2022142"/>
                <a:gd name="connsiteX363" fmla="*/ 559626 w 5116859"/>
                <a:gd name="connsiteY363" fmla="*/ 467968 h 2022142"/>
                <a:gd name="connsiteX364" fmla="*/ 519879 w 5116859"/>
                <a:gd name="connsiteY364" fmla="*/ 438478 h 2022142"/>
                <a:gd name="connsiteX365" fmla="*/ 496800 w 5116859"/>
                <a:gd name="connsiteY365" fmla="*/ 446171 h 2022142"/>
                <a:gd name="connsiteX366" fmla="*/ 469875 w 5116859"/>
                <a:gd name="connsiteY366" fmla="*/ 429504 h 2022142"/>
                <a:gd name="connsiteX367" fmla="*/ 453207 w 5116859"/>
                <a:gd name="connsiteY367" fmla="*/ 405143 h 2022142"/>
                <a:gd name="connsiteX368" fmla="*/ 445514 w 5116859"/>
                <a:gd name="connsiteY368" fmla="*/ 416682 h 2022142"/>
                <a:gd name="connsiteX369" fmla="*/ 437821 w 5116859"/>
                <a:gd name="connsiteY369" fmla="*/ 416682 h 2022142"/>
                <a:gd name="connsiteX370" fmla="*/ 417307 w 5116859"/>
                <a:gd name="connsiteY370" fmla="*/ 405143 h 2022142"/>
                <a:gd name="connsiteX371" fmla="*/ 363456 w 5116859"/>
                <a:gd name="connsiteY371" fmla="*/ 371806 h 2022142"/>
                <a:gd name="connsiteX372" fmla="*/ 322427 w 5116859"/>
                <a:gd name="connsiteY372" fmla="*/ 326931 h 2022142"/>
                <a:gd name="connsiteX373" fmla="*/ 309779 w 5116859"/>
                <a:gd name="connsiteY373" fmla="*/ 307958 h 2022142"/>
                <a:gd name="connsiteX374" fmla="*/ 310888 w 5116859"/>
                <a:gd name="connsiteY374" fmla="*/ 307699 h 2022142"/>
                <a:gd name="connsiteX375" fmla="*/ 309606 w 5116859"/>
                <a:gd name="connsiteY375" fmla="*/ 307699 h 2022142"/>
                <a:gd name="connsiteX376" fmla="*/ 309779 w 5116859"/>
                <a:gd name="connsiteY376" fmla="*/ 307958 h 2022142"/>
                <a:gd name="connsiteX377" fmla="*/ 301272 w 5116859"/>
                <a:gd name="connsiteY377" fmla="*/ 309943 h 2022142"/>
                <a:gd name="connsiteX378" fmla="*/ 295502 w 5116859"/>
                <a:gd name="connsiteY378" fmla="*/ 302570 h 2022142"/>
                <a:gd name="connsiteX379" fmla="*/ 283963 w 5116859"/>
                <a:gd name="connsiteY379" fmla="*/ 297441 h 2022142"/>
                <a:gd name="connsiteX380" fmla="*/ 257037 w 5116859"/>
                <a:gd name="connsiteY380" fmla="*/ 297441 h 2022142"/>
                <a:gd name="connsiteX381" fmla="*/ 218573 w 5116859"/>
                <a:gd name="connsiteY381" fmla="*/ 264105 h 2022142"/>
                <a:gd name="connsiteX382" fmla="*/ 207033 w 5116859"/>
                <a:gd name="connsiteY382" fmla="*/ 244873 h 2022142"/>
                <a:gd name="connsiteX383" fmla="*/ 172415 w 5116859"/>
                <a:gd name="connsiteY383" fmla="*/ 208973 h 2022142"/>
                <a:gd name="connsiteX384" fmla="*/ 123693 w 5116859"/>
                <a:gd name="connsiteY384" fmla="*/ 160251 h 2022142"/>
                <a:gd name="connsiteX385" fmla="*/ 77536 w 5116859"/>
                <a:gd name="connsiteY385" fmla="*/ 112811 h 2022142"/>
                <a:gd name="connsiteX386" fmla="*/ 76253 w 5116859"/>
                <a:gd name="connsiteY386" fmla="*/ 102554 h 2022142"/>
                <a:gd name="connsiteX387" fmla="*/ 67279 w 5116859"/>
                <a:gd name="connsiteY387" fmla="*/ 87168 h 2022142"/>
                <a:gd name="connsiteX388" fmla="*/ 54457 w 5116859"/>
                <a:gd name="connsiteY388" fmla="*/ 79475 h 2022142"/>
                <a:gd name="connsiteX389" fmla="*/ 28814 w 5116859"/>
                <a:gd name="connsiteY389" fmla="*/ 47421 h 2022142"/>
                <a:gd name="connsiteX390" fmla="*/ 7017 w 5116859"/>
                <a:gd name="connsiteY390" fmla="*/ 15367 h 2022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</a:cxnLst>
              <a:rect l="l" t="t" r="r" b="b"/>
              <a:pathLst>
                <a:path w="5116859" h="2022142">
                  <a:moveTo>
                    <a:pt x="4598414" y="1952703"/>
                  </a:moveTo>
                  <a:lnTo>
                    <a:pt x="4599696" y="1955268"/>
                  </a:lnTo>
                  <a:lnTo>
                    <a:pt x="4600978" y="1952703"/>
                  </a:lnTo>
                  <a:close/>
                  <a:moveTo>
                    <a:pt x="4313775" y="1952703"/>
                  </a:moveTo>
                  <a:lnTo>
                    <a:pt x="4312493" y="1955268"/>
                  </a:lnTo>
                  <a:lnTo>
                    <a:pt x="4315058" y="1955268"/>
                  </a:lnTo>
                  <a:close/>
                  <a:moveTo>
                    <a:pt x="3663722" y="1830899"/>
                  </a:moveTo>
                  <a:cubicBezTo>
                    <a:pt x="3663722" y="1830899"/>
                    <a:pt x="3662441" y="1832181"/>
                    <a:pt x="3662441" y="1832181"/>
                  </a:cubicBezTo>
                  <a:cubicBezTo>
                    <a:pt x="3662441" y="1833463"/>
                    <a:pt x="3663722" y="1833463"/>
                    <a:pt x="3663722" y="1834745"/>
                  </a:cubicBezTo>
                  <a:cubicBezTo>
                    <a:pt x="3665005" y="1834745"/>
                    <a:pt x="3665005" y="1833463"/>
                    <a:pt x="3665005" y="1833463"/>
                  </a:cubicBezTo>
                  <a:cubicBezTo>
                    <a:pt x="3665005" y="1832181"/>
                    <a:pt x="3663722" y="1832181"/>
                    <a:pt x="3663722" y="1830899"/>
                  </a:cubicBezTo>
                  <a:close/>
                  <a:moveTo>
                    <a:pt x="3521404" y="1627036"/>
                  </a:moveTo>
                  <a:lnTo>
                    <a:pt x="3518839" y="1629600"/>
                  </a:lnTo>
                  <a:lnTo>
                    <a:pt x="3522685" y="1629600"/>
                  </a:lnTo>
                  <a:close/>
                  <a:moveTo>
                    <a:pt x="3222662" y="1442406"/>
                  </a:moveTo>
                  <a:lnTo>
                    <a:pt x="3223944" y="1444970"/>
                  </a:lnTo>
                  <a:lnTo>
                    <a:pt x="3225226" y="1442406"/>
                  </a:lnTo>
                  <a:close/>
                  <a:moveTo>
                    <a:pt x="3299591" y="1435995"/>
                  </a:moveTo>
                  <a:cubicBezTo>
                    <a:pt x="3300873" y="1437277"/>
                    <a:pt x="3300873" y="1438559"/>
                    <a:pt x="3302155" y="1439841"/>
                  </a:cubicBezTo>
                  <a:cubicBezTo>
                    <a:pt x="3303437" y="1439841"/>
                    <a:pt x="3304719" y="1438559"/>
                    <a:pt x="3304719" y="1437277"/>
                  </a:cubicBezTo>
                  <a:cubicBezTo>
                    <a:pt x="3304719" y="1437277"/>
                    <a:pt x="3303437" y="1435995"/>
                    <a:pt x="3303437" y="1435995"/>
                  </a:cubicBezTo>
                  <a:cubicBezTo>
                    <a:pt x="3302155" y="1435995"/>
                    <a:pt x="3300873" y="1435995"/>
                    <a:pt x="3299591" y="1435995"/>
                  </a:cubicBezTo>
                  <a:close/>
                  <a:moveTo>
                    <a:pt x="3012388" y="1214182"/>
                  </a:moveTo>
                  <a:cubicBezTo>
                    <a:pt x="3012388" y="1215464"/>
                    <a:pt x="3012388" y="1216747"/>
                    <a:pt x="3012388" y="1218029"/>
                  </a:cubicBezTo>
                  <a:cubicBezTo>
                    <a:pt x="3012388" y="1218029"/>
                    <a:pt x="3013671" y="1218029"/>
                    <a:pt x="3014952" y="1218029"/>
                  </a:cubicBezTo>
                  <a:cubicBezTo>
                    <a:pt x="3014952" y="1216747"/>
                    <a:pt x="3014952" y="1215464"/>
                    <a:pt x="3014952" y="1214182"/>
                  </a:cubicBezTo>
                  <a:cubicBezTo>
                    <a:pt x="3014952" y="1214182"/>
                    <a:pt x="3013671" y="1214182"/>
                    <a:pt x="3012388" y="1214182"/>
                  </a:cubicBezTo>
                  <a:close/>
                  <a:moveTo>
                    <a:pt x="2495680" y="616698"/>
                  </a:moveTo>
                  <a:cubicBezTo>
                    <a:pt x="2494398" y="616698"/>
                    <a:pt x="2493115" y="617980"/>
                    <a:pt x="2491833" y="617980"/>
                  </a:cubicBezTo>
                  <a:cubicBezTo>
                    <a:pt x="2493115" y="623109"/>
                    <a:pt x="2494398" y="626955"/>
                    <a:pt x="2495680" y="630802"/>
                  </a:cubicBezTo>
                  <a:cubicBezTo>
                    <a:pt x="2496962" y="629519"/>
                    <a:pt x="2498244" y="629519"/>
                    <a:pt x="2499526" y="629519"/>
                  </a:cubicBezTo>
                  <a:cubicBezTo>
                    <a:pt x="2498244" y="625673"/>
                    <a:pt x="2496962" y="620545"/>
                    <a:pt x="2495680" y="616698"/>
                  </a:cubicBezTo>
                  <a:close/>
                  <a:moveTo>
                    <a:pt x="1191728" y="514125"/>
                  </a:moveTo>
                  <a:cubicBezTo>
                    <a:pt x="1190446" y="514125"/>
                    <a:pt x="1190446" y="514125"/>
                    <a:pt x="1189164" y="515408"/>
                  </a:cubicBezTo>
                  <a:cubicBezTo>
                    <a:pt x="1190446" y="515408"/>
                    <a:pt x="1190446" y="516690"/>
                    <a:pt x="1191728" y="516690"/>
                  </a:cubicBezTo>
                  <a:cubicBezTo>
                    <a:pt x="1193010" y="516690"/>
                    <a:pt x="1194293" y="515408"/>
                    <a:pt x="1194293" y="515408"/>
                  </a:cubicBezTo>
                  <a:cubicBezTo>
                    <a:pt x="1193010" y="515408"/>
                    <a:pt x="1193010" y="514125"/>
                    <a:pt x="1191728" y="514125"/>
                  </a:cubicBezTo>
                  <a:close/>
                  <a:moveTo>
                    <a:pt x="2223863" y="487201"/>
                  </a:moveTo>
                  <a:cubicBezTo>
                    <a:pt x="2223863" y="487201"/>
                    <a:pt x="2222581" y="488482"/>
                    <a:pt x="2221298" y="488482"/>
                  </a:cubicBezTo>
                  <a:cubicBezTo>
                    <a:pt x="2223863" y="488482"/>
                    <a:pt x="2225145" y="488482"/>
                    <a:pt x="2225145" y="489765"/>
                  </a:cubicBezTo>
                  <a:cubicBezTo>
                    <a:pt x="2225145" y="488482"/>
                    <a:pt x="2223863" y="488482"/>
                    <a:pt x="2223863" y="487201"/>
                  </a:cubicBezTo>
                  <a:close/>
                  <a:moveTo>
                    <a:pt x="1095567" y="467968"/>
                  </a:moveTo>
                  <a:cubicBezTo>
                    <a:pt x="1093002" y="470532"/>
                    <a:pt x="1093002" y="474379"/>
                    <a:pt x="1091720" y="476943"/>
                  </a:cubicBezTo>
                  <a:cubicBezTo>
                    <a:pt x="1094285" y="478225"/>
                    <a:pt x="1095567" y="478225"/>
                    <a:pt x="1099413" y="479508"/>
                  </a:cubicBezTo>
                  <a:cubicBezTo>
                    <a:pt x="1100695" y="476943"/>
                    <a:pt x="1101977" y="473097"/>
                    <a:pt x="1101977" y="469250"/>
                  </a:cubicBezTo>
                  <a:cubicBezTo>
                    <a:pt x="1100695" y="469250"/>
                    <a:pt x="1095567" y="466686"/>
                    <a:pt x="1095567" y="467968"/>
                  </a:cubicBezTo>
                  <a:close/>
                  <a:moveTo>
                    <a:pt x="845546" y="460275"/>
                  </a:moveTo>
                  <a:lnTo>
                    <a:pt x="845546" y="462839"/>
                  </a:lnTo>
                  <a:lnTo>
                    <a:pt x="848111" y="461557"/>
                  </a:lnTo>
                  <a:close/>
                  <a:moveTo>
                    <a:pt x="962223" y="455147"/>
                  </a:moveTo>
                  <a:cubicBezTo>
                    <a:pt x="960940" y="455147"/>
                    <a:pt x="960940" y="456429"/>
                    <a:pt x="959658" y="456429"/>
                  </a:cubicBezTo>
                  <a:cubicBezTo>
                    <a:pt x="959658" y="457711"/>
                    <a:pt x="960940" y="458993"/>
                    <a:pt x="960940" y="458993"/>
                  </a:cubicBezTo>
                  <a:cubicBezTo>
                    <a:pt x="960940" y="458993"/>
                    <a:pt x="962223" y="457711"/>
                    <a:pt x="963505" y="457711"/>
                  </a:cubicBezTo>
                  <a:cubicBezTo>
                    <a:pt x="963505" y="456429"/>
                    <a:pt x="962223" y="456429"/>
                    <a:pt x="962223" y="455147"/>
                  </a:cubicBezTo>
                  <a:close/>
                  <a:moveTo>
                    <a:pt x="319863" y="303852"/>
                  </a:moveTo>
                  <a:cubicBezTo>
                    <a:pt x="317299" y="305134"/>
                    <a:pt x="314734" y="306417"/>
                    <a:pt x="312170" y="307699"/>
                  </a:cubicBezTo>
                  <a:lnTo>
                    <a:pt x="314734" y="307699"/>
                  </a:lnTo>
                  <a:cubicBezTo>
                    <a:pt x="317299" y="306417"/>
                    <a:pt x="318581" y="305134"/>
                    <a:pt x="319863" y="303852"/>
                  </a:cubicBezTo>
                  <a:close/>
                  <a:moveTo>
                    <a:pt x="221137" y="226923"/>
                  </a:moveTo>
                  <a:lnTo>
                    <a:pt x="222419" y="229487"/>
                  </a:lnTo>
                  <a:lnTo>
                    <a:pt x="223701" y="226923"/>
                  </a:lnTo>
                  <a:close/>
                  <a:moveTo>
                    <a:pt x="163440" y="170508"/>
                  </a:moveTo>
                  <a:lnTo>
                    <a:pt x="160876" y="171790"/>
                  </a:lnTo>
                  <a:lnTo>
                    <a:pt x="163440" y="173072"/>
                  </a:lnTo>
                  <a:close/>
                  <a:moveTo>
                    <a:pt x="0" y="0"/>
                  </a:moveTo>
                  <a:lnTo>
                    <a:pt x="135245" y="0"/>
                  </a:lnTo>
                  <a:lnTo>
                    <a:pt x="148054" y="19214"/>
                  </a:lnTo>
                  <a:cubicBezTo>
                    <a:pt x="166004" y="48703"/>
                    <a:pt x="186519" y="76911"/>
                    <a:pt x="214726" y="99990"/>
                  </a:cubicBezTo>
                  <a:cubicBezTo>
                    <a:pt x="233959" y="115375"/>
                    <a:pt x="251909" y="135890"/>
                    <a:pt x="255755" y="162815"/>
                  </a:cubicBezTo>
                  <a:cubicBezTo>
                    <a:pt x="257037" y="169226"/>
                    <a:pt x="262166" y="175637"/>
                    <a:pt x="267295" y="178201"/>
                  </a:cubicBezTo>
                  <a:cubicBezTo>
                    <a:pt x="281398" y="185894"/>
                    <a:pt x="301913" y="185894"/>
                    <a:pt x="303195" y="208973"/>
                  </a:cubicBezTo>
                  <a:cubicBezTo>
                    <a:pt x="303195" y="211537"/>
                    <a:pt x="309606" y="214101"/>
                    <a:pt x="313452" y="215384"/>
                  </a:cubicBezTo>
                  <a:cubicBezTo>
                    <a:pt x="333967" y="219230"/>
                    <a:pt x="346788" y="230769"/>
                    <a:pt x="357046" y="247437"/>
                  </a:cubicBezTo>
                  <a:cubicBezTo>
                    <a:pt x="359610" y="252566"/>
                    <a:pt x="366021" y="258977"/>
                    <a:pt x="371149" y="260259"/>
                  </a:cubicBezTo>
                  <a:cubicBezTo>
                    <a:pt x="398074" y="264105"/>
                    <a:pt x="407050" y="294877"/>
                    <a:pt x="433975" y="297441"/>
                  </a:cubicBezTo>
                  <a:cubicBezTo>
                    <a:pt x="432693" y="312827"/>
                    <a:pt x="442950" y="310263"/>
                    <a:pt x="454489" y="310263"/>
                  </a:cubicBezTo>
                  <a:cubicBezTo>
                    <a:pt x="460900" y="310263"/>
                    <a:pt x="468593" y="316674"/>
                    <a:pt x="475004" y="320520"/>
                  </a:cubicBezTo>
                  <a:cubicBezTo>
                    <a:pt x="487825" y="328213"/>
                    <a:pt x="499365" y="335906"/>
                    <a:pt x="510904" y="343599"/>
                  </a:cubicBezTo>
                  <a:cubicBezTo>
                    <a:pt x="512186" y="344881"/>
                    <a:pt x="513468" y="347446"/>
                    <a:pt x="514751" y="348728"/>
                  </a:cubicBezTo>
                  <a:cubicBezTo>
                    <a:pt x="514751" y="346163"/>
                    <a:pt x="513468" y="344881"/>
                    <a:pt x="513468" y="342317"/>
                  </a:cubicBezTo>
                  <a:cubicBezTo>
                    <a:pt x="519879" y="341035"/>
                    <a:pt x="526290" y="339753"/>
                    <a:pt x="531418" y="346163"/>
                  </a:cubicBezTo>
                  <a:cubicBezTo>
                    <a:pt x="536547" y="352574"/>
                    <a:pt x="541676" y="361549"/>
                    <a:pt x="546804" y="369242"/>
                  </a:cubicBezTo>
                  <a:cubicBezTo>
                    <a:pt x="553215" y="367960"/>
                    <a:pt x="559626" y="366678"/>
                    <a:pt x="567319" y="365396"/>
                  </a:cubicBezTo>
                  <a:cubicBezTo>
                    <a:pt x="575012" y="371806"/>
                    <a:pt x="582705" y="380781"/>
                    <a:pt x="591680" y="383346"/>
                  </a:cubicBezTo>
                  <a:cubicBezTo>
                    <a:pt x="605784" y="387192"/>
                    <a:pt x="622451" y="388474"/>
                    <a:pt x="637838" y="389757"/>
                  </a:cubicBezTo>
                  <a:cubicBezTo>
                    <a:pt x="646812" y="389757"/>
                    <a:pt x="654505" y="389757"/>
                    <a:pt x="658352" y="398732"/>
                  </a:cubicBezTo>
                  <a:cubicBezTo>
                    <a:pt x="662198" y="405143"/>
                    <a:pt x="667327" y="408989"/>
                    <a:pt x="675020" y="403860"/>
                  </a:cubicBezTo>
                  <a:cubicBezTo>
                    <a:pt x="685277" y="396167"/>
                    <a:pt x="692970" y="400014"/>
                    <a:pt x="703227" y="406425"/>
                  </a:cubicBezTo>
                  <a:cubicBezTo>
                    <a:pt x="712202" y="411553"/>
                    <a:pt x="726306" y="410271"/>
                    <a:pt x="737845" y="411553"/>
                  </a:cubicBezTo>
                  <a:cubicBezTo>
                    <a:pt x="757078" y="415400"/>
                    <a:pt x="775028" y="417964"/>
                    <a:pt x="794260" y="421811"/>
                  </a:cubicBezTo>
                  <a:cubicBezTo>
                    <a:pt x="799389" y="423093"/>
                    <a:pt x="804518" y="425657"/>
                    <a:pt x="809646" y="425657"/>
                  </a:cubicBezTo>
                  <a:cubicBezTo>
                    <a:pt x="830161" y="426939"/>
                    <a:pt x="850675" y="426939"/>
                    <a:pt x="871189" y="437196"/>
                  </a:cubicBezTo>
                  <a:cubicBezTo>
                    <a:pt x="890422" y="446171"/>
                    <a:pt x="916065" y="444889"/>
                    <a:pt x="939144" y="446171"/>
                  </a:cubicBezTo>
                  <a:cubicBezTo>
                    <a:pt x="963505" y="447454"/>
                    <a:pt x="990430" y="448736"/>
                    <a:pt x="1014791" y="444889"/>
                  </a:cubicBezTo>
                  <a:cubicBezTo>
                    <a:pt x="1031459" y="442325"/>
                    <a:pt x="1049409" y="451300"/>
                    <a:pt x="1066077" y="441043"/>
                  </a:cubicBezTo>
                  <a:cubicBezTo>
                    <a:pt x="1068642" y="439761"/>
                    <a:pt x="1076334" y="444889"/>
                    <a:pt x="1080181" y="447454"/>
                  </a:cubicBezTo>
                  <a:cubicBezTo>
                    <a:pt x="1084027" y="450018"/>
                    <a:pt x="1085309" y="455147"/>
                    <a:pt x="1089156" y="458993"/>
                  </a:cubicBezTo>
                  <a:cubicBezTo>
                    <a:pt x="1108388" y="435914"/>
                    <a:pt x="1108388" y="435914"/>
                    <a:pt x="1146853" y="448736"/>
                  </a:cubicBezTo>
                  <a:cubicBezTo>
                    <a:pt x="1168650" y="432068"/>
                    <a:pt x="1193010" y="426939"/>
                    <a:pt x="1221218" y="437196"/>
                  </a:cubicBezTo>
                  <a:cubicBezTo>
                    <a:pt x="1228911" y="441043"/>
                    <a:pt x="1234040" y="439761"/>
                    <a:pt x="1239168" y="433350"/>
                  </a:cubicBezTo>
                  <a:cubicBezTo>
                    <a:pt x="1246861" y="424375"/>
                    <a:pt x="1258400" y="423093"/>
                    <a:pt x="1268657" y="424375"/>
                  </a:cubicBezTo>
                  <a:cubicBezTo>
                    <a:pt x="1285326" y="426939"/>
                    <a:pt x="1300711" y="423093"/>
                    <a:pt x="1316097" y="419246"/>
                  </a:cubicBezTo>
                  <a:cubicBezTo>
                    <a:pt x="1326354" y="417964"/>
                    <a:pt x="1336612" y="414118"/>
                    <a:pt x="1346869" y="414118"/>
                  </a:cubicBezTo>
                  <a:cubicBezTo>
                    <a:pt x="1357126" y="412835"/>
                    <a:pt x="1369948" y="411553"/>
                    <a:pt x="1377641" y="416682"/>
                  </a:cubicBezTo>
                  <a:cubicBezTo>
                    <a:pt x="1389180" y="423093"/>
                    <a:pt x="1395591" y="405143"/>
                    <a:pt x="1407130" y="414118"/>
                  </a:cubicBezTo>
                  <a:cubicBezTo>
                    <a:pt x="1416105" y="421811"/>
                    <a:pt x="1423798" y="410271"/>
                    <a:pt x="1432773" y="407707"/>
                  </a:cubicBezTo>
                  <a:cubicBezTo>
                    <a:pt x="1439184" y="405143"/>
                    <a:pt x="1445595" y="400014"/>
                    <a:pt x="1452006" y="401296"/>
                  </a:cubicBezTo>
                  <a:cubicBezTo>
                    <a:pt x="1466110" y="402578"/>
                    <a:pt x="1477649" y="407707"/>
                    <a:pt x="1491753" y="397450"/>
                  </a:cubicBezTo>
                  <a:cubicBezTo>
                    <a:pt x="1500728" y="391039"/>
                    <a:pt x="1517396" y="392321"/>
                    <a:pt x="1531499" y="391039"/>
                  </a:cubicBezTo>
                  <a:cubicBezTo>
                    <a:pt x="1546885" y="389757"/>
                    <a:pt x="1562271" y="392321"/>
                    <a:pt x="1576375" y="388474"/>
                  </a:cubicBezTo>
                  <a:cubicBezTo>
                    <a:pt x="1603300" y="382064"/>
                    <a:pt x="1631507" y="376935"/>
                    <a:pt x="1659715" y="378217"/>
                  </a:cubicBezTo>
                  <a:cubicBezTo>
                    <a:pt x="1668690" y="379499"/>
                    <a:pt x="1678947" y="380781"/>
                    <a:pt x="1689204" y="380781"/>
                  </a:cubicBezTo>
                  <a:cubicBezTo>
                    <a:pt x="1699462" y="380781"/>
                    <a:pt x="1711001" y="378217"/>
                    <a:pt x="1721258" y="376935"/>
                  </a:cubicBezTo>
                  <a:cubicBezTo>
                    <a:pt x="1730233" y="375653"/>
                    <a:pt x="1740491" y="374371"/>
                    <a:pt x="1748184" y="370524"/>
                  </a:cubicBezTo>
                  <a:cubicBezTo>
                    <a:pt x="1759723" y="364114"/>
                    <a:pt x="1773827" y="362831"/>
                    <a:pt x="1784084" y="365396"/>
                  </a:cubicBezTo>
                  <a:cubicBezTo>
                    <a:pt x="1805881" y="370524"/>
                    <a:pt x="1826395" y="365396"/>
                    <a:pt x="1848192" y="364114"/>
                  </a:cubicBezTo>
                  <a:cubicBezTo>
                    <a:pt x="1867424" y="361549"/>
                    <a:pt x="1885374" y="361549"/>
                    <a:pt x="1904606" y="361549"/>
                  </a:cubicBezTo>
                  <a:cubicBezTo>
                    <a:pt x="1912299" y="361549"/>
                    <a:pt x="1918710" y="364114"/>
                    <a:pt x="1925121" y="362831"/>
                  </a:cubicBezTo>
                  <a:cubicBezTo>
                    <a:pt x="1953328" y="357703"/>
                    <a:pt x="1980253" y="364114"/>
                    <a:pt x="2008461" y="365396"/>
                  </a:cubicBezTo>
                  <a:cubicBezTo>
                    <a:pt x="2026411" y="366678"/>
                    <a:pt x="2043079" y="370524"/>
                    <a:pt x="2061029" y="369242"/>
                  </a:cubicBezTo>
                  <a:cubicBezTo>
                    <a:pt x="2077698" y="367960"/>
                    <a:pt x="2094365" y="373089"/>
                    <a:pt x="2111033" y="376935"/>
                  </a:cubicBezTo>
                  <a:cubicBezTo>
                    <a:pt x="2122573" y="379499"/>
                    <a:pt x="2132830" y="382064"/>
                    <a:pt x="2143087" y="384628"/>
                  </a:cubicBezTo>
                  <a:cubicBezTo>
                    <a:pt x="2153344" y="388474"/>
                    <a:pt x="2162320" y="392321"/>
                    <a:pt x="2171295" y="396167"/>
                  </a:cubicBezTo>
                  <a:cubicBezTo>
                    <a:pt x="2189244" y="403860"/>
                    <a:pt x="2207195" y="407707"/>
                    <a:pt x="2226427" y="405143"/>
                  </a:cubicBezTo>
                  <a:cubicBezTo>
                    <a:pt x="2253352" y="402578"/>
                    <a:pt x="2276432" y="415400"/>
                    <a:pt x="2300792" y="424375"/>
                  </a:cubicBezTo>
                  <a:cubicBezTo>
                    <a:pt x="2330282" y="435914"/>
                    <a:pt x="2357207" y="448736"/>
                    <a:pt x="2386697" y="456429"/>
                  </a:cubicBezTo>
                  <a:cubicBezTo>
                    <a:pt x="2402083" y="460275"/>
                    <a:pt x="2418750" y="466686"/>
                    <a:pt x="2430290" y="476943"/>
                  </a:cubicBezTo>
                  <a:cubicBezTo>
                    <a:pt x="2457215" y="498740"/>
                    <a:pt x="2491833" y="507715"/>
                    <a:pt x="2517477" y="530794"/>
                  </a:cubicBezTo>
                  <a:cubicBezTo>
                    <a:pt x="2522605" y="535922"/>
                    <a:pt x="2531580" y="537205"/>
                    <a:pt x="2539273" y="539769"/>
                  </a:cubicBezTo>
                  <a:cubicBezTo>
                    <a:pt x="2566198" y="551308"/>
                    <a:pt x="2587995" y="566694"/>
                    <a:pt x="2604663" y="589773"/>
                  </a:cubicBezTo>
                  <a:cubicBezTo>
                    <a:pt x="2608509" y="596184"/>
                    <a:pt x="2609792" y="607723"/>
                    <a:pt x="2622613" y="605159"/>
                  </a:cubicBezTo>
                  <a:cubicBezTo>
                    <a:pt x="2625177" y="612852"/>
                    <a:pt x="2625177" y="620545"/>
                    <a:pt x="2629024" y="626955"/>
                  </a:cubicBezTo>
                  <a:cubicBezTo>
                    <a:pt x="2631588" y="630802"/>
                    <a:pt x="2636717" y="634648"/>
                    <a:pt x="2640563" y="637212"/>
                  </a:cubicBezTo>
                  <a:cubicBezTo>
                    <a:pt x="2659795" y="650034"/>
                    <a:pt x="2679028" y="664138"/>
                    <a:pt x="2688003" y="687216"/>
                  </a:cubicBezTo>
                  <a:cubicBezTo>
                    <a:pt x="2690567" y="693627"/>
                    <a:pt x="2698260" y="697474"/>
                    <a:pt x="2705953" y="703885"/>
                  </a:cubicBezTo>
                  <a:cubicBezTo>
                    <a:pt x="2707235" y="698756"/>
                    <a:pt x="2707235" y="694909"/>
                    <a:pt x="2708517" y="691063"/>
                  </a:cubicBezTo>
                  <a:cubicBezTo>
                    <a:pt x="2709800" y="691063"/>
                    <a:pt x="2711082" y="689781"/>
                    <a:pt x="2711082" y="689781"/>
                  </a:cubicBezTo>
                  <a:cubicBezTo>
                    <a:pt x="2725186" y="701320"/>
                    <a:pt x="2740571" y="711578"/>
                    <a:pt x="2753393" y="724399"/>
                  </a:cubicBezTo>
                  <a:cubicBezTo>
                    <a:pt x="2758522" y="729528"/>
                    <a:pt x="2758522" y="739785"/>
                    <a:pt x="2763650" y="744913"/>
                  </a:cubicBezTo>
                  <a:cubicBezTo>
                    <a:pt x="2767497" y="748760"/>
                    <a:pt x="2775189" y="748760"/>
                    <a:pt x="2780318" y="752606"/>
                  </a:cubicBezTo>
                  <a:cubicBezTo>
                    <a:pt x="2791857" y="762864"/>
                    <a:pt x="2807243" y="771839"/>
                    <a:pt x="2813654" y="784660"/>
                  </a:cubicBezTo>
                  <a:cubicBezTo>
                    <a:pt x="2821347" y="800046"/>
                    <a:pt x="2834169" y="807739"/>
                    <a:pt x="2844426" y="819279"/>
                  </a:cubicBezTo>
                  <a:cubicBezTo>
                    <a:pt x="2853401" y="829536"/>
                    <a:pt x="2861094" y="841075"/>
                    <a:pt x="2868787" y="853897"/>
                  </a:cubicBezTo>
                  <a:cubicBezTo>
                    <a:pt x="2875197" y="864154"/>
                    <a:pt x="2875197" y="876976"/>
                    <a:pt x="2888019" y="885950"/>
                  </a:cubicBezTo>
                  <a:cubicBezTo>
                    <a:pt x="2898277" y="892361"/>
                    <a:pt x="2902123" y="905183"/>
                    <a:pt x="2911098" y="914158"/>
                  </a:cubicBezTo>
                  <a:cubicBezTo>
                    <a:pt x="2923920" y="926980"/>
                    <a:pt x="2932894" y="943647"/>
                    <a:pt x="2941869" y="959033"/>
                  </a:cubicBezTo>
                  <a:cubicBezTo>
                    <a:pt x="2950845" y="974419"/>
                    <a:pt x="2958537" y="988523"/>
                    <a:pt x="2972642" y="998780"/>
                  </a:cubicBezTo>
                  <a:cubicBezTo>
                    <a:pt x="2977770" y="1002627"/>
                    <a:pt x="2980334" y="1009037"/>
                    <a:pt x="2984180" y="1014166"/>
                  </a:cubicBezTo>
                  <a:cubicBezTo>
                    <a:pt x="2994438" y="1028270"/>
                    <a:pt x="2998285" y="1046220"/>
                    <a:pt x="3016234" y="1052631"/>
                  </a:cubicBezTo>
                  <a:cubicBezTo>
                    <a:pt x="3029056" y="1078274"/>
                    <a:pt x="3058546" y="1096224"/>
                    <a:pt x="3052135" y="1129560"/>
                  </a:cubicBezTo>
                  <a:cubicBezTo>
                    <a:pt x="3059828" y="1137253"/>
                    <a:pt x="3073931" y="1130842"/>
                    <a:pt x="3077778" y="1144946"/>
                  </a:cubicBezTo>
                  <a:cubicBezTo>
                    <a:pt x="3082907" y="1161614"/>
                    <a:pt x="3088035" y="1179564"/>
                    <a:pt x="3109832" y="1185975"/>
                  </a:cubicBezTo>
                  <a:cubicBezTo>
                    <a:pt x="3116243" y="1187257"/>
                    <a:pt x="3122654" y="1196232"/>
                    <a:pt x="3125217" y="1202643"/>
                  </a:cubicBezTo>
                  <a:cubicBezTo>
                    <a:pt x="3131628" y="1219311"/>
                    <a:pt x="3144450" y="1230850"/>
                    <a:pt x="3155989" y="1242390"/>
                  </a:cubicBezTo>
                  <a:cubicBezTo>
                    <a:pt x="3170093" y="1256494"/>
                    <a:pt x="3181633" y="1271879"/>
                    <a:pt x="3191890" y="1288547"/>
                  </a:cubicBezTo>
                  <a:cubicBezTo>
                    <a:pt x="3203429" y="1307780"/>
                    <a:pt x="3221379" y="1321883"/>
                    <a:pt x="3236765" y="1338551"/>
                  </a:cubicBezTo>
                  <a:cubicBezTo>
                    <a:pt x="3252151" y="1338551"/>
                    <a:pt x="3245740" y="1360348"/>
                    <a:pt x="3261126" y="1360348"/>
                  </a:cubicBezTo>
                  <a:cubicBezTo>
                    <a:pt x="3266254" y="1379580"/>
                    <a:pt x="3275230" y="1393684"/>
                    <a:pt x="3294462" y="1400095"/>
                  </a:cubicBezTo>
                  <a:cubicBezTo>
                    <a:pt x="3306002" y="1425738"/>
                    <a:pt x="3332927" y="1435995"/>
                    <a:pt x="3349595" y="1455227"/>
                  </a:cubicBezTo>
                  <a:cubicBezTo>
                    <a:pt x="3352159" y="1457792"/>
                    <a:pt x="3356005" y="1460356"/>
                    <a:pt x="3358570" y="1462920"/>
                  </a:cubicBezTo>
                  <a:cubicBezTo>
                    <a:pt x="3370109" y="1473178"/>
                    <a:pt x="3384213" y="1482152"/>
                    <a:pt x="3394470" y="1493692"/>
                  </a:cubicBezTo>
                  <a:cubicBezTo>
                    <a:pt x="3404728" y="1503949"/>
                    <a:pt x="3394470" y="1520617"/>
                    <a:pt x="3404728" y="1532157"/>
                  </a:cubicBezTo>
                  <a:cubicBezTo>
                    <a:pt x="3407292" y="1534721"/>
                    <a:pt x="3408574" y="1537285"/>
                    <a:pt x="3411139" y="1544978"/>
                  </a:cubicBezTo>
                  <a:cubicBezTo>
                    <a:pt x="3412420" y="1536003"/>
                    <a:pt x="3413702" y="1532157"/>
                    <a:pt x="3413702" y="1527028"/>
                  </a:cubicBezTo>
                  <a:cubicBezTo>
                    <a:pt x="3416267" y="1527028"/>
                    <a:pt x="3420113" y="1528310"/>
                    <a:pt x="3421396" y="1529592"/>
                  </a:cubicBezTo>
                  <a:cubicBezTo>
                    <a:pt x="3425242" y="1537285"/>
                    <a:pt x="3427806" y="1548825"/>
                    <a:pt x="3434217" y="1551389"/>
                  </a:cubicBezTo>
                  <a:cubicBezTo>
                    <a:pt x="3443192" y="1555235"/>
                    <a:pt x="3452167" y="1556518"/>
                    <a:pt x="3459860" y="1561646"/>
                  </a:cubicBezTo>
                  <a:cubicBezTo>
                    <a:pt x="3476528" y="1570621"/>
                    <a:pt x="3485503" y="1584725"/>
                    <a:pt x="3486785" y="1598829"/>
                  </a:cubicBezTo>
                  <a:cubicBezTo>
                    <a:pt x="3500889" y="1605239"/>
                    <a:pt x="3513711" y="1607804"/>
                    <a:pt x="3521404" y="1615497"/>
                  </a:cubicBezTo>
                  <a:cubicBezTo>
                    <a:pt x="3534225" y="1628318"/>
                    <a:pt x="3547047" y="1638575"/>
                    <a:pt x="3559868" y="1650115"/>
                  </a:cubicBezTo>
                  <a:cubicBezTo>
                    <a:pt x="3566279" y="1655243"/>
                    <a:pt x="3568843" y="1664219"/>
                    <a:pt x="3579101" y="1665501"/>
                  </a:cubicBezTo>
                  <a:cubicBezTo>
                    <a:pt x="3582947" y="1665501"/>
                    <a:pt x="3588076" y="1668065"/>
                    <a:pt x="3589358" y="1670629"/>
                  </a:cubicBezTo>
                  <a:cubicBezTo>
                    <a:pt x="3602179" y="1696272"/>
                    <a:pt x="3632951" y="1701401"/>
                    <a:pt x="3648337" y="1721916"/>
                  </a:cubicBezTo>
                  <a:cubicBezTo>
                    <a:pt x="3650901" y="1724480"/>
                    <a:pt x="3654748" y="1727044"/>
                    <a:pt x="3658594" y="1728326"/>
                  </a:cubicBezTo>
                  <a:cubicBezTo>
                    <a:pt x="3703470" y="1752687"/>
                    <a:pt x="3748345" y="1775766"/>
                    <a:pt x="3793221" y="1800127"/>
                  </a:cubicBezTo>
                  <a:cubicBezTo>
                    <a:pt x="3797067" y="1802691"/>
                    <a:pt x="3800913" y="1806538"/>
                    <a:pt x="3806042" y="1807820"/>
                  </a:cubicBezTo>
                  <a:cubicBezTo>
                    <a:pt x="3827839" y="1814231"/>
                    <a:pt x="3852199" y="1816795"/>
                    <a:pt x="3871432" y="1828334"/>
                  </a:cubicBezTo>
                  <a:cubicBezTo>
                    <a:pt x="3891947" y="1841156"/>
                    <a:pt x="3917590" y="1836027"/>
                    <a:pt x="3934258" y="1853977"/>
                  </a:cubicBezTo>
                  <a:cubicBezTo>
                    <a:pt x="3935540" y="1855260"/>
                    <a:pt x="3941950" y="1852695"/>
                    <a:pt x="3945797" y="1853977"/>
                  </a:cubicBezTo>
                  <a:cubicBezTo>
                    <a:pt x="3961183" y="1856542"/>
                    <a:pt x="3974004" y="1859106"/>
                    <a:pt x="3986826" y="1868081"/>
                  </a:cubicBezTo>
                  <a:cubicBezTo>
                    <a:pt x="4000930" y="1878339"/>
                    <a:pt x="4017598" y="1889878"/>
                    <a:pt x="4038112" y="1884749"/>
                  </a:cubicBezTo>
                  <a:cubicBezTo>
                    <a:pt x="4052216" y="1896289"/>
                    <a:pt x="4068884" y="1888596"/>
                    <a:pt x="4084270" y="1891160"/>
                  </a:cubicBezTo>
                  <a:cubicBezTo>
                    <a:pt x="4099655" y="1893724"/>
                    <a:pt x="4116324" y="1897571"/>
                    <a:pt x="4131709" y="1901417"/>
                  </a:cubicBezTo>
                  <a:cubicBezTo>
                    <a:pt x="4144531" y="1903982"/>
                    <a:pt x="4154788" y="1912957"/>
                    <a:pt x="4170174" y="1910392"/>
                  </a:cubicBezTo>
                  <a:cubicBezTo>
                    <a:pt x="4177867" y="1909110"/>
                    <a:pt x="4188124" y="1919367"/>
                    <a:pt x="4197099" y="1925778"/>
                  </a:cubicBezTo>
                  <a:cubicBezTo>
                    <a:pt x="4199664" y="1921932"/>
                    <a:pt x="4203510" y="1918085"/>
                    <a:pt x="4206075" y="1914239"/>
                  </a:cubicBezTo>
                  <a:cubicBezTo>
                    <a:pt x="4220178" y="1915521"/>
                    <a:pt x="4238129" y="1912957"/>
                    <a:pt x="4248386" y="1920650"/>
                  </a:cubicBezTo>
                  <a:cubicBezTo>
                    <a:pt x="4261207" y="1929625"/>
                    <a:pt x="4275311" y="1921932"/>
                    <a:pt x="4286850" y="1929625"/>
                  </a:cubicBezTo>
                  <a:cubicBezTo>
                    <a:pt x="4291978" y="1933471"/>
                    <a:pt x="4304800" y="1928343"/>
                    <a:pt x="4312493" y="1930907"/>
                  </a:cubicBezTo>
                  <a:cubicBezTo>
                    <a:pt x="4321469" y="1933471"/>
                    <a:pt x="4329161" y="1936036"/>
                    <a:pt x="4339418" y="1934753"/>
                  </a:cubicBezTo>
                  <a:cubicBezTo>
                    <a:pt x="4349675" y="1933471"/>
                    <a:pt x="4358651" y="1946293"/>
                    <a:pt x="4370190" y="1934753"/>
                  </a:cubicBezTo>
                  <a:cubicBezTo>
                    <a:pt x="4371472" y="1933471"/>
                    <a:pt x="4380447" y="1939882"/>
                    <a:pt x="4386858" y="1943728"/>
                  </a:cubicBezTo>
                  <a:cubicBezTo>
                    <a:pt x="4391987" y="1939882"/>
                    <a:pt x="4398398" y="1934753"/>
                    <a:pt x="4404809" y="1930907"/>
                  </a:cubicBezTo>
                  <a:cubicBezTo>
                    <a:pt x="4408655" y="1929625"/>
                    <a:pt x="4415066" y="1928343"/>
                    <a:pt x="4416348" y="1929625"/>
                  </a:cubicBezTo>
                  <a:cubicBezTo>
                    <a:pt x="4434298" y="1945010"/>
                    <a:pt x="4454812" y="1937317"/>
                    <a:pt x="4474045" y="1933471"/>
                  </a:cubicBezTo>
                  <a:cubicBezTo>
                    <a:pt x="4484302" y="1932189"/>
                    <a:pt x="4490712" y="1932189"/>
                    <a:pt x="4500970" y="1936036"/>
                  </a:cubicBezTo>
                  <a:cubicBezTo>
                    <a:pt x="4511227" y="1939882"/>
                    <a:pt x="4526613" y="1938600"/>
                    <a:pt x="4535588" y="1933471"/>
                  </a:cubicBezTo>
                  <a:cubicBezTo>
                    <a:pt x="4550974" y="1923214"/>
                    <a:pt x="4566360" y="1923214"/>
                    <a:pt x="4581746" y="1925778"/>
                  </a:cubicBezTo>
                  <a:cubicBezTo>
                    <a:pt x="4604825" y="1929625"/>
                    <a:pt x="4627903" y="1920650"/>
                    <a:pt x="4649700" y="1928343"/>
                  </a:cubicBezTo>
                  <a:cubicBezTo>
                    <a:pt x="4689446" y="1915521"/>
                    <a:pt x="4730476" y="1924496"/>
                    <a:pt x="4770223" y="1915521"/>
                  </a:cubicBezTo>
                  <a:cubicBezTo>
                    <a:pt x="4813816" y="1906546"/>
                    <a:pt x="4858691" y="1902699"/>
                    <a:pt x="4903566" y="1900135"/>
                  </a:cubicBezTo>
                  <a:cubicBezTo>
                    <a:pt x="4925363" y="1898853"/>
                    <a:pt x="4947160" y="1893724"/>
                    <a:pt x="4967674" y="1889878"/>
                  </a:cubicBezTo>
                  <a:cubicBezTo>
                    <a:pt x="4976649" y="1887313"/>
                    <a:pt x="4985625" y="1883467"/>
                    <a:pt x="4994600" y="1888596"/>
                  </a:cubicBezTo>
                  <a:cubicBezTo>
                    <a:pt x="4997164" y="1888596"/>
                    <a:pt x="5002292" y="1888596"/>
                    <a:pt x="5002292" y="1887313"/>
                  </a:cubicBezTo>
                  <a:cubicBezTo>
                    <a:pt x="5007421" y="1873210"/>
                    <a:pt x="5020243" y="1882185"/>
                    <a:pt x="5029217" y="1878339"/>
                  </a:cubicBezTo>
                  <a:cubicBezTo>
                    <a:pt x="5038193" y="1873210"/>
                    <a:pt x="5045886" y="1870646"/>
                    <a:pt x="5056143" y="1871928"/>
                  </a:cubicBezTo>
                  <a:cubicBezTo>
                    <a:pt x="5059989" y="1871928"/>
                    <a:pt x="5065118" y="1868081"/>
                    <a:pt x="5070247" y="1865517"/>
                  </a:cubicBezTo>
                  <a:cubicBezTo>
                    <a:pt x="5077940" y="1862312"/>
                    <a:pt x="5085633" y="1858145"/>
                    <a:pt x="5093807" y="1855741"/>
                  </a:cubicBezTo>
                  <a:lnTo>
                    <a:pt x="5116859" y="1856439"/>
                  </a:lnTo>
                  <a:lnTo>
                    <a:pt x="5116859" y="1943957"/>
                  </a:lnTo>
                  <a:lnTo>
                    <a:pt x="5101820" y="1944209"/>
                  </a:lnTo>
                  <a:cubicBezTo>
                    <a:pt x="5092364" y="1944369"/>
                    <a:pt x="5083068" y="1945011"/>
                    <a:pt x="5074093" y="1947575"/>
                  </a:cubicBezTo>
                  <a:cubicBezTo>
                    <a:pt x="5058708" y="1951421"/>
                    <a:pt x="5043322" y="1959114"/>
                    <a:pt x="5025371" y="1961679"/>
                  </a:cubicBezTo>
                  <a:cubicBezTo>
                    <a:pt x="5009985" y="1962960"/>
                    <a:pt x="4995882" y="1961679"/>
                    <a:pt x="4983060" y="1956550"/>
                  </a:cubicBezTo>
                  <a:cubicBezTo>
                    <a:pt x="4972803" y="1964243"/>
                    <a:pt x="4970239" y="1978347"/>
                    <a:pt x="4953571" y="1975782"/>
                  </a:cubicBezTo>
                  <a:cubicBezTo>
                    <a:pt x="4944596" y="1975782"/>
                    <a:pt x="4935620" y="1982193"/>
                    <a:pt x="4926645" y="1984757"/>
                  </a:cubicBezTo>
                  <a:cubicBezTo>
                    <a:pt x="4913823" y="1988604"/>
                    <a:pt x="4902285" y="1995014"/>
                    <a:pt x="4888180" y="1991168"/>
                  </a:cubicBezTo>
                  <a:cubicBezTo>
                    <a:pt x="4888180" y="1991168"/>
                    <a:pt x="4886899" y="1989886"/>
                    <a:pt x="4886899" y="1989886"/>
                  </a:cubicBezTo>
                  <a:cubicBezTo>
                    <a:pt x="4886899" y="1987322"/>
                    <a:pt x="4888180" y="1984757"/>
                    <a:pt x="4888180" y="1983475"/>
                  </a:cubicBezTo>
                  <a:cubicBezTo>
                    <a:pt x="4888180" y="1982193"/>
                    <a:pt x="4885617" y="1982193"/>
                    <a:pt x="4883052" y="1980911"/>
                  </a:cubicBezTo>
                  <a:cubicBezTo>
                    <a:pt x="4883052" y="1980911"/>
                    <a:pt x="4881770" y="1983475"/>
                    <a:pt x="4881770" y="1983475"/>
                  </a:cubicBezTo>
                  <a:cubicBezTo>
                    <a:pt x="4883052" y="1986040"/>
                    <a:pt x="4885617" y="1987322"/>
                    <a:pt x="4886899" y="1989886"/>
                  </a:cubicBezTo>
                  <a:cubicBezTo>
                    <a:pt x="4886899" y="1989886"/>
                    <a:pt x="4886899" y="1991168"/>
                    <a:pt x="4886899" y="1991168"/>
                  </a:cubicBezTo>
                  <a:cubicBezTo>
                    <a:pt x="4886899" y="1991168"/>
                    <a:pt x="4888180" y="1991168"/>
                    <a:pt x="4888180" y="1991168"/>
                  </a:cubicBezTo>
                  <a:cubicBezTo>
                    <a:pt x="4879206" y="1992450"/>
                    <a:pt x="4871513" y="1993733"/>
                    <a:pt x="4863820" y="1995014"/>
                  </a:cubicBezTo>
                  <a:cubicBezTo>
                    <a:pt x="4857409" y="1989886"/>
                    <a:pt x="4850998" y="1986040"/>
                    <a:pt x="4844588" y="1980911"/>
                  </a:cubicBezTo>
                  <a:cubicBezTo>
                    <a:pt x="4834331" y="1998861"/>
                    <a:pt x="4834331" y="1998861"/>
                    <a:pt x="4811251" y="1984757"/>
                  </a:cubicBezTo>
                  <a:cubicBezTo>
                    <a:pt x="4808687" y="1989886"/>
                    <a:pt x="4807405" y="1993733"/>
                    <a:pt x="4804840" y="1998861"/>
                  </a:cubicBezTo>
                  <a:cubicBezTo>
                    <a:pt x="4772786" y="2003990"/>
                    <a:pt x="4736886" y="2000143"/>
                    <a:pt x="4703551" y="2012965"/>
                  </a:cubicBezTo>
                  <a:cubicBezTo>
                    <a:pt x="4695857" y="2016811"/>
                    <a:pt x="4686883" y="2016811"/>
                    <a:pt x="4679189" y="2016811"/>
                  </a:cubicBezTo>
                  <a:cubicBezTo>
                    <a:pt x="4657393" y="2016811"/>
                    <a:pt x="4636878" y="2015529"/>
                    <a:pt x="4615082" y="2015529"/>
                  </a:cubicBezTo>
                  <a:cubicBezTo>
                    <a:pt x="4607389" y="2014247"/>
                    <a:pt x="4598414" y="2011683"/>
                    <a:pt x="4592003" y="2014247"/>
                  </a:cubicBezTo>
                  <a:cubicBezTo>
                    <a:pt x="4562514" y="2024504"/>
                    <a:pt x="4531742" y="2016811"/>
                    <a:pt x="4500970" y="2021940"/>
                  </a:cubicBezTo>
                  <a:cubicBezTo>
                    <a:pt x="4493277" y="2023222"/>
                    <a:pt x="4485584" y="2018093"/>
                    <a:pt x="4477891" y="2015529"/>
                  </a:cubicBezTo>
                  <a:cubicBezTo>
                    <a:pt x="4475327" y="2014247"/>
                    <a:pt x="4479173" y="2005272"/>
                    <a:pt x="4474045" y="2007836"/>
                  </a:cubicBezTo>
                  <a:cubicBezTo>
                    <a:pt x="4447120" y="2025786"/>
                    <a:pt x="4417630" y="2016811"/>
                    <a:pt x="4389423" y="2019376"/>
                  </a:cubicBezTo>
                  <a:cubicBezTo>
                    <a:pt x="4377883" y="2020657"/>
                    <a:pt x="4370190" y="2023222"/>
                    <a:pt x="4362497" y="2012965"/>
                  </a:cubicBezTo>
                  <a:cubicBezTo>
                    <a:pt x="4353522" y="2001425"/>
                    <a:pt x="4356086" y="2019376"/>
                    <a:pt x="4349675" y="2018093"/>
                  </a:cubicBezTo>
                  <a:cubicBezTo>
                    <a:pt x="4331726" y="2014247"/>
                    <a:pt x="4313775" y="2012965"/>
                    <a:pt x="4295826" y="2009118"/>
                  </a:cubicBezTo>
                  <a:cubicBezTo>
                    <a:pt x="4289415" y="2007836"/>
                    <a:pt x="4283004" y="2005272"/>
                    <a:pt x="4277875" y="2002707"/>
                  </a:cubicBezTo>
                  <a:cubicBezTo>
                    <a:pt x="4272746" y="2005272"/>
                    <a:pt x="4268900" y="2010400"/>
                    <a:pt x="4265053" y="2010400"/>
                  </a:cubicBezTo>
                  <a:cubicBezTo>
                    <a:pt x="4259925" y="2011683"/>
                    <a:pt x="4254796" y="2009118"/>
                    <a:pt x="4249667" y="2006554"/>
                  </a:cubicBezTo>
                  <a:cubicBezTo>
                    <a:pt x="4241975" y="2001425"/>
                    <a:pt x="4236846" y="1993733"/>
                    <a:pt x="4225307" y="2002707"/>
                  </a:cubicBezTo>
                  <a:cubicBezTo>
                    <a:pt x="4218896" y="2007836"/>
                    <a:pt x="4213767" y="1988604"/>
                    <a:pt x="4202228" y="1996297"/>
                  </a:cubicBezTo>
                  <a:cubicBezTo>
                    <a:pt x="4197099" y="2000143"/>
                    <a:pt x="4193253" y="1996297"/>
                    <a:pt x="4189406" y="1992450"/>
                  </a:cubicBezTo>
                  <a:cubicBezTo>
                    <a:pt x="4182995" y="1986040"/>
                    <a:pt x="4180432" y="1987322"/>
                    <a:pt x="4172738" y="1992450"/>
                  </a:cubicBezTo>
                  <a:cubicBezTo>
                    <a:pt x="4158635" y="2001425"/>
                    <a:pt x="4158635" y="1998861"/>
                    <a:pt x="4144531" y="1986040"/>
                  </a:cubicBezTo>
                  <a:cubicBezTo>
                    <a:pt x="4141967" y="1984757"/>
                    <a:pt x="4136838" y="1982193"/>
                    <a:pt x="4135556" y="1983475"/>
                  </a:cubicBezTo>
                  <a:cubicBezTo>
                    <a:pt x="4126581" y="1995014"/>
                    <a:pt x="4108630" y="1980911"/>
                    <a:pt x="4099655" y="1995014"/>
                  </a:cubicBezTo>
                  <a:cubicBezTo>
                    <a:pt x="4090681" y="1993733"/>
                    <a:pt x="4080423" y="1993733"/>
                    <a:pt x="4072730" y="1991168"/>
                  </a:cubicBezTo>
                  <a:cubicBezTo>
                    <a:pt x="4063755" y="1987322"/>
                    <a:pt x="4056062" y="1978347"/>
                    <a:pt x="4045805" y="1975782"/>
                  </a:cubicBezTo>
                  <a:cubicBezTo>
                    <a:pt x="4038112" y="1974500"/>
                    <a:pt x="4027855" y="1977064"/>
                    <a:pt x="4018880" y="1977064"/>
                  </a:cubicBezTo>
                  <a:cubicBezTo>
                    <a:pt x="4017598" y="1977064"/>
                    <a:pt x="4016315" y="1975782"/>
                    <a:pt x="4016315" y="1974500"/>
                  </a:cubicBezTo>
                  <a:cubicBezTo>
                    <a:pt x="4016315" y="1973218"/>
                    <a:pt x="4017598" y="1971936"/>
                    <a:pt x="4017598" y="1970654"/>
                  </a:cubicBezTo>
                  <a:lnTo>
                    <a:pt x="4016774" y="1969213"/>
                  </a:lnTo>
                  <a:lnTo>
                    <a:pt x="4017598" y="1969371"/>
                  </a:lnTo>
                  <a:lnTo>
                    <a:pt x="4016359" y="1968486"/>
                  </a:lnTo>
                  <a:lnTo>
                    <a:pt x="4012469" y="1961679"/>
                  </a:lnTo>
                  <a:cubicBezTo>
                    <a:pt x="4011187" y="1960396"/>
                    <a:pt x="4008623" y="1960396"/>
                    <a:pt x="4007341" y="1960396"/>
                  </a:cubicBezTo>
                  <a:cubicBezTo>
                    <a:pt x="4007341" y="1960396"/>
                    <a:pt x="4007341" y="1961679"/>
                    <a:pt x="4008623" y="1962960"/>
                  </a:cubicBezTo>
                  <a:lnTo>
                    <a:pt x="4016359" y="1968486"/>
                  </a:lnTo>
                  <a:lnTo>
                    <a:pt x="4016774" y="1969213"/>
                  </a:lnTo>
                  <a:lnTo>
                    <a:pt x="3950926" y="1956550"/>
                  </a:lnTo>
                  <a:cubicBezTo>
                    <a:pt x="3920154" y="1951421"/>
                    <a:pt x="3891947" y="1941164"/>
                    <a:pt x="3868867" y="1921932"/>
                  </a:cubicBezTo>
                  <a:cubicBezTo>
                    <a:pt x="3861175" y="1916803"/>
                    <a:pt x="3853482" y="1914239"/>
                    <a:pt x="3843224" y="1915521"/>
                  </a:cubicBezTo>
                  <a:cubicBezTo>
                    <a:pt x="3829121" y="1916803"/>
                    <a:pt x="3817581" y="1911674"/>
                    <a:pt x="3808607" y="1901417"/>
                  </a:cubicBezTo>
                  <a:cubicBezTo>
                    <a:pt x="3809888" y="1901417"/>
                    <a:pt x="3809888" y="1901417"/>
                    <a:pt x="3809888" y="1901417"/>
                  </a:cubicBezTo>
                  <a:cubicBezTo>
                    <a:pt x="3809888" y="1901417"/>
                    <a:pt x="3809888" y="1900135"/>
                    <a:pt x="3809888" y="1900135"/>
                  </a:cubicBezTo>
                  <a:cubicBezTo>
                    <a:pt x="3811170" y="1898853"/>
                    <a:pt x="3813735" y="1896289"/>
                    <a:pt x="3815017" y="1895006"/>
                  </a:cubicBezTo>
                  <a:cubicBezTo>
                    <a:pt x="3812453" y="1895006"/>
                    <a:pt x="3811170" y="1893724"/>
                    <a:pt x="3808607" y="1893724"/>
                  </a:cubicBezTo>
                  <a:cubicBezTo>
                    <a:pt x="3808607" y="1896289"/>
                    <a:pt x="3808607" y="1897571"/>
                    <a:pt x="3808607" y="1900135"/>
                  </a:cubicBezTo>
                  <a:cubicBezTo>
                    <a:pt x="3808607" y="1900135"/>
                    <a:pt x="3807324" y="1901417"/>
                    <a:pt x="3807324" y="1901417"/>
                  </a:cubicBezTo>
                  <a:cubicBezTo>
                    <a:pt x="3808607" y="1902699"/>
                    <a:pt x="3808607" y="1902699"/>
                    <a:pt x="3808607" y="1902699"/>
                  </a:cubicBezTo>
                  <a:cubicBezTo>
                    <a:pt x="3786810" y="1902699"/>
                    <a:pt x="3758602" y="1895006"/>
                    <a:pt x="3745781" y="1884749"/>
                  </a:cubicBezTo>
                  <a:cubicBezTo>
                    <a:pt x="3731677" y="1873210"/>
                    <a:pt x="3717573" y="1865517"/>
                    <a:pt x="3698341" y="1865517"/>
                  </a:cubicBezTo>
                  <a:cubicBezTo>
                    <a:pt x="3693213" y="1865517"/>
                    <a:pt x="3688084" y="1861670"/>
                    <a:pt x="3682955" y="1860388"/>
                  </a:cubicBezTo>
                  <a:cubicBezTo>
                    <a:pt x="3667570" y="1853977"/>
                    <a:pt x="3656030" y="1845002"/>
                    <a:pt x="3644490" y="1833463"/>
                  </a:cubicBezTo>
                  <a:cubicBezTo>
                    <a:pt x="3634233" y="1823206"/>
                    <a:pt x="3613719" y="1821923"/>
                    <a:pt x="3603462" y="1811666"/>
                  </a:cubicBezTo>
                  <a:cubicBezTo>
                    <a:pt x="3589358" y="1797563"/>
                    <a:pt x="3572690" y="1787306"/>
                    <a:pt x="3556022" y="1775766"/>
                  </a:cubicBezTo>
                  <a:cubicBezTo>
                    <a:pt x="3529096" y="1756534"/>
                    <a:pt x="3500889" y="1738583"/>
                    <a:pt x="3473964" y="1720633"/>
                  </a:cubicBezTo>
                  <a:cubicBezTo>
                    <a:pt x="3458578" y="1710376"/>
                    <a:pt x="3443192" y="1700119"/>
                    <a:pt x="3427806" y="1689862"/>
                  </a:cubicBezTo>
                  <a:cubicBezTo>
                    <a:pt x="3427806" y="1688579"/>
                    <a:pt x="3425242" y="1688579"/>
                    <a:pt x="3425242" y="1687297"/>
                  </a:cubicBezTo>
                  <a:cubicBezTo>
                    <a:pt x="3413702" y="1659090"/>
                    <a:pt x="3385496" y="1647551"/>
                    <a:pt x="3364981" y="1628318"/>
                  </a:cubicBezTo>
                  <a:cubicBezTo>
                    <a:pt x="3359852" y="1624472"/>
                    <a:pt x="3357288" y="1618061"/>
                    <a:pt x="3353442" y="1612932"/>
                  </a:cubicBezTo>
                  <a:cubicBezTo>
                    <a:pt x="3345748" y="1601393"/>
                    <a:pt x="3340620" y="1587289"/>
                    <a:pt x="3326516" y="1579596"/>
                  </a:cubicBezTo>
                  <a:cubicBezTo>
                    <a:pt x="3321388" y="1577032"/>
                    <a:pt x="3321388" y="1568057"/>
                    <a:pt x="3317541" y="1562928"/>
                  </a:cubicBezTo>
                  <a:cubicBezTo>
                    <a:pt x="3314977" y="1559082"/>
                    <a:pt x="3311130" y="1552671"/>
                    <a:pt x="3307284" y="1552671"/>
                  </a:cubicBezTo>
                  <a:cubicBezTo>
                    <a:pt x="3294462" y="1552671"/>
                    <a:pt x="3288051" y="1544978"/>
                    <a:pt x="3280359" y="1537285"/>
                  </a:cubicBezTo>
                  <a:cubicBezTo>
                    <a:pt x="3261126" y="1520617"/>
                    <a:pt x="3239330" y="1506514"/>
                    <a:pt x="3227790" y="1484717"/>
                  </a:cubicBezTo>
                  <a:cubicBezTo>
                    <a:pt x="3217533" y="1465485"/>
                    <a:pt x="3200865" y="1450099"/>
                    <a:pt x="3193172" y="1429584"/>
                  </a:cubicBezTo>
                  <a:cubicBezTo>
                    <a:pt x="3189325" y="1421891"/>
                    <a:pt x="3182914" y="1415481"/>
                    <a:pt x="3170093" y="1420609"/>
                  </a:cubicBezTo>
                  <a:cubicBezTo>
                    <a:pt x="3166247" y="1423174"/>
                    <a:pt x="3157271" y="1418045"/>
                    <a:pt x="3153425" y="1414198"/>
                  </a:cubicBezTo>
                  <a:cubicBezTo>
                    <a:pt x="3141886" y="1400095"/>
                    <a:pt x="3132911" y="1384709"/>
                    <a:pt x="3122654" y="1369323"/>
                  </a:cubicBezTo>
                  <a:cubicBezTo>
                    <a:pt x="3116243" y="1360348"/>
                    <a:pt x="3116243" y="1347526"/>
                    <a:pt x="3100857" y="1343680"/>
                  </a:cubicBezTo>
                  <a:cubicBezTo>
                    <a:pt x="3098293" y="1343680"/>
                    <a:pt x="3095728" y="1337269"/>
                    <a:pt x="3095728" y="1334705"/>
                  </a:cubicBezTo>
                  <a:cubicBezTo>
                    <a:pt x="3097011" y="1316755"/>
                    <a:pt x="3082907" y="1323165"/>
                    <a:pt x="3071368" y="1320601"/>
                  </a:cubicBezTo>
                  <a:cubicBezTo>
                    <a:pt x="3068803" y="1307780"/>
                    <a:pt x="3066239" y="1293676"/>
                    <a:pt x="3062392" y="1280854"/>
                  </a:cubicBezTo>
                  <a:cubicBezTo>
                    <a:pt x="3043160" y="1287265"/>
                    <a:pt x="3029056" y="1278290"/>
                    <a:pt x="3026492" y="1265468"/>
                  </a:cubicBezTo>
                  <a:cubicBezTo>
                    <a:pt x="3022645" y="1250083"/>
                    <a:pt x="3007260" y="1243672"/>
                    <a:pt x="3002131" y="1230850"/>
                  </a:cubicBezTo>
                  <a:cubicBezTo>
                    <a:pt x="2998285" y="1218029"/>
                    <a:pt x="2985463" y="1210336"/>
                    <a:pt x="2979052" y="1200078"/>
                  </a:cubicBezTo>
                  <a:cubicBezTo>
                    <a:pt x="2967513" y="1180846"/>
                    <a:pt x="2949563" y="1166743"/>
                    <a:pt x="2935459" y="1150074"/>
                  </a:cubicBezTo>
                  <a:cubicBezTo>
                    <a:pt x="2923920" y="1135971"/>
                    <a:pt x="2909816" y="1123149"/>
                    <a:pt x="2907251" y="1103917"/>
                  </a:cubicBezTo>
                  <a:cubicBezTo>
                    <a:pt x="2905969" y="1097506"/>
                    <a:pt x="2902123" y="1091095"/>
                    <a:pt x="2898277" y="1085967"/>
                  </a:cubicBezTo>
                  <a:cubicBezTo>
                    <a:pt x="2890583" y="1075710"/>
                    <a:pt x="2879044" y="1066734"/>
                    <a:pt x="2872634" y="1056477"/>
                  </a:cubicBezTo>
                  <a:cubicBezTo>
                    <a:pt x="2867505" y="1046220"/>
                    <a:pt x="2864940" y="1034680"/>
                    <a:pt x="2859812" y="1024423"/>
                  </a:cubicBezTo>
                  <a:cubicBezTo>
                    <a:pt x="2855965" y="1016730"/>
                    <a:pt x="2852119" y="1009037"/>
                    <a:pt x="2846991" y="1001344"/>
                  </a:cubicBezTo>
                  <a:cubicBezTo>
                    <a:pt x="2841862" y="994934"/>
                    <a:pt x="2836733" y="985959"/>
                    <a:pt x="2831604" y="984677"/>
                  </a:cubicBezTo>
                  <a:cubicBezTo>
                    <a:pt x="2817500" y="983394"/>
                    <a:pt x="2809808" y="973137"/>
                    <a:pt x="2804679" y="964162"/>
                  </a:cubicBezTo>
                  <a:cubicBezTo>
                    <a:pt x="2784165" y="926980"/>
                    <a:pt x="2741854" y="902619"/>
                    <a:pt x="2732878" y="859026"/>
                  </a:cubicBezTo>
                  <a:cubicBezTo>
                    <a:pt x="2712364" y="847486"/>
                    <a:pt x="2718775" y="817996"/>
                    <a:pt x="2695696" y="806457"/>
                  </a:cubicBezTo>
                  <a:cubicBezTo>
                    <a:pt x="2688003" y="802610"/>
                    <a:pt x="2686721" y="789789"/>
                    <a:pt x="2680310" y="778250"/>
                  </a:cubicBezTo>
                  <a:cubicBezTo>
                    <a:pt x="2676463" y="785943"/>
                    <a:pt x="2672617" y="791071"/>
                    <a:pt x="2670053" y="796200"/>
                  </a:cubicBezTo>
                  <a:cubicBezTo>
                    <a:pt x="2644409" y="784660"/>
                    <a:pt x="2632870" y="760299"/>
                    <a:pt x="2612356" y="744913"/>
                  </a:cubicBezTo>
                  <a:cubicBezTo>
                    <a:pt x="2607227" y="741067"/>
                    <a:pt x="2604663" y="734656"/>
                    <a:pt x="2599534" y="730810"/>
                  </a:cubicBezTo>
                  <a:cubicBezTo>
                    <a:pt x="2585431" y="719270"/>
                    <a:pt x="2568763" y="710295"/>
                    <a:pt x="2555941" y="696192"/>
                  </a:cubicBezTo>
                  <a:cubicBezTo>
                    <a:pt x="2544402" y="683370"/>
                    <a:pt x="2527734" y="673113"/>
                    <a:pt x="2521323" y="655163"/>
                  </a:cubicBezTo>
                  <a:cubicBezTo>
                    <a:pt x="2520041" y="651316"/>
                    <a:pt x="2516194" y="648752"/>
                    <a:pt x="2512348" y="647470"/>
                  </a:cubicBezTo>
                  <a:cubicBezTo>
                    <a:pt x="2482858" y="641059"/>
                    <a:pt x="2464908" y="617980"/>
                    <a:pt x="2439265" y="606441"/>
                  </a:cubicBezTo>
                  <a:cubicBezTo>
                    <a:pt x="2430290" y="602594"/>
                    <a:pt x="2422597" y="597466"/>
                    <a:pt x="2414904" y="592337"/>
                  </a:cubicBezTo>
                  <a:cubicBezTo>
                    <a:pt x="2411058" y="591055"/>
                    <a:pt x="2407211" y="589773"/>
                    <a:pt x="2404647" y="587208"/>
                  </a:cubicBezTo>
                  <a:cubicBezTo>
                    <a:pt x="2380286" y="564130"/>
                    <a:pt x="2375157" y="561565"/>
                    <a:pt x="2344386" y="552590"/>
                  </a:cubicBezTo>
                  <a:cubicBezTo>
                    <a:pt x="2336692" y="550026"/>
                    <a:pt x="2326435" y="547462"/>
                    <a:pt x="2322589" y="542333"/>
                  </a:cubicBezTo>
                  <a:cubicBezTo>
                    <a:pt x="2313614" y="530794"/>
                    <a:pt x="2300792" y="530794"/>
                    <a:pt x="2287971" y="529512"/>
                  </a:cubicBezTo>
                  <a:cubicBezTo>
                    <a:pt x="2281560" y="529512"/>
                    <a:pt x="2272585" y="526947"/>
                    <a:pt x="2270021" y="523101"/>
                  </a:cubicBezTo>
                  <a:cubicBezTo>
                    <a:pt x="2259763" y="508997"/>
                    <a:pt x="2244378" y="510279"/>
                    <a:pt x="2230274" y="507715"/>
                  </a:cubicBezTo>
                  <a:cubicBezTo>
                    <a:pt x="2208477" y="502586"/>
                    <a:pt x="2182834" y="503868"/>
                    <a:pt x="2168730" y="482072"/>
                  </a:cubicBezTo>
                  <a:cubicBezTo>
                    <a:pt x="2167448" y="479508"/>
                    <a:pt x="2162320" y="478225"/>
                    <a:pt x="2161038" y="479508"/>
                  </a:cubicBezTo>
                  <a:cubicBezTo>
                    <a:pt x="2141805" y="492329"/>
                    <a:pt x="2125137" y="470532"/>
                    <a:pt x="2105904" y="475661"/>
                  </a:cubicBezTo>
                  <a:cubicBezTo>
                    <a:pt x="2100776" y="476943"/>
                    <a:pt x="2093083" y="467968"/>
                    <a:pt x="2086672" y="462839"/>
                  </a:cubicBezTo>
                  <a:cubicBezTo>
                    <a:pt x="2080261" y="464122"/>
                    <a:pt x="2082826" y="479508"/>
                    <a:pt x="2070004" y="474379"/>
                  </a:cubicBezTo>
                  <a:cubicBezTo>
                    <a:pt x="2041797" y="462839"/>
                    <a:pt x="1999486" y="456429"/>
                    <a:pt x="1966150" y="458993"/>
                  </a:cubicBezTo>
                  <a:cubicBezTo>
                    <a:pt x="1962304" y="458993"/>
                    <a:pt x="1958457" y="461557"/>
                    <a:pt x="1954610" y="460275"/>
                  </a:cubicBezTo>
                  <a:cubicBezTo>
                    <a:pt x="1927685" y="450018"/>
                    <a:pt x="1900760" y="458993"/>
                    <a:pt x="1873835" y="460275"/>
                  </a:cubicBezTo>
                  <a:cubicBezTo>
                    <a:pt x="1846909" y="461557"/>
                    <a:pt x="1818702" y="453864"/>
                    <a:pt x="1793059" y="460275"/>
                  </a:cubicBezTo>
                  <a:cubicBezTo>
                    <a:pt x="1753312" y="470532"/>
                    <a:pt x="1712283" y="465404"/>
                    <a:pt x="1672536" y="474379"/>
                  </a:cubicBezTo>
                  <a:cubicBezTo>
                    <a:pt x="1648175" y="479508"/>
                    <a:pt x="1623814" y="479508"/>
                    <a:pt x="1599454" y="482072"/>
                  </a:cubicBezTo>
                  <a:cubicBezTo>
                    <a:pt x="1594325" y="482072"/>
                    <a:pt x="1589196" y="479508"/>
                    <a:pt x="1584068" y="478225"/>
                  </a:cubicBezTo>
                  <a:cubicBezTo>
                    <a:pt x="1578939" y="478225"/>
                    <a:pt x="1572528" y="476943"/>
                    <a:pt x="1568682" y="478225"/>
                  </a:cubicBezTo>
                  <a:cubicBezTo>
                    <a:pt x="1545603" y="487201"/>
                    <a:pt x="1522524" y="492329"/>
                    <a:pt x="1498163" y="491047"/>
                  </a:cubicBezTo>
                  <a:cubicBezTo>
                    <a:pt x="1494317" y="491047"/>
                    <a:pt x="1489188" y="494893"/>
                    <a:pt x="1484060" y="496175"/>
                  </a:cubicBezTo>
                  <a:cubicBezTo>
                    <a:pt x="1477649" y="497458"/>
                    <a:pt x="1471238" y="501304"/>
                    <a:pt x="1464827" y="501304"/>
                  </a:cubicBezTo>
                  <a:cubicBezTo>
                    <a:pt x="1436620" y="500022"/>
                    <a:pt x="1410977" y="503868"/>
                    <a:pt x="1384051" y="508997"/>
                  </a:cubicBezTo>
                  <a:cubicBezTo>
                    <a:pt x="1358408" y="514125"/>
                    <a:pt x="1330201" y="511561"/>
                    <a:pt x="1303276" y="510279"/>
                  </a:cubicBezTo>
                  <a:cubicBezTo>
                    <a:pt x="1291736" y="508997"/>
                    <a:pt x="1284043" y="508997"/>
                    <a:pt x="1272504" y="512844"/>
                  </a:cubicBezTo>
                  <a:cubicBezTo>
                    <a:pt x="1246861" y="520536"/>
                    <a:pt x="1219936" y="523101"/>
                    <a:pt x="1193010" y="526947"/>
                  </a:cubicBezTo>
                  <a:cubicBezTo>
                    <a:pt x="1186600" y="528229"/>
                    <a:pt x="1180189" y="521818"/>
                    <a:pt x="1175060" y="521818"/>
                  </a:cubicBezTo>
                  <a:cubicBezTo>
                    <a:pt x="1168650" y="521818"/>
                    <a:pt x="1164803" y="529512"/>
                    <a:pt x="1158392" y="530794"/>
                  </a:cubicBezTo>
                  <a:cubicBezTo>
                    <a:pt x="1135313" y="533358"/>
                    <a:pt x="1112235" y="537205"/>
                    <a:pt x="1089156" y="537205"/>
                  </a:cubicBezTo>
                  <a:cubicBezTo>
                    <a:pt x="1067359" y="537205"/>
                    <a:pt x="1045563" y="533358"/>
                    <a:pt x="1025048" y="538487"/>
                  </a:cubicBezTo>
                  <a:cubicBezTo>
                    <a:pt x="1010945" y="542333"/>
                    <a:pt x="1001969" y="526947"/>
                    <a:pt x="986583" y="533358"/>
                  </a:cubicBezTo>
                  <a:cubicBezTo>
                    <a:pt x="975044" y="537205"/>
                    <a:pt x="959658" y="537205"/>
                    <a:pt x="946837" y="538487"/>
                  </a:cubicBezTo>
                  <a:cubicBezTo>
                    <a:pt x="940426" y="539769"/>
                    <a:pt x="931451" y="539769"/>
                    <a:pt x="927605" y="535922"/>
                  </a:cubicBezTo>
                  <a:cubicBezTo>
                    <a:pt x="918629" y="529512"/>
                    <a:pt x="912219" y="533358"/>
                    <a:pt x="904526" y="535922"/>
                  </a:cubicBezTo>
                  <a:cubicBezTo>
                    <a:pt x="884011" y="542333"/>
                    <a:pt x="864779" y="547462"/>
                    <a:pt x="849393" y="528229"/>
                  </a:cubicBezTo>
                  <a:cubicBezTo>
                    <a:pt x="842982" y="520536"/>
                    <a:pt x="840418" y="529512"/>
                    <a:pt x="836572" y="530794"/>
                  </a:cubicBezTo>
                  <a:cubicBezTo>
                    <a:pt x="823750" y="533358"/>
                    <a:pt x="813493" y="515408"/>
                    <a:pt x="799389" y="524383"/>
                  </a:cubicBezTo>
                  <a:cubicBezTo>
                    <a:pt x="789132" y="519254"/>
                    <a:pt x="778875" y="512844"/>
                    <a:pt x="768617" y="506433"/>
                  </a:cubicBezTo>
                  <a:cubicBezTo>
                    <a:pt x="763489" y="507715"/>
                    <a:pt x="754514" y="514125"/>
                    <a:pt x="749385" y="511561"/>
                  </a:cubicBezTo>
                  <a:cubicBezTo>
                    <a:pt x="726306" y="502586"/>
                    <a:pt x="699381" y="506433"/>
                    <a:pt x="678866" y="489765"/>
                  </a:cubicBezTo>
                  <a:cubicBezTo>
                    <a:pt x="677584" y="488482"/>
                    <a:pt x="673738" y="488482"/>
                    <a:pt x="671174" y="487201"/>
                  </a:cubicBezTo>
                  <a:cubicBezTo>
                    <a:pt x="666045" y="489765"/>
                    <a:pt x="659634" y="492329"/>
                    <a:pt x="654505" y="494893"/>
                  </a:cubicBezTo>
                  <a:cubicBezTo>
                    <a:pt x="646812" y="489765"/>
                    <a:pt x="641684" y="474379"/>
                    <a:pt x="628862" y="488482"/>
                  </a:cubicBezTo>
                  <a:cubicBezTo>
                    <a:pt x="627580" y="488482"/>
                    <a:pt x="623734" y="488482"/>
                    <a:pt x="621169" y="487201"/>
                  </a:cubicBezTo>
                  <a:cubicBezTo>
                    <a:pt x="600655" y="480790"/>
                    <a:pt x="580141" y="474379"/>
                    <a:pt x="559626" y="467968"/>
                  </a:cubicBezTo>
                  <a:cubicBezTo>
                    <a:pt x="533983" y="458993"/>
                    <a:pt x="533983" y="458993"/>
                    <a:pt x="519879" y="438478"/>
                  </a:cubicBezTo>
                  <a:cubicBezTo>
                    <a:pt x="512186" y="441043"/>
                    <a:pt x="505775" y="443607"/>
                    <a:pt x="496800" y="446171"/>
                  </a:cubicBezTo>
                  <a:cubicBezTo>
                    <a:pt x="487825" y="441043"/>
                    <a:pt x="480132" y="432068"/>
                    <a:pt x="469875" y="429504"/>
                  </a:cubicBezTo>
                  <a:cubicBezTo>
                    <a:pt x="457054" y="425657"/>
                    <a:pt x="467311" y="408989"/>
                    <a:pt x="453207" y="405143"/>
                  </a:cubicBezTo>
                  <a:cubicBezTo>
                    <a:pt x="450643" y="408989"/>
                    <a:pt x="448078" y="412835"/>
                    <a:pt x="445514" y="416682"/>
                  </a:cubicBezTo>
                  <a:cubicBezTo>
                    <a:pt x="442950" y="416682"/>
                    <a:pt x="439104" y="417964"/>
                    <a:pt x="437821" y="416682"/>
                  </a:cubicBezTo>
                  <a:cubicBezTo>
                    <a:pt x="431411" y="412835"/>
                    <a:pt x="423717" y="408989"/>
                    <a:pt x="417307" y="405143"/>
                  </a:cubicBezTo>
                  <a:cubicBezTo>
                    <a:pt x="399357" y="393603"/>
                    <a:pt x="381407" y="383346"/>
                    <a:pt x="363456" y="371806"/>
                  </a:cubicBezTo>
                  <a:cubicBezTo>
                    <a:pt x="345506" y="360267"/>
                    <a:pt x="326274" y="351292"/>
                    <a:pt x="322427" y="326931"/>
                  </a:cubicBezTo>
                  <a:lnTo>
                    <a:pt x="309779" y="307958"/>
                  </a:lnTo>
                  <a:lnTo>
                    <a:pt x="310888" y="307699"/>
                  </a:lnTo>
                  <a:cubicBezTo>
                    <a:pt x="310888" y="307699"/>
                    <a:pt x="310888" y="307699"/>
                    <a:pt x="309606" y="307699"/>
                  </a:cubicBezTo>
                  <a:lnTo>
                    <a:pt x="309779" y="307958"/>
                  </a:lnTo>
                  <a:lnTo>
                    <a:pt x="301272" y="309943"/>
                  </a:lnTo>
                  <a:cubicBezTo>
                    <a:pt x="299029" y="308340"/>
                    <a:pt x="297426" y="305135"/>
                    <a:pt x="295502" y="302570"/>
                  </a:cubicBezTo>
                  <a:cubicBezTo>
                    <a:pt x="292938" y="297441"/>
                    <a:pt x="289091" y="291031"/>
                    <a:pt x="283963" y="297441"/>
                  </a:cubicBezTo>
                  <a:cubicBezTo>
                    <a:pt x="273706" y="310263"/>
                    <a:pt x="263448" y="303852"/>
                    <a:pt x="257037" y="297441"/>
                  </a:cubicBezTo>
                  <a:cubicBezTo>
                    <a:pt x="245498" y="284620"/>
                    <a:pt x="235241" y="271798"/>
                    <a:pt x="218573" y="264105"/>
                  </a:cubicBezTo>
                  <a:cubicBezTo>
                    <a:pt x="212162" y="261541"/>
                    <a:pt x="209598" y="252566"/>
                    <a:pt x="207033" y="244873"/>
                  </a:cubicBezTo>
                  <a:cubicBezTo>
                    <a:pt x="201905" y="226923"/>
                    <a:pt x="195494" y="210255"/>
                    <a:pt x="172415" y="208973"/>
                  </a:cubicBezTo>
                  <a:cubicBezTo>
                    <a:pt x="157029" y="191023"/>
                    <a:pt x="130104" y="185894"/>
                    <a:pt x="123693" y="160251"/>
                  </a:cubicBezTo>
                  <a:cubicBezTo>
                    <a:pt x="94204" y="156404"/>
                    <a:pt x="101897" y="120504"/>
                    <a:pt x="77536" y="112811"/>
                  </a:cubicBezTo>
                  <a:cubicBezTo>
                    <a:pt x="76253" y="112811"/>
                    <a:pt x="76253" y="106400"/>
                    <a:pt x="76253" y="102554"/>
                  </a:cubicBezTo>
                  <a:cubicBezTo>
                    <a:pt x="77536" y="94861"/>
                    <a:pt x="74972" y="89732"/>
                    <a:pt x="67279" y="87168"/>
                  </a:cubicBezTo>
                  <a:cubicBezTo>
                    <a:pt x="62150" y="85886"/>
                    <a:pt x="55739" y="83322"/>
                    <a:pt x="54457" y="79475"/>
                  </a:cubicBezTo>
                  <a:cubicBezTo>
                    <a:pt x="50610" y="64089"/>
                    <a:pt x="35225" y="58961"/>
                    <a:pt x="28814" y="47421"/>
                  </a:cubicBezTo>
                  <a:cubicBezTo>
                    <a:pt x="22403" y="35882"/>
                    <a:pt x="12146" y="26907"/>
                    <a:pt x="7017" y="15367"/>
                  </a:cubicBezTo>
                  <a:close/>
                </a:path>
              </a:pathLst>
            </a:custGeom>
            <a:solidFill>
              <a:srgbClr val="D4B697"/>
            </a:solidFill>
            <a:ln w="1282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zh-CN" altLang="en-US" dirty="0">
                <a:latin typeface="汉仪旗黑-50S" panose="00020600040101010101" pitchFamily="18" charset="-122"/>
                <a:ea typeface="汉仪旗黑-50S" panose="00020600040101010101" pitchFamily="18" charset="-122"/>
              </a:endParaRPr>
            </a:p>
          </p:txBody>
        </p:sp>
        <p:sp>
          <p:nvSpPr>
            <p:cNvPr id="431" name="任意多边形: 形状 430"/>
            <p:cNvSpPr/>
            <p:nvPr/>
          </p:nvSpPr>
          <p:spPr>
            <a:xfrm>
              <a:off x="6605197" y="0"/>
              <a:ext cx="5586803" cy="2365942"/>
            </a:xfrm>
            <a:custGeom>
              <a:avLst/>
              <a:gdLst>
                <a:gd name="connsiteX0" fmla="*/ 5136312 w 5586803"/>
                <a:gd name="connsiteY0" fmla="*/ 2301449 h 2365942"/>
                <a:gd name="connsiteX1" fmla="*/ 5113233 w 5586803"/>
                <a:gd name="connsiteY1" fmla="*/ 2311706 h 2365942"/>
                <a:gd name="connsiteX2" fmla="*/ 5115798 w 5586803"/>
                <a:gd name="connsiteY2" fmla="*/ 2318117 h 2365942"/>
                <a:gd name="connsiteX3" fmla="*/ 5122209 w 5586803"/>
                <a:gd name="connsiteY3" fmla="*/ 2318117 h 2365942"/>
                <a:gd name="connsiteX4" fmla="*/ 5136312 w 5586803"/>
                <a:gd name="connsiteY4" fmla="*/ 2301449 h 2365942"/>
                <a:gd name="connsiteX5" fmla="*/ 4532417 w 5586803"/>
                <a:gd name="connsiteY5" fmla="*/ 2301449 h 2365942"/>
                <a:gd name="connsiteX6" fmla="*/ 4531135 w 5586803"/>
                <a:gd name="connsiteY6" fmla="*/ 2305295 h 2365942"/>
                <a:gd name="connsiteX7" fmla="*/ 4533699 w 5586803"/>
                <a:gd name="connsiteY7" fmla="*/ 2304013 h 2365942"/>
                <a:gd name="connsiteX8" fmla="*/ 4532417 w 5586803"/>
                <a:gd name="connsiteY8" fmla="*/ 2301449 h 2365942"/>
                <a:gd name="connsiteX9" fmla="*/ 5070922 w 5586803"/>
                <a:gd name="connsiteY9" fmla="*/ 2289909 h 2365942"/>
                <a:gd name="connsiteX10" fmla="*/ 5064512 w 5586803"/>
                <a:gd name="connsiteY10" fmla="*/ 2291191 h 2365942"/>
                <a:gd name="connsiteX11" fmla="*/ 5063229 w 5586803"/>
                <a:gd name="connsiteY11" fmla="*/ 2293756 h 2365942"/>
                <a:gd name="connsiteX12" fmla="*/ 5069640 w 5586803"/>
                <a:gd name="connsiteY12" fmla="*/ 2293756 h 2365942"/>
                <a:gd name="connsiteX13" fmla="*/ 5070922 w 5586803"/>
                <a:gd name="connsiteY13" fmla="*/ 2289909 h 2365942"/>
                <a:gd name="connsiteX14" fmla="*/ 5099130 w 5586803"/>
                <a:gd name="connsiteY14" fmla="*/ 2284781 h 2365942"/>
                <a:gd name="connsiteX15" fmla="*/ 5097847 w 5586803"/>
                <a:gd name="connsiteY15" fmla="*/ 2287345 h 2365942"/>
                <a:gd name="connsiteX16" fmla="*/ 5105541 w 5586803"/>
                <a:gd name="connsiteY16" fmla="*/ 2293756 h 2365942"/>
                <a:gd name="connsiteX17" fmla="*/ 5109387 w 5586803"/>
                <a:gd name="connsiteY17" fmla="*/ 2287345 h 2365942"/>
                <a:gd name="connsiteX18" fmla="*/ 5099130 w 5586803"/>
                <a:gd name="connsiteY18" fmla="*/ 2284781 h 2365942"/>
                <a:gd name="connsiteX19" fmla="*/ 5163238 w 5586803"/>
                <a:gd name="connsiteY19" fmla="*/ 2283498 h 2365942"/>
                <a:gd name="connsiteX20" fmla="*/ 5160673 w 5586803"/>
                <a:gd name="connsiteY20" fmla="*/ 2286063 h 2365942"/>
                <a:gd name="connsiteX21" fmla="*/ 5165801 w 5586803"/>
                <a:gd name="connsiteY21" fmla="*/ 2289909 h 2365942"/>
                <a:gd name="connsiteX22" fmla="*/ 5168366 w 5586803"/>
                <a:gd name="connsiteY22" fmla="*/ 2287345 h 2365942"/>
                <a:gd name="connsiteX23" fmla="*/ 5163238 w 5586803"/>
                <a:gd name="connsiteY23" fmla="*/ 2283498 h 2365942"/>
                <a:gd name="connsiteX24" fmla="*/ 4700379 w 5586803"/>
                <a:gd name="connsiteY24" fmla="*/ 2275806 h 2365942"/>
                <a:gd name="connsiteX25" fmla="*/ 4697815 w 5586803"/>
                <a:gd name="connsiteY25" fmla="*/ 2277088 h 2365942"/>
                <a:gd name="connsiteX26" fmla="*/ 4701662 w 5586803"/>
                <a:gd name="connsiteY26" fmla="*/ 2280934 h 2365942"/>
                <a:gd name="connsiteX27" fmla="*/ 4702944 w 5586803"/>
                <a:gd name="connsiteY27" fmla="*/ 2278370 h 2365942"/>
                <a:gd name="connsiteX28" fmla="*/ 4700379 w 5586803"/>
                <a:gd name="connsiteY28" fmla="*/ 2275806 h 2365942"/>
                <a:gd name="connsiteX29" fmla="*/ 4124692 w 5586803"/>
                <a:gd name="connsiteY29" fmla="*/ 2209133 h 2365942"/>
                <a:gd name="connsiteX30" fmla="*/ 4124692 w 5586803"/>
                <a:gd name="connsiteY30" fmla="*/ 2214262 h 2365942"/>
                <a:gd name="connsiteX31" fmla="*/ 4127256 w 5586803"/>
                <a:gd name="connsiteY31" fmla="*/ 2212980 h 2365942"/>
                <a:gd name="connsiteX32" fmla="*/ 4127256 w 5586803"/>
                <a:gd name="connsiteY32" fmla="*/ 2210416 h 2365942"/>
                <a:gd name="connsiteX33" fmla="*/ 4124692 w 5586803"/>
                <a:gd name="connsiteY33" fmla="*/ 2209133 h 2365942"/>
                <a:gd name="connsiteX34" fmla="*/ 4110588 w 5586803"/>
                <a:gd name="connsiteY34" fmla="*/ 2188619 h 2365942"/>
                <a:gd name="connsiteX35" fmla="*/ 4108024 w 5586803"/>
                <a:gd name="connsiteY35" fmla="*/ 2189901 h 2365942"/>
                <a:gd name="connsiteX36" fmla="*/ 4110588 w 5586803"/>
                <a:gd name="connsiteY36" fmla="*/ 2191183 h 2365942"/>
                <a:gd name="connsiteX37" fmla="*/ 4164439 w 5586803"/>
                <a:gd name="connsiteY37" fmla="*/ 2165540 h 2365942"/>
                <a:gd name="connsiteX38" fmla="*/ 4158028 w 5586803"/>
                <a:gd name="connsiteY38" fmla="*/ 2169387 h 2365942"/>
                <a:gd name="connsiteX39" fmla="*/ 4164439 w 5586803"/>
                <a:gd name="connsiteY39" fmla="*/ 2175797 h 2365942"/>
                <a:gd name="connsiteX40" fmla="*/ 4169568 w 5586803"/>
                <a:gd name="connsiteY40" fmla="*/ 2170669 h 2365942"/>
                <a:gd name="connsiteX41" fmla="*/ 4164439 w 5586803"/>
                <a:gd name="connsiteY41" fmla="*/ 2165540 h 2365942"/>
                <a:gd name="connsiteX42" fmla="*/ 4101613 w 5586803"/>
                <a:gd name="connsiteY42" fmla="*/ 2115536 h 2365942"/>
                <a:gd name="connsiteX43" fmla="*/ 4099049 w 5586803"/>
                <a:gd name="connsiteY43" fmla="*/ 2116818 h 2365942"/>
                <a:gd name="connsiteX44" fmla="*/ 4100331 w 5586803"/>
                <a:gd name="connsiteY44" fmla="*/ 2119383 h 2365942"/>
                <a:gd name="connsiteX45" fmla="*/ 4102895 w 5586803"/>
                <a:gd name="connsiteY45" fmla="*/ 2118100 h 2365942"/>
                <a:gd name="connsiteX46" fmla="*/ 4101613 w 5586803"/>
                <a:gd name="connsiteY46" fmla="*/ 2115536 h 2365942"/>
                <a:gd name="connsiteX47" fmla="*/ 3999040 w 5586803"/>
                <a:gd name="connsiteY47" fmla="*/ 2095022 h 2365942"/>
                <a:gd name="connsiteX48" fmla="*/ 3996477 w 5586803"/>
                <a:gd name="connsiteY48" fmla="*/ 2097586 h 2365942"/>
                <a:gd name="connsiteX49" fmla="*/ 4000323 w 5586803"/>
                <a:gd name="connsiteY49" fmla="*/ 2102715 h 2365942"/>
                <a:gd name="connsiteX50" fmla="*/ 4002888 w 5586803"/>
                <a:gd name="connsiteY50" fmla="*/ 2100150 h 2365942"/>
                <a:gd name="connsiteX51" fmla="*/ 3999040 w 5586803"/>
                <a:gd name="connsiteY51" fmla="*/ 2095022 h 2365942"/>
                <a:gd name="connsiteX52" fmla="*/ 3966987 w 5586803"/>
                <a:gd name="connsiteY52" fmla="*/ 2070661 h 2365942"/>
                <a:gd name="connsiteX53" fmla="*/ 3964423 w 5586803"/>
                <a:gd name="connsiteY53" fmla="*/ 2077072 h 2365942"/>
                <a:gd name="connsiteX54" fmla="*/ 3978526 w 5586803"/>
                <a:gd name="connsiteY54" fmla="*/ 2079636 h 2365942"/>
                <a:gd name="connsiteX55" fmla="*/ 3979808 w 5586803"/>
                <a:gd name="connsiteY55" fmla="*/ 2077072 h 2365942"/>
                <a:gd name="connsiteX56" fmla="*/ 3966987 w 5586803"/>
                <a:gd name="connsiteY56" fmla="*/ 2070661 h 2365942"/>
                <a:gd name="connsiteX57" fmla="*/ 4015709 w 5586803"/>
                <a:gd name="connsiteY57" fmla="*/ 2069379 h 2365942"/>
                <a:gd name="connsiteX58" fmla="*/ 4015709 w 5586803"/>
                <a:gd name="connsiteY58" fmla="*/ 2071943 h 2365942"/>
                <a:gd name="connsiteX59" fmla="*/ 4018273 w 5586803"/>
                <a:gd name="connsiteY59" fmla="*/ 2071943 h 2365942"/>
                <a:gd name="connsiteX60" fmla="*/ 3747738 w 5586803"/>
                <a:gd name="connsiteY60" fmla="*/ 1910392 h 2365942"/>
                <a:gd name="connsiteX61" fmla="*/ 3745174 w 5586803"/>
                <a:gd name="connsiteY61" fmla="*/ 1911673 h 2365942"/>
                <a:gd name="connsiteX62" fmla="*/ 3745174 w 5586803"/>
                <a:gd name="connsiteY62" fmla="*/ 1915520 h 2365942"/>
                <a:gd name="connsiteX63" fmla="*/ 3750303 w 5586803"/>
                <a:gd name="connsiteY63" fmla="*/ 1912956 h 2365942"/>
                <a:gd name="connsiteX64" fmla="*/ 3747738 w 5586803"/>
                <a:gd name="connsiteY64" fmla="*/ 1910392 h 2365942"/>
                <a:gd name="connsiteX65" fmla="*/ 3772100 w 5586803"/>
                <a:gd name="connsiteY65" fmla="*/ 1879620 h 2365942"/>
                <a:gd name="connsiteX66" fmla="*/ 3770817 w 5586803"/>
                <a:gd name="connsiteY66" fmla="*/ 1891159 h 2365942"/>
                <a:gd name="connsiteX67" fmla="*/ 3777228 w 5586803"/>
                <a:gd name="connsiteY67" fmla="*/ 1893723 h 2365942"/>
                <a:gd name="connsiteX68" fmla="*/ 3783638 w 5586803"/>
                <a:gd name="connsiteY68" fmla="*/ 1886030 h 2365942"/>
                <a:gd name="connsiteX69" fmla="*/ 3772100 w 5586803"/>
                <a:gd name="connsiteY69" fmla="*/ 1879620 h 2365942"/>
                <a:gd name="connsiteX70" fmla="*/ 3731070 w 5586803"/>
                <a:gd name="connsiteY70" fmla="*/ 1864234 h 2365942"/>
                <a:gd name="connsiteX71" fmla="*/ 3716966 w 5586803"/>
                <a:gd name="connsiteY71" fmla="*/ 1883466 h 2365942"/>
                <a:gd name="connsiteX72" fmla="*/ 3731070 w 5586803"/>
                <a:gd name="connsiteY72" fmla="*/ 1864234 h 2365942"/>
                <a:gd name="connsiteX73" fmla="*/ 3711838 w 5586803"/>
                <a:gd name="connsiteY73" fmla="*/ 1821923 h 2365942"/>
                <a:gd name="connsiteX74" fmla="*/ 3711838 w 5586803"/>
                <a:gd name="connsiteY74" fmla="*/ 1824487 h 2365942"/>
                <a:gd name="connsiteX75" fmla="*/ 3714403 w 5586803"/>
                <a:gd name="connsiteY75" fmla="*/ 1824487 h 2365942"/>
                <a:gd name="connsiteX76" fmla="*/ 3623369 w 5586803"/>
                <a:gd name="connsiteY76" fmla="*/ 1802690 h 2365942"/>
                <a:gd name="connsiteX77" fmla="*/ 3618241 w 5586803"/>
                <a:gd name="connsiteY77" fmla="*/ 1807819 h 2365942"/>
                <a:gd name="connsiteX78" fmla="*/ 3623369 w 5586803"/>
                <a:gd name="connsiteY78" fmla="*/ 1816794 h 2365942"/>
                <a:gd name="connsiteX79" fmla="*/ 3629780 w 5586803"/>
                <a:gd name="connsiteY79" fmla="*/ 1810383 h 2365942"/>
                <a:gd name="connsiteX80" fmla="*/ 3623369 w 5586803"/>
                <a:gd name="connsiteY80" fmla="*/ 1802690 h 2365942"/>
                <a:gd name="connsiteX81" fmla="*/ 3550286 w 5586803"/>
                <a:gd name="connsiteY81" fmla="*/ 1733454 h 2365942"/>
                <a:gd name="connsiteX82" fmla="*/ 3549004 w 5586803"/>
                <a:gd name="connsiteY82" fmla="*/ 1738583 h 2365942"/>
                <a:gd name="connsiteX83" fmla="*/ 3551569 w 5586803"/>
                <a:gd name="connsiteY83" fmla="*/ 1738583 h 2365942"/>
                <a:gd name="connsiteX84" fmla="*/ 3556697 w 5586803"/>
                <a:gd name="connsiteY84" fmla="*/ 1734736 h 2365942"/>
                <a:gd name="connsiteX85" fmla="*/ 3550286 w 5586803"/>
                <a:gd name="connsiteY85" fmla="*/ 1733454 h 2365942"/>
                <a:gd name="connsiteX86" fmla="*/ 3600291 w 5586803"/>
                <a:gd name="connsiteY86" fmla="*/ 1719350 h 2365942"/>
                <a:gd name="connsiteX87" fmla="*/ 3596444 w 5586803"/>
                <a:gd name="connsiteY87" fmla="*/ 1724479 h 2365942"/>
                <a:gd name="connsiteX88" fmla="*/ 3599009 w 5586803"/>
                <a:gd name="connsiteY88" fmla="*/ 1729608 h 2365942"/>
                <a:gd name="connsiteX89" fmla="*/ 3602855 w 5586803"/>
                <a:gd name="connsiteY89" fmla="*/ 1723197 h 2365942"/>
                <a:gd name="connsiteX90" fmla="*/ 3600291 w 5586803"/>
                <a:gd name="connsiteY90" fmla="*/ 1719350 h 2365942"/>
                <a:gd name="connsiteX91" fmla="*/ 3550286 w 5586803"/>
                <a:gd name="connsiteY91" fmla="*/ 1711658 h 2365942"/>
                <a:gd name="connsiteX92" fmla="*/ 3547722 w 5586803"/>
                <a:gd name="connsiteY92" fmla="*/ 1715504 h 2365942"/>
                <a:gd name="connsiteX93" fmla="*/ 3552851 w 5586803"/>
                <a:gd name="connsiteY93" fmla="*/ 1718068 h 2365942"/>
                <a:gd name="connsiteX94" fmla="*/ 3552851 w 5586803"/>
                <a:gd name="connsiteY94" fmla="*/ 1714222 h 2365942"/>
                <a:gd name="connsiteX95" fmla="*/ 3550286 w 5586803"/>
                <a:gd name="connsiteY95" fmla="*/ 1711658 h 2365942"/>
                <a:gd name="connsiteX96" fmla="*/ 3566955 w 5586803"/>
                <a:gd name="connsiteY96" fmla="*/ 1696272 h 2365942"/>
                <a:gd name="connsiteX97" fmla="*/ 3564390 w 5586803"/>
                <a:gd name="connsiteY97" fmla="*/ 1698836 h 2365942"/>
                <a:gd name="connsiteX98" fmla="*/ 3566955 w 5586803"/>
                <a:gd name="connsiteY98" fmla="*/ 1698836 h 2365942"/>
                <a:gd name="connsiteX99" fmla="*/ 3540029 w 5586803"/>
                <a:gd name="connsiteY99" fmla="*/ 1682168 h 2365942"/>
                <a:gd name="connsiteX100" fmla="*/ 3540029 w 5586803"/>
                <a:gd name="connsiteY100" fmla="*/ 1684732 h 2365942"/>
                <a:gd name="connsiteX101" fmla="*/ 3542594 w 5586803"/>
                <a:gd name="connsiteY101" fmla="*/ 1684732 h 2365942"/>
                <a:gd name="connsiteX102" fmla="*/ 3452843 w 5586803"/>
                <a:gd name="connsiteY102" fmla="*/ 1611649 h 2365942"/>
                <a:gd name="connsiteX103" fmla="*/ 3448996 w 5586803"/>
                <a:gd name="connsiteY103" fmla="*/ 1612931 h 2365942"/>
                <a:gd name="connsiteX104" fmla="*/ 3455407 w 5586803"/>
                <a:gd name="connsiteY104" fmla="*/ 1624471 h 2365942"/>
                <a:gd name="connsiteX105" fmla="*/ 3457972 w 5586803"/>
                <a:gd name="connsiteY105" fmla="*/ 1621907 h 2365942"/>
                <a:gd name="connsiteX106" fmla="*/ 3452843 w 5586803"/>
                <a:gd name="connsiteY106" fmla="*/ 1611649 h 2365942"/>
                <a:gd name="connsiteX107" fmla="*/ 3443867 w 5586803"/>
                <a:gd name="connsiteY107" fmla="*/ 1580878 h 2365942"/>
                <a:gd name="connsiteX108" fmla="*/ 3441303 w 5586803"/>
                <a:gd name="connsiteY108" fmla="*/ 1583442 h 2365942"/>
                <a:gd name="connsiteX109" fmla="*/ 3443867 w 5586803"/>
                <a:gd name="connsiteY109" fmla="*/ 1589853 h 2365942"/>
                <a:gd name="connsiteX110" fmla="*/ 3448996 w 5586803"/>
                <a:gd name="connsiteY110" fmla="*/ 1586006 h 2365942"/>
                <a:gd name="connsiteX111" fmla="*/ 3443867 w 5586803"/>
                <a:gd name="connsiteY111" fmla="*/ 1580878 h 2365942"/>
                <a:gd name="connsiteX112" fmla="*/ 3419507 w 5586803"/>
                <a:gd name="connsiteY112" fmla="*/ 1541131 h 2365942"/>
                <a:gd name="connsiteX113" fmla="*/ 3415660 w 5586803"/>
                <a:gd name="connsiteY113" fmla="*/ 1548824 h 2365942"/>
                <a:gd name="connsiteX114" fmla="*/ 3422392 w 5586803"/>
                <a:gd name="connsiteY114" fmla="*/ 1553311 h 2365942"/>
                <a:gd name="connsiteX115" fmla="*/ 3422071 w 5586803"/>
                <a:gd name="connsiteY115" fmla="*/ 1553952 h 2365942"/>
                <a:gd name="connsiteX116" fmla="*/ 3423353 w 5586803"/>
                <a:gd name="connsiteY116" fmla="*/ 1556517 h 2365942"/>
                <a:gd name="connsiteX117" fmla="*/ 3425040 w 5586803"/>
                <a:gd name="connsiteY117" fmla="*/ 1557529 h 2365942"/>
                <a:gd name="connsiteX118" fmla="*/ 3427200 w 5586803"/>
                <a:gd name="connsiteY118" fmla="*/ 1562928 h 2365942"/>
                <a:gd name="connsiteX119" fmla="*/ 3429764 w 5586803"/>
                <a:gd name="connsiteY119" fmla="*/ 1560363 h 2365942"/>
                <a:gd name="connsiteX120" fmla="*/ 3425040 w 5586803"/>
                <a:gd name="connsiteY120" fmla="*/ 1557529 h 2365942"/>
                <a:gd name="connsiteX121" fmla="*/ 3424635 w 5586803"/>
                <a:gd name="connsiteY121" fmla="*/ 1556517 h 2365942"/>
                <a:gd name="connsiteX122" fmla="*/ 3423353 w 5586803"/>
                <a:gd name="connsiteY122" fmla="*/ 1555235 h 2365942"/>
                <a:gd name="connsiteX123" fmla="*/ 3423353 w 5586803"/>
                <a:gd name="connsiteY123" fmla="*/ 1553952 h 2365942"/>
                <a:gd name="connsiteX124" fmla="*/ 3422392 w 5586803"/>
                <a:gd name="connsiteY124" fmla="*/ 1553311 h 2365942"/>
                <a:gd name="connsiteX125" fmla="*/ 3424635 w 5586803"/>
                <a:gd name="connsiteY125" fmla="*/ 1548824 h 2365942"/>
                <a:gd name="connsiteX126" fmla="*/ 3419507 w 5586803"/>
                <a:gd name="connsiteY126" fmla="*/ 1541131 h 2365942"/>
                <a:gd name="connsiteX127" fmla="*/ 3422071 w 5586803"/>
                <a:gd name="connsiteY127" fmla="*/ 1489845 h 2365942"/>
                <a:gd name="connsiteX128" fmla="*/ 3422071 w 5586803"/>
                <a:gd name="connsiteY128" fmla="*/ 1491127 h 2365942"/>
                <a:gd name="connsiteX129" fmla="*/ 3421911 w 5586803"/>
                <a:gd name="connsiteY129" fmla="*/ 1491127 h 2365942"/>
                <a:gd name="connsiteX130" fmla="*/ 3352835 w 5586803"/>
                <a:gd name="connsiteY130" fmla="*/ 1489845 h 2365942"/>
                <a:gd name="connsiteX131" fmla="*/ 3351552 w 5586803"/>
                <a:gd name="connsiteY131" fmla="*/ 1491127 h 2365942"/>
                <a:gd name="connsiteX132" fmla="*/ 3359246 w 5586803"/>
                <a:gd name="connsiteY132" fmla="*/ 1505231 h 2365942"/>
                <a:gd name="connsiteX133" fmla="*/ 3351552 w 5586803"/>
                <a:gd name="connsiteY133" fmla="*/ 1510359 h 2365942"/>
                <a:gd name="connsiteX134" fmla="*/ 3352835 w 5586803"/>
                <a:gd name="connsiteY134" fmla="*/ 1518052 h 2365942"/>
                <a:gd name="connsiteX135" fmla="*/ 3359246 w 5586803"/>
                <a:gd name="connsiteY135" fmla="*/ 1505231 h 2365942"/>
                <a:gd name="connsiteX136" fmla="*/ 3352835 w 5586803"/>
                <a:gd name="connsiteY136" fmla="*/ 1489845 h 2365942"/>
                <a:gd name="connsiteX137" fmla="*/ 3379760 w 5586803"/>
                <a:gd name="connsiteY137" fmla="*/ 1483434 h 2365942"/>
                <a:gd name="connsiteX138" fmla="*/ 3374632 w 5586803"/>
                <a:gd name="connsiteY138" fmla="*/ 1485998 h 2365942"/>
                <a:gd name="connsiteX139" fmla="*/ 3378478 w 5586803"/>
                <a:gd name="connsiteY139" fmla="*/ 1491127 h 2365942"/>
                <a:gd name="connsiteX140" fmla="*/ 3383606 w 5586803"/>
                <a:gd name="connsiteY140" fmla="*/ 1488562 h 2365942"/>
                <a:gd name="connsiteX141" fmla="*/ 3379760 w 5586803"/>
                <a:gd name="connsiteY141" fmla="*/ 1483434 h 2365942"/>
                <a:gd name="connsiteX142" fmla="*/ 3323345 w 5586803"/>
                <a:gd name="connsiteY142" fmla="*/ 1411633 h 2365942"/>
                <a:gd name="connsiteX143" fmla="*/ 3323345 w 5586803"/>
                <a:gd name="connsiteY143" fmla="*/ 1421891 h 2365942"/>
                <a:gd name="connsiteX144" fmla="*/ 3332320 w 5586803"/>
                <a:gd name="connsiteY144" fmla="*/ 1425737 h 2365942"/>
                <a:gd name="connsiteX145" fmla="*/ 3338731 w 5586803"/>
                <a:gd name="connsiteY145" fmla="*/ 1414198 h 2365942"/>
                <a:gd name="connsiteX146" fmla="*/ 3323345 w 5586803"/>
                <a:gd name="connsiteY146" fmla="*/ 1411633 h 2365942"/>
                <a:gd name="connsiteX147" fmla="*/ 3220773 w 5586803"/>
                <a:gd name="connsiteY147" fmla="*/ 1275725 h 2365942"/>
                <a:gd name="connsiteX148" fmla="*/ 3219490 w 5586803"/>
                <a:gd name="connsiteY148" fmla="*/ 1278289 h 2365942"/>
                <a:gd name="connsiteX149" fmla="*/ 3224619 w 5586803"/>
                <a:gd name="connsiteY149" fmla="*/ 1283418 h 2365942"/>
                <a:gd name="connsiteX150" fmla="*/ 3225901 w 5586803"/>
                <a:gd name="connsiteY150" fmla="*/ 1280853 h 2365942"/>
                <a:gd name="connsiteX151" fmla="*/ 3220773 w 5586803"/>
                <a:gd name="connsiteY151" fmla="*/ 1275725 h 2365942"/>
                <a:gd name="connsiteX152" fmla="*/ 3072043 w 5586803"/>
                <a:gd name="connsiteY152" fmla="*/ 1210335 h 2365942"/>
                <a:gd name="connsiteX153" fmla="*/ 3079736 w 5586803"/>
                <a:gd name="connsiteY153" fmla="*/ 1235978 h 2365942"/>
                <a:gd name="connsiteX154" fmla="*/ 3072043 w 5586803"/>
                <a:gd name="connsiteY154" fmla="*/ 1210335 h 2365942"/>
                <a:gd name="connsiteX155" fmla="*/ 2893824 w 5586803"/>
                <a:gd name="connsiteY155" fmla="*/ 1041090 h 2365942"/>
                <a:gd name="connsiteX156" fmla="*/ 2893824 w 5586803"/>
                <a:gd name="connsiteY156" fmla="*/ 1043655 h 2365942"/>
                <a:gd name="connsiteX157" fmla="*/ 2897670 w 5586803"/>
                <a:gd name="connsiteY157" fmla="*/ 1043655 h 2365942"/>
                <a:gd name="connsiteX158" fmla="*/ 2896387 w 5586803"/>
                <a:gd name="connsiteY158" fmla="*/ 1041090 h 2365942"/>
                <a:gd name="connsiteX159" fmla="*/ 2893824 w 5586803"/>
                <a:gd name="connsiteY159" fmla="*/ 1041090 h 2365942"/>
                <a:gd name="connsiteX160" fmla="*/ 2830998 w 5586803"/>
                <a:gd name="connsiteY160" fmla="*/ 964161 h 2365942"/>
                <a:gd name="connsiteX161" fmla="*/ 2830998 w 5586803"/>
                <a:gd name="connsiteY161" fmla="*/ 969290 h 2365942"/>
                <a:gd name="connsiteX162" fmla="*/ 2833562 w 5586803"/>
                <a:gd name="connsiteY162" fmla="*/ 968008 h 2365942"/>
                <a:gd name="connsiteX163" fmla="*/ 2833562 w 5586803"/>
                <a:gd name="connsiteY163" fmla="*/ 965443 h 2365942"/>
                <a:gd name="connsiteX164" fmla="*/ 2830998 w 5586803"/>
                <a:gd name="connsiteY164" fmla="*/ 964161 h 2365942"/>
                <a:gd name="connsiteX165" fmla="*/ 2751504 w 5586803"/>
                <a:gd name="connsiteY165" fmla="*/ 950057 h 2365942"/>
                <a:gd name="connsiteX166" fmla="*/ 2750222 w 5586803"/>
                <a:gd name="connsiteY166" fmla="*/ 952622 h 2365942"/>
                <a:gd name="connsiteX167" fmla="*/ 2754068 w 5586803"/>
                <a:gd name="connsiteY167" fmla="*/ 956468 h 2365942"/>
                <a:gd name="connsiteX168" fmla="*/ 2756633 w 5586803"/>
                <a:gd name="connsiteY168" fmla="*/ 950057 h 2365942"/>
                <a:gd name="connsiteX169" fmla="*/ 2751504 w 5586803"/>
                <a:gd name="connsiteY169" fmla="*/ 950057 h 2365942"/>
                <a:gd name="connsiteX170" fmla="*/ 1242408 w 5586803"/>
                <a:gd name="connsiteY170" fmla="*/ 767991 h 2365942"/>
                <a:gd name="connsiteX171" fmla="*/ 1239843 w 5586803"/>
                <a:gd name="connsiteY171" fmla="*/ 770556 h 2365942"/>
                <a:gd name="connsiteX172" fmla="*/ 1247536 w 5586803"/>
                <a:gd name="connsiteY172" fmla="*/ 771838 h 2365942"/>
                <a:gd name="connsiteX173" fmla="*/ 1250101 w 5586803"/>
                <a:gd name="connsiteY173" fmla="*/ 767991 h 2365942"/>
                <a:gd name="connsiteX174" fmla="*/ 1242408 w 5586803"/>
                <a:gd name="connsiteY174" fmla="*/ 767991 h 2365942"/>
                <a:gd name="connsiteX175" fmla="*/ 1538586 w 5586803"/>
                <a:gd name="connsiteY175" fmla="*/ 752605 h 2365942"/>
                <a:gd name="connsiteX176" fmla="*/ 1539868 w 5586803"/>
                <a:gd name="connsiteY176" fmla="*/ 752605 h 2365942"/>
                <a:gd name="connsiteX177" fmla="*/ 1538586 w 5586803"/>
                <a:gd name="connsiteY177" fmla="*/ 753888 h 2365942"/>
                <a:gd name="connsiteX178" fmla="*/ 2111709 w 5586803"/>
                <a:gd name="connsiteY178" fmla="*/ 717988 h 2365942"/>
                <a:gd name="connsiteX179" fmla="*/ 2114273 w 5586803"/>
                <a:gd name="connsiteY179" fmla="*/ 720552 h 2365942"/>
                <a:gd name="connsiteX180" fmla="*/ 2114273 w 5586803"/>
                <a:gd name="connsiteY180" fmla="*/ 717988 h 2365942"/>
                <a:gd name="connsiteX181" fmla="*/ 2111709 w 5586803"/>
                <a:gd name="connsiteY181" fmla="*/ 717988 h 2365942"/>
                <a:gd name="connsiteX182" fmla="*/ 409007 w 5586803"/>
                <a:gd name="connsiteY182" fmla="*/ 471814 h 2365942"/>
                <a:gd name="connsiteX183" fmla="*/ 407725 w 5586803"/>
                <a:gd name="connsiteY183" fmla="*/ 474378 h 2365942"/>
                <a:gd name="connsiteX184" fmla="*/ 411571 w 5586803"/>
                <a:gd name="connsiteY184" fmla="*/ 476942 h 2365942"/>
                <a:gd name="connsiteX185" fmla="*/ 411571 w 5586803"/>
                <a:gd name="connsiteY185" fmla="*/ 474378 h 2365942"/>
                <a:gd name="connsiteX186" fmla="*/ 409007 w 5586803"/>
                <a:gd name="connsiteY186" fmla="*/ 471814 h 2365942"/>
                <a:gd name="connsiteX187" fmla="*/ 467986 w 5586803"/>
                <a:gd name="connsiteY187" fmla="*/ 465403 h 2365942"/>
                <a:gd name="connsiteX188" fmla="*/ 462858 w 5586803"/>
                <a:gd name="connsiteY188" fmla="*/ 469249 h 2365942"/>
                <a:gd name="connsiteX189" fmla="*/ 466704 w 5586803"/>
                <a:gd name="connsiteY189" fmla="*/ 474378 h 2365942"/>
                <a:gd name="connsiteX190" fmla="*/ 470551 w 5586803"/>
                <a:gd name="connsiteY190" fmla="*/ 475660 h 2365942"/>
                <a:gd name="connsiteX191" fmla="*/ 471833 w 5586803"/>
                <a:gd name="connsiteY191" fmla="*/ 471814 h 2365942"/>
                <a:gd name="connsiteX192" fmla="*/ 467986 w 5586803"/>
                <a:gd name="connsiteY192" fmla="*/ 465403 h 2365942"/>
                <a:gd name="connsiteX193" fmla="*/ 461576 w 5586803"/>
                <a:gd name="connsiteY193" fmla="*/ 441042 h 2365942"/>
                <a:gd name="connsiteX194" fmla="*/ 457729 w 5586803"/>
                <a:gd name="connsiteY194" fmla="*/ 443606 h 2365942"/>
                <a:gd name="connsiteX195" fmla="*/ 459011 w 5586803"/>
                <a:gd name="connsiteY195" fmla="*/ 446171 h 2365942"/>
                <a:gd name="connsiteX196" fmla="*/ 461576 w 5586803"/>
                <a:gd name="connsiteY196" fmla="*/ 444888 h 2365942"/>
                <a:gd name="connsiteX197" fmla="*/ 461576 w 5586803"/>
                <a:gd name="connsiteY197" fmla="*/ 441042 h 2365942"/>
                <a:gd name="connsiteX198" fmla="*/ 392339 w 5586803"/>
                <a:gd name="connsiteY198" fmla="*/ 417963 h 2365942"/>
                <a:gd name="connsiteX199" fmla="*/ 391057 w 5586803"/>
                <a:gd name="connsiteY199" fmla="*/ 420527 h 2365942"/>
                <a:gd name="connsiteX200" fmla="*/ 394903 w 5586803"/>
                <a:gd name="connsiteY200" fmla="*/ 423092 h 2365942"/>
                <a:gd name="connsiteX201" fmla="*/ 394903 w 5586803"/>
                <a:gd name="connsiteY201" fmla="*/ 420527 h 2365942"/>
                <a:gd name="connsiteX202" fmla="*/ 392339 w 5586803"/>
                <a:gd name="connsiteY202" fmla="*/ 417963 h 2365942"/>
                <a:gd name="connsiteX203" fmla="*/ 433368 w 5586803"/>
                <a:gd name="connsiteY203" fmla="*/ 405142 h 2365942"/>
                <a:gd name="connsiteX204" fmla="*/ 430804 w 5586803"/>
                <a:gd name="connsiteY204" fmla="*/ 408988 h 2365942"/>
                <a:gd name="connsiteX205" fmla="*/ 433368 w 5586803"/>
                <a:gd name="connsiteY205" fmla="*/ 411552 h 2365942"/>
                <a:gd name="connsiteX206" fmla="*/ 434650 w 5586803"/>
                <a:gd name="connsiteY206" fmla="*/ 407706 h 2365942"/>
                <a:gd name="connsiteX207" fmla="*/ 433368 w 5586803"/>
                <a:gd name="connsiteY207" fmla="*/ 405142 h 2365942"/>
                <a:gd name="connsiteX208" fmla="*/ 237200 w 5586803"/>
                <a:gd name="connsiteY208" fmla="*/ 243590 h 2365942"/>
                <a:gd name="connsiteX209" fmla="*/ 238480 w 5586803"/>
                <a:gd name="connsiteY209" fmla="*/ 246154 h 2365942"/>
                <a:gd name="connsiteX210" fmla="*/ 239764 w 5586803"/>
                <a:gd name="connsiteY210" fmla="*/ 243590 h 2365942"/>
                <a:gd name="connsiteX211" fmla="*/ 97443 w 5586803"/>
                <a:gd name="connsiteY211" fmla="*/ 1263 h 2365942"/>
                <a:gd name="connsiteX212" fmla="*/ 97443 w 5586803"/>
                <a:gd name="connsiteY212" fmla="*/ 7674 h 2365942"/>
                <a:gd name="connsiteX213" fmla="*/ 100008 w 5586803"/>
                <a:gd name="connsiteY213" fmla="*/ 8956 h 2365942"/>
                <a:gd name="connsiteX214" fmla="*/ 100008 w 5586803"/>
                <a:gd name="connsiteY214" fmla="*/ 2545 h 2365942"/>
                <a:gd name="connsiteX215" fmla="*/ 97443 w 5586803"/>
                <a:gd name="connsiteY215" fmla="*/ 1263 h 2365942"/>
                <a:gd name="connsiteX216" fmla="*/ 935 w 5586803"/>
                <a:gd name="connsiteY216" fmla="*/ 0 h 2365942"/>
                <a:gd name="connsiteX217" fmla="*/ 111853 w 5586803"/>
                <a:gd name="connsiteY217" fmla="*/ 0 h 2365942"/>
                <a:gd name="connsiteX218" fmla="*/ 130780 w 5586803"/>
                <a:gd name="connsiteY218" fmla="*/ 41010 h 2365942"/>
                <a:gd name="connsiteX219" fmla="*/ 124370 w 5586803"/>
                <a:gd name="connsiteY219" fmla="*/ 49985 h 2365942"/>
                <a:gd name="connsiteX220" fmla="*/ 128215 w 5586803"/>
                <a:gd name="connsiteY220" fmla="*/ 55113 h 2365942"/>
                <a:gd name="connsiteX221" fmla="*/ 165398 w 5586803"/>
                <a:gd name="connsiteY221" fmla="*/ 87167 h 2365942"/>
                <a:gd name="connsiteX222" fmla="*/ 223096 w 5586803"/>
                <a:gd name="connsiteY222" fmla="*/ 160250 h 2365942"/>
                <a:gd name="connsiteX223" fmla="*/ 264124 w 5586803"/>
                <a:gd name="connsiteY223" fmla="*/ 202561 h 2365942"/>
                <a:gd name="connsiteX224" fmla="*/ 285920 w 5586803"/>
                <a:gd name="connsiteY224" fmla="*/ 229486 h 2365942"/>
                <a:gd name="connsiteX225" fmla="*/ 321822 w 5586803"/>
                <a:gd name="connsiteY225" fmla="*/ 282055 h 2365942"/>
                <a:gd name="connsiteX226" fmla="*/ 326950 w 5586803"/>
                <a:gd name="connsiteY226" fmla="*/ 287183 h 2365942"/>
                <a:gd name="connsiteX227" fmla="*/ 370543 w 5586803"/>
                <a:gd name="connsiteY227" fmla="*/ 321802 h 2365942"/>
                <a:gd name="connsiteX228" fmla="*/ 417982 w 5586803"/>
                <a:gd name="connsiteY228" fmla="*/ 367959 h 2365942"/>
                <a:gd name="connsiteX229" fmla="*/ 412854 w 5586803"/>
                <a:gd name="connsiteY229" fmla="*/ 405142 h 2365942"/>
                <a:gd name="connsiteX230" fmla="*/ 433368 w 5586803"/>
                <a:gd name="connsiteY230" fmla="*/ 388474 h 2365942"/>
                <a:gd name="connsiteX231" fmla="*/ 455165 w 5586803"/>
                <a:gd name="connsiteY231" fmla="*/ 419245 h 2365942"/>
                <a:gd name="connsiteX232" fmla="*/ 469268 w 5586803"/>
                <a:gd name="connsiteY232" fmla="*/ 430785 h 2365942"/>
                <a:gd name="connsiteX233" fmla="*/ 493630 w 5586803"/>
                <a:gd name="connsiteY233" fmla="*/ 464121 h 2365942"/>
                <a:gd name="connsiteX234" fmla="*/ 557737 w 5586803"/>
                <a:gd name="connsiteY234" fmla="*/ 511561 h 2365942"/>
                <a:gd name="connsiteX235" fmla="*/ 646206 w 5586803"/>
                <a:gd name="connsiteY235" fmla="*/ 562847 h 2365942"/>
                <a:gd name="connsiteX236" fmla="*/ 700056 w 5586803"/>
                <a:gd name="connsiteY236" fmla="*/ 596183 h 2365942"/>
                <a:gd name="connsiteX237" fmla="*/ 770575 w 5586803"/>
                <a:gd name="connsiteY237" fmla="*/ 626954 h 2365942"/>
                <a:gd name="connsiteX238" fmla="*/ 811604 w 5586803"/>
                <a:gd name="connsiteY238" fmla="*/ 641058 h 2365942"/>
                <a:gd name="connsiteX239" fmla="*/ 835965 w 5586803"/>
                <a:gd name="connsiteY239" fmla="*/ 661572 h 2365942"/>
                <a:gd name="connsiteX240" fmla="*/ 898790 w 5586803"/>
                <a:gd name="connsiteY240" fmla="*/ 673112 h 2365942"/>
                <a:gd name="connsiteX241" fmla="*/ 933409 w 5586803"/>
                <a:gd name="connsiteY241" fmla="*/ 680805 h 2365942"/>
                <a:gd name="connsiteX242" fmla="*/ 966745 w 5586803"/>
                <a:gd name="connsiteY242" fmla="*/ 694909 h 2365942"/>
                <a:gd name="connsiteX243" fmla="*/ 1039827 w 5586803"/>
                <a:gd name="connsiteY243" fmla="*/ 715423 h 2365942"/>
                <a:gd name="connsiteX244" fmla="*/ 1094960 w 5586803"/>
                <a:gd name="connsiteY244" fmla="*/ 723116 h 2365942"/>
                <a:gd name="connsiteX245" fmla="*/ 1115475 w 5586803"/>
                <a:gd name="connsiteY245" fmla="*/ 723116 h 2365942"/>
                <a:gd name="connsiteX246" fmla="*/ 1160350 w 5586803"/>
                <a:gd name="connsiteY246" fmla="*/ 729527 h 2365942"/>
                <a:gd name="connsiteX247" fmla="*/ 1209072 w 5586803"/>
                <a:gd name="connsiteY247" fmla="*/ 738502 h 2365942"/>
                <a:gd name="connsiteX248" fmla="*/ 1223176 w 5586803"/>
                <a:gd name="connsiteY248" fmla="*/ 757734 h 2365942"/>
                <a:gd name="connsiteX249" fmla="*/ 1239843 w 5586803"/>
                <a:gd name="connsiteY249" fmla="*/ 739784 h 2365942"/>
                <a:gd name="connsiteX250" fmla="*/ 1247536 w 5586803"/>
                <a:gd name="connsiteY250" fmla="*/ 738502 h 2365942"/>
                <a:gd name="connsiteX251" fmla="*/ 1291130 w 5586803"/>
                <a:gd name="connsiteY251" fmla="*/ 742348 h 2365942"/>
                <a:gd name="connsiteX252" fmla="*/ 1310362 w 5586803"/>
                <a:gd name="connsiteY252" fmla="*/ 743631 h 2365942"/>
                <a:gd name="connsiteX253" fmla="*/ 1343698 w 5586803"/>
                <a:gd name="connsiteY253" fmla="*/ 753888 h 2365942"/>
                <a:gd name="connsiteX254" fmla="*/ 1411652 w 5586803"/>
                <a:gd name="connsiteY254" fmla="*/ 750041 h 2365942"/>
                <a:gd name="connsiteX255" fmla="*/ 1505250 w 5586803"/>
                <a:gd name="connsiteY255" fmla="*/ 746195 h 2365942"/>
                <a:gd name="connsiteX256" fmla="*/ 1523200 w 5586803"/>
                <a:gd name="connsiteY256" fmla="*/ 752605 h 2365942"/>
                <a:gd name="connsiteX257" fmla="*/ 1538586 w 5586803"/>
                <a:gd name="connsiteY257" fmla="*/ 753888 h 2365942"/>
                <a:gd name="connsiteX258" fmla="*/ 1555254 w 5586803"/>
                <a:gd name="connsiteY258" fmla="*/ 750041 h 2365942"/>
                <a:gd name="connsiteX259" fmla="*/ 1555254 w 5586803"/>
                <a:gd name="connsiteY259" fmla="*/ 751323 h 2365942"/>
                <a:gd name="connsiteX260" fmla="*/ 1625772 w 5586803"/>
                <a:gd name="connsiteY260" fmla="*/ 753888 h 2365942"/>
                <a:gd name="connsiteX261" fmla="*/ 1638594 w 5586803"/>
                <a:gd name="connsiteY261" fmla="*/ 737220 h 2365942"/>
                <a:gd name="connsiteX262" fmla="*/ 1666801 w 5586803"/>
                <a:gd name="connsiteY262" fmla="*/ 756452 h 2365942"/>
                <a:gd name="connsiteX263" fmla="*/ 1682187 w 5586803"/>
                <a:gd name="connsiteY263" fmla="*/ 741066 h 2365942"/>
                <a:gd name="connsiteX264" fmla="*/ 1714241 w 5586803"/>
                <a:gd name="connsiteY264" fmla="*/ 744912 h 2365942"/>
                <a:gd name="connsiteX265" fmla="*/ 1739884 w 5586803"/>
                <a:gd name="connsiteY265" fmla="*/ 750041 h 2365942"/>
                <a:gd name="connsiteX266" fmla="*/ 1769374 w 5586803"/>
                <a:gd name="connsiteY266" fmla="*/ 742348 h 2365942"/>
                <a:gd name="connsiteX267" fmla="*/ 1811685 w 5586803"/>
                <a:gd name="connsiteY267" fmla="*/ 729527 h 2365942"/>
                <a:gd name="connsiteX268" fmla="*/ 1827071 w 5586803"/>
                <a:gd name="connsiteY268" fmla="*/ 726962 h 2365942"/>
                <a:gd name="connsiteX269" fmla="*/ 1874510 w 5586803"/>
                <a:gd name="connsiteY269" fmla="*/ 716705 h 2365942"/>
                <a:gd name="connsiteX270" fmla="*/ 1939900 w 5586803"/>
                <a:gd name="connsiteY270" fmla="*/ 709012 h 2365942"/>
                <a:gd name="connsiteX271" fmla="*/ 1991186 w 5586803"/>
                <a:gd name="connsiteY271" fmla="*/ 710295 h 2365942"/>
                <a:gd name="connsiteX272" fmla="*/ 2002726 w 5586803"/>
                <a:gd name="connsiteY272" fmla="*/ 711577 h 2365942"/>
                <a:gd name="connsiteX273" fmla="*/ 2147609 w 5586803"/>
                <a:gd name="connsiteY273" fmla="*/ 712859 h 2365942"/>
                <a:gd name="connsiteX274" fmla="*/ 2220692 w 5586803"/>
                <a:gd name="connsiteY274" fmla="*/ 717988 h 2365942"/>
                <a:gd name="connsiteX275" fmla="*/ 2224539 w 5586803"/>
                <a:gd name="connsiteY275" fmla="*/ 719269 h 2365942"/>
                <a:gd name="connsiteX276" fmla="*/ 2315571 w 5586803"/>
                <a:gd name="connsiteY276" fmla="*/ 737220 h 2365942"/>
                <a:gd name="connsiteX277" fmla="*/ 2406605 w 5586803"/>
                <a:gd name="connsiteY277" fmla="*/ 760298 h 2365942"/>
                <a:gd name="connsiteX278" fmla="*/ 2486098 w 5586803"/>
                <a:gd name="connsiteY278" fmla="*/ 775684 h 2365942"/>
                <a:gd name="connsiteX279" fmla="*/ 2537384 w 5586803"/>
                <a:gd name="connsiteY279" fmla="*/ 787224 h 2365942"/>
                <a:gd name="connsiteX280" fmla="*/ 2563027 w 5586803"/>
                <a:gd name="connsiteY280" fmla="*/ 797481 h 2365942"/>
                <a:gd name="connsiteX281" fmla="*/ 2596363 w 5586803"/>
                <a:gd name="connsiteY281" fmla="*/ 806456 h 2365942"/>
                <a:gd name="connsiteX282" fmla="*/ 2629699 w 5586803"/>
                <a:gd name="connsiteY282" fmla="*/ 816713 h 2365942"/>
                <a:gd name="connsiteX283" fmla="*/ 2666882 w 5586803"/>
                <a:gd name="connsiteY283" fmla="*/ 847485 h 2365942"/>
                <a:gd name="connsiteX284" fmla="*/ 2682268 w 5586803"/>
                <a:gd name="connsiteY284" fmla="*/ 846203 h 2365942"/>
                <a:gd name="connsiteX285" fmla="*/ 2688679 w 5586803"/>
                <a:gd name="connsiteY285" fmla="*/ 855178 h 2365942"/>
                <a:gd name="connsiteX286" fmla="*/ 2722014 w 5586803"/>
                <a:gd name="connsiteY286" fmla="*/ 869282 h 2365942"/>
                <a:gd name="connsiteX287" fmla="*/ 2750222 w 5586803"/>
                <a:gd name="connsiteY287" fmla="*/ 885950 h 2365942"/>
                <a:gd name="connsiteX288" fmla="*/ 2754068 w 5586803"/>
                <a:gd name="connsiteY288" fmla="*/ 892360 h 2365942"/>
                <a:gd name="connsiteX289" fmla="*/ 2783558 w 5586803"/>
                <a:gd name="connsiteY289" fmla="*/ 900053 h 2365942"/>
                <a:gd name="connsiteX290" fmla="*/ 2804073 w 5586803"/>
                <a:gd name="connsiteY290" fmla="*/ 916722 h 2365942"/>
                <a:gd name="connsiteX291" fmla="*/ 2818176 w 5586803"/>
                <a:gd name="connsiteY291" fmla="*/ 911593 h 2365942"/>
                <a:gd name="connsiteX292" fmla="*/ 2836127 w 5586803"/>
                <a:gd name="connsiteY292" fmla="*/ 934672 h 2365942"/>
                <a:gd name="connsiteX293" fmla="*/ 2859205 w 5586803"/>
                <a:gd name="connsiteY293" fmla="*/ 946211 h 2365942"/>
                <a:gd name="connsiteX294" fmla="*/ 2865616 w 5586803"/>
                <a:gd name="connsiteY294" fmla="*/ 952622 h 2365942"/>
                <a:gd name="connsiteX295" fmla="*/ 2877155 w 5586803"/>
                <a:gd name="connsiteY295" fmla="*/ 959033 h 2365942"/>
                <a:gd name="connsiteX296" fmla="*/ 2901516 w 5586803"/>
                <a:gd name="connsiteY296" fmla="*/ 968008 h 2365942"/>
                <a:gd name="connsiteX297" fmla="*/ 2907927 w 5586803"/>
                <a:gd name="connsiteY297" fmla="*/ 975700 h 2365942"/>
                <a:gd name="connsiteX298" fmla="*/ 2937416 w 5586803"/>
                <a:gd name="connsiteY298" fmla="*/ 992369 h 2365942"/>
                <a:gd name="connsiteX299" fmla="*/ 2964342 w 5586803"/>
                <a:gd name="connsiteY299" fmla="*/ 1012883 h 2365942"/>
                <a:gd name="connsiteX300" fmla="*/ 2966906 w 5586803"/>
                <a:gd name="connsiteY300" fmla="*/ 1023140 h 2365942"/>
                <a:gd name="connsiteX301" fmla="*/ 2981010 w 5586803"/>
                <a:gd name="connsiteY301" fmla="*/ 1034680 h 2365942"/>
                <a:gd name="connsiteX302" fmla="*/ 3023321 w 5586803"/>
                <a:gd name="connsiteY302" fmla="*/ 1064169 h 2365942"/>
                <a:gd name="connsiteX303" fmla="*/ 3045118 w 5586803"/>
                <a:gd name="connsiteY303" fmla="*/ 1085966 h 2365942"/>
                <a:gd name="connsiteX304" fmla="*/ 3101532 w 5586803"/>
                <a:gd name="connsiteY304" fmla="*/ 1148791 h 2365942"/>
                <a:gd name="connsiteX305" fmla="*/ 3111790 w 5586803"/>
                <a:gd name="connsiteY305" fmla="*/ 1174434 h 2365942"/>
                <a:gd name="connsiteX306" fmla="*/ 3129740 w 5586803"/>
                <a:gd name="connsiteY306" fmla="*/ 1164177 h 2365942"/>
                <a:gd name="connsiteX307" fmla="*/ 3183590 w 5586803"/>
                <a:gd name="connsiteY307" fmla="*/ 1219310 h 2365942"/>
                <a:gd name="connsiteX308" fmla="*/ 3193847 w 5586803"/>
                <a:gd name="connsiteY308" fmla="*/ 1238542 h 2365942"/>
                <a:gd name="connsiteX309" fmla="*/ 3218209 w 5586803"/>
                <a:gd name="connsiteY309" fmla="*/ 1262903 h 2365942"/>
                <a:gd name="connsiteX310" fmla="*/ 3268212 w 5586803"/>
                <a:gd name="connsiteY310" fmla="*/ 1327011 h 2365942"/>
                <a:gd name="connsiteX311" fmla="*/ 3272059 w 5586803"/>
                <a:gd name="connsiteY311" fmla="*/ 1337268 h 2365942"/>
                <a:gd name="connsiteX312" fmla="*/ 3282316 w 5586803"/>
                <a:gd name="connsiteY312" fmla="*/ 1362911 h 2365942"/>
                <a:gd name="connsiteX313" fmla="*/ 3286163 w 5586803"/>
                <a:gd name="connsiteY313" fmla="*/ 1368040 h 2365942"/>
                <a:gd name="connsiteX314" fmla="*/ 3304113 w 5586803"/>
                <a:gd name="connsiteY314" fmla="*/ 1391119 h 2365942"/>
                <a:gd name="connsiteX315" fmla="*/ 3314370 w 5586803"/>
                <a:gd name="connsiteY315" fmla="*/ 1394965 h 2365942"/>
                <a:gd name="connsiteX316" fmla="*/ 3320781 w 5586803"/>
                <a:gd name="connsiteY316" fmla="*/ 1385990 h 2365942"/>
                <a:gd name="connsiteX317" fmla="*/ 3350270 w 5586803"/>
                <a:gd name="connsiteY317" fmla="*/ 1409069 h 2365942"/>
                <a:gd name="connsiteX318" fmla="*/ 3357963 w 5586803"/>
                <a:gd name="connsiteY318" fmla="*/ 1418044 h 2365942"/>
                <a:gd name="connsiteX319" fmla="*/ 3396428 w 5586803"/>
                <a:gd name="connsiteY319" fmla="*/ 1452662 h 2365942"/>
                <a:gd name="connsiteX320" fmla="*/ 3402838 w 5586803"/>
                <a:gd name="connsiteY320" fmla="*/ 1455227 h 2365942"/>
                <a:gd name="connsiteX321" fmla="*/ 3396428 w 5586803"/>
                <a:gd name="connsiteY321" fmla="*/ 1459073 h 2365942"/>
                <a:gd name="connsiteX322" fmla="*/ 3404121 w 5586803"/>
                <a:gd name="connsiteY322" fmla="*/ 1473177 h 2365942"/>
                <a:gd name="connsiteX323" fmla="*/ 3422071 w 5586803"/>
                <a:gd name="connsiteY323" fmla="*/ 1479587 h 2365942"/>
                <a:gd name="connsiteX324" fmla="*/ 3422071 w 5586803"/>
                <a:gd name="connsiteY324" fmla="*/ 1488562 h 2365942"/>
                <a:gd name="connsiteX325" fmla="*/ 3420789 w 5586803"/>
                <a:gd name="connsiteY325" fmla="*/ 1489845 h 2365942"/>
                <a:gd name="connsiteX326" fmla="*/ 3414378 w 5586803"/>
                <a:gd name="connsiteY326" fmla="*/ 1489845 h 2365942"/>
                <a:gd name="connsiteX327" fmla="*/ 3411814 w 5586803"/>
                <a:gd name="connsiteY327" fmla="*/ 1494973 h 2365942"/>
                <a:gd name="connsiteX328" fmla="*/ 3414378 w 5586803"/>
                <a:gd name="connsiteY328" fmla="*/ 1496255 h 2365942"/>
                <a:gd name="connsiteX329" fmla="*/ 3420789 w 5586803"/>
                <a:gd name="connsiteY329" fmla="*/ 1491127 h 2365942"/>
                <a:gd name="connsiteX330" fmla="*/ 3421911 w 5586803"/>
                <a:gd name="connsiteY330" fmla="*/ 1491127 h 2365942"/>
                <a:gd name="connsiteX331" fmla="*/ 3419507 w 5586803"/>
                <a:gd name="connsiteY331" fmla="*/ 1510359 h 2365942"/>
                <a:gd name="connsiteX332" fmla="*/ 3440021 w 5586803"/>
                <a:gd name="connsiteY332" fmla="*/ 1505231 h 2365942"/>
                <a:gd name="connsiteX333" fmla="*/ 3493872 w 5586803"/>
                <a:gd name="connsiteY333" fmla="*/ 1566774 h 2365942"/>
                <a:gd name="connsiteX334" fmla="*/ 3515669 w 5586803"/>
                <a:gd name="connsiteY334" fmla="*/ 1569338 h 2365942"/>
                <a:gd name="connsiteX335" fmla="*/ 3564390 w 5586803"/>
                <a:gd name="connsiteY335" fmla="*/ 1639857 h 2365942"/>
                <a:gd name="connsiteX336" fmla="*/ 3582340 w 5586803"/>
                <a:gd name="connsiteY336" fmla="*/ 1661653 h 2365942"/>
                <a:gd name="connsiteX337" fmla="*/ 3632344 w 5586803"/>
                <a:gd name="connsiteY337" fmla="*/ 1720632 h 2365942"/>
                <a:gd name="connsiteX338" fmla="*/ 3647730 w 5586803"/>
                <a:gd name="connsiteY338" fmla="*/ 1736018 h 2365942"/>
                <a:gd name="connsiteX339" fmla="*/ 3647730 w 5586803"/>
                <a:gd name="connsiteY339" fmla="*/ 1734736 h 2365942"/>
                <a:gd name="connsiteX340" fmla="*/ 3649012 w 5586803"/>
                <a:gd name="connsiteY340" fmla="*/ 1734736 h 2365942"/>
                <a:gd name="connsiteX341" fmla="*/ 3655423 w 5586803"/>
                <a:gd name="connsiteY341" fmla="*/ 1733454 h 2365942"/>
                <a:gd name="connsiteX342" fmla="*/ 3660552 w 5586803"/>
                <a:gd name="connsiteY342" fmla="*/ 1736018 h 2365942"/>
                <a:gd name="connsiteX343" fmla="*/ 3655423 w 5586803"/>
                <a:gd name="connsiteY343" fmla="*/ 1738583 h 2365942"/>
                <a:gd name="connsiteX344" fmla="*/ 3652859 w 5586803"/>
                <a:gd name="connsiteY344" fmla="*/ 1737301 h 2365942"/>
                <a:gd name="connsiteX345" fmla="*/ 3677220 w 5586803"/>
                <a:gd name="connsiteY345" fmla="*/ 1752686 h 2365942"/>
                <a:gd name="connsiteX346" fmla="*/ 3682349 w 5586803"/>
                <a:gd name="connsiteY346" fmla="*/ 1780894 h 2365942"/>
                <a:gd name="connsiteX347" fmla="*/ 3681707 w 5586803"/>
                <a:gd name="connsiteY347" fmla="*/ 1780253 h 2365942"/>
                <a:gd name="connsiteX348" fmla="*/ 3681066 w 5586803"/>
                <a:gd name="connsiteY348" fmla="*/ 1778329 h 2365942"/>
                <a:gd name="connsiteX349" fmla="*/ 3680671 w 5586803"/>
                <a:gd name="connsiteY349" fmla="*/ 1778033 h 2365942"/>
                <a:gd name="connsiteX350" fmla="*/ 3679784 w 5586803"/>
                <a:gd name="connsiteY350" fmla="*/ 1774483 h 2365942"/>
                <a:gd name="connsiteX351" fmla="*/ 3674655 w 5586803"/>
                <a:gd name="connsiteY351" fmla="*/ 1771919 h 2365942"/>
                <a:gd name="connsiteX352" fmla="*/ 3675938 w 5586803"/>
                <a:gd name="connsiteY352" fmla="*/ 1774483 h 2365942"/>
                <a:gd name="connsiteX353" fmla="*/ 3680671 w 5586803"/>
                <a:gd name="connsiteY353" fmla="*/ 1778033 h 2365942"/>
                <a:gd name="connsiteX354" fmla="*/ 3681066 w 5586803"/>
                <a:gd name="connsiteY354" fmla="*/ 1779612 h 2365942"/>
                <a:gd name="connsiteX355" fmla="*/ 3681707 w 5586803"/>
                <a:gd name="connsiteY355" fmla="*/ 1780253 h 2365942"/>
                <a:gd name="connsiteX356" fmla="*/ 3687477 w 5586803"/>
                <a:gd name="connsiteY356" fmla="*/ 1797562 h 2365942"/>
                <a:gd name="connsiteX357" fmla="*/ 3741328 w 5586803"/>
                <a:gd name="connsiteY357" fmla="*/ 1820641 h 2365942"/>
                <a:gd name="connsiteX358" fmla="*/ 3772100 w 5586803"/>
                <a:gd name="connsiteY358" fmla="*/ 1873209 h 2365942"/>
                <a:gd name="connsiteX359" fmla="*/ 3763124 w 5586803"/>
                <a:gd name="connsiteY359" fmla="*/ 1859105 h 2365942"/>
                <a:gd name="connsiteX360" fmla="*/ 3764406 w 5586803"/>
                <a:gd name="connsiteY360" fmla="*/ 1852695 h 2365942"/>
                <a:gd name="connsiteX361" fmla="*/ 3772100 w 5586803"/>
                <a:gd name="connsiteY361" fmla="*/ 1852695 h 2365942"/>
                <a:gd name="connsiteX362" fmla="*/ 3778510 w 5586803"/>
                <a:gd name="connsiteY362" fmla="*/ 1857823 h 2365942"/>
                <a:gd name="connsiteX363" fmla="*/ 3811846 w 5586803"/>
                <a:gd name="connsiteY363" fmla="*/ 1900134 h 2365942"/>
                <a:gd name="connsiteX364" fmla="*/ 3797743 w 5586803"/>
                <a:gd name="connsiteY364" fmla="*/ 1918084 h 2365942"/>
                <a:gd name="connsiteX365" fmla="*/ 3805435 w 5586803"/>
                <a:gd name="connsiteY365" fmla="*/ 1928342 h 2365942"/>
                <a:gd name="connsiteX366" fmla="*/ 3804153 w 5586803"/>
                <a:gd name="connsiteY366" fmla="*/ 1930906 h 2365942"/>
                <a:gd name="connsiteX367" fmla="*/ 3801589 w 5586803"/>
                <a:gd name="connsiteY367" fmla="*/ 1933470 h 2365942"/>
                <a:gd name="connsiteX368" fmla="*/ 3802871 w 5586803"/>
                <a:gd name="connsiteY368" fmla="*/ 1936035 h 2365942"/>
                <a:gd name="connsiteX369" fmla="*/ 3804153 w 5586803"/>
                <a:gd name="connsiteY369" fmla="*/ 1930906 h 2365942"/>
                <a:gd name="connsiteX370" fmla="*/ 3806717 w 5586803"/>
                <a:gd name="connsiteY370" fmla="*/ 1928342 h 2365942"/>
                <a:gd name="connsiteX371" fmla="*/ 3805435 w 5586803"/>
                <a:gd name="connsiteY371" fmla="*/ 1927059 h 2365942"/>
                <a:gd name="connsiteX372" fmla="*/ 3833643 w 5586803"/>
                <a:gd name="connsiteY372" fmla="*/ 1918084 h 2365942"/>
                <a:gd name="connsiteX373" fmla="*/ 3840054 w 5586803"/>
                <a:gd name="connsiteY373" fmla="*/ 1921931 h 2365942"/>
                <a:gd name="connsiteX374" fmla="*/ 3901597 w 5586803"/>
                <a:gd name="connsiteY374" fmla="*/ 1969370 h 2365942"/>
                <a:gd name="connsiteX375" fmla="*/ 3910572 w 5586803"/>
                <a:gd name="connsiteY375" fmla="*/ 1977063 h 2365942"/>
                <a:gd name="connsiteX376" fmla="*/ 3951601 w 5586803"/>
                <a:gd name="connsiteY376" fmla="*/ 2005271 h 2365942"/>
                <a:gd name="connsiteX377" fmla="*/ 3983655 w 5586803"/>
                <a:gd name="connsiteY377" fmla="*/ 2027067 h 2365942"/>
                <a:gd name="connsiteX378" fmla="*/ 4047763 w 5586803"/>
                <a:gd name="connsiteY378" fmla="*/ 2065532 h 2365942"/>
                <a:gd name="connsiteX379" fmla="*/ 4054174 w 5586803"/>
                <a:gd name="connsiteY379" fmla="*/ 2074507 h 2365942"/>
                <a:gd name="connsiteX380" fmla="*/ 4083663 w 5586803"/>
                <a:gd name="connsiteY380" fmla="*/ 2089893 h 2365942"/>
                <a:gd name="connsiteX381" fmla="*/ 4115717 w 5586803"/>
                <a:gd name="connsiteY381" fmla="*/ 2111690 h 2365942"/>
                <a:gd name="connsiteX382" fmla="*/ 4145206 w 5586803"/>
                <a:gd name="connsiteY382" fmla="*/ 2129640 h 2365942"/>
                <a:gd name="connsiteX383" fmla="*/ 4213160 w 5586803"/>
                <a:gd name="connsiteY383" fmla="*/ 2186055 h 2365942"/>
                <a:gd name="connsiteX384" fmla="*/ 4225982 w 5586803"/>
                <a:gd name="connsiteY384" fmla="*/ 2184773 h 2365942"/>
                <a:gd name="connsiteX385" fmla="*/ 4254190 w 5586803"/>
                <a:gd name="connsiteY385" fmla="*/ 2200158 h 2365942"/>
                <a:gd name="connsiteX386" fmla="*/ 4268293 w 5586803"/>
                <a:gd name="connsiteY386" fmla="*/ 2205287 h 2365942"/>
                <a:gd name="connsiteX387" fmla="*/ 4279833 w 5586803"/>
                <a:gd name="connsiteY387" fmla="*/ 2206569 h 2365942"/>
                <a:gd name="connsiteX388" fmla="*/ 4337530 w 5586803"/>
                <a:gd name="connsiteY388" fmla="*/ 2225801 h 2365942"/>
                <a:gd name="connsiteX389" fmla="*/ 4349069 w 5586803"/>
                <a:gd name="connsiteY389" fmla="*/ 2227084 h 2365942"/>
                <a:gd name="connsiteX390" fmla="*/ 4408048 w 5586803"/>
                <a:gd name="connsiteY390" fmla="*/ 2232212 h 2365942"/>
                <a:gd name="connsiteX391" fmla="*/ 4418305 w 5586803"/>
                <a:gd name="connsiteY391" fmla="*/ 2236059 h 2365942"/>
                <a:gd name="connsiteX392" fmla="*/ 4456770 w 5586803"/>
                <a:gd name="connsiteY392" fmla="*/ 2259137 h 2365942"/>
                <a:gd name="connsiteX393" fmla="*/ 4481131 w 5586803"/>
                <a:gd name="connsiteY393" fmla="*/ 2250163 h 2365942"/>
                <a:gd name="connsiteX394" fmla="*/ 4487542 w 5586803"/>
                <a:gd name="connsiteY394" fmla="*/ 2262984 h 2365942"/>
                <a:gd name="connsiteX395" fmla="*/ 4493953 w 5586803"/>
                <a:gd name="connsiteY395" fmla="*/ 2262984 h 2365942"/>
                <a:gd name="connsiteX396" fmla="*/ 4520878 w 5586803"/>
                <a:gd name="connsiteY396" fmla="*/ 2269395 h 2365942"/>
                <a:gd name="connsiteX397" fmla="*/ 4559342 w 5586803"/>
                <a:gd name="connsiteY397" fmla="*/ 2266830 h 2365942"/>
                <a:gd name="connsiteX398" fmla="*/ 4560625 w 5586803"/>
                <a:gd name="connsiteY398" fmla="*/ 2268113 h 2365942"/>
                <a:gd name="connsiteX399" fmla="*/ 4559342 w 5586803"/>
                <a:gd name="connsiteY399" fmla="*/ 2268113 h 2365942"/>
                <a:gd name="connsiteX400" fmla="*/ 4554214 w 5586803"/>
                <a:gd name="connsiteY400" fmla="*/ 2288627 h 2365942"/>
                <a:gd name="connsiteX401" fmla="*/ 4579857 w 5586803"/>
                <a:gd name="connsiteY401" fmla="*/ 2255291 h 2365942"/>
                <a:gd name="connsiteX402" fmla="*/ 4645247 w 5586803"/>
                <a:gd name="connsiteY402" fmla="*/ 2255291 h 2365942"/>
                <a:gd name="connsiteX403" fmla="*/ 4658068 w 5586803"/>
                <a:gd name="connsiteY403" fmla="*/ 2286063 h 2365942"/>
                <a:gd name="connsiteX404" fmla="*/ 4669608 w 5586803"/>
                <a:gd name="connsiteY404" fmla="*/ 2278370 h 2365942"/>
                <a:gd name="connsiteX405" fmla="*/ 4667044 w 5586803"/>
                <a:gd name="connsiteY405" fmla="*/ 2261702 h 2365942"/>
                <a:gd name="connsiteX406" fmla="*/ 4715765 w 5586803"/>
                <a:gd name="connsiteY406" fmla="*/ 2266830 h 2365942"/>
                <a:gd name="connsiteX407" fmla="*/ 4755512 w 5586803"/>
                <a:gd name="connsiteY407" fmla="*/ 2269395 h 2365942"/>
                <a:gd name="connsiteX408" fmla="*/ 4772180 w 5586803"/>
                <a:gd name="connsiteY408" fmla="*/ 2269395 h 2365942"/>
                <a:gd name="connsiteX409" fmla="*/ 4813209 w 5586803"/>
                <a:gd name="connsiteY409" fmla="*/ 2274523 h 2365942"/>
                <a:gd name="connsiteX410" fmla="*/ 4852956 w 5586803"/>
                <a:gd name="connsiteY410" fmla="*/ 2273241 h 2365942"/>
                <a:gd name="connsiteX411" fmla="*/ 4883727 w 5586803"/>
                <a:gd name="connsiteY411" fmla="*/ 2284781 h 2365942"/>
                <a:gd name="connsiteX412" fmla="*/ 4910653 w 5586803"/>
                <a:gd name="connsiteY412" fmla="*/ 2275806 h 2365942"/>
                <a:gd name="connsiteX413" fmla="*/ 4927321 w 5586803"/>
                <a:gd name="connsiteY413" fmla="*/ 2271959 h 2365942"/>
                <a:gd name="connsiteX414" fmla="*/ 4937578 w 5586803"/>
                <a:gd name="connsiteY414" fmla="*/ 2268113 h 2365942"/>
                <a:gd name="connsiteX415" fmla="*/ 4983736 w 5586803"/>
                <a:gd name="connsiteY415" fmla="*/ 2265548 h 2365942"/>
                <a:gd name="connsiteX416" fmla="*/ 5064512 w 5586803"/>
                <a:gd name="connsiteY416" fmla="*/ 2273241 h 2365942"/>
                <a:gd name="connsiteX417" fmla="*/ 5070922 w 5586803"/>
                <a:gd name="connsiteY417" fmla="*/ 2275806 h 2365942"/>
                <a:gd name="connsiteX418" fmla="*/ 5140158 w 5586803"/>
                <a:gd name="connsiteY418" fmla="*/ 2254009 h 2365942"/>
                <a:gd name="connsiteX419" fmla="*/ 5187598 w 5586803"/>
                <a:gd name="connsiteY419" fmla="*/ 2236059 h 2365942"/>
                <a:gd name="connsiteX420" fmla="*/ 5218370 w 5586803"/>
                <a:gd name="connsiteY420" fmla="*/ 2228366 h 2365942"/>
                <a:gd name="connsiteX421" fmla="*/ 5244013 w 5586803"/>
                <a:gd name="connsiteY421" fmla="*/ 2219391 h 2365942"/>
                <a:gd name="connsiteX422" fmla="*/ 5272221 w 5586803"/>
                <a:gd name="connsiteY422" fmla="*/ 2209133 h 2365942"/>
                <a:gd name="connsiteX423" fmla="*/ 5306838 w 5586803"/>
                <a:gd name="connsiteY423" fmla="*/ 2202723 h 2365942"/>
                <a:gd name="connsiteX424" fmla="*/ 5341457 w 5586803"/>
                <a:gd name="connsiteY424" fmla="*/ 2195030 h 2365942"/>
                <a:gd name="connsiteX425" fmla="*/ 5424797 w 5586803"/>
                <a:gd name="connsiteY425" fmla="*/ 2178362 h 2365942"/>
                <a:gd name="connsiteX426" fmla="*/ 5454286 w 5586803"/>
                <a:gd name="connsiteY426" fmla="*/ 2169387 h 2365942"/>
                <a:gd name="connsiteX427" fmla="*/ 5485058 w 5586803"/>
                <a:gd name="connsiteY427" fmla="*/ 2164258 h 2365942"/>
                <a:gd name="connsiteX428" fmla="*/ 5510701 w 5586803"/>
                <a:gd name="connsiteY428" fmla="*/ 2156565 h 2365942"/>
                <a:gd name="connsiteX429" fmla="*/ 5568398 w 5586803"/>
                <a:gd name="connsiteY429" fmla="*/ 2138615 h 2365942"/>
                <a:gd name="connsiteX430" fmla="*/ 5583784 w 5586803"/>
                <a:gd name="connsiteY430" fmla="*/ 2134769 h 2365942"/>
                <a:gd name="connsiteX431" fmla="*/ 5586803 w 5586803"/>
                <a:gd name="connsiteY431" fmla="*/ 2134182 h 2365942"/>
                <a:gd name="connsiteX432" fmla="*/ 5586803 w 5586803"/>
                <a:gd name="connsiteY432" fmla="*/ 2217921 h 2365942"/>
                <a:gd name="connsiteX433" fmla="*/ 5579938 w 5586803"/>
                <a:gd name="connsiteY433" fmla="*/ 2215544 h 2365942"/>
                <a:gd name="connsiteX434" fmla="*/ 5454286 w 5586803"/>
                <a:gd name="connsiteY434" fmla="*/ 2256573 h 2365942"/>
                <a:gd name="connsiteX435" fmla="*/ 5435054 w 5586803"/>
                <a:gd name="connsiteY435" fmla="*/ 2262984 h 2365942"/>
                <a:gd name="connsiteX436" fmla="*/ 5391461 w 5586803"/>
                <a:gd name="connsiteY436" fmla="*/ 2271959 h 2365942"/>
                <a:gd name="connsiteX437" fmla="*/ 5351714 w 5586803"/>
                <a:gd name="connsiteY437" fmla="*/ 2278370 h 2365942"/>
                <a:gd name="connsiteX438" fmla="*/ 5326071 w 5586803"/>
                <a:gd name="connsiteY438" fmla="*/ 2287345 h 2365942"/>
                <a:gd name="connsiteX439" fmla="*/ 5317096 w 5586803"/>
                <a:gd name="connsiteY439" fmla="*/ 2279652 h 2365942"/>
                <a:gd name="connsiteX440" fmla="*/ 5285042 w 5586803"/>
                <a:gd name="connsiteY440" fmla="*/ 2295038 h 2365942"/>
                <a:gd name="connsiteX441" fmla="*/ 5246578 w 5586803"/>
                <a:gd name="connsiteY441" fmla="*/ 2306577 h 2365942"/>
                <a:gd name="connsiteX442" fmla="*/ 5224781 w 5586803"/>
                <a:gd name="connsiteY442" fmla="*/ 2293756 h 2365942"/>
                <a:gd name="connsiteX443" fmla="*/ 5206830 w 5586803"/>
                <a:gd name="connsiteY443" fmla="*/ 2310424 h 2365942"/>
                <a:gd name="connsiteX444" fmla="*/ 5196573 w 5586803"/>
                <a:gd name="connsiteY444" fmla="*/ 2311706 h 2365942"/>
                <a:gd name="connsiteX445" fmla="*/ 5160673 w 5586803"/>
                <a:gd name="connsiteY445" fmla="*/ 2318117 h 2365942"/>
                <a:gd name="connsiteX446" fmla="*/ 5126055 w 5586803"/>
                <a:gd name="connsiteY446" fmla="*/ 2336067 h 2365942"/>
                <a:gd name="connsiteX447" fmla="*/ 5097847 w 5586803"/>
                <a:gd name="connsiteY447" fmla="*/ 2339913 h 2365942"/>
                <a:gd name="connsiteX448" fmla="*/ 5086308 w 5586803"/>
                <a:gd name="connsiteY448" fmla="*/ 2321963 h 2365942"/>
                <a:gd name="connsiteX449" fmla="*/ 5094001 w 5586803"/>
                <a:gd name="connsiteY449" fmla="*/ 2343760 h 2365942"/>
                <a:gd name="connsiteX450" fmla="*/ 5018354 w 5586803"/>
                <a:gd name="connsiteY450" fmla="*/ 2350171 h 2365942"/>
                <a:gd name="connsiteX451" fmla="*/ 4986300 w 5586803"/>
                <a:gd name="connsiteY451" fmla="*/ 2356581 h 2365942"/>
                <a:gd name="connsiteX452" fmla="*/ 4979889 w 5586803"/>
                <a:gd name="connsiteY452" fmla="*/ 2336067 h 2365942"/>
                <a:gd name="connsiteX453" fmla="*/ 4981171 w 5586803"/>
                <a:gd name="connsiteY453" fmla="*/ 2334785 h 2365942"/>
                <a:gd name="connsiteX454" fmla="*/ 4986300 w 5586803"/>
                <a:gd name="connsiteY454" fmla="*/ 2333503 h 2365942"/>
                <a:gd name="connsiteX455" fmla="*/ 4990147 w 5586803"/>
                <a:gd name="connsiteY455" fmla="*/ 2330938 h 2365942"/>
                <a:gd name="connsiteX456" fmla="*/ 4988864 w 5586803"/>
                <a:gd name="connsiteY456" fmla="*/ 2330938 h 2365942"/>
                <a:gd name="connsiteX457" fmla="*/ 4985018 w 5586803"/>
                <a:gd name="connsiteY457" fmla="*/ 2330938 h 2365942"/>
                <a:gd name="connsiteX458" fmla="*/ 4981171 w 5586803"/>
                <a:gd name="connsiteY458" fmla="*/ 2333503 h 2365942"/>
                <a:gd name="connsiteX459" fmla="*/ 4979889 w 5586803"/>
                <a:gd name="connsiteY459" fmla="*/ 2333503 h 2365942"/>
                <a:gd name="connsiteX460" fmla="*/ 4941424 w 5586803"/>
                <a:gd name="connsiteY460" fmla="*/ 2360428 h 2365942"/>
                <a:gd name="connsiteX461" fmla="*/ 4864495 w 5586803"/>
                <a:gd name="connsiteY461" fmla="*/ 2361710 h 2365942"/>
                <a:gd name="connsiteX462" fmla="*/ 4847827 w 5586803"/>
                <a:gd name="connsiteY462" fmla="*/ 2360428 h 2365942"/>
                <a:gd name="connsiteX463" fmla="*/ 4804234 w 5586803"/>
                <a:gd name="connsiteY463" fmla="*/ 2362992 h 2365942"/>
                <a:gd name="connsiteX464" fmla="*/ 4761923 w 5586803"/>
                <a:gd name="connsiteY464" fmla="*/ 2352735 h 2365942"/>
                <a:gd name="connsiteX465" fmla="*/ 4746537 w 5586803"/>
                <a:gd name="connsiteY465" fmla="*/ 2355299 h 2365942"/>
                <a:gd name="connsiteX466" fmla="*/ 4696533 w 5586803"/>
                <a:gd name="connsiteY466" fmla="*/ 2348888 h 2365942"/>
                <a:gd name="connsiteX467" fmla="*/ 4686276 w 5586803"/>
                <a:gd name="connsiteY467" fmla="*/ 2347606 h 2365942"/>
                <a:gd name="connsiteX468" fmla="*/ 4660633 w 5586803"/>
                <a:gd name="connsiteY468" fmla="*/ 2348888 h 2365942"/>
                <a:gd name="connsiteX469" fmla="*/ 4633707 w 5586803"/>
                <a:gd name="connsiteY469" fmla="*/ 2348888 h 2365942"/>
                <a:gd name="connsiteX470" fmla="*/ 4619604 w 5586803"/>
                <a:gd name="connsiteY470" fmla="*/ 2346324 h 2365942"/>
                <a:gd name="connsiteX471" fmla="*/ 4586268 w 5586803"/>
                <a:gd name="connsiteY471" fmla="*/ 2337349 h 2365942"/>
                <a:gd name="connsiteX472" fmla="*/ 4537545 w 5586803"/>
                <a:gd name="connsiteY472" fmla="*/ 2336067 h 2365942"/>
                <a:gd name="connsiteX473" fmla="*/ 4493953 w 5586803"/>
                <a:gd name="connsiteY473" fmla="*/ 2336067 h 2365942"/>
                <a:gd name="connsiteX474" fmla="*/ 4478567 w 5586803"/>
                <a:gd name="connsiteY474" fmla="*/ 2336067 h 2365942"/>
                <a:gd name="connsiteX475" fmla="*/ 4314451 w 5586803"/>
                <a:gd name="connsiteY475" fmla="*/ 2312988 h 2365942"/>
                <a:gd name="connsiteX476" fmla="*/ 4204185 w 5586803"/>
                <a:gd name="connsiteY476" fmla="*/ 2277088 h 2365942"/>
                <a:gd name="connsiteX477" fmla="*/ 4169568 w 5586803"/>
                <a:gd name="connsiteY477" fmla="*/ 2260420 h 2365942"/>
                <a:gd name="connsiteX478" fmla="*/ 4136231 w 5586803"/>
                <a:gd name="connsiteY478" fmla="*/ 2241187 h 2365942"/>
                <a:gd name="connsiteX479" fmla="*/ 4068277 w 5586803"/>
                <a:gd name="connsiteY479" fmla="*/ 2205287 h 2365942"/>
                <a:gd name="connsiteX480" fmla="*/ 4059302 w 5586803"/>
                <a:gd name="connsiteY480" fmla="*/ 2198876 h 2365942"/>
                <a:gd name="connsiteX481" fmla="*/ 4022120 w 5586803"/>
                <a:gd name="connsiteY481" fmla="*/ 2179644 h 2365942"/>
                <a:gd name="connsiteX482" fmla="*/ 3979808 w 5586803"/>
                <a:gd name="connsiteY482" fmla="*/ 2139897 h 2365942"/>
                <a:gd name="connsiteX483" fmla="*/ 3965705 w 5586803"/>
                <a:gd name="connsiteY483" fmla="*/ 2134769 h 2365942"/>
                <a:gd name="connsiteX484" fmla="*/ 3936215 w 5586803"/>
                <a:gd name="connsiteY484" fmla="*/ 2128358 h 2365942"/>
                <a:gd name="connsiteX485" fmla="*/ 3936215 w 5586803"/>
                <a:gd name="connsiteY485" fmla="*/ 2101433 h 2365942"/>
                <a:gd name="connsiteX486" fmla="*/ 3929804 w 5586803"/>
                <a:gd name="connsiteY486" fmla="*/ 2098868 h 2365942"/>
                <a:gd name="connsiteX487" fmla="*/ 3899032 w 5586803"/>
                <a:gd name="connsiteY487" fmla="*/ 2095022 h 2365942"/>
                <a:gd name="connsiteX488" fmla="*/ 3906726 w 5586803"/>
                <a:gd name="connsiteY488" fmla="*/ 2084764 h 2365942"/>
                <a:gd name="connsiteX489" fmla="*/ 3904161 w 5586803"/>
                <a:gd name="connsiteY489" fmla="*/ 2083482 h 2365942"/>
                <a:gd name="connsiteX490" fmla="*/ 3896468 w 5586803"/>
                <a:gd name="connsiteY490" fmla="*/ 2091175 h 2365942"/>
                <a:gd name="connsiteX491" fmla="*/ 3877236 w 5586803"/>
                <a:gd name="connsiteY491" fmla="*/ 2069379 h 2365942"/>
                <a:gd name="connsiteX492" fmla="*/ 3847746 w 5586803"/>
                <a:gd name="connsiteY492" fmla="*/ 2061686 h 2365942"/>
                <a:gd name="connsiteX493" fmla="*/ 3813128 w 5586803"/>
                <a:gd name="connsiteY493" fmla="*/ 2037325 h 2365942"/>
                <a:gd name="connsiteX494" fmla="*/ 3799025 w 5586803"/>
                <a:gd name="connsiteY494" fmla="*/ 2015528 h 2365942"/>
                <a:gd name="connsiteX495" fmla="*/ 3783638 w 5586803"/>
                <a:gd name="connsiteY495" fmla="*/ 2000142 h 2365942"/>
                <a:gd name="connsiteX496" fmla="*/ 3778510 w 5586803"/>
                <a:gd name="connsiteY496" fmla="*/ 1978346 h 2365942"/>
                <a:gd name="connsiteX497" fmla="*/ 3779792 w 5586803"/>
                <a:gd name="connsiteY497" fmla="*/ 1978346 h 2365942"/>
                <a:gd name="connsiteX498" fmla="*/ 3778510 w 5586803"/>
                <a:gd name="connsiteY498" fmla="*/ 1975781 h 2365942"/>
                <a:gd name="connsiteX499" fmla="*/ 3779792 w 5586803"/>
                <a:gd name="connsiteY499" fmla="*/ 1971935 h 2365942"/>
                <a:gd name="connsiteX500" fmla="*/ 3777228 w 5586803"/>
                <a:gd name="connsiteY500" fmla="*/ 1970653 h 2365942"/>
                <a:gd name="connsiteX501" fmla="*/ 3778510 w 5586803"/>
                <a:gd name="connsiteY501" fmla="*/ 1975781 h 2365942"/>
                <a:gd name="connsiteX502" fmla="*/ 3778510 w 5586803"/>
                <a:gd name="connsiteY502" fmla="*/ 1978346 h 2365942"/>
                <a:gd name="connsiteX503" fmla="*/ 3742609 w 5586803"/>
                <a:gd name="connsiteY503" fmla="*/ 1957831 h 2365942"/>
                <a:gd name="connsiteX504" fmla="*/ 3722095 w 5586803"/>
                <a:gd name="connsiteY504" fmla="*/ 1938599 h 2365942"/>
                <a:gd name="connsiteX505" fmla="*/ 3646448 w 5586803"/>
                <a:gd name="connsiteY505" fmla="*/ 1870645 h 2365942"/>
                <a:gd name="connsiteX506" fmla="*/ 3634909 w 5586803"/>
                <a:gd name="connsiteY506" fmla="*/ 1842437 h 2365942"/>
                <a:gd name="connsiteX507" fmla="*/ 3609266 w 5586803"/>
                <a:gd name="connsiteY507" fmla="*/ 1837309 h 2365942"/>
                <a:gd name="connsiteX508" fmla="*/ 3588751 w 5586803"/>
                <a:gd name="connsiteY508" fmla="*/ 1820641 h 2365942"/>
                <a:gd name="connsiteX509" fmla="*/ 3588751 w 5586803"/>
                <a:gd name="connsiteY509" fmla="*/ 1789869 h 2365942"/>
                <a:gd name="connsiteX510" fmla="*/ 3578494 w 5586803"/>
                <a:gd name="connsiteY510" fmla="*/ 1786022 h 2365942"/>
                <a:gd name="connsiteX511" fmla="*/ 3537465 w 5586803"/>
                <a:gd name="connsiteY511" fmla="*/ 1753969 h 2365942"/>
                <a:gd name="connsiteX512" fmla="*/ 3513104 w 5586803"/>
                <a:gd name="connsiteY512" fmla="*/ 1729608 h 2365942"/>
                <a:gd name="connsiteX513" fmla="*/ 3487461 w 5586803"/>
                <a:gd name="connsiteY513" fmla="*/ 1698836 h 2365942"/>
                <a:gd name="connsiteX514" fmla="*/ 3457972 w 5586803"/>
                <a:gd name="connsiteY514" fmla="*/ 1651396 h 2365942"/>
                <a:gd name="connsiteX515" fmla="*/ 3431046 w 5586803"/>
                <a:gd name="connsiteY515" fmla="*/ 1630882 h 2365942"/>
                <a:gd name="connsiteX516" fmla="*/ 3428481 w 5586803"/>
                <a:gd name="connsiteY516" fmla="*/ 1616778 h 2365942"/>
                <a:gd name="connsiteX517" fmla="*/ 3411814 w 5586803"/>
                <a:gd name="connsiteY517" fmla="*/ 1600110 h 2365942"/>
                <a:gd name="connsiteX518" fmla="*/ 3395146 w 5586803"/>
                <a:gd name="connsiteY518" fmla="*/ 1606521 h 2365942"/>
                <a:gd name="connsiteX519" fmla="*/ 3375913 w 5586803"/>
                <a:gd name="connsiteY519" fmla="*/ 1566774 h 2365942"/>
                <a:gd name="connsiteX520" fmla="*/ 3323345 w 5586803"/>
                <a:gd name="connsiteY520" fmla="*/ 1528309 h 2365942"/>
                <a:gd name="connsiteX521" fmla="*/ 3316935 w 5586803"/>
                <a:gd name="connsiteY521" fmla="*/ 1524463 h 2365942"/>
                <a:gd name="connsiteX522" fmla="*/ 3287444 w 5586803"/>
                <a:gd name="connsiteY522" fmla="*/ 1487280 h 2365942"/>
                <a:gd name="connsiteX523" fmla="*/ 3255391 w 5586803"/>
                <a:gd name="connsiteY523" fmla="*/ 1448816 h 2365942"/>
                <a:gd name="connsiteX524" fmla="*/ 3238723 w 5586803"/>
                <a:gd name="connsiteY524" fmla="*/ 1423173 h 2365942"/>
                <a:gd name="connsiteX525" fmla="*/ 3223337 w 5586803"/>
                <a:gd name="connsiteY525" fmla="*/ 1402658 h 2365942"/>
                <a:gd name="connsiteX526" fmla="*/ 3211798 w 5586803"/>
                <a:gd name="connsiteY526" fmla="*/ 1388554 h 2365942"/>
                <a:gd name="connsiteX527" fmla="*/ 3179744 w 5586803"/>
                <a:gd name="connsiteY527" fmla="*/ 1373168 h 2365942"/>
                <a:gd name="connsiteX528" fmla="*/ 3182308 w 5586803"/>
                <a:gd name="connsiteY528" fmla="*/ 1355218 h 2365942"/>
                <a:gd name="connsiteX529" fmla="*/ 3161793 w 5586803"/>
                <a:gd name="connsiteY529" fmla="*/ 1355218 h 2365942"/>
                <a:gd name="connsiteX530" fmla="*/ 3150254 w 5586803"/>
                <a:gd name="connsiteY530" fmla="*/ 1339833 h 2365942"/>
                <a:gd name="connsiteX531" fmla="*/ 3136150 w 5586803"/>
                <a:gd name="connsiteY531" fmla="*/ 1311625 h 2365942"/>
                <a:gd name="connsiteX532" fmla="*/ 3115636 w 5586803"/>
                <a:gd name="connsiteY532" fmla="*/ 1294957 h 2365942"/>
                <a:gd name="connsiteX533" fmla="*/ 3100250 w 5586803"/>
                <a:gd name="connsiteY533" fmla="*/ 1273160 h 2365942"/>
                <a:gd name="connsiteX534" fmla="*/ 3089993 w 5586803"/>
                <a:gd name="connsiteY534" fmla="*/ 1264185 h 2365942"/>
                <a:gd name="connsiteX535" fmla="*/ 3059221 w 5586803"/>
                <a:gd name="connsiteY535" fmla="*/ 1242389 h 2365942"/>
                <a:gd name="connsiteX536" fmla="*/ 3022039 w 5586803"/>
                <a:gd name="connsiteY536" fmla="*/ 1203924 h 2365942"/>
                <a:gd name="connsiteX537" fmla="*/ 3011781 w 5586803"/>
                <a:gd name="connsiteY537" fmla="*/ 1192385 h 2365942"/>
                <a:gd name="connsiteX538" fmla="*/ 2989985 w 5586803"/>
                <a:gd name="connsiteY538" fmla="*/ 1166742 h 2365942"/>
                <a:gd name="connsiteX539" fmla="*/ 2987421 w 5586803"/>
                <a:gd name="connsiteY539" fmla="*/ 1157767 h 2365942"/>
                <a:gd name="connsiteX540" fmla="*/ 2986138 w 5586803"/>
                <a:gd name="connsiteY540" fmla="*/ 1156484 h 2365942"/>
                <a:gd name="connsiteX541" fmla="*/ 2982292 w 5586803"/>
                <a:gd name="connsiteY541" fmla="*/ 1146227 h 2365942"/>
                <a:gd name="connsiteX542" fmla="*/ 2978445 w 5586803"/>
                <a:gd name="connsiteY542" fmla="*/ 1147509 h 2365942"/>
                <a:gd name="connsiteX543" fmla="*/ 2986138 w 5586803"/>
                <a:gd name="connsiteY543" fmla="*/ 1156484 h 2365942"/>
                <a:gd name="connsiteX544" fmla="*/ 2955367 w 5586803"/>
                <a:gd name="connsiteY544" fmla="*/ 1133406 h 2365942"/>
                <a:gd name="connsiteX545" fmla="*/ 2905362 w 5586803"/>
                <a:gd name="connsiteY545" fmla="*/ 1091094 h 2365942"/>
                <a:gd name="connsiteX546" fmla="*/ 2895105 w 5586803"/>
                <a:gd name="connsiteY546" fmla="*/ 1079555 h 2365942"/>
                <a:gd name="connsiteX547" fmla="*/ 2866898 w 5586803"/>
                <a:gd name="connsiteY547" fmla="*/ 1044937 h 2365942"/>
                <a:gd name="connsiteX548" fmla="*/ 2866898 w 5586803"/>
                <a:gd name="connsiteY548" fmla="*/ 1060323 h 2365942"/>
                <a:gd name="connsiteX549" fmla="*/ 2856641 w 5586803"/>
                <a:gd name="connsiteY549" fmla="*/ 1059040 h 2365942"/>
                <a:gd name="connsiteX550" fmla="*/ 2832279 w 5586803"/>
                <a:gd name="connsiteY550" fmla="*/ 1038526 h 2365942"/>
                <a:gd name="connsiteX551" fmla="*/ 2804073 w 5586803"/>
                <a:gd name="connsiteY551" fmla="*/ 1023140 h 2365942"/>
                <a:gd name="connsiteX552" fmla="*/ 2778430 w 5586803"/>
                <a:gd name="connsiteY552" fmla="*/ 983393 h 2365942"/>
                <a:gd name="connsiteX553" fmla="*/ 2777147 w 5586803"/>
                <a:gd name="connsiteY553" fmla="*/ 1002626 h 2365942"/>
                <a:gd name="connsiteX554" fmla="*/ 2770736 w 5586803"/>
                <a:gd name="connsiteY554" fmla="*/ 1002626 h 2365942"/>
                <a:gd name="connsiteX555" fmla="*/ 2750222 w 5586803"/>
                <a:gd name="connsiteY555" fmla="*/ 985958 h 2365942"/>
                <a:gd name="connsiteX556" fmla="*/ 2678421 w 5586803"/>
                <a:gd name="connsiteY556" fmla="*/ 947493 h 2365942"/>
                <a:gd name="connsiteX557" fmla="*/ 2669446 w 5586803"/>
                <a:gd name="connsiteY557" fmla="*/ 942365 h 2365942"/>
                <a:gd name="connsiteX558" fmla="*/ 2645085 w 5586803"/>
                <a:gd name="connsiteY558" fmla="*/ 932107 h 2365942"/>
                <a:gd name="connsiteX559" fmla="*/ 2607902 w 5586803"/>
                <a:gd name="connsiteY559" fmla="*/ 910311 h 2365942"/>
                <a:gd name="connsiteX560" fmla="*/ 2582259 w 5586803"/>
                <a:gd name="connsiteY560" fmla="*/ 894925 h 2365942"/>
                <a:gd name="connsiteX561" fmla="*/ 2575849 w 5586803"/>
                <a:gd name="connsiteY561" fmla="*/ 892360 h 2365942"/>
                <a:gd name="connsiteX562" fmla="*/ 2510459 w 5586803"/>
                <a:gd name="connsiteY562" fmla="*/ 873128 h 2365942"/>
                <a:gd name="connsiteX563" fmla="*/ 2501484 w 5586803"/>
                <a:gd name="connsiteY563" fmla="*/ 884668 h 2365942"/>
                <a:gd name="connsiteX564" fmla="*/ 2484816 w 5586803"/>
                <a:gd name="connsiteY564" fmla="*/ 876975 h 2365942"/>
                <a:gd name="connsiteX565" fmla="*/ 2439940 w 5586803"/>
                <a:gd name="connsiteY565" fmla="*/ 862871 h 2365942"/>
                <a:gd name="connsiteX566" fmla="*/ 2378397 w 5586803"/>
                <a:gd name="connsiteY566" fmla="*/ 846203 h 2365942"/>
                <a:gd name="connsiteX567" fmla="*/ 2316854 w 5586803"/>
                <a:gd name="connsiteY567" fmla="*/ 834663 h 2365942"/>
                <a:gd name="connsiteX568" fmla="*/ 2305314 w 5586803"/>
                <a:gd name="connsiteY568" fmla="*/ 830817 h 2365942"/>
                <a:gd name="connsiteX569" fmla="*/ 2278389 w 5586803"/>
                <a:gd name="connsiteY569" fmla="*/ 823124 h 2365942"/>
                <a:gd name="connsiteX570" fmla="*/ 2157866 w 5586803"/>
                <a:gd name="connsiteY570" fmla="*/ 809020 h 2365942"/>
                <a:gd name="connsiteX571" fmla="*/ 2060423 w 5586803"/>
                <a:gd name="connsiteY571" fmla="*/ 803892 h 2365942"/>
                <a:gd name="connsiteX572" fmla="*/ 1996315 w 5586803"/>
                <a:gd name="connsiteY572" fmla="*/ 798763 h 2365942"/>
                <a:gd name="connsiteX573" fmla="*/ 1941182 w 5586803"/>
                <a:gd name="connsiteY573" fmla="*/ 797481 h 2365942"/>
                <a:gd name="connsiteX574" fmla="*/ 1865535 w 5586803"/>
                <a:gd name="connsiteY574" fmla="*/ 800045 h 2365942"/>
                <a:gd name="connsiteX575" fmla="*/ 1836045 w 5586803"/>
                <a:gd name="connsiteY575" fmla="*/ 807738 h 2365942"/>
                <a:gd name="connsiteX576" fmla="*/ 1823224 w 5586803"/>
                <a:gd name="connsiteY576" fmla="*/ 797481 h 2365942"/>
                <a:gd name="connsiteX577" fmla="*/ 1816813 w 5586803"/>
                <a:gd name="connsiteY577" fmla="*/ 807738 h 2365942"/>
                <a:gd name="connsiteX578" fmla="*/ 1801427 w 5586803"/>
                <a:gd name="connsiteY578" fmla="*/ 816713 h 2365942"/>
                <a:gd name="connsiteX579" fmla="*/ 1750141 w 5586803"/>
                <a:gd name="connsiteY579" fmla="*/ 812867 h 2365942"/>
                <a:gd name="connsiteX580" fmla="*/ 1736037 w 5586803"/>
                <a:gd name="connsiteY580" fmla="*/ 817996 h 2365942"/>
                <a:gd name="connsiteX581" fmla="*/ 1715523 w 5586803"/>
                <a:gd name="connsiteY581" fmla="*/ 816713 h 2365942"/>
                <a:gd name="connsiteX582" fmla="*/ 1707830 w 5586803"/>
                <a:gd name="connsiteY582" fmla="*/ 798763 h 2365942"/>
                <a:gd name="connsiteX583" fmla="*/ 1706548 w 5586803"/>
                <a:gd name="connsiteY583" fmla="*/ 798763 h 2365942"/>
                <a:gd name="connsiteX584" fmla="*/ 1706548 w 5586803"/>
                <a:gd name="connsiteY584" fmla="*/ 800045 h 2365942"/>
                <a:gd name="connsiteX585" fmla="*/ 1674494 w 5586803"/>
                <a:gd name="connsiteY585" fmla="*/ 816713 h 2365942"/>
                <a:gd name="connsiteX586" fmla="*/ 1660390 w 5586803"/>
                <a:gd name="connsiteY586" fmla="*/ 821842 h 2365942"/>
                <a:gd name="connsiteX587" fmla="*/ 1621926 w 5586803"/>
                <a:gd name="connsiteY587" fmla="*/ 830817 h 2365942"/>
                <a:gd name="connsiteX588" fmla="*/ 1620644 w 5586803"/>
                <a:gd name="connsiteY588" fmla="*/ 829535 h 2365942"/>
                <a:gd name="connsiteX589" fmla="*/ 1620644 w 5586803"/>
                <a:gd name="connsiteY589" fmla="*/ 830817 h 2365942"/>
                <a:gd name="connsiteX590" fmla="*/ 1620644 w 5586803"/>
                <a:gd name="connsiteY590" fmla="*/ 832099 h 2365942"/>
                <a:gd name="connsiteX591" fmla="*/ 1486017 w 5586803"/>
                <a:gd name="connsiteY591" fmla="*/ 837228 h 2365942"/>
                <a:gd name="connsiteX592" fmla="*/ 1468067 w 5586803"/>
                <a:gd name="connsiteY592" fmla="*/ 823124 h 2365942"/>
                <a:gd name="connsiteX593" fmla="*/ 1452681 w 5586803"/>
                <a:gd name="connsiteY593" fmla="*/ 837228 h 2365942"/>
                <a:gd name="connsiteX594" fmla="*/ 1371906 w 5586803"/>
                <a:gd name="connsiteY594" fmla="*/ 838510 h 2365942"/>
                <a:gd name="connsiteX595" fmla="*/ 1344980 w 5586803"/>
                <a:gd name="connsiteY595" fmla="*/ 823124 h 2365942"/>
                <a:gd name="connsiteX596" fmla="*/ 1327030 w 5586803"/>
                <a:gd name="connsiteY596" fmla="*/ 802609 h 2365942"/>
                <a:gd name="connsiteX597" fmla="*/ 1334723 w 5586803"/>
                <a:gd name="connsiteY597" fmla="*/ 838510 h 2365942"/>
                <a:gd name="connsiteX598" fmla="*/ 1323183 w 5586803"/>
                <a:gd name="connsiteY598" fmla="*/ 841074 h 2365942"/>
                <a:gd name="connsiteX599" fmla="*/ 1298823 w 5586803"/>
                <a:gd name="connsiteY599" fmla="*/ 830817 h 2365942"/>
                <a:gd name="connsiteX600" fmla="*/ 1273180 w 5586803"/>
                <a:gd name="connsiteY600" fmla="*/ 830817 h 2365942"/>
                <a:gd name="connsiteX601" fmla="*/ 1261640 w 5586803"/>
                <a:gd name="connsiteY601" fmla="*/ 830817 h 2365942"/>
                <a:gd name="connsiteX602" fmla="*/ 1211636 w 5586803"/>
                <a:gd name="connsiteY602" fmla="*/ 823124 h 2365942"/>
                <a:gd name="connsiteX603" fmla="*/ 1175736 w 5586803"/>
                <a:gd name="connsiteY603" fmla="*/ 817996 h 2365942"/>
                <a:gd name="connsiteX604" fmla="*/ 1164196 w 5586803"/>
                <a:gd name="connsiteY604" fmla="*/ 814149 h 2365942"/>
                <a:gd name="connsiteX605" fmla="*/ 1111628 w 5586803"/>
                <a:gd name="connsiteY605" fmla="*/ 809020 h 2365942"/>
                <a:gd name="connsiteX606" fmla="*/ 1107782 w 5586803"/>
                <a:gd name="connsiteY606" fmla="*/ 809020 h 2365942"/>
                <a:gd name="connsiteX607" fmla="*/ 1011620 w 5586803"/>
                <a:gd name="connsiteY607" fmla="*/ 802609 h 2365942"/>
                <a:gd name="connsiteX608" fmla="*/ 921869 w 5586803"/>
                <a:gd name="connsiteY608" fmla="*/ 778249 h 2365942"/>
                <a:gd name="connsiteX609" fmla="*/ 833401 w 5586803"/>
                <a:gd name="connsiteY609" fmla="*/ 750041 h 2365942"/>
                <a:gd name="connsiteX610" fmla="*/ 791089 w 5586803"/>
                <a:gd name="connsiteY610" fmla="*/ 724398 h 2365942"/>
                <a:gd name="connsiteX611" fmla="*/ 746214 w 5586803"/>
                <a:gd name="connsiteY611" fmla="*/ 719269 h 2365942"/>
                <a:gd name="connsiteX612" fmla="*/ 718007 w 5586803"/>
                <a:gd name="connsiteY612" fmla="*/ 705166 h 2365942"/>
                <a:gd name="connsiteX613" fmla="*/ 565430 w 5586803"/>
                <a:gd name="connsiteY613" fmla="*/ 629519 h 2365942"/>
                <a:gd name="connsiteX614" fmla="*/ 542351 w 5586803"/>
                <a:gd name="connsiteY614" fmla="*/ 616697 h 2365942"/>
                <a:gd name="connsiteX615" fmla="*/ 506451 w 5586803"/>
                <a:gd name="connsiteY615" fmla="*/ 592336 h 2365942"/>
                <a:gd name="connsiteX616" fmla="*/ 475679 w 5586803"/>
                <a:gd name="connsiteY616" fmla="*/ 561564 h 2365942"/>
                <a:gd name="connsiteX617" fmla="*/ 435933 w 5586803"/>
                <a:gd name="connsiteY617" fmla="*/ 539768 h 2365942"/>
                <a:gd name="connsiteX618" fmla="*/ 429522 w 5586803"/>
                <a:gd name="connsiteY618" fmla="*/ 523100 h 2365942"/>
                <a:gd name="connsiteX619" fmla="*/ 414136 w 5586803"/>
                <a:gd name="connsiteY619" fmla="*/ 512843 h 2365942"/>
                <a:gd name="connsiteX620" fmla="*/ 401314 w 5586803"/>
                <a:gd name="connsiteY620" fmla="*/ 507714 h 2365942"/>
                <a:gd name="connsiteX621" fmla="*/ 380800 w 5586803"/>
                <a:gd name="connsiteY621" fmla="*/ 475660 h 2365942"/>
                <a:gd name="connsiteX622" fmla="*/ 374389 w 5586803"/>
                <a:gd name="connsiteY622" fmla="*/ 466685 h 2365942"/>
                <a:gd name="connsiteX623" fmla="*/ 339771 w 5586803"/>
                <a:gd name="connsiteY623" fmla="*/ 439760 h 2365942"/>
                <a:gd name="connsiteX624" fmla="*/ 316692 w 5586803"/>
                <a:gd name="connsiteY624" fmla="*/ 420527 h 2365942"/>
                <a:gd name="connsiteX625" fmla="*/ 305153 w 5586803"/>
                <a:gd name="connsiteY625" fmla="*/ 411552 h 2365942"/>
                <a:gd name="connsiteX626" fmla="*/ 278227 w 5586803"/>
                <a:gd name="connsiteY626" fmla="*/ 380781 h 2365942"/>
                <a:gd name="connsiteX627" fmla="*/ 250020 w 5586803"/>
                <a:gd name="connsiteY627" fmla="*/ 348727 h 2365942"/>
                <a:gd name="connsiteX628" fmla="*/ 237200 w 5586803"/>
                <a:gd name="connsiteY628" fmla="*/ 344880 h 2365942"/>
                <a:gd name="connsiteX629" fmla="*/ 243609 w 5586803"/>
                <a:gd name="connsiteY629" fmla="*/ 334623 h 2365942"/>
                <a:gd name="connsiteX630" fmla="*/ 230788 w 5586803"/>
                <a:gd name="connsiteY630" fmla="*/ 317955 h 2365942"/>
                <a:gd name="connsiteX631" fmla="*/ 216685 w 5586803"/>
                <a:gd name="connsiteY631" fmla="*/ 298723 h 2365942"/>
                <a:gd name="connsiteX632" fmla="*/ 198734 w 5586803"/>
                <a:gd name="connsiteY632" fmla="*/ 296158 h 2365942"/>
                <a:gd name="connsiteX633" fmla="*/ 183349 w 5586803"/>
                <a:gd name="connsiteY633" fmla="*/ 279490 h 2365942"/>
                <a:gd name="connsiteX634" fmla="*/ 151294 w 5586803"/>
                <a:gd name="connsiteY634" fmla="*/ 234615 h 2365942"/>
                <a:gd name="connsiteX635" fmla="*/ 141038 w 5586803"/>
                <a:gd name="connsiteY635" fmla="*/ 223076 h 2365942"/>
                <a:gd name="connsiteX636" fmla="*/ 119240 w 5586803"/>
                <a:gd name="connsiteY636" fmla="*/ 180765 h 2365942"/>
                <a:gd name="connsiteX637" fmla="*/ 115395 w 5586803"/>
                <a:gd name="connsiteY637" fmla="*/ 167943 h 2365942"/>
                <a:gd name="connsiteX638" fmla="*/ 60261 w 5586803"/>
                <a:gd name="connsiteY638" fmla="*/ 108964 h 2365942"/>
                <a:gd name="connsiteX639" fmla="*/ 64108 w 5586803"/>
                <a:gd name="connsiteY639" fmla="*/ 80756 h 2365942"/>
                <a:gd name="connsiteX640" fmla="*/ 41029 w 5586803"/>
                <a:gd name="connsiteY640" fmla="*/ 67935 h 2365942"/>
                <a:gd name="connsiteX641" fmla="*/ 25643 w 5586803"/>
                <a:gd name="connsiteY641" fmla="*/ 46138 h 2365942"/>
                <a:gd name="connsiteX642" fmla="*/ 7693 w 5586803"/>
                <a:gd name="connsiteY642" fmla="*/ 20495 h 2365942"/>
                <a:gd name="connsiteX643" fmla="*/ 0 w 5586803"/>
                <a:gd name="connsiteY643" fmla="*/ 4148 h 2365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</a:cxnLst>
              <a:rect l="l" t="t" r="r" b="b"/>
              <a:pathLst>
                <a:path w="5586803" h="2365942">
                  <a:moveTo>
                    <a:pt x="5136312" y="2301449"/>
                  </a:moveTo>
                  <a:cubicBezTo>
                    <a:pt x="5124773" y="2298884"/>
                    <a:pt x="5118362" y="2304013"/>
                    <a:pt x="5113233" y="2311706"/>
                  </a:cubicBezTo>
                  <a:cubicBezTo>
                    <a:pt x="5113233" y="2312988"/>
                    <a:pt x="5114515" y="2316834"/>
                    <a:pt x="5115798" y="2318117"/>
                  </a:cubicBezTo>
                  <a:cubicBezTo>
                    <a:pt x="5117080" y="2318117"/>
                    <a:pt x="5120926" y="2319399"/>
                    <a:pt x="5122209" y="2318117"/>
                  </a:cubicBezTo>
                  <a:cubicBezTo>
                    <a:pt x="5127337" y="2311706"/>
                    <a:pt x="5131184" y="2306577"/>
                    <a:pt x="5136312" y="2301449"/>
                  </a:cubicBezTo>
                  <a:close/>
                  <a:moveTo>
                    <a:pt x="4532417" y="2301449"/>
                  </a:moveTo>
                  <a:cubicBezTo>
                    <a:pt x="4531135" y="2302731"/>
                    <a:pt x="4531135" y="2304013"/>
                    <a:pt x="4531135" y="2305295"/>
                  </a:cubicBezTo>
                  <a:cubicBezTo>
                    <a:pt x="4531135" y="2304013"/>
                    <a:pt x="4532417" y="2304013"/>
                    <a:pt x="4533699" y="2304013"/>
                  </a:cubicBezTo>
                  <a:cubicBezTo>
                    <a:pt x="4533699" y="2302731"/>
                    <a:pt x="4532417" y="2302731"/>
                    <a:pt x="4532417" y="2301449"/>
                  </a:cubicBezTo>
                  <a:close/>
                  <a:moveTo>
                    <a:pt x="5070922" y="2289909"/>
                  </a:moveTo>
                  <a:cubicBezTo>
                    <a:pt x="5069640" y="2289909"/>
                    <a:pt x="5067076" y="2291191"/>
                    <a:pt x="5064512" y="2291191"/>
                  </a:cubicBezTo>
                  <a:cubicBezTo>
                    <a:pt x="5063229" y="2291191"/>
                    <a:pt x="5063229" y="2292474"/>
                    <a:pt x="5063229" y="2293756"/>
                  </a:cubicBezTo>
                  <a:cubicBezTo>
                    <a:pt x="5065793" y="2293756"/>
                    <a:pt x="5067076" y="2293756"/>
                    <a:pt x="5069640" y="2293756"/>
                  </a:cubicBezTo>
                  <a:cubicBezTo>
                    <a:pt x="5070922" y="2293756"/>
                    <a:pt x="5070922" y="2291191"/>
                    <a:pt x="5070922" y="2289909"/>
                  </a:cubicBezTo>
                  <a:close/>
                  <a:moveTo>
                    <a:pt x="5099130" y="2284781"/>
                  </a:moveTo>
                  <a:cubicBezTo>
                    <a:pt x="5099130" y="2284781"/>
                    <a:pt x="5097847" y="2287345"/>
                    <a:pt x="5097847" y="2287345"/>
                  </a:cubicBezTo>
                  <a:cubicBezTo>
                    <a:pt x="5100412" y="2289909"/>
                    <a:pt x="5102976" y="2291191"/>
                    <a:pt x="5105541" y="2293756"/>
                  </a:cubicBezTo>
                  <a:cubicBezTo>
                    <a:pt x="5106822" y="2292474"/>
                    <a:pt x="5108104" y="2291191"/>
                    <a:pt x="5109387" y="2287345"/>
                  </a:cubicBezTo>
                  <a:cubicBezTo>
                    <a:pt x="5105541" y="2287345"/>
                    <a:pt x="5102976" y="2286063"/>
                    <a:pt x="5099130" y="2284781"/>
                  </a:cubicBezTo>
                  <a:close/>
                  <a:moveTo>
                    <a:pt x="5163238" y="2283498"/>
                  </a:moveTo>
                  <a:cubicBezTo>
                    <a:pt x="5163238" y="2283498"/>
                    <a:pt x="5161955" y="2284781"/>
                    <a:pt x="5160673" y="2286063"/>
                  </a:cubicBezTo>
                  <a:cubicBezTo>
                    <a:pt x="5161955" y="2287345"/>
                    <a:pt x="5164519" y="2288627"/>
                    <a:pt x="5165801" y="2289909"/>
                  </a:cubicBezTo>
                  <a:cubicBezTo>
                    <a:pt x="5165801" y="2289909"/>
                    <a:pt x="5167084" y="2288627"/>
                    <a:pt x="5168366" y="2287345"/>
                  </a:cubicBezTo>
                  <a:cubicBezTo>
                    <a:pt x="5167084" y="2286063"/>
                    <a:pt x="5164519" y="2284781"/>
                    <a:pt x="5163238" y="2283498"/>
                  </a:cubicBezTo>
                  <a:close/>
                  <a:moveTo>
                    <a:pt x="4700379" y="2275806"/>
                  </a:moveTo>
                  <a:cubicBezTo>
                    <a:pt x="4700379" y="2275806"/>
                    <a:pt x="4699097" y="2277088"/>
                    <a:pt x="4697815" y="2277088"/>
                  </a:cubicBezTo>
                  <a:cubicBezTo>
                    <a:pt x="4699097" y="2278370"/>
                    <a:pt x="4700379" y="2279652"/>
                    <a:pt x="4701662" y="2280934"/>
                  </a:cubicBezTo>
                  <a:cubicBezTo>
                    <a:pt x="4702944" y="2279652"/>
                    <a:pt x="4702944" y="2278370"/>
                    <a:pt x="4702944" y="2278370"/>
                  </a:cubicBezTo>
                  <a:cubicBezTo>
                    <a:pt x="4701662" y="2277088"/>
                    <a:pt x="4701662" y="2275806"/>
                    <a:pt x="4700379" y="2275806"/>
                  </a:cubicBezTo>
                  <a:close/>
                  <a:moveTo>
                    <a:pt x="4124692" y="2209133"/>
                  </a:moveTo>
                  <a:cubicBezTo>
                    <a:pt x="4124692" y="2210416"/>
                    <a:pt x="4124692" y="2212980"/>
                    <a:pt x="4124692" y="2214262"/>
                  </a:cubicBezTo>
                  <a:cubicBezTo>
                    <a:pt x="4124692" y="2212980"/>
                    <a:pt x="4125974" y="2212980"/>
                    <a:pt x="4127256" y="2212980"/>
                  </a:cubicBezTo>
                  <a:cubicBezTo>
                    <a:pt x="4127256" y="2211698"/>
                    <a:pt x="4127256" y="2209133"/>
                    <a:pt x="4127256" y="2210416"/>
                  </a:cubicBezTo>
                  <a:cubicBezTo>
                    <a:pt x="4127256" y="2209133"/>
                    <a:pt x="4125974" y="2209133"/>
                    <a:pt x="4124692" y="2209133"/>
                  </a:cubicBezTo>
                  <a:close/>
                  <a:moveTo>
                    <a:pt x="4110588" y="2188619"/>
                  </a:moveTo>
                  <a:lnTo>
                    <a:pt x="4108024" y="2189901"/>
                  </a:lnTo>
                  <a:lnTo>
                    <a:pt x="4110588" y="2191183"/>
                  </a:lnTo>
                  <a:close/>
                  <a:moveTo>
                    <a:pt x="4164439" y="2165540"/>
                  </a:moveTo>
                  <a:cubicBezTo>
                    <a:pt x="4163157" y="2165540"/>
                    <a:pt x="4160592" y="2168104"/>
                    <a:pt x="4158028" y="2169387"/>
                  </a:cubicBezTo>
                  <a:cubicBezTo>
                    <a:pt x="4160592" y="2170669"/>
                    <a:pt x="4161874" y="2173233"/>
                    <a:pt x="4164439" y="2175797"/>
                  </a:cubicBezTo>
                  <a:cubicBezTo>
                    <a:pt x="4165721" y="2174515"/>
                    <a:pt x="4167003" y="2173233"/>
                    <a:pt x="4169568" y="2170669"/>
                  </a:cubicBezTo>
                  <a:cubicBezTo>
                    <a:pt x="4168285" y="2169387"/>
                    <a:pt x="4167003" y="2165540"/>
                    <a:pt x="4164439" y="2165540"/>
                  </a:cubicBezTo>
                  <a:close/>
                  <a:moveTo>
                    <a:pt x="4101613" y="2115536"/>
                  </a:moveTo>
                  <a:cubicBezTo>
                    <a:pt x="4100331" y="2115536"/>
                    <a:pt x="4099049" y="2115536"/>
                    <a:pt x="4099049" y="2116818"/>
                  </a:cubicBezTo>
                  <a:cubicBezTo>
                    <a:pt x="4099049" y="2118100"/>
                    <a:pt x="4100331" y="2118100"/>
                    <a:pt x="4100331" y="2119383"/>
                  </a:cubicBezTo>
                  <a:cubicBezTo>
                    <a:pt x="4101613" y="2119383"/>
                    <a:pt x="4101613" y="2119383"/>
                    <a:pt x="4102895" y="2118100"/>
                  </a:cubicBezTo>
                  <a:cubicBezTo>
                    <a:pt x="4102895" y="2116818"/>
                    <a:pt x="4101613" y="2116818"/>
                    <a:pt x="4101613" y="2115536"/>
                  </a:cubicBezTo>
                  <a:close/>
                  <a:moveTo>
                    <a:pt x="3999040" y="2095022"/>
                  </a:moveTo>
                  <a:cubicBezTo>
                    <a:pt x="3997759" y="2095022"/>
                    <a:pt x="3996477" y="2097586"/>
                    <a:pt x="3996477" y="2097586"/>
                  </a:cubicBezTo>
                  <a:cubicBezTo>
                    <a:pt x="3997759" y="2098868"/>
                    <a:pt x="3999040" y="2101433"/>
                    <a:pt x="4000323" y="2102715"/>
                  </a:cubicBezTo>
                  <a:cubicBezTo>
                    <a:pt x="4001605" y="2101433"/>
                    <a:pt x="4002888" y="2100150"/>
                    <a:pt x="4002888" y="2100150"/>
                  </a:cubicBezTo>
                  <a:cubicBezTo>
                    <a:pt x="4001605" y="2098868"/>
                    <a:pt x="4000323" y="2096304"/>
                    <a:pt x="3999040" y="2095022"/>
                  </a:cubicBezTo>
                  <a:close/>
                  <a:moveTo>
                    <a:pt x="3966987" y="2070661"/>
                  </a:moveTo>
                  <a:cubicBezTo>
                    <a:pt x="3965705" y="2073225"/>
                    <a:pt x="3965705" y="2074507"/>
                    <a:pt x="3964423" y="2077072"/>
                  </a:cubicBezTo>
                  <a:cubicBezTo>
                    <a:pt x="3969551" y="2077072"/>
                    <a:pt x="3973397" y="2078354"/>
                    <a:pt x="3978526" y="2079636"/>
                  </a:cubicBezTo>
                  <a:cubicBezTo>
                    <a:pt x="3978526" y="2079636"/>
                    <a:pt x="3979808" y="2075789"/>
                    <a:pt x="3979808" y="2077072"/>
                  </a:cubicBezTo>
                  <a:cubicBezTo>
                    <a:pt x="3975962" y="2074507"/>
                    <a:pt x="3970834" y="2073225"/>
                    <a:pt x="3966987" y="2070661"/>
                  </a:cubicBezTo>
                  <a:close/>
                  <a:moveTo>
                    <a:pt x="4015709" y="2069379"/>
                  </a:moveTo>
                  <a:lnTo>
                    <a:pt x="4015709" y="2071943"/>
                  </a:lnTo>
                  <a:lnTo>
                    <a:pt x="4018273" y="2071943"/>
                  </a:lnTo>
                  <a:close/>
                  <a:moveTo>
                    <a:pt x="3747738" y="1910392"/>
                  </a:moveTo>
                  <a:cubicBezTo>
                    <a:pt x="3746456" y="1910392"/>
                    <a:pt x="3745174" y="1911673"/>
                    <a:pt x="3745174" y="1911673"/>
                  </a:cubicBezTo>
                  <a:cubicBezTo>
                    <a:pt x="3745174" y="1912956"/>
                    <a:pt x="3745174" y="1914238"/>
                    <a:pt x="3745174" y="1915520"/>
                  </a:cubicBezTo>
                  <a:cubicBezTo>
                    <a:pt x="3746456" y="1914238"/>
                    <a:pt x="3747738" y="1912956"/>
                    <a:pt x="3750303" y="1912956"/>
                  </a:cubicBezTo>
                  <a:cubicBezTo>
                    <a:pt x="3749020" y="1911673"/>
                    <a:pt x="3749020" y="1911673"/>
                    <a:pt x="3747738" y="1910392"/>
                  </a:cubicBezTo>
                  <a:close/>
                  <a:moveTo>
                    <a:pt x="3772100" y="1879620"/>
                  </a:moveTo>
                  <a:cubicBezTo>
                    <a:pt x="3772100" y="1884748"/>
                    <a:pt x="3770817" y="1887313"/>
                    <a:pt x="3770817" y="1891159"/>
                  </a:cubicBezTo>
                  <a:cubicBezTo>
                    <a:pt x="3770817" y="1892441"/>
                    <a:pt x="3775946" y="1895006"/>
                    <a:pt x="3777228" y="1893723"/>
                  </a:cubicBezTo>
                  <a:cubicBezTo>
                    <a:pt x="3779792" y="1892441"/>
                    <a:pt x="3781074" y="1888595"/>
                    <a:pt x="3783638" y="1886030"/>
                  </a:cubicBezTo>
                  <a:cubicBezTo>
                    <a:pt x="3779792" y="1883466"/>
                    <a:pt x="3777228" y="1882184"/>
                    <a:pt x="3772100" y="1879620"/>
                  </a:cubicBezTo>
                  <a:close/>
                  <a:moveTo>
                    <a:pt x="3731070" y="1864234"/>
                  </a:moveTo>
                  <a:cubicBezTo>
                    <a:pt x="3725942" y="1870645"/>
                    <a:pt x="3722095" y="1877055"/>
                    <a:pt x="3716966" y="1883466"/>
                  </a:cubicBezTo>
                  <a:cubicBezTo>
                    <a:pt x="3740046" y="1883466"/>
                    <a:pt x="3740046" y="1883466"/>
                    <a:pt x="3731070" y="1864234"/>
                  </a:cubicBezTo>
                  <a:close/>
                  <a:moveTo>
                    <a:pt x="3711838" y="1821923"/>
                  </a:moveTo>
                  <a:lnTo>
                    <a:pt x="3711838" y="1824487"/>
                  </a:lnTo>
                  <a:lnTo>
                    <a:pt x="3714403" y="1824487"/>
                  </a:lnTo>
                  <a:close/>
                  <a:moveTo>
                    <a:pt x="3623369" y="1802690"/>
                  </a:moveTo>
                  <a:cubicBezTo>
                    <a:pt x="3620805" y="1805255"/>
                    <a:pt x="3618241" y="1806537"/>
                    <a:pt x="3618241" y="1807819"/>
                  </a:cubicBezTo>
                  <a:cubicBezTo>
                    <a:pt x="3619523" y="1810383"/>
                    <a:pt x="3622087" y="1814230"/>
                    <a:pt x="3623369" y="1816794"/>
                  </a:cubicBezTo>
                  <a:cubicBezTo>
                    <a:pt x="3625934" y="1814230"/>
                    <a:pt x="3629780" y="1811665"/>
                    <a:pt x="3629780" y="1810383"/>
                  </a:cubicBezTo>
                  <a:cubicBezTo>
                    <a:pt x="3629780" y="1807819"/>
                    <a:pt x="3625934" y="1805255"/>
                    <a:pt x="3623369" y="1802690"/>
                  </a:cubicBezTo>
                  <a:close/>
                  <a:moveTo>
                    <a:pt x="3550286" y="1733454"/>
                  </a:moveTo>
                  <a:cubicBezTo>
                    <a:pt x="3549004" y="1734736"/>
                    <a:pt x="3549004" y="1737301"/>
                    <a:pt x="3549004" y="1738583"/>
                  </a:cubicBezTo>
                  <a:cubicBezTo>
                    <a:pt x="3549004" y="1738583"/>
                    <a:pt x="3551569" y="1738583"/>
                    <a:pt x="3551569" y="1738583"/>
                  </a:cubicBezTo>
                  <a:cubicBezTo>
                    <a:pt x="3552851" y="1737301"/>
                    <a:pt x="3554133" y="1736018"/>
                    <a:pt x="3556697" y="1734736"/>
                  </a:cubicBezTo>
                  <a:cubicBezTo>
                    <a:pt x="3554133" y="1734736"/>
                    <a:pt x="3552851" y="1733454"/>
                    <a:pt x="3550286" y="1733454"/>
                  </a:cubicBezTo>
                  <a:close/>
                  <a:moveTo>
                    <a:pt x="3600291" y="1719350"/>
                  </a:moveTo>
                  <a:cubicBezTo>
                    <a:pt x="3599009" y="1720632"/>
                    <a:pt x="3596444" y="1721915"/>
                    <a:pt x="3596444" y="1724479"/>
                  </a:cubicBezTo>
                  <a:cubicBezTo>
                    <a:pt x="3595162" y="1727043"/>
                    <a:pt x="3597726" y="1728325"/>
                    <a:pt x="3599009" y="1729608"/>
                  </a:cubicBezTo>
                  <a:cubicBezTo>
                    <a:pt x="3600291" y="1727043"/>
                    <a:pt x="3601572" y="1725761"/>
                    <a:pt x="3602855" y="1723197"/>
                  </a:cubicBezTo>
                  <a:cubicBezTo>
                    <a:pt x="3601572" y="1721915"/>
                    <a:pt x="3601572" y="1720632"/>
                    <a:pt x="3600291" y="1719350"/>
                  </a:cubicBezTo>
                  <a:close/>
                  <a:moveTo>
                    <a:pt x="3550286" y="1711658"/>
                  </a:moveTo>
                  <a:cubicBezTo>
                    <a:pt x="3550286" y="1712939"/>
                    <a:pt x="3547722" y="1714222"/>
                    <a:pt x="3547722" y="1715504"/>
                  </a:cubicBezTo>
                  <a:cubicBezTo>
                    <a:pt x="3549004" y="1716786"/>
                    <a:pt x="3551569" y="1716786"/>
                    <a:pt x="3552851" y="1718068"/>
                  </a:cubicBezTo>
                  <a:cubicBezTo>
                    <a:pt x="3552851" y="1716786"/>
                    <a:pt x="3552851" y="1715504"/>
                    <a:pt x="3552851" y="1714222"/>
                  </a:cubicBezTo>
                  <a:cubicBezTo>
                    <a:pt x="3551569" y="1712939"/>
                    <a:pt x="3551569" y="1712939"/>
                    <a:pt x="3550286" y="1711658"/>
                  </a:cubicBezTo>
                  <a:close/>
                  <a:moveTo>
                    <a:pt x="3566955" y="1696272"/>
                  </a:moveTo>
                  <a:lnTo>
                    <a:pt x="3564390" y="1698836"/>
                  </a:lnTo>
                  <a:lnTo>
                    <a:pt x="3566955" y="1698836"/>
                  </a:lnTo>
                  <a:close/>
                  <a:moveTo>
                    <a:pt x="3540029" y="1682168"/>
                  </a:moveTo>
                  <a:lnTo>
                    <a:pt x="3540029" y="1684732"/>
                  </a:lnTo>
                  <a:lnTo>
                    <a:pt x="3542594" y="1684732"/>
                  </a:lnTo>
                  <a:close/>
                  <a:moveTo>
                    <a:pt x="3452843" y="1611649"/>
                  </a:moveTo>
                  <a:cubicBezTo>
                    <a:pt x="3451561" y="1611649"/>
                    <a:pt x="3450278" y="1612931"/>
                    <a:pt x="3448996" y="1612931"/>
                  </a:cubicBezTo>
                  <a:cubicBezTo>
                    <a:pt x="3451561" y="1616778"/>
                    <a:pt x="3452843" y="1620625"/>
                    <a:pt x="3455407" y="1624471"/>
                  </a:cubicBezTo>
                  <a:cubicBezTo>
                    <a:pt x="3455407" y="1624471"/>
                    <a:pt x="3457972" y="1621907"/>
                    <a:pt x="3457972" y="1621907"/>
                  </a:cubicBezTo>
                  <a:cubicBezTo>
                    <a:pt x="3456689" y="1618060"/>
                    <a:pt x="3454125" y="1615496"/>
                    <a:pt x="3452843" y="1611649"/>
                  </a:cubicBezTo>
                  <a:close/>
                  <a:moveTo>
                    <a:pt x="3443867" y="1580878"/>
                  </a:moveTo>
                  <a:cubicBezTo>
                    <a:pt x="3442586" y="1582160"/>
                    <a:pt x="3441303" y="1582160"/>
                    <a:pt x="3441303" y="1583442"/>
                  </a:cubicBezTo>
                  <a:cubicBezTo>
                    <a:pt x="3441303" y="1586006"/>
                    <a:pt x="3442586" y="1587288"/>
                    <a:pt x="3443867" y="1589853"/>
                  </a:cubicBezTo>
                  <a:cubicBezTo>
                    <a:pt x="3445150" y="1588571"/>
                    <a:pt x="3446432" y="1587288"/>
                    <a:pt x="3448996" y="1586006"/>
                  </a:cubicBezTo>
                  <a:cubicBezTo>
                    <a:pt x="3446432" y="1584724"/>
                    <a:pt x="3445150" y="1582160"/>
                    <a:pt x="3443867" y="1580878"/>
                  </a:cubicBezTo>
                  <a:close/>
                  <a:moveTo>
                    <a:pt x="3419507" y="1541131"/>
                  </a:moveTo>
                  <a:cubicBezTo>
                    <a:pt x="3418224" y="1543695"/>
                    <a:pt x="3415660" y="1546259"/>
                    <a:pt x="3415660" y="1548824"/>
                  </a:cubicBezTo>
                  <a:lnTo>
                    <a:pt x="3422392" y="1553311"/>
                  </a:lnTo>
                  <a:lnTo>
                    <a:pt x="3422071" y="1553952"/>
                  </a:lnTo>
                  <a:cubicBezTo>
                    <a:pt x="3422071" y="1555235"/>
                    <a:pt x="3422071" y="1555235"/>
                    <a:pt x="3423353" y="1556517"/>
                  </a:cubicBezTo>
                  <a:lnTo>
                    <a:pt x="3425040" y="1557529"/>
                  </a:lnTo>
                  <a:lnTo>
                    <a:pt x="3427200" y="1562928"/>
                  </a:lnTo>
                  <a:cubicBezTo>
                    <a:pt x="3427200" y="1562928"/>
                    <a:pt x="3428481" y="1561645"/>
                    <a:pt x="3429764" y="1560363"/>
                  </a:cubicBezTo>
                  <a:lnTo>
                    <a:pt x="3425040" y="1557529"/>
                  </a:lnTo>
                  <a:lnTo>
                    <a:pt x="3424635" y="1556517"/>
                  </a:lnTo>
                  <a:cubicBezTo>
                    <a:pt x="3424635" y="1556517"/>
                    <a:pt x="3423353" y="1555235"/>
                    <a:pt x="3423353" y="1555235"/>
                  </a:cubicBezTo>
                  <a:cubicBezTo>
                    <a:pt x="3423353" y="1555235"/>
                    <a:pt x="3423353" y="1553952"/>
                    <a:pt x="3423353" y="1553952"/>
                  </a:cubicBezTo>
                  <a:lnTo>
                    <a:pt x="3422392" y="1553311"/>
                  </a:lnTo>
                  <a:lnTo>
                    <a:pt x="3424635" y="1548824"/>
                  </a:lnTo>
                  <a:cubicBezTo>
                    <a:pt x="3424635" y="1546259"/>
                    <a:pt x="3420789" y="1543695"/>
                    <a:pt x="3419507" y="1541131"/>
                  </a:cubicBezTo>
                  <a:close/>
                  <a:moveTo>
                    <a:pt x="3422071" y="1489845"/>
                  </a:moveTo>
                  <a:cubicBezTo>
                    <a:pt x="3422071" y="1489845"/>
                    <a:pt x="3422071" y="1491127"/>
                    <a:pt x="3422071" y="1491127"/>
                  </a:cubicBezTo>
                  <a:lnTo>
                    <a:pt x="3421911" y="1491127"/>
                  </a:lnTo>
                  <a:close/>
                  <a:moveTo>
                    <a:pt x="3352835" y="1489845"/>
                  </a:moveTo>
                  <a:cubicBezTo>
                    <a:pt x="3352835" y="1491127"/>
                    <a:pt x="3351552" y="1491127"/>
                    <a:pt x="3351552" y="1491127"/>
                  </a:cubicBezTo>
                  <a:cubicBezTo>
                    <a:pt x="3354117" y="1494973"/>
                    <a:pt x="3356681" y="1500102"/>
                    <a:pt x="3359246" y="1505231"/>
                  </a:cubicBezTo>
                  <a:cubicBezTo>
                    <a:pt x="3356681" y="1506513"/>
                    <a:pt x="3352835" y="1507795"/>
                    <a:pt x="3351552" y="1510359"/>
                  </a:cubicBezTo>
                  <a:cubicBezTo>
                    <a:pt x="3351552" y="1511641"/>
                    <a:pt x="3352835" y="1515488"/>
                    <a:pt x="3352835" y="1518052"/>
                  </a:cubicBezTo>
                  <a:cubicBezTo>
                    <a:pt x="3355399" y="1514205"/>
                    <a:pt x="3357963" y="1509077"/>
                    <a:pt x="3359246" y="1505231"/>
                  </a:cubicBezTo>
                  <a:cubicBezTo>
                    <a:pt x="3356681" y="1500102"/>
                    <a:pt x="3355399" y="1494973"/>
                    <a:pt x="3352835" y="1489845"/>
                  </a:cubicBezTo>
                  <a:close/>
                  <a:moveTo>
                    <a:pt x="3379760" y="1483434"/>
                  </a:moveTo>
                  <a:cubicBezTo>
                    <a:pt x="3378478" y="1482152"/>
                    <a:pt x="3375913" y="1484716"/>
                    <a:pt x="3374632" y="1485998"/>
                  </a:cubicBezTo>
                  <a:cubicBezTo>
                    <a:pt x="3375913" y="1487280"/>
                    <a:pt x="3377195" y="1489845"/>
                    <a:pt x="3378478" y="1491127"/>
                  </a:cubicBezTo>
                  <a:cubicBezTo>
                    <a:pt x="3379760" y="1491127"/>
                    <a:pt x="3382324" y="1489845"/>
                    <a:pt x="3383606" y="1488562"/>
                  </a:cubicBezTo>
                  <a:cubicBezTo>
                    <a:pt x="3382324" y="1487280"/>
                    <a:pt x="3381042" y="1484716"/>
                    <a:pt x="3379760" y="1483434"/>
                  </a:cubicBezTo>
                  <a:close/>
                  <a:moveTo>
                    <a:pt x="3323345" y="1411633"/>
                  </a:moveTo>
                  <a:cubicBezTo>
                    <a:pt x="3323345" y="1415480"/>
                    <a:pt x="3322063" y="1419326"/>
                    <a:pt x="3323345" y="1421891"/>
                  </a:cubicBezTo>
                  <a:cubicBezTo>
                    <a:pt x="3324627" y="1424455"/>
                    <a:pt x="3329756" y="1427019"/>
                    <a:pt x="3332320" y="1425737"/>
                  </a:cubicBezTo>
                  <a:cubicBezTo>
                    <a:pt x="3334884" y="1424455"/>
                    <a:pt x="3336167" y="1419326"/>
                    <a:pt x="3338731" y="1414198"/>
                  </a:cubicBezTo>
                  <a:cubicBezTo>
                    <a:pt x="3332320" y="1412915"/>
                    <a:pt x="3327192" y="1412915"/>
                    <a:pt x="3323345" y="1411633"/>
                  </a:cubicBezTo>
                  <a:close/>
                  <a:moveTo>
                    <a:pt x="3220773" y="1275725"/>
                  </a:moveTo>
                  <a:cubicBezTo>
                    <a:pt x="3220773" y="1275725"/>
                    <a:pt x="3219490" y="1278289"/>
                    <a:pt x="3219490" y="1278289"/>
                  </a:cubicBezTo>
                  <a:cubicBezTo>
                    <a:pt x="3220773" y="1279571"/>
                    <a:pt x="3223337" y="1282136"/>
                    <a:pt x="3224619" y="1283418"/>
                  </a:cubicBezTo>
                  <a:cubicBezTo>
                    <a:pt x="3224619" y="1282136"/>
                    <a:pt x="3225901" y="1280853"/>
                    <a:pt x="3225901" y="1280853"/>
                  </a:cubicBezTo>
                  <a:cubicBezTo>
                    <a:pt x="3223337" y="1279571"/>
                    <a:pt x="3222055" y="1277007"/>
                    <a:pt x="3220773" y="1275725"/>
                  </a:cubicBezTo>
                  <a:close/>
                  <a:moveTo>
                    <a:pt x="3072043" y="1210335"/>
                  </a:moveTo>
                  <a:cubicBezTo>
                    <a:pt x="3074607" y="1219310"/>
                    <a:pt x="3077172" y="1227003"/>
                    <a:pt x="3079736" y="1235978"/>
                  </a:cubicBezTo>
                  <a:cubicBezTo>
                    <a:pt x="3092558" y="1223157"/>
                    <a:pt x="3091275" y="1219310"/>
                    <a:pt x="3072043" y="1210335"/>
                  </a:cubicBezTo>
                  <a:close/>
                  <a:moveTo>
                    <a:pt x="2893824" y="1041090"/>
                  </a:moveTo>
                  <a:cubicBezTo>
                    <a:pt x="2893824" y="1041090"/>
                    <a:pt x="2893824" y="1042373"/>
                    <a:pt x="2893824" y="1043655"/>
                  </a:cubicBezTo>
                  <a:cubicBezTo>
                    <a:pt x="2895105" y="1043655"/>
                    <a:pt x="2896387" y="1042373"/>
                    <a:pt x="2897670" y="1043655"/>
                  </a:cubicBezTo>
                  <a:cubicBezTo>
                    <a:pt x="2897670" y="1042373"/>
                    <a:pt x="2897670" y="1041090"/>
                    <a:pt x="2896387" y="1041090"/>
                  </a:cubicBezTo>
                  <a:cubicBezTo>
                    <a:pt x="2896387" y="1041090"/>
                    <a:pt x="2895105" y="1041090"/>
                    <a:pt x="2893824" y="1041090"/>
                  </a:cubicBezTo>
                  <a:close/>
                  <a:moveTo>
                    <a:pt x="2830998" y="964161"/>
                  </a:moveTo>
                  <a:cubicBezTo>
                    <a:pt x="2830998" y="966726"/>
                    <a:pt x="2830998" y="968008"/>
                    <a:pt x="2830998" y="969290"/>
                  </a:cubicBezTo>
                  <a:cubicBezTo>
                    <a:pt x="2832279" y="969290"/>
                    <a:pt x="2832279" y="968008"/>
                    <a:pt x="2833562" y="968008"/>
                  </a:cubicBezTo>
                  <a:cubicBezTo>
                    <a:pt x="2833562" y="966726"/>
                    <a:pt x="2834844" y="966726"/>
                    <a:pt x="2833562" y="965443"/>
                  </a:cubicBezTo>
                  <a:cubicBezTo>
                    <a:pt x="2833562" y="964161"/>
                    <a:pt x="2832279" y="964161"/>
                    <a:pt x="2830998" y="964161"/>
                  </a:cubicBezTo>
                  <a:close/>
                  <a:moveTo>
                    <a:pt x="2751504" y="950057"/>
                  </a:moveTo>
                  <a:cubicBezTo>
                    <a:pt x="2751504" y="950057"/>
                    <a:pt x="2750222" y="952622"/>
                    <a:pt x="2750222" y="952622"/>
                  </a:cubicBezTo>
                  <a:cubicBezTo>
                    <a:pt x="2751504" y="953904"/>
                    <a:pt x="2752787" y="955186"/>
                    <a:pt x="2754068" y="956468"/>
                  </a:cubicBezTo>
                  <a:cubicBezTo>
                    <a:pt x="2754068" y="953904"/>
                    <a:pt x="2755350" y="952622"/>
                    <a:pt x="2756633" y="950057"/>
                  </a:cubicBezTo>
                  <a:cubicBezTo>
                    <a:pt x="2755350" y="950057"/>
                    <a:pt x="2754068" y="950057"/>
                    <a:pt x="2751504" y="950057"/>
                  </a:cubicBezTo>
                  <a:close/>
                  <a:moveTo>
                    <a:pt x="1242408" y="767991"/>
                  </a:moveTo>
                  <a:cubicBezTo>
                    <a:pt x="1241126" y="767991"/>
                    <a:pt x="1241126" y="769274"/>
                    <a:pt x="1239843" y="770556"/>
                  </a:cubicBezTo>
                  <a:cubicBezTo>
                    <a:pt x="1242408" y="770556"/>
                    <a:pt x="1244972" y="771838"/>
                    <a:pt x="1247536" y="771838"/>
                  </a:cubicBezTo>
                  <a:cubicBezTo>
                    <a:pt x="1248819" y="770556"/>
                    <a:pt x="1248819" y="767991"/>
                    <a:pt x="1250101" y="767991"/>
                  </a:cubicBezTo>
                  <a:cubicBezTo>
                    <a:pt x="1247536" y="767991"/>
                    <a:pt x="1244972" y="767991"/>
                    <a:pt x="1242408" y="767991"/>
                  </a:cubicBezTo>
                  <a:close/>
                  <a:moveTo>
                    <a:pt x="1538586" y="752605"/>
                  </a:moveTo>
                  <a:cubicBezTo>
                    <a:pt x="1538586" y="752605"/>
                    <a:pt x="1539868" y="752605"/>
                    <a:pt x="1539868" y="752605"/>
                  </a:cubicBezTo>
                  <a:cubicBezTo>
                    <a:pt x="1539868" y="752605"/>
                    <a:pt x="1538586" y="753888"/>
                    <a:pt x="1538586" y="753888"/>
                  </a:cubicBezTo>
                  <a:close/>
                  <a:moveTo>
                    <a:pt x="2111709" y="717988"/>
                  </a:moveTo>
                  <a:cubicBezTo>
                    <a:pt x="2112991" y="719269"/>
                    <a:pt x="2112991" y="719269"/>
                    <a:pt x="2114273" y="720552"/>
                  </a:cubicBezTo>
                  <a:cubicBezTo>
                    <a:pt x="2114273" y="720552"/>
                    <a:pt x="2115555" y="719269"/>
                    <a:pt x="2114273" y="717988"/>
                  </a:cubicBezTo>
                  <a:cubicBezTo>
                    <a:pt x="2112991" y="717988"/>
                    <a:pt x="2112991" y="717988"/>
                    <a:pt x="2111709" y="717988"/>
                  </a:cubicBezTo>
                  <a:close/>
                  <a:moveTo>
                    <a:pt x="409007" y="471814"/>
                  </a:moveTo>
                  <a:cubicBezTo>
                    <a:pt x="409007" y="473096"/>
                    <a:pt x="407725" y="474378"/>
                    <a:pt x="407725" y="474378"/>
                  </a:cubicBezTo>
                  <a:cubicBezTo>
                    <a:pt x="409007" y="475660"/>
                    <a:pt x="410290" y="475660"/>
                    <a:pt x="411571" y="476942"/>
                  </a:cubicBezTo>
                  <a:cubicBezTo>
                    <a:pt x="411571" y="475660"/>
                    <a:pt x="411571" y="475660"/>
                    <a:pt x="411571" y="474378"/>
                  </a:cubicBezTo>
                  <a:cubicBezTo>
                    <a:pt x="410290" y="473096"/>
                    <a:pt x="410290" y="473096"/>
                    <a:pt x="409007" y="471814"/>
                  </a:cubicBezTo>
                  <a:close/>
                  <a:moveTo>
                    <a:pt x="467986" y="465403"/>
                  </a:moveTo>
                  <a:cubicBezTo>
                    <a:pt x="465422" y="466685"/>
                    <a:pt x="462858" y="467967"/>
                    <a:pt x="462858" y="469249"/>
                  </a:cubicBezTo>
                  <a:cubicBezTo>
                    <a:pt x="462858" y="470531"/>
                    <a:pt x="465422" y="473096"/>
                    <a:pt x="466704" y="474378"/>
                  </a:cubicBezTo>
                  <a:cubicBezTo>
                    <a:pt x="467986" y="475660"/>
                    <a:pt x="469268" y="475660"/>
                    <a:pt x="470551" y="475660"/>
                  </a:cubicBezTo>
                  <a:cubicBezTo>
                    <a:pt x="470551" y="474378"/>
                    <a:pt x="471833" y="473096"/>
                    <a:pt x="471833" y="471814"/>
                  </a:cubicBezTo>
                  <a:cubicBezTo>
                    <a:pt x="470551" y="469249"/>
                    <a:pt x="469268" y="467967"/>
                    <a:pt x="467986" y="465403"/>
                  </a:cubicBezTo>
                  <a:close/>
                  <a:moveTo>
                    <a:pt x="461576" y="441042"/>
                  </a:moveTo>
                  <a:cubicBezTo>
                    <a:pt x="460293" y="442324"/>
                    <a:pt x="459011" y="442324"/>
                    <a:pt x="457729" y="443606"/>
                  </a:cubicBezTo>
                  <a:cubicBezTo>
                    <a:pt x="459011" y="444888"/>
                    <a:pt x="459011" y="446171"/>
                    <a:pt x="459011" y="446171"/>
                  </a:cubicBezTo>
                  <a:cubicBezTo>
                    <a:pt x="459011" y="446171"/>
                    <a:pt x="460293" y="444888"/>
                    <a:pt x="461576" y="444888"/>
                  </a:cubicBezTo>
                  <a:cubicBezTo>
                    <a:pt x="461576" y="443606"/>
                    <a:pt x="461576" y="442324"/>
                    <a:pt x="461576" y="441042"/>
                  </a:cubicBezTo>
                  <a:close/>
                  <a:moveTo>
                    <a:pt x="392339" y="417963"/>
                  </a:moveTo>
                  <a:cubicBezTo>
                    <a:pt x="392339" y="419245"/>
                    <a:pt x="391057" y="419245"/>
                    <a:pt x="391057" y="420527"/>
                  </a:cubicBezTo>
                  <a:cubicBezTo>
                    <a:pt x="392339" y="420527"/>
                    <a:pt x="393621" y="421810"/>
                    <a:pt x="394903" y="423092"/>
                  </a:cubicBezTo>
                  <a:cubicBezTo>
                    <a:pt x="394903" y="423092"/>
                    <a:pt x="394903" y="421810"/>
                    <a:pt x="394903" y="420527"/>
                  </a:cubicBezTo>
                  <a:cubicBezTo>
                    <a:pt x="393621" y="419245"/>
                    <a:pt x="393621" y="419245"/>
                    <a:pt x="392339" y="417963"/>
                  </a:cubicBezTo>
                  <a:close/>
                  <a:moveTo>
                    <a:pt x="433368" y="405142"/>
                  </a:moveTo>
                  <a:cubicBezTo>
                    <a:pt x="433368" y="406424"/>
                    <a:pt x="432086" y="407706"/>
                    <a:pt x="430804" y="408988"/>
                  </a:cubicBezTo>
                  <a:cubicBezTo>
                    <a:pt x="432086" y="410270"/>
                    <a:pt x="432086" y="410270"/>
                    <a:pt x="433368" y="411552"/>
                  </a:cubicBezTo>
                  <a:cubicBezTo>
                    <a:pt x="434650" y="411552"/>
                    <a:pt x="434650" y="410270"/>
                    <a:pt x="434650" y="407706"/>
                  </a:cubicBezTo>
                  <a:cubicBezTo>
                    <a:pt x="434650" y="407706"/>
                    <a:pt x="433368" y="406424"/>
                    <a:pt x="433368" y="405142"/>
                  </a:cubicBezTo>
                  <a:close/>
                  <a:moveTo>
                    <a:pt x="237200" y="243590"/>
                  </a:moveTo>
                  <a:lnTo>
                    <a:pt x="238480" y="246154"/>
                  </a:lnTo>
                  <a:lnTo>
                    <a:pt x="239764" y="243590"/>
                  </a:lnTo>
                  <a:close/>
                  <a:moveTo>
                    <a:pt x="97443" y="1263"/>
                  </a:moveTo>
                  <a:cubicBezTo>
                    <a:pt x="97443" y="3827"/>
                    <a:pt x="97443" y="5109"/>
                    <a:pt x="97443" y="7674"/>
                  </a:cubicBezTo>
                  <a:cubicBezTo>
                    <a:pt x="97443" y="8956"/>
                    <a:pt x="98727" y="8956"/>
                    <a:pt x="100008" y="8956"/>
                  </a:cubicBezTo>
                  <a:cubicBezTo>
                    <a:pt x="100008" y="6391"/>
                    <a:pt x="100008" y="5109"/>
                    <a:pt x="100008" y="2545"/>
                  </a:cubicBezTo>
                  <a:cubicBezTo>
                    <a:pt x="100008" y="1263"/>
                    <a:pt x="98727" y="1263"/>
                    <a:pt x="97443" y="1263"/>
                  </a:cubicBezTo>
                  <a:close/>
                  <a:moveTo>
                    <a:pt x="935" y="0"/>
                  </a:moveTo>
                  <a:lnTo>
                    <a:pt x="111853" y="0"/>
                  </a:lnTo>
                  <a:lnTo>
                    <a:pt x="130780" y="41010"/>
                  </a:lnTo>
                  <a:cubicBezTo>
                    <a:pt x="129498" y="42292"/>
                    <a:pt x="126934" y="46138"/>
                    <a:pt x="124370" y="49985"/>
                  </a:cubicBezTo>
                  <a:cubicBezTo>
                    <a:pt x="125651" y="51267"/>
                    <a:pt x="126934" y="53831"/>
                    <a:pt x="128215" y="55113"/>
                  </a:cubicBezTo>
                  <a:cubicBezTo>
                    <a:pt x="144883" y="61524"/>
                    <a:pt x="160270" y="69217"/>
                    <a:pt x="165398" y="87167"/>
                  </a:cubicBezTo>
                  <a:cubicBezTo>
                    <a:pt x="191041" y="107682"/>
                    <a:pt x="205145" y="134607"/>
                    <a:pt x="223096" y="160250"/>
                  </a:cubicBezTo>
                  <a:cubicBezTo>
                    <a:pt x="234634" y="175636"/>
                    <a:pt x="251302" y="188457"/>
                    <a:pt x="264124" y="202561"/>
                  </a:cubicBezTo>
                  <a:cubicBezTo>
                    <a:pt x="273099" y="210254"/>
                    <a:pt x="283356" y="219229"/>
                    <a:pt x="285920" y="229486"/>
                  </a:cubicBezTo>
                  <a:cubicBezTo>
                    <a:pt x="291049" y="252565"/>
                    <a:pt x="308999" y="264105"/>
                    <a:pt x="321822" y="282055"/>
                  </a:cubicBezTo>
                  <a:cubicBezTo>
                    <a:pt x="323103" y="283337"/>
                    <a:pt x="325667" y="287183"/>
                    <a:pt x="326950" y="287183"/>
                  </a:cubicBezTo>
                  <a:cubicBezTo>
                    <a:pt x="352594" y="287183"/>
                    <a:pt x="351310" y="315391"/>
                    <a:pt x="370543" y="321802"/>
                  </a:cubicBezTo>
                  <a:cubicBezTo>
                    <a:pt x="383364" y="341034"/>
                    <a:pt x="394903" y="362830"/>
                    <a:pt x="417982" y="367959"/>
                  </a:cubicBezTo>
                  <a:cubicBezTo>
                    <a:pt x="423111" y="384627"/>
                    <a:pt x="392339" y="391038"/>
                    <a:pt x="412854" y="405142"/>
                  </a:cubicBezTo>
                  <a:cubicBezTo>
                    <a:pt x="412854" y="405142"/>
                    <a:pt x="432086" y="389756"/>
                    <a:pt x="433368" y="388474"/>
                  </a:cubicBezTo>
                  <a:cubicBezTo>
                    <a:pt x="439779" y="398731"/>
                    <a:pt x="447472" y="408988"/>
                    <a:pt x="455165" y="419245"/>
                  </a:cubicBezTo>
                  <a:cubicBezTo>
                    <a:pt x="459011" y="423092"/>
                    <a:pt x="464140" y="429503"/>
                    <a:pt x="469268" y="430785"/>
                  </a:cubicBezTo>
                  <a:cubicBezTo>
                    <a:pt x="487219" y="434631"/>
                    <a:pt x="491065" y="448735"/>
                    <a:pt x="493630" y="464121"/>
                  </a:cubicBezTo>
                  <a:cubicBezTo>
                    <a:pt x="520554" y="471814"/>
                    <a:pt x="550044" y="478224"/>
                    <a:pt x="557737" y="511561"/>
                  </a:cubicBezTo>
                  <a:cubicBezTo>
                    <a:pt x="596202" y="514125"/>
                    <a:pt x="620563" y="539768"/>
                    <a:pt x="646206" y="562847"/>
                  </a:cubicBezTo>
                  <a:cubicBezTo>
                    <a:pt x="661592" y="576950"/>
                    <a:pt x="679542" y="588490"/>
                    <a:pt x="700056" y="596183"/>
                  </a:cubicBezTo>
                  <a:cubicBezTo>
                    <a:pt x="724417" y="606440"/>
                    <a:pt x="747496" y="616697"/>
                    <a:pt x="770575" y="626954"/>
                  </a:cubicBezTo>
                  <a:cubicBezTo>
                    <a:pt x="783396" y="632083"/>
                    <a:pt x="797500" y="641058"/>
                    <a:pt x="811604" y="641058"/>
                  </a:cubicBezTo>
                  <a:cubicBezTo>
                    <a:pt x="828272" y="642340"/>
                    <a:pt x="830836" y="651315"/>
                    <a:pt x="835965" y="661572"/>
                  </a:cubicBezTo>
                  <a:cubicBezTo>
                    <a:pt x="857761" y="662855"/>
                    <a:pt x="878276" y="662855"/>
                    <a:pt x="898790" y="673112"/>
                  </a:cubicBezTo>
                  <a:cubicBezTo>
                    <a:pt x="907765" y="679523"/>
                    <a:pt x="921869" y="676958"/>
                    <a:pt x="933409" y="680805"/>
                  </a:cubicBezTo>
                  <a:cubicBezTo>
                    <a:pt x="944948" y="684651"/>
                    <a:pt x="955205" y="692344"/>
                    <a:pt x="966745" y="694909"/>
                  </a:cubicBezTo>
                  <a:cubicBezTo>
                    <a:pt x="992388" y="698755"/>
                    <a:pt x="1016749" y="702602"/>
                    <a:pt x="1039827" y="715423"/>
                  </a:cubicBezTo>
                  <a:cubicBezTo>
                    <a:pt x="1055213" y="723116"/>
                    <a:pt x="1075728" y="721834"/>
                    <a:pt x="1094960" y="723116"/>
                  </a:cubicBezTo>
                  <a:cubicBezTo>
                    <a:pt x="1101371" y="724398"/>
                    <a:pt x="1109064" y="723116"/>
                    <a:pt x="1115475" y="723116"/>
                  </a:cubicBezTo>
                  <a:cubicBezTo>
                    <a:pt x="1130860" y="723116"/>
                    <a:pt x="1142400" y="742348"/>
                    <a:pt x="1160350" y="729527"/>
                  </a:cubicBezTo>
                  <a:cubicBezTo>
                    <a:pt x="1175736" y="732091"/>
                    <a:pt x="1192404" y="734655"/>
                    <a:pt x="1209072" y="738502"/>
                  </a:cubicBezTo>
                  <a:cubicBezTo>
                    <a:pt x="1212918" y="743631"/>
                    <a:pt x="1216765" y="748759"/>
                    <a:pt x="1223176" y="757734"/>
                  </a:cubicBezTo>
                  <a:cubicBezTo>
                    <a:pt x="1229586" y="750041"/>
                    <a:pt x="1234715" y="744912"/>
                    <a:pt x="1239843" y="739784"/>
                  </a:cubicBezTo>
                  <a:cubicBezTo>
                    <a:pt x="1242408" y="739784"/>
                    <a:pt x="1244972" y="738502"/>
                    <a:pt x="1247536" y="738502"/>
                  </a:cubicBezTo>
                  <a:cubicBezTo>
                    <a:pt x="1261640" y="742348"/>
                    <a:pt x="1275744" y="748759"/>
                    <a:pt x="1291130" y="742348"/>
                  </a:cubicBezTo>
                  <a:cubicBezTo>
                    <a:pt x="1296258" y="739784"/>
                    <a:pt x="1305233" y="741066"/>
                    <a:pt x="1310362" y="743631"/>
                  </a:cubicBezTo>
                  <a:cubicBezTo>
                    <a:pt x="1320619" y="751323"/>
                    <a:pt x="1334723" y="743631"/>
                    <a:pt x="1343698" y="753888"/>
                  </a:cubicBezTo>
                  <a:cubicBezTo>
                    <a:pt x="1365495" y="744912"/>
                    <a:pt x="1388573" y="751323"/>
                    <a:pt x="1411652" y="750041"/>
                  </a:cubicBezTo>
                  <a:cubicBezTo>
                    <a:pt x="1442424" y="747477"/>
                    <a:pt x="1474478" y="747477"/>
                    <a:pt x="1505250" y="746195"/>
                  </a:cubicBezTo>
                  <a:cubicBezTo>
                    <a:pt x="1511660" y="744912"/>
                    <a:pt x="1518071" y="748759"/>
                    <a:pt x="1523200" y="752605"/>
                  </a:cubicBezTo>
                  <a:cubicBezTo>
                    <a:pt x="1527046" y="755170"/>
                    <a:pt x="1533457" y="753888"/>
                    <a:pt x="1538586" y="753888"/>
                  </a:cubicBezTo>
                  <a:cubicBezTo>
                    <a:pt x="1546278" y="759016"/>
                    <a:pt x="1551407" y="757734"/>
                    <a:pt x="1555254" y="750041"/>
                  </a:cubicBezTo>
                  <a:lnTo>
                    <a:pt x="1555254" y="751323"/>
                  </a:lnTo>
                  <a:cubicBezTo>
                    <a:pt x="1578332" y="746195"/>
                    <a:pt x="1601411" y="748759"/>
                    <a:pt x="1625772" y="753888"/>
                  </a:cubicBezTo>
                  <a:cubicBezTo>
                    <a:pt x="1629618" y="748759"/>
                    <a:pt x="1633465" y="743631"/>
                    <a:pt x="1638594" y="737220"/>
                  </a:cubicBezTo>
                  <a:cubicBezTo>
                    <a:pt x="1647569" y="743631"/>
                    <a:pt x="1657826" y="750041"/>
                    <a:pt x="1666801" y="756452"/>
                  </a:cubicBezTo>
                  <a:cubicBezTo>
                    <a:pt x="1673212" y="750041"/>
                    <a:pt x="1677058" y="746195"/>
                    <a:pt x="1682187" y="741066"/>
                  </a:cubicBezTo>
                  <a:cubicBezTo>
                    <a:pt x="1692444" y="747477"/>
                    <a:pt x="1702701" y="752605"/>
                    <a:pt x="1714241" y="744912"/>
                  </a:cubicBezTo>
                  <a:cubicBezTo>
                    <a:pt x="1725780" y="737220"/>
                    <a:pt x="1732191" y="746195"/>
                    <a:pt x="1739884" y="750041"/>
                  </a:cubicBezTo>
                  <a:cubicBezTo>
                    <a:pt x="1748859" y="744912"/>
                    <a:pt x="1753988" y="728245"/>
                    <a:pt x="1769374" y="742348"/>
                  </a:cubicBezTo>
                  <a:cubicBezTo>
                    <a:pt x="1778348" y="723116"/>
                    <a:pt x="1797581" y="734655"/>
                    <a:pt x="1811685" y="729527"/>
                  </a:cubicBezTo>
                  <a:cubicBezTo>
                    <a:pt x="1816813" y="726962"/>
                    <a:pt x="1825788" y="729527"/>
                    <a:pt x="1827071" y="726962"/>
                  </a:cubicBezTo>
                  <a:cubicBezTo>
                    <a:pt x="1839892" y="707730"/>
                    <a:pt x="1857842" y="716705"/>
                    <a:pt x="1874510" y="716705"/>
                  </a:cubicBezTo>
                  <a:cubicBezTo>
                    <a:pt x="1896307" y="715423"/>
                    <a:pt x="1918103" y="711577"/>
                    <a:pt x="1939900" y="709012"/>
                  </a:cubicBezTo>
                  <a:cubicBezTo>
                    <a:pt x="1956568" y="706448"/>
                    <a:pt x="1974518" y="700037"/>
                    <a:pt x="1991186" y="710295"/>
                  </a:cubicBezTo>
                  <a:cubicBezTo>
                    <a:pt x="1993751" y="711577"/>
                    <a:pt x="1998879" y="712859"/>
                    <a:pt x="2002726" y="711577"/>
                  </a:cubicBezTo>
                  <a:cubicBezTo>
                    <a:pt x="2050165" y="701319"/>
                    <a:pt x="2098887" y="715423"/>
                    <a:pt x="2147609" y="712859"/>
                  </a:cubicBezTo>
                  <a:cubicBezTo>
                    <a:pt x="2171970" y="711577"/>
                    <a:pt x="2196331" y="715423"/>
                    <a:pt x="2220692" y="717988"/>
                  </a:cubicBezTo>
                  <a:cubicBezTo>
                    <a:pt x="2221974" y="717988"/>
                    <a:pt x="2223256" y="719269"/>
                    <a:pt x="2224539" y="719269"/>
                  </a:cubicBezTo>
                  <a:cubicBezTo>
                    <a:pt x="2254028" y="732091"/>
                    <a:pt x="2286082" y="730809"/>
                    <a:pt x="2315571" y="737220"/>
                  </a:cubicBezTo>
                  <a:cubicBezTo>
                    <a:pt x="2346343" y="743631"/>
                    <a:pt x="2375833" y="753888"/>
                    <a:pt x="2406605" y="760298"/>
                  </a:cubicBezTo>
                  <a:cubicBezTo>
                    <a:pt x="2432248" y="766709"/>
                    <a:pt x="2460455" y="766709"/>
                    <a:pt x="2486098" y="775684"/>
                  </a:cubicBezTo>
                  <a:cubicBezTo>
                    <a:pt x="2502766" y="780813"/>
                    <a:pt x="2519434" y="787224"/>
                    <a:pt x="2537384" y="787224"/>
                  </a:cubicBezTo>
                  <a:cubicBezTo>
                    <a:pt x="2547642" y="787224"/>
                    <a:pt x="2555334" y="791070"/>
                    <a:pt x="2563027" y="797481"/>
                  </a:cubicBezTo>
                  <a:cubicBezTo>
                    <a:pt x="2572002" y="803892"/>
                    <a:pt x="2586106" y="807738"/>
                    <a:pt x="2596363" y="806456"/>
                  </a:cubicBezTo>
                  <a:cubicBezTo>
                    <a:pt x="2611749" y="803892"/>
                    <a:pt x="2620724" y="810303"/>
                    <a:pt x="2629699" y="816713"/>
                  </a:cubicBezTo>
                  <a:cubicBezTo>
                    <a:pt x="2642521" y="826971"/>
                    <a:pt x="2654060" y="837228"/>
                    <a:pt x="2666882" y="847485"/>
                  </a:cubicBezTo>
                  <a:cubicBezTo>
                    <a:pt x="2670728" y="847485"/>
                    <a:pt x="2677139" y="844921"/>
                    <a:pt x="2682268" y="846203"/>
                  </a:cubicBezTo>
                  <a:cubicBezTo>
                    <a:pt x="2684832" y="846203"/>
                    <a:pt x="2686114" y="852614"/>
                    <a:pt x="2688679" y="855178"/>
                  </a:cubicBezTo>
                  <a:cubicBezTo>
                    <a:pt x="2696371" y="866717"/>
                    <a:pt x="2715604" y="850049"/>
                    <a:pt x="2722014" y="869282"/>
                  </a:cubicBezTo>
                  <a:cubicBezTo>
                    <a:pt x="2725861" y="879539"/>
                    <a:pt x="2738682" y="883385"/>
                    <a:pt x="2750222" y="885950"/>
                  </a:cubicBezTo>
                  <a:cubicBezTo>
                    <a:pt x="2751504" y="888514"/>
                    <a:pt x="2752787" y="892360"/>
                    <a:pt x="2754068" y="892360"/>
                  </a:cubicBezTo>
                  <a:cubicBezTo>
                    <a:pt x="2764325" y="893643"/>
                    <a:pt x="2775865" y="889796"/>
                    <a:pt x="2783558" y="900053"/>
                  </a:cubicBezTo>
                  <a:cubicBezTo>
                    <a:pt x="2800226" y="893643"/>
                    <a:pt x="2797662" y="910311"/>
                    <a:pt x="2804073" y="916722"/>
                  </a:cubicBezTo>
                  <a:cubicBezTo>
                    <a:pt x="2807919" y="915439"/>
                    <a:pt x="2813047" y="914157"/>
                    <a:pt x="2818176" y="911593"/>
                  </a:cubicBezTo>
                  <a:cubicBezTo>
                    <a:pt x="2828433" y="915439"/>
                    <a:pt x="2833562" y="925696"/>
                    <a:pt x="2836127" y="934672"/>
                  </a:cubicBezTo>
                  <a:cubicBezTo>
                    <a:pt x="2839973" y="947493"/>
                    <a:pt x="2845101" y="953904"/>
                    <a:pt x="2859205" y="946211"/>
                  </a:cubicBezTo>
                  <a:cubicBezTo>
                    <a:pt x="2859205" y="946211"/>
                    <a:pt x="2864333" y="950057"/>
                    <a:pt x="2865616" y="952622"/>
                  </a:cubicBezTo>
                  <a:cubicBezTo>
                    <a:pt x="2866898" y="959033"/>
                    <a:pt x="2872027" y="961597"/>
                    <a:pt x="2877155" y="959033"/>
                  </a:cubicBezTo>
                  <a:cubicBezTo>
                    <a:pt x="2889976" y="951340"/>
                    <a:pt x="2896387" y="956468"/>
                    <a:pt x="2901516" y="968008"/>
                  </a:cubicBezTo>
                  <a:cubicBezTo>
                    <a:pt x="2902798" y="970572"/>
                    <a:pt x="2905362" y="975700"/>
                    <a:pt x="2907927" y="975700"/>
                  </a:cubicBezTo>
                  <a:cubicBezTo>
                    <a:pt x="2919467" y="978265"/>
                    <a:pt x="2932288" y="975700"/>
                    <a:pt x="2937416" y="992369"/>
                  </a:cubicBezTo>
                  <a:cubicBezTo>
                    <a:pt x="2939981" y="1002626"/>
                    <a:pt x="2952802" y="1009036"/>
                    <a:pt x="2964342" y="1012883"/>
                  </a:cubicBezTo>
                  <a:cubicBezTo>
                    <a:pt x="2965624" y="1014165"/>
                    <a:pt x="2965624" y="1019294"/>
                    <a:pt x="2966906" y="1023140"/>
                  </a:cubicBezTo>
                  <a:cubicBezTo>
                    <a:pt x="2969470" y="1029551"/>
                    <a:pt x="2972035" y="1034680"/>
                    <a:pt x="2981010" y="1034680"/>
                  </a:cubicBezTo>
                  <a:cubicBezTo>
                    <a:pt x="3002807" y="1034680"/>
                    <a:pt x="3018192" y="1043655"/>
                    <a:pt x="3023321" y="1064169"/>
                  </a:cubicBezTo>
                  <a:cubicBezTo>
                    <a:pt x="3025885" y="1075709"/>
                    <a:pt x="3034861" y="1080837"/>
                    <a:pt x="3045118" y="1085966"/>
                  </a:cubicBezTo>
                  <a:cubicBezTo>
                    <a:pt x="3075889" y="1098787"/>
                    <a:pt x="3092558" y="1118020"/>
                    <a:pt x="3101532" y="1148791"/>
                  </a:cubicBezTo>
                  <a:cubicBezTo>
                    <a:pt x="3104096" y="1157767"/>
                    <a:pt x="3107943" y="1165460"/>
                    <a:pt x="3111790" y="1174434"/>
                  </a:cubicBezTo>
                  <a:cubicBezTo>
                    <a:pt x="3118201" y="1170588"/>
                    <a:pt x="3122047" y="1168024"/>
                    <a:pt x="3129740" y="1164177"/>
                  </a:cubicBezTo>
                  <a:cubicBezTo>
                    <a:pt x="3147690" y="1182127"/>
                    <a:pt x="3165640" y="1200077"/>
                    <a:pt x="3183590" y="1219310"/>
                  </a:cubicBezTo>
                  <a:cubicBezTo>
                    <a:pt x="3187437" y="1224439"/>
                    <a:pt x="3192565" y="1232131"/>
                    <a:pt x="3193847" y="1238542"/>
                  </a:cubicBezTo>
                  <a:cubicBezTo>
                    <a:pt x="3196412" y="1252646"/>
                    <a:pt x="3216926" y="1248800"/>
                    <a:pt x="3218209" y="1262903"/>
                  </a:cubicBezTo>
                  <a:cubicBezTo>
                    <a:pt x="3250262" y="1279571"/>
                    <a:pt x="3263084" y="1294957"/>
                    <a:pt x="3268212" y="1327011"/>
                  </a:cubicBezTo>
                  <a:cubicBezTo>
                    <a:pt x="3269495" y="1330857"/>
                    <a:pt x="3269495" y="1334704"/>
                    <a:pt x="3272059" y="1337268"/>
                  </a:cubicBezTo>
                  <a:cubicBezTo>
                    <a:pt x="3279752" y="1344961"/>
                    <a:pt x="3290009" y="1350090"/>
                    <a:pt x="3282316" y="1362911"/>
                  </a:cubicBezTo>
                  <a:cubicBezTo>
                    <a:pt x="3282316" y="1364194"/>
                    <a:pt x="3284881" y="1368040"/>
                    <a:pt x="3286163" y="1368040"/>
                  </a:cubicBezTo>
                  <a:cubicBezTo>
                    <a:pt x="3298984" y="1370604"/>
                    <a:pt x="3301549" y="1380861"/>
                    <a:pt x="3304113" y="1391119"/>
                  </a:cubicBezTo>
                  <a:cubicBezTo>
                    <a:pt x="3305395" y="1393683"/>
                    <a:pt x="3311806" y="1396247"/>
                    <a:pt x="3314370" y="1394965"/>
                  </a:cubicBezTo>
                  <a:cubicBezTo>
                    <a:pt x="3316935" y="1393683"/>
                    <a:pt x="3318216" y="1388554"/>
                    <a:pt x="3320781" y="1385990"/>
                  </a:cubicBezTo>
                  <a:cubicBezTo>
                    <a:pt x="3341295" y="1392401"/>
                    <a:pt x="3341295" y="1393683"/>
                    <a:pt x="3350270" y="1409069"/>
                  </a:cubicBezTo>
                  <a:cubicBezTo>
                    <a:pt x="3352835" y="1412915"/>
                    <a:pt x="3355399" y="1415480"/>
                    <a:pt x="3357963" y="1418044"/>
                  </a:cubicBezTo>
                  <a:cubicBezTo>
                    <a:pt x="3370784" y="1429584"/>
                    <a:pt x="3384889" y="1439841"/>
                    <a:pt x="3396428" y="1452662"/>
                  </a:cubicBezTo>
                  <a:cubicBezTo>
                    <a:pt x="3397710" y="1453944"/>
                    <a:pt x="3400275" y="1453944"/>
                    <a:pt x="3402838" y="1455227"/>
                  </a:cubicBezTo>
                  <a:cubicBezTo>
                    <a:pt x="3400275" y="1456508"/>
                    <a:pt x="3397710" y="1456508"/>
                    <a:pt x="3396428" y="1459073"/>
                  </a:cubicBezTo>
                  <a:cubicBezTo>
                    <a:pt x="3391299" y="1468048"/>
                    <a:pt x="3392581" y="1473177"/>
                    <a:pt x="3404121" y="1473177"/>
                  </a:cubicBezTo>
                  <a:cubicBezTo>
                    <a:pt x="3411814" y="1473177"/>
                    <a:pt x="3418224" y="1474459"/>
                    <a:pt x="3422071" y="1479587"/>
                  </a:cubicBezTo>
                  <a:cubicBezTo>
                    <a:pt x="3423353" y="1480870"/>
                    <a:pt x="3422071" y="1484716"/>
                    <a:pt x="3422071" y="1488562"/>
                  </a:cubicBezTo>
                  <a:cubicBezTo>
                    <a:pt x="3422071" y="1488562"/>
                    <a:pt x="3420789" y="1489845"/>
                    <a:pt x="3420789" y="1489845"/>
                  </a:cubicBezTo>
                  <a:cubicBezTo>
                    <a:pt x="3418224" y="1489845"/>
                    <a:pt x="3416943" y="1489845"/>
                    <a:pt x="3414378" y="1489845"/>
                  </a:cubicBezTo>
                  <a:cubicBezTo>
                    <a:pt x="3413096" y="1489845"/>
                    <a:pt x="3413096" y="1493691"/>
                    <a:pt x="3411814" y="1494973"/>
                  </a:cubicBezTo>
                  <a:cubicBezTo>
                    <a:pt x="3411814" y="1496255"/>
                    <a:pt x="3414378" y="1496255"/>
                    <a:pt x="3414378" y="1496255"/>
                  </a:cubicBezTo>
                  <a:cubicBezTo>
                    <a:pt x="3416943" y="1494973"/>
                    <a:pt x="3418224" y="1493691"/>
                    <a:pt x="3420789" y="1491127"/>
                  </a:cubicBezTo>
                  <a:lnTo>
                    <a:pt x="3421911" y="1491127"/>
                  </a:lnTo>
                  <a:lnTo>
                    <a:pt x="3419507" y="1510359"/>
                  </a:lnTo>
                  <a:cubicBezTo>
                    <a:pt x="3428481" y="1507795"/>
                    <a:pt x="3434892" y="1506513"/>
                    <a:pt x="3440021" y="1505231"/>
                  </a:cubicBezTo>
                  <a:cubicBezTo>
                    <a:pt x="3464382" y="1521898"/>
                    <a:pt x="3481050" y="1542413"/>
                    <a:pt x="3493872" y="1566774"/>
                  </a:cubicBezTo>
                  <a:cubicBezTo>
                    <a:pt x="3502847" y="1564210"/>
                    <a:pt x="3510540" y="1560363"/>
                    <a:pt x="3515669" y="1569338"/>
                  </a:cubicBezTo>
                  <a:cubicBezTo>
                    <a:pt x="3528490" y="1594981"/>
                    <a:pt x="3557980" y="1610367"/>
                    <a:pt x="3564390" y="1639857"/>
                  </a:cubicBezTo>
                  <a:cubicBezTo>
                    <a:pt x="3573366" y="1644985"/>
                    <a:pt x="3582340" y="1650114"/>
                    <a:pt x="3582340" y="1661653"/>
                  </a:cubicBezTo>
                  <a:cubicBezTo>
                    <a:pt x="3614394" y="1669346"/>
                    <a:pt x="3619523" y="1697554"/>
                    <a:pt x="3632344" y="1720632"/>
                  </a:cubicBezTo>
                  <a:cubicBezTo>
                    <a:pt x="3636191" y="1727043"/>
                    <a:pt x="3638755" y="1734736"/>
                    <a:pt x="3647730" y="1736018"/>
                  </a:cubicBezTo>
                  <a:lnTo>
                    <a:pt x="3647730" y="1734736"/>
                  </a:lnTo>
                  <a:cubicBezTo>
                    <a:pt x="3649012" y="1734736"/>
                    <a:pt x="3649012" y="1734736"/>
                    <a:pt x="3649012" y="1734736"/>
                  </a:cubicBezTo>
                  <a:cubicBezTo>
                    <a:pt x="3651577" y="1734736"/>
                    <a:pt x="3652859" y="1733454"/>
                    <a:pt x="3655423" y="1733454"/>
                  </a:cubicBezTo>
                  <a:cubicBezTo>
                    <a:pt x="3657987" y="1733454"/>
                    <a:pt x="3659269" y="1734736"/>
                    <a:pt x="3660552" y="1736018"/>
                  </a:cubicBezTo>
                  <a:cubicBezTo>
                    <a:pt x="3659269" y="1737301"/>
                    <a:pt x="3656706" y="1738583"/>
                    <a:pt x="3655423" y="1738583"/>
                  </a:cubicBezTo>
                  <a:cubicBezTo>
                    <a:pt x="3654141" y="1738583"/>
                    <a:pt x="3654141" y="1737301"/>
                    <a:pt x="3652859" y="1737301"/>
                  </a:cubicBezTo>
                  <a:cubicBezTo>
                    <a:pt x="3660552" y="1742429"/>
                    <a:pt x="3668245" y="1747558"/>
                    <a:pt x="3677220" y="1752686"/>
                  </a:cubicBezTo>
                  <a:cubicBezTo>
                    <a:pt x="3690041" y="1760379"/>
                    <a:pt x="3687477" y="1770636"/>
                    <a:pt x="3682349" y="1780894"/>
                  </a:cubicBezTo>
                  <a:lnTo>
                    <a:pt x="3681707" y="1780253"/>
                  </a:lnTo>
                  <a:lnTo>
                    <a:pt x="3681066" y="1778329"/>
                  </a:lnTo>
                  <a:lnTo>
                    <a:pt x="3680671" y="1778033"/>
                  </a:lnTo>
                  <a:lnTo>
                    <a:pt x="3679784" y="1774483"/>
                  </a:lnTo>
                  <a:cubicBezTo>
                    <a:pt x="3678502" y="1773201"/>
                    <a:pt x="3675938" y="1771919"/>
                    <a:pt x="3674655" y="1771919"/>
                  </a:cubicBezTo>
                  <a:cubicBezTo>
                    <a:pt x="3674655" y="1771919"/>
                    <a:pt x="3674655" y="1773201"/>
                    <a:pt x="3675938" y="1774483"/>
                  </a:cubicBezTo>
                  <a:lnTo>
                    <a:pt x="3680671" y="1778033"/>
                  </a:lnTo>
                  <a:lnTo>
                    <a:pt x="3681066" y="1779612"/>
                  </a:lnTo>
                  <a:lnTo>
                    <a:pt x="3681707" y="1780253"/>
                  </a:lnTo>
                  <a:lnTo>
                    <a:pt x="3687477" y="1797562"/>
                  </a:lnTo>
                  <a:cubicBezTo>
                    <a:pt x="3711838" y="1792433"/>
                    <a:pt x="3723377" y="1812948"/>
                    <a:pt x="3741328" y="1820641"/>
                  </a:cubicBezTo>
                  <a:cubicBezTo>
                    <a:pt x="3750303" y="1862952"/>
                    <a:pt x="3750303" y="1862952"/>
                    <a:pt x="3772100" y="1873209"/>
                  </a:cubicBezTo>
                  <a:cubicBezTo>
                    <a:pt x="3768252" y="1866798"/>
                    <a:pt x="3764406" y="1862952"/>
                    <a:pt x="3763124" y="1859105"/>
                  </a:cubicBezTo>
                  <a:cubicBezTo>
                    <a:pt x="3761842" y="1856541"/>
                    <a:pt x="3763124" y="1853976"/>
                    <a:pt x="3764406" y="1852695"/>
                  </a:cubicBezTo>
                  <a:cubicBezTo>
                    <a:pt x="3766971" y="1852695"/>
                    <a:pt x="3769535" y="1851412"/>
                    <a:pt x="3772100" y="1852695"/>
                  </a:cubicBezTo>
                  <a:cubicBezTo>
                    <a:pt x="3774663" y="1853976"/>
                    <a:pt x="3777228" y="1855259"/>
                    <a:pt x="3778510" y="1857823"/>
                  </a:cubicBezTo>
                  <a:cubicBezTo>
                    <a:pt x="3790049" y="1871927"/>
                    <a:pt x="3800306" y="1886030"/>
                    <a:pt x="3811846" y="1900134"/>
                  </a:cubicBezTo>
                  <a:cubicBezTo>
                    <a:pt x="3806717" y="1906545"/>
                    <a:pt x="3802871" y="1911673"/>
                    <a:pt x="3797743" y="1918084"/>
                  </a:cubicBezTo>
                  <a:cubicBezTo>
                    <a:pt x="3800306" y="1920649"/>
                    <a:pt x="3802871" y="1924495"/>
                    <a:pt x="3805435" y="1928342"/>
                  </a:cubicBezTo>
                  <a:cubicBezTo>
                    <a:pt x="3804153" y="1928342"/>
                    <a:pt x="3804153" y="1929624"/>
                    <a:pt x="3804153" y="1930906"/>
                  </a:cubicBezTo>
                  <a:cubicBezTo>
                    <a:pt x="3802871" y="1932188"/>
                    <a:pt x="3802871" y="1932188"/>
                    <a:pt x="3801589" y="1933470"/>
                  </a:cubicBezTo>
                  <a:cubicBezTo>
                    <a:pt x="3801589" y="1934752"/>
                    <a:pt x="3802871" y="1934752"/>
                    <a:pt x="3802871" y="1936035"/>
                  </a:cubicBezTo>
                  <a:cubicBezTo>
                    <a:pt x="3802871" y="1934752"/>
                    <a:pt x="3804153" y="1932188"/>
                    <a:pt x="3804153" y="1930906"/>
                  </a:cubicBezTo>
                  <a:cubicBezTo>
                    <a:pt x="3805435" y="1929624"/>
                    <a:pt x="3805435" y="1929624"/>
                    <a:pt x="3806717" y="1928342"/>
                  </a:cubicBezTo>
                  <a:cubicBezTo>
                    <a:pt x="3805435" y="1927059"/>
                    <a:pt x="3805435" y="1927059"/>
                    <a:pt x="3805435" y="1927059"/>
                  </a:cubicBezTo>
                  <a:cubicBezTo>
                    <a:pt x="3813128" y="1924495"/>
                    <a:pt x="3822103" y="1921931"/>
                    <a:pt x="3833643" y="1918084"/>
                  </a:cubicBezTo>
                  <a:cubicBezTo>
                    <a:pt x="3834925" y="1918084"/>
                    <a:pt x="3837489" y="1920649"/>
                    <a:pt x="3840054" y="1921931"/>
                  </a:cubicBezTo>
                  <a:cubicBezTo>
                    <a:pt x="3865697" y="1932188"/>
                    <a:pt x="3887493" y="1945010"/>
                    <a:pt x="3901597" y="1969370"/>
                  </a:cubicBezTo>
                  <a:cubicBezTo>
                    <a:pt x="3904161" y="1971935"/>
                    <a:pt x="3908008" y="1977063"/>
                    <a:pt x="3910572" y="1977063"/>
                  </a:cubicBezTo>
                  <a:cubicBezTo>
                    <a:pt x="3932369" y="1977063"/>
                    <a:pt x="3938780" y="1995013"/>
                    <a:pt x="3951601" y="2005271"/>
                  </a:cubicBezTo>
                  <a:cubicBezTo>
                    <a:pt x="3961858" y="2012964"/>
                    <a:pt x="3970834" y="2020657"/>
                    <a:pt x="3983655" y="2027067"/>
                  </a:cubicBezTo>
                  <a:cubicBezTo>
                    <a:pt x="4006734" y="2037325"/>
                    <a:pt x="4027248" y="2052710"/>
                    <a:pt x="4047763" y="2065532"/>
                  </a:cubicBezTo>
                  <a:cubicBezTo>
                    <a:pt x="4050327" y="2068096"/>
                    <a:pt x="4052891" y="2070661"/>
                    <a:pt x="4054174" y="2074507"/>
                  </a:cubicBezTo>
                  <a:cubicBezTo>
                    <a:pt x="4059302" y="2087329"/>
                    <a:pt x="4065713" y="2098868"/>
                    <a:pt x="4083663" y="2089893"/>
                  </a:cubicBezTo>
                  <a:cubicBezTo>
                    <a:pt x="4095202" y="2096304"/>
                    <a:pt x="4106742" y="2102715"/>
                    <a:pt x="4115717" y="2111690"/>
                  </a:cubicBezTo>
                  <a:cubicBezTo>
                    <a:pt x="4124692" y="2120665"/>
                    <a:pt x="4133667" y="2125793"/>
                    <a:pt x="4145206" y="2129640"/>
                  </a:cubicBezTo>
                  <a:cubicBezTo>
                    <a:pt x="4173414" y="2139897"/>
                    <a:pt x="4199057" y="2157847"/>
                    <a:pt x="4213160" y="2186055"/>
                  </a:cubicBezTo>
                  <a:cubicBezTo>
                    <a:pt x="4218289" y="2184773"/>
                    <a:pt x="4222136" y="2186055"/>
                    <a:pt x="4225982" y="2184773"/>
                  </a:cubicBezTo>
                  <a:cubicBezTo>
                    <a:pt x="4240086" y="2182208"/>
                    <a:pt x="4250343" y="2187337"/>
                    <a:pt x="4254190" y="2200158"/>
                  </a:cubicBezTo>
                  <a:cubicBezTo>
                    <a:pt x="4256754" y="2207851"/>
                    <a:pt x="4259319" y="2210416"/>
                    <a:pt x="4268293" y="2205287"/>
                  </a:cubicBezTo>
                  <a:cubicBezTo>
                    <a:pt x="4270857" y="2202723"/>
                    <a:pt x="4277268" y="2204005"/>
                    <a:pt x="4279833" y="2206569"/>
                  </a:cubicBezTo>
                  <a:cubicBezTo>
                    <a:pt x="4296501" y="2220673"/>
                    <a:pt x="4318297" y="2218109"/>
                    <a:pt x="4337530" y="2225801"/>
                  </a:cubicBezTo>
                  <a:cubicBezTo>
                    <a:pt x="4341376" y="2227084"/>
                    <a:pt x="4346505" y="2228366"/>
                    <a:pt x="4349069" y="2227084"/>
                  </a:cubicBezTo>
                  <a:cubicBezTo>
                    <a:pt x="4369583" y="2216826"/>
                    <a:pt x="4388816" y="2229648"/>
                    <a:pt x="4408048" y="2232212"/>
                  </a:cubicBezTo>
                  <a:cubicBezTo>
                    <a:pt x="4411894" y="2233494"/>
                    <a:pt x="4415741" y="2237341"/>
                    <a:pt x="4418305" y="2236059"/>
                  </a:cubicBezTo>
                  <a:cubicBezTo>
                    <a:pt x="4440102" y="2229648"/>
                    <a:pt x="4447795" y="2242470"/>
                    <a:pt x="4456770" y="2259137"/>
                  </a:cubicBezTo>
                  <a:cubicBezTo>
                    <a:pt x="4463181" y="2256573"/>
                    <a:pt x="4472156" y="2254009"/>
                    <a:pt x="4481131" y="2250163"/>
                  </a:cubicBezTo>
                  <a:cubicBezTo>
                    <a:pt x="4482413" y="2254009"/>
                    <a:pt x="4484977" y="2257855"/>
                    <a:pt x="4487542" y="2262984"/>
                  </a:cubicBezTo>
                  <a:cubicBezTo>
                    <a:pt x="4490106" y="2262984"/>
                    <a:pt x="4492670" y="2264266"/>
                    <a:pt x="4493953" y="2262984"/>
                  </a:cubicBezTo>
                  <a:cubicBezTo>
                    <a:pt x="4506774" y="2256573"/>
                    <a:pt x="4506774" y="2256573"/>
                    <a:pt x="4520878" y="2269395"/>
                  </a:cubicBezTo>
                  <a:cubicBezTo>
                    <a:pt x="4532417" y="2259137"/>
                    <a:pt x="4546521" y="2257855"/>
                    <a:pt x="4559342" y="2266830"/>
                  </a:cubicBezTo>
                  <a:cubicBezTo>
                    <a:pt x="4559342" y="2266830"/>
                    <a:pt x="4560625" y="2268113"/>
                    <a:pt x="4560625" y="2268113"/>
                  </a:cubicBezTo>
                  <a:cubicBezTo>
                    <a:pt x="4560625" y="2268113"/>
                    <a:pt x="4559342" y="2268113"/>
                    <a:pt x="4559342" y="2268113"/>
                  </a:cubicBezTo>
                  <a:cubicBezTo>
                    <a:pt x="4558060" y="2274523"/>
                    <a:pt x="4556778" y="2280934"/>
                    <a:pt x="4554214" y="2288627"/>
                  </a:cubicBezTo>
                  <a:cubicBezTo>
                    <a:pt x="4581139" y="2287345"/>
                    <a:pt x="4569599" y="2266830"/>
                    <a:pt x="4579857" y="2255291"/>
                  </a:cubicBezTo>
                  <a:cubicBezTo>
                    <a:pt x="4599090" y="2255291"/>
                    <a:pt x="4622168" y="2255291"/>
                    <a:pt x="4645247" y="2255291"/>
                  </a:cubicBezTo>
                  <a:cubicBezTo>
                    <a:pt x="4649093" y="2265548"/>
                    <a:pt x="4654222" y="2277088"/>
                    <a:pt x="4658068" y="2286063"/>
                  </a:cubicBezTo>
                  <a:cubicBezTo>
                    <a:pt x="4667044" y="2287345"/>
                    <a:pt x="4669608" y="2284781"/>
                    <a:pt x="4669608" y="2278370"/>
                  </a:cubicBezTo>
                  <a:cubicBezTo>
                    <a:pt x="4668325" y="2273241"/>
                    <a:pt x="4668325" y="2268113"/>
                    <a:pt x="4667044" y="2261702"/>
                  </a:cubicBezTo>
                  <a:cubicBezTo>
                    <a:pt x="4684993" y="2262984"/>
                    <a:pt x="4700379" y="2264266"/>
                    <a:pt x="4715765" y="2266830"/>
                  </a:cubicBezTo>
                  <a:cubicBezTo>
                    <a:pt x="4728587" y="2269395"/>
                    <a:pt x="4741408" y="2273241"/>
                    <a:pt x="4755512" y="2269395"/>
                  </a:cubicBezTo>
                  <a:cubicBezTo>
                    <a:pt x="4760641" y="2268113"/>
                    <a:pt x="4768333" y="2266830"/>
                    <a:pt x="4772180" y="2269395"/>
                  </a:cubicBezTo>
                  <a:cubicBezTo>
                    <a:pt x="4785002" y="2275806"/>
                    <a:pt x="4799105" y="2278370"/>
                    <a:pt x="4813209" y="2274523"/>
                  </a:cubicBezTo>
                  <a:cubicBezTo>
                    <a:pt x="4827313" y="2270677"/>
                    <a:pt x="4838852" y="2278370"/>
                    <a:pt x="4852956" y="2273241"/>
                  </a:cubicBezTo>
                  <a:cubicBezTo>
                    <a:pt x="4865778" y="2268113"/>
                    <a:pt x="4874753" y="2278370"/>
                    <a:pt x="4883727" y="2284781"/>
                  </a:cubicBezTo>
                  <a:cubicBezTo>
                    <a:pt x="4895267" y="2269395"/>
                    <a:pt x="4895267" y="2269395"/>
                    <a:pt x="4910653" y="2275806"/>
                  </a:cubicBezTo>
                  <a:cubicBezTo>
                    <a:pt x="4918346" y="2278370"/>
                    <a:pt x="4923475" y="2280934"/>
                    <a:pt x="4927321" y="2271959"/>
                  </a:cubicBezTo>
                  <a:cubicBezTo>
                    <a:pt x="4928603" y="2269395"/>
                    <a:pt x="4936296" y="2266830"/>
                    <a:pt x="4937578" y="2268113"/>
                  </a:cubicBezTo>
                  <a:cubicBezTo>
                    <a:pt x="4954246" y="2277088"/>
                    <a:pt x="4968350" y="2266830"/>
                    <a:pt x="4983736" y="2265548"/>
                  </a:cubicBezTo>
                  <a:cubicBezTo>
                    <a:pt x="5011943" y="2264266"/>
                    <a:pt x="5038868" y="2260420"/>
                    <a:pt x="5064512" y="2273241"/>
                  </a:cubicBezTo>
                  <a:cubicBezTo>
                    <a:pt x="5067076" y="2274523"/>
                    <a:pt x="5069640" y="2275806"/>
                    <a:pt x="5070922" y="2275806"/>
                  </a:cubicBezTo>
                  <a:cubicBezTo>
                    <a:pt x="5094001" y="2269395"/>
                    <a:pt x="5119644" y="2265548"/>
                    <a:pt x="5140158" y="2254009"/>
                  </a:cubicBezTo>
                  <a:cubicBezTo>
                    <a:pt x="5155544" y="2246316"/>
                    <a:pt x="5172212" y="2243752"/>
                    <a:pt x="5187598" y="2236059"/>
                  </a:cubicBezTo>
                  <a:cubicBezTo>
                    <a:pt x="5196573" y="2230930"/>
                    <a:pt x="5208113" y="2230930"/>
                    <a:pt x="5218370" y="2228366"/>
                  </a:cubicBezTo>
                  <a:cubicBezTo>
                    <a:pt x="5227345" y="2225801"/>
                    <a:pt x="5236320" y="2218109"/>
                    <a:pt x="5244013" y="2219391"/>
                  </a:cubicBezTo>
                  <a:cubicBezTo>
                    <a:pt x="5256835" y="2220673"/>
                    <a:pt x="5263246" y="2212980"/>
                    <a:pt x="5272221" y="2209133"/>
                  </a:cubicBezTo>
                  <a:cubicBezTo>
                    <a:pt x="5282478" y="2204005"/>
                    <a:pt x="5295299" y="2211698"/>
                    <a:pt x="5306838" y="2202723"/>
                  </a:cubicBezTo>
                  <a:cubicBezTo>
                    <a:pt x="5315814" y="2195030"/>
                    <a:pt x="5331200" y="2198876"/>
                    <a:pt x="5341457" y="2195030"/>
                  </a:cubicBezTo>
                  <a:cubicBezTo>
                    <a:pt x="5369664" y="2184773"/>
                    <a:pt x="5396589" y="2182208"/>
                    <a:pt x="5424797" y="2178362"/>
                  </a:cubicBezTo>
                  <a:cubicBezTo>
                    <a:pt x="5435054" y="2177080"/>
                    <a:pt x="5445312" y="2178362"/>
                    <a:pt x="5454286" y="2169387"/>
                  </a:cubicBezTo>
                  <a:cubicBezTo>
                    <a:pt x="5461980" y="2161694"/>
                    <a:pt x="5474801" y="2165540"/>
                    <a:pt x="5485058" y="2164258"/>
                  </a:cubicBezTo>
                  <a:cubicBezTo>
                    <a:pt x="5494033" y="2164258"/>
                    <a:pt x="5501726" y="2157847"/>
                    <a:pt x="5510701" y="2156565"/>
                  </a:cubicBezTo>
                  <a:cubicBezTo>
                    <a:pt x="5531215" y="2152719"/>
                    <a:pt x="5550448" y="2148872"/>
                    <a:pt x="5568398" y="2138615"/>
                  </a:cubicBezTo>
                  <a:cubicBezTo>
                    <a:pt x="5572245" y="2136051"/>
                    <a:pt x="5578655" y="2136051"/>
                    <a:pt x="5583784" y="2134769"/>
                  </a:cubicBezTo>
                  <a:lnTo>
                    <a:pt x="5586803" y="2134182"/>
                  </a:lnTo>
                  <a:lnTo>
                    <a:pt x="5586803" y="2217921"/>
                  </a:lnTo>
                  <a:lnTo>
                    <a:pt x="5579938" y="2215544"/>
                  </a:lnTo>
                  <a:cubicBezTo>
                    <a:pt x="5541473" y="2238623"/>
                    <a:pt x="5499162" y="2250163"/>
                    <a:pt x="5454286" y="2256573"/>
                  </a:cubicBezTo>
                  <a:cubicBezTo>
                    <a:pt x="5447875" y="2257855"/>
                    <a:pt x="5440183" y="2259137"/>
                    <a:pt x="5435054" y="2262984"/>
                  </a:cubicBezTo>
                  <a:cubicBezTo>
                    <a:pt x="5420950" y="2270677"/>
                    <a:pt x="5405564" y="2269395"/>
                    <a:pt x="5391461" y="2271959"/>
                  </a:cubicBezTo>
                  <a:cubicBezTo>
                    <a:pt x="5377357" y="2274523"/>
                    <a:pt x="5367100" y="2280934"/>
                    <a:pt x="5351714" y="2278370"/>
                  </a:cubicBezTo>
                  <a:cubicBezTo>
                    <a:pt x="5345303" y="2277088"/>
                    <a:pt x="5335046" y="2283498"/>
                    <a:pt x="5326071" y="2287345"/>
                  </a:cubicBezTo>
                  <a:cubicBezTo>
                    <a:pt x="5323507" y="2284781"/>
                    <a:pt x="5319660" y="2282216"/>
                    <a:pt x="5317096" y="2279652"/>
                  </a:cubicBezTo>
                  <a:cubicBezTo>
                    <a:pt x="5313249" y="2283498"/>
                    <a:pt x="5290170" y="2291191"/>
                    <a:pt x="5285042" y="2295038"/>
                  </a:cubicBezTo>
                  <a:cubicBezTo>
                    <a:pt x="5273503" y="2304013"/>
                    <a:pt x="5258117" y="2295038"/>
                    <a:pt x="5246578" y="2306577"/>
                  </a:cubicBezTo>
                  <a:cubicBezTo>
                    <a:pt x="5240167" y="2314270"/>
                    <a:pt x="5231192" y="2304013"/>
                    <a:pt x="5224781" y="2293756"/>
                  </a:cubicBezTo>
                  <a:cubicBezTo>
                    <a:pt x="5220935" y="2311706"/>
                    <a:pt x="5220935" y="2311706"/>
                    <a:pt x="5206830" y="2310424"/>
                  </a:cubicBezTo>
                  <a:cubicBezTo>
                    <a:pt x="5202984" y="2310424"/>
                    <a:pt x="5197855" y="2310424"/>
                    <a:pt x="5196573" y="2311706"/>
                  </a:cubicBezTo>
                  <a:cubicBezTo>
                    <a:pt x="5186316" y="2324527"/>
                    <a:pt x="5173495" y="2320681"/>
                    <a:pt x="5160673" y="2318117"/>
                  </a:cubicBezTo>
                  <a:cubicBezTo>
                    <a:pt x="5154262" y="2332220"/>
                    <a:pt x="5138876" y="2332220"/>
                    <a:pt x="5126055" y="2336067"/>
                  </a:cubicBezTo>
                  <a:cubicBezTo>
                    <a:pt x="5117080" y="2338631"/>
                    <a:pt x="5106822" y="2338631"/>
                    <a:pt x="5097847" y="2339913"/>
                  </a:cubicBezTo>
                  <a:cubicBezTo>
                    <a:pt x="5095283" y="2333503"/>
                    <a:pt x="5096565" y="2324527"/>
                    <a:pt x="5086308" y="2321963"/>
                  </a:cubicBezTo>
                  <a:cubicBezTo>
                    <a:pt x="5078615" y="2333503"/>
                    <a:pt x="5087590" y="2338631"/>
                    <a:pt x="5094001" y="2343760"/>
                  </a:cubicBezTo>
                  <a:cubicBezTo>
                    <a:pt x="5069640" y="2348888"/>
                    <a:pt x="5042715" y="2343760"/>
                    <a:pt x="5018354" y="2350171"/>
                  </a:cubicBezTo>
                  <a:cubicBezTo>
                    <a:pt x="5005532" y="2342478"/>
                    <a:pt x="4997839" y="2356581"/>
                    <a:pt x="4986300" y="2356581"/>
                  </a:cubicBezTo>
                  <a:cubicBezTo>
                    <a:pt x="4983736" y="2350171"/>
                    <a:pt x="4982453" y="2342478"/>
                    <a:pt x="4979889" y="2336067"/>
                  </a:cubicBezTo>
                  <a:cubicBezTo>
                    <a:pt x="4979889" y="2334785"/>
                    <a:pt x="4981171" y="2334785"/>
                    <a:pt x="4981171" y="2334785"/>
                  </a:cubicBezTo>
                  <a:cubicBezTo>
                    <a:pt x="4982453" y="2333503"/>
                    <a:pt x="4985018" y="2333503"/>
                    <a:pt x="4986300" y="2333503"/>
                  </a:cubicBezTo>
                  <a:cubicBezTo>
                    <a:pt x="4987582" y="2333503"/>
                    <a:pt x="4988864" y="2332220"/>
                    <a:pt x="4990147" y="2330938"/>
                  </a:cubicBezTo>
                  <a:cubicBezTo>
                    <a:pt x="4988864" y="2330938"/>
                    <a:pt x="4988864" y="2330938"/>
                    <a:pt x="4988864" y="2330938"/>
                  </a:cubicBezTo>
                  <a:cubicBezTo>
                    <a:pt x="4987582" y="2330938"/>
                    <a:pt x="4986300" y="2330938"/>
                    <a:pt x="4985018" y="2330938"/>
                  </a:cubicBezTo>
                  <a:cubicBezTo>
                    <a:pt x="4983736" y="2332220"/>
                    <a:pt x="4982453" y="2332220"/>
                    <a:pt x="4981171" y="2333503"/>
                  </a:cubicBezTo>
                  <a:cubicBezTo>
                    <a:pt x="4981171" y="2333503"/>
                    <a:pt x="4979889" y="2333503"/>
                    <a:pt x="4979889" y="2333503"/>
                  </a:cubicBezTo>
                  <a:cubicBezTo>
                    <a:pt x="4965785" y="2356581"/>
                    <a:pt x="4965785" y="2357864"/>
                    <a:pt x="4941424" y="2360428"/>
                  </a:cubicBezTo>
                  <a:cubicBezTo>
                    <a:pt x="4915781" y="2362992"/>
                    <a:pt x="4890138" y="2370685"/>
                    <a:pt x="4864495" y="2361710"/>
                  </a:cubicBezTo>
                  <a:cubicBezTo>
                    <a:pt x="4859367" y="2360428"/>
                    <a:pt x="4852956" y="2360428"/>
                    <a:pt x="4847827" y="2360428"/>
                  </a:cubicBezTo>
                  <a:cubicBezTo>
                    <a:pt x="4833724" y="2361710"/>
                    <a:pt x="4817056" y="2366838"/>
                    <a:pt x="4804234" y="2362992"/>
                  </a:cubicBezTo>
                  <a:cubicBezTo>
                    <a:pt x="4790130" y="2357864"/>
                    <a:pt x="4776027" y="2355299"/>
                    <a:pt x="4761923" y="2352735"/>
                  </a:cubicBezTo>
                  <a:cubicBezTo>
                    <a:pt x="4756794" y="2352735"/>
                    <a:pt x="4751665" y="2354017"/>
                    <a:pt x="4746537" y="2355299"/>
                  </a:cubicBezTo>
                  <a:cubicBezTo>
                    <a:pt x="4728587" y="2359146"/>
                    <a:pt x="4711919" y="2362992"/>
                    <a:pt x="4696533" y="2348888"/>
                  </a:cubicBezTo>
                  <a:cubicBezTo>
                    <a:pt x="4695251" y="2346324"/>
                    <a:pt x="4687558" y="2346324"/>
                    <a:pt x="4686276" y="2347606"/>
                  </a:cubicBezTo>
                  <a:cubicBezTo>
                    <a:pt x="4677301" y="2359146"/>
                    <a:pt x="4668325" y="2351453"/>
                    <a:pt x="4660633" y="2348888"/>
                  </a:cubicBezTo>
                  <a:cubicBezTo>
                    <a:pt x="4651658" y="2347606"/>
                    <a:pt x="4643965" y="2342478"/>
                    <a:pt x="4633707" y="2348888"/>
                  </a:cubicBezTo>
                  <a:cubicBezTo>
                    <a:pt x="4631143" y="2351453"/>
                    <a:pt x="4623450" y="2348888"/>
                    <a:pt x="4619604" y="2346324"/>
                  </a:cubicBezTo>
                  <a:cubicBezTo>
                    <a:pt x="4609347" y="2338631"/>
                    <a:pt x="4599090" y="2337349"/>
                    <a:pt x="4586268" y="2337349"/>
                  </a:cubicBezTo>
                  <a:cubicBezTo>
                    <a:pt x="4569599" y="2337349"/>
                    <a:pt x="4552931" y="2333503"/>
                    <a:pt x="4537545" y="2336067"/>
                  </a:cubicBezTo>
                  <a:cubicBezTo>
                    <a:pt x="4522160" y="2337349"/>
                    <a:pt x="4508056" y="2327092"/>
                    <a:pt x="4493953" y="2336067"/>
                  </a:cubicBezTo>
                  <a:cubicBezTo>
                    <a:pt x="4491388" y="2338631"/>
                    <a:pt x="4483696" y="2337349"/>
                    <a:pt x="4478567" y="2336067"/>
                  </a:cubicBezTo>
                  <a:cubicBezTo>
                    <a:pt x="4423434" y="2328374"/>
                    <a:pt x="4368302" y="2324527"/>
                    <a:pt x="4314451" y="2312988"/>
                  </a:cubicBezTo>
                  <a:cubicBezTo>
                    <a:pt x="4277268" y="2305295"/>
                    <a:pt x="4237522" y="2297602"/>
                    <a:pt x="4204185" y="2277088"/>
                  </a:cubicBezTo>
                  <a:cubicBezTo>
                    <a:pt x="4193928" y="2270677"/>
                    <a:pt x="4178542" y="2274523"/>
                    <a:pt x="4169568" y="2260420"/>
                  </a:cubicBezTo>
                  <a:cubicBezTo>
                    <a:pt x="4161874" y="2250163"/>
                    <a:pt x="4142642" y="2254009"/>
                    <a:pt x="4136231" y="2241187"/>
                  </a:cubicBezTo>
                  <a:cubicBezTo>
                    <a:pt x="4105460" y="2242470"/>
                    <a:pt x="4090074" y="2219391"/>
                    <a:pt x="4068277" y="2205287"/>
                  </a:cubicBezTo>
                  <a:cubicBezTo>
                    <a:pt x="4065713" y="2202723"/>
                    <a:pt x="4061866" y="2198876"/>
                    <a:pt x="4059302" y="2198876"/>
                  </a:cubicBezTo>
                  <a:cubicBezTo>
                    <a:pt x="4041352" y="2201440"/>
                    <a:pt x="4029812" y="2189901"/>
                    <a:pt x="4022120" y="2179644"/>
                  </a:cubicBezTo>
                  <a:cubicBezTo>
                    <a:pt x="4010580" y="2162976"/>
                    <a:pt x="3988783" y="2159130"/>
                    <a:pt x="3979808" y="2139897"/>
                  </a:cubicBezTo>
                  <a:cubicBezTo>
                    <a:pt x="3978526" y="2137333"/>
                    <a:pt x="3970834" y="2136051"/>
                    <a:pt x="3965705" y="2134769"/>
                  </a:cubicBezTo>
                  <a:cubicBezTo>
                    <a:pt x="3956730" y="2132204"/>
                    <a:pt x="3947754" y="2130922"/>
                    <a:pt x="3936215" y="2128358"/>
                  </a:cubicBezTo>
                  <a:cubicBezTo>
                    <a:pt x="3936215" y="2118100"/>
                    <a:pt x="3936215" y="2110407"/>
                    <a:pt x="3936215" y="2101433"/>
                  </a:cubicBezTo>
                  <a:cubicBezTo>
                    <a:pt x="3933651" y="2100150"/>
                    <a:pt x="3931086" y="2098868"/>
                    <a:pt x="3929804" y="2098868"/>
                  </a:cubicBezTo>
                  <a:cubicBezTo>
                    <a:pt x="3918265" y="2101433"/>
                    <a:pt x="3908008" y="2103997"/>
                    <a:pt x="3899032" y="2095022"/>
                  </a:cubicBezTo>
                  <a:cubicBezTo>
                    <a:pt x="3901597" y="2091175"/>
                    <a:pt x="3904161" y="2088611"/>
                    <a:pt x="3906726" y="2084764"/>
                  </a:cubicBezTo>
                  <a:cubicBezTo>
                    <a:pt x="3906726" y="2084764"/>
                    <a:pt x="3905443" y="2083482"/>
                    <a:pt x="3904161" y="2083482"/>
                  </a:cubicBezTo>
                  <a:cubicBezTo>
                    <a:pt x="3899032" y="2083482"/>
                    <a:pt x="3895186" y="2084764"/>
                    <a:pt x="3896468" y="2091175"/>
                  </a:cubicBezTo>
                  <a:cubicBezTo>
                    <a:pt x="3883646" y="2088611"/>
                    <a:pt x="3881083" y="2078354"/>
                    <a:pt x="3877236" y="2069379"/>
                  </a:cubicBezTo>
                  <a:cubicBezTo>
                    <a:pt x="3864414" y="2074507"/>
                    <a:pt x="3854157" y="2068096"/>
                    <a:pt x="3847746" y="2061686"/>
                  </a:cubicBezTo>
                  <a:cubicBezTo>
                    <a:pt x="3837489" y="2051429"/>
                    <a:pt x="3823386" y="2046300"/>
                    <a:pt x="3813128" y="2037325"/>
                  </a:cubicBezTo>
                  <a:cubicBezTo>
                    <a:pt x="3806717" y="2030914"/>
                    <a:pt x="3799025" y="2025786"/>
                    <a:pt x="3799025" y="2015528"/>
                  </a:cubicBezTo>
                  <a:cubicBezTo>
                    <a:pt x="3799025" y="2005271"/>
                    <a:pt x="3791332" y="2002706"/>
                    <a:pt x="3783638" y="2000142"/>
                  </a:cubicBezTo>
                  <a:cubicBezTo>
                    <a:pt x="3770817" y="1995013"/>
                    <a:pt x="3774663" y="1987321"/>
                    <a:pt x="3778510" y="1978346"/>
                  </a:cubicBezTo>
                  <a:cubicBezTo>
                    <a:pt x="3778510" y="1978346"/>
                    <a:pt x="3779792" y="1978346"/>
                    <a:pt x="3779792" y="1978346"/>
                  </a:cubicBezTo>
                  <a:cubicBezTo>
                    <a:pt x="3778510" y="1978346"/>
                    <a:pt x="3778510" y="1977063"/>
                    <a:pt x="3778510" y="1975781"/>
                  </a:cubicBezTo>
                  <a:cubicBezTo>
                    <a:pt x="3778510" y="1974499"/>
                    <a:pt x="3779792" y="1973217"/>
                    <a:pt x="3779792" y="1971935"/>
                  </a:cubicBezTo>
                  <a:cubicBezTo>
                    <a:pt x="3779792" y="1971935"/>
                    <a:pt x="3778510" y="1970653"/>
                    <a:pt x="3777228" y="1970653"/>
                  </a:cubicBezTo>
                  <a:cubicBezTo>
                    <a:pt x="3777228" y="1971935"/>
                    <a:pt x="3778510" y="1974499"/>
                    <a:pt x="3778510" y="1975781"/>
                  </a:cubicBezTo>
                  <a:cubicBezTo>
                    <a:pt x="3778510" y="1977063"/>
                    <a:pt x="3778510" y="1977063"/>
                    <a:pt x="3778510" y="1978346"/>
                  </a:cubicBezTo>
                  <a:cubicBezTo>
                    <a:pt x="3764406" y="1975781"/>
                    <a:pt x="3751585" y="1970653"/>
                    <a:pt x="3742609" y="1957831"/>
                  </a:cubicBezTo>
                  <a:cubicBezTo>
                    <a:pt x="3737481" y="1950138"/>
                    <a:pt x="3729788" y="1942445"/>
                    <a:pt x="3722095" y="1938599"/>
                  </a:cubicBezTo>
                  <a:cubicBezTo>
                    <a:pt x="3690041" y="1921931"/>
                    <a:pt x="3669527" y="1895006"/>
                    <a:pt x="3646448" y="1870645"/>
                  </a:cubicBezTo>
                  <a:cubicBezTo>
                    <a:pt x="3637473" y="1861669"/>
                    <a:pt x="3637473" y="1852695"/>
                    <a:pt x="3634909" y="1842437"/>
                  </a:cubicBezTo>
                  <a:cubicBezTo>
                    <a:pt x="3625934" y="1841155"/>
                    <a:pt x="3616958" y="1841155"/>
                    <a:pt x="3609266" y="1837309"/>
                  </a:cubicBezTo>
                  <a:cubicBezTo>
                    <a:pt x="3602855" y="1833462"/>
                    <a:pt x="3597726" y="1827052"/>
                    <a:pt x="3588751" y="1820641"/>
                  </a:cubicBezTo>
                  <a:cubicBezTo>
                    <a:pt x="3588751" y="1812948"/>
                    <a:pt x="3588751" y="1802690"/>
                    <a:pt x="3588751" y="1789869"/>
                  </a:cubicBezTo>
                  <a:cubicBezTo>
                    <a:pt x="3584904" y="1788587"/>
                    <a:pt x="3582340" y="1787305"/>
                    <a:pt x="3578494" y="1786022"/>
                  </a:cubicBezTo>
                  <a:cubicBezTo>
                    <a:pt x="3559261" y="1782176"/>
                    <a:pt x="3543875" y="1774483"/>
                    <a:pt x="3537465" y="1753969"/>
                  </a:cubicBezTo>
                  <a:cubicBezTo>
                    <a:pt x="3534901" y="1742429"/>
                    <a:pt x="3525926" y="1733454"/>
                    <a:pt x="3513104" y="1729608"/>
                  </a:cubicBezTo>
                  <a:cubicBezTo>
                    <a:pt x="3497718" y="1725761"/>
                    <a:pt x="3487461" y="1712939"/>
                    <a:pt x="3487461" y="1698836"/>
                  </a:cubicBezTo>
                  <a:cubicBezTo>
                    <a:pt x="3488743" y="1675757"/>
                    <a:pt x="3464382" y="1669346"/>
                    <a:pt x="3457972" y="1651396"/>
                  </a:cubicBezTo>
                  <a:cubicBezTo>
                    <a:pt x="3454125" y="1643703"/>
                    <a:pt x="3442586" y="1639857"/>
                    <a:pt x="3431046" y="1630882"/>
                  </a:cubicBezTo>
                  <a:cubicBezTo>
                    <a:pt x="3431046" y="1632164"/>
                    <a:pt x="3432329" y="1623189"/>
                    <a:pt x="3428481" y="1616778"/>
                  </a:cubicBezTo>
                  <a:cubicBezTo>
                    <a:pt x="3424635" y="1610367"/>
                    <a:pt x="3416943" y="1605238"/>
                    <a:pt x="3411814" y="1600110"/>
                  </a:cubicBezTo>
                  <a:cubicBezTo>
                    <a:pt x="3405403" y="1602674"/>
                    <a:pt x="3402838" y="1611649"/>
                    <a:pt x="3395146" y="1606521"/>
                  </a:cubicBezTo>
                  <a:cubicBezTo>
                    <a:pt x="3382324" y="1596264"/>
                    <a:pt x="3381042" y="1580878"/>
                    <a:pt x="3375913" y="1566774"/>
                  </a:cubicBezTo>
                  <a:cubicBezTo>
                    <a:pt x="3357963" y="1555235"/>
                    <a:pt x="3337449" y="1546259"/>
                    <a:pt x="3323345" y="1528309"/>
                  </a:cubicBezTo>
                  <a:cubicBezTo>
                    <a:pt x="3322063" y="1527027"/>
                    <a:pt x="3316935" y="1525745"/>
                    <a:pt x="3316935" y="1524463"/>
                  </a:cubicBezTo>
                  <a:cubicBezTo>
                    <a:pt x="3315652" y="1506513"/>
                    <a:pt x="3301549" y="1497538"/>
                    <a:pt x="3287444" y="1487280"/>
                  </a:cubicBezTo>
                  <a:cubicBezTo>
                    <a:pt x="3274623" y="1478305"/>
                    <a:pt x="3268212" y="1460355"/>
                    <a:pt x="3255391" y="1448816"/>
                  </a:cubicBezTo>
                  <a:cubicBezTo>
                    <a:pt x="3246416" y="1441123"/>
                    <a:pt x="3245133" y="1430865"/>
                    <a:pt x="3238723" y="1423173"/>
                  </a:cubicBezTo>
                  <a:cubicBezTo>
                    <a:pt x="3233595" y="1416762"/>
                    <a:pt x="3223337" y="1414198"/>
                    <a:pt x="3223337" y="1402658"/>
                  </a:cubicBezTo>
                  <a:cubicBezTo>
                    <a:pt x="3223337" y="1397530"/>
                    <a:pt x="3216926" y="1391119"/>
                    <a:pt x="3211798" y="1388554"/>
                  </a:cubicBezTo>
                  <a:cubicBezTo>
                    <a:pt x="3201541" y="1382144"/>
                    <a:pt x="3190001" y="1378297"/>
                    <a:pt x="3179744" y="1373168"/>
                  </a:cubicBezTo>
                  <a:cubicBezTo>
                    <a:pt x="3181026" y="1366758"/>
                    <a:pt x="3181026" y="1361629"/>
                    <a:pt x="3182308" y="1355218"/>
                  </a:cubicBezTo>
                  <a:cubicBezTo>
                    <a:pt x="3174615" y="1355218"/>
                    <a:pt x="3169487" y="1355218"/>
                    <a:pt x="3161793" y="1355218"/>
                  </a:cubicBezTo>
                  <a:cubicBezTo>
                    <a:pt x="3157947" y="1350090"/>
                    <a:pt x="3152818" y="1344961"/>
                    <a:pt x="3150254" y="1339833"/>
                  </a:cubicBezTo>
                  <a:cubicBezTo>
                    <a:pt x="3145126" y="1330857"/>
                    <a:pt x="3142561" y="1319318"/>
                    <a:pt x="3136150" y="1311625"/>
                  </a:cubicBezTo>
                  <a:cubicBezTo>
                    <a:pt x="3132304" y="1303932"/>
                    <a:pt x="3122047" y="1301368"/>
                    <a:pt x="3115636" y="1294957"/>
                  </a:cubicBezTo>
                  <a:cubicBezTo>
                    <a:pt x="3109225" y="1288546"/>
                    <a:pt x="3105379" y="1279571"/>
                    <a:pt x="3100250" y="1273160"/>
                  </a:cubicBezTo>
                  <a:cubicBezTo>
                    <a:pt x="3097686" y="1269314"/>
                    <a:pt x="3093839" y="1264185"/>
                    <a:pt x="3089993" y="1264185"/>
                  </a:cubicBezTo>
                  <a:cubicBezTo>
                    <a:pt x="3073325" y="1265467"/>
                    <a:pt x="3065632" y="1252646"/>
                    <a:pt x="3059221" y="1242389"/>
                  </a:cubicBezTo>
                  <a:cubicBezTo>
                    <a:pt x="3048964" y="1227003"/>
                    <a:pt x="3039989" y="1211617"/>
                    <a:pt x="3022039" y="1203924"/>
                  </a:cubicBezTo>
                  <a:cubicBezTo>
                    <a:pt x="3018192" y="1201360"/>
                    <a:pt x="3011781" y="1196231"/>
                    <a:pt x="3011781" y="1192385"/>
                  </a:cubicBezTo>
                  <a:cubicBezTo>
                    <a:pt x="3011781" y="1176999"/>
                    <a:pt x="2998960" y="1173153"/>
                    <a:pt x="2989985" y="1166742"/>
                  </a:cubicBezTo>
                  <a:cubicBezTo>
                    <a:pt x="2987421" y="1165460"/>
                    <a:pt x="2988703" y="1161613"/>
                    <a:pt x="2987421" y="1157767"/>
                  </a:cubicBezTo>
                  <a:cubicBezTo>
                    <a:pt x="2986138" y="1156484"/>
                    <a:pt x="2986138" y="1156484"/>
                    <a:pt x="2986138" y="1156484"/>
                  </a:cubicBezTo>
                  <a:cubicBezTo>
                    <a:pt x="2984856" y="1153920"/>
                    <a:pt x="2983574" y="1150074"/>
                    <a:pt x="2982292" y="1146227"/>
                  </a:cubicBezTo>
                  <a:cubicBezTo>
                    <a:pt x="2981010" y="1146227"/>
                    <a:pt x="2979727" y="1147509"/>
                    <a:pt x="2978445" y="1147509"/>
                  </a:cubicBezTo>
                  <a:cubicBezTo>
                    <a:pt x="2981010" y="1150074"/>
                    <a:pt x="2983574" y="1153920"/>
                    <a:pt x="2986138" y="1156484"/>
                  </a:cubicBezTo>
                  <a:cubicBezTo>
                    <a:pt x="2972035" y="1152638"/>
                    <a:pt x="2964342" y="1143663"/>
                    <a:pt x="2955367" y="1133406"/>
                  </a:cubicBezTo>
                  <a:cubicBezTo>
                    <a:pt x="2941263" y="1118020"/>
                    <a:pt x="2929724" y="1097505"/>
                    <a:pt x="2905362" y="1091094"/>
                  </a:cubicBezTo>
                  <a:cubicBezTo>
                    <a:pt x="2901516" y="1089812"/>
                    <a:pt x="2898952" y="1083402"/>
                    <a:pt x="2895105" y="1079555"/>
                  </a:cubicBezTo>
                  <a:cubicBezTo>
                    <a:pt x="2886130" y="1069298"/>
                    <a:pt x="2877155" y="1057759"/>
                    <a:pt x="2866898" y="1044937"/>
                  </a:cubicBezTo>
                  <a:cubicBezTo>
                    <a:pt x="2866898" y="1051348"/>
                    <a:pt x="2866898" y="1055194"/>
                    <a:pt x="2866898" y="1060323"/>
                  </a:cubicBezTo>
                  <a:cubicBezTo>
                    <a:pt x="2863052" y="1060323"/>
                    <a:pt x="2859205" y="1060323"/>
                    <a:pt x="2856641" y="1059040"/>
                  </a:cubicBezTo>
                  <a:cubicBezTo>
                    <a:pt x="2847666" y="1052630"/>
                    <a:pt x="2837408" y="1047501"/>
                    <a:pt x="2832279" y="1038526"/>
                  </a:cubicBezTo>
                  <a:cubicBezTo>
                    <a:pt x="2825869" y="1026987"/>
                    <a:pt x="2814330" y="1026987"/>
                    <a:pt x="2804073" y="1023140"/>
                  </a:cubicBezTo>
                  <a:cubicBezTo>
                    <a:pt x="2797662" y="1009036"/>
                    <a:pt x="2809201" y="984676"/>
                    <a:pt x="2778430" y="983393"/>
                  </a:cubicBezTo>
                  <a:cubicBezTo>
                    <a:pt x="2778430" y="989804"/>
                    <a:pt x="2777147" y="996215"/>
                    <a:pt x="2777147" y="1002626"/>
                  </a:cubicBezTo>
                  <a:cubicBezTo>
                    <a:pt x="2774583" y="1002626"/>
                    <a:pt x="2772019" y="1003908"/>
                    <a:pt x="2770736" y="1002626"/>
                  </a:cubicBezTo>
                  <a:cubicBezTo>
                    <a:pt x="2764325" y="997497"/>
                    <a:pt x="2757915" y="987240"/>
                    <a:pt x="2750222" y="985958"/>
                  </a:cubicBezTo>
                  <a:cubicBezTo>
                    <a:pt x="2722014" y="979547"/>
                    <a:pt x="2702782" y="960315"/>
                    <a:pt x="2678421" y="947493"/>
                  </a:cubicBezTo>
                  <a:cubicBezTo>
                    <a:pt x="2675857" y="944929"/>
                    <a:pt x="2672010" y="942365"/>
                    <a:pt x="2669446" y="942365"/>
                  </a:cubicBezTo>
                  <a:cubicBezTo>
                    <a:pt x="2657907" y="944929"/>
                    <a:pt x="2650214" y="939800"/>
                    <a:pt x="2645085" y="932107"/>
                  </a:cubicBezTo>
                  <a:cubicBezTo>
                    <a:pt x="2636110" y="918003"/>
                    <a:pt x="2620724" y="914157"/>
                    <a:pt x="2607902" y="910311"/>
                  </a:cubicBezTo>
                  <a:cubicBezTo>
                    <a:pt x="2597645" y="906464"/>
                    <a:pt x="2587388" y="906464"/>
                    <a:pt x="2582259" y="894925"/>
                  </a:cubicBezTo>
                  <a:cubicBezTo>
                    <a:pt x="2582259" y="893643"/>
                    <a:pt x="2578413" y="892360"/>
                    <a:pt x="2575849" y="892360"/>
                  </a:cubicBezTo>
                  <a:cubicBezTo>
                    <a:pt x="2546359" y="889796"/>
                    <a:pt x="2534820" y="887232"/>
                    <a:pt x="2510459" y="873128"/>
                  </a:cubicBezTo>
                  <a:cubicBezTo>
                    <a:pt x="2507894" y="876975"/>
                    <a:pt x="2505330" y="879539"/>
                    <a:pt x="2501484" y="884668"/>
                  </a:cubicBezTo>
                  <a:cubicBezTo>
                    <a:pt x="2496356" y="882103"/>
                    <a:pt x="2489945" y="879539"/>
                    <a:pt x="2484816" y="876975"/>
                  </a:cubicBezTo>
                  <a:cubicBezTo>
                    <a:pt x="2470712" y="870564"/>
                    <a:pt x="2456608" y="865435"/>
                    <a:pt x="2439940" y="862871"/>
                  </a:cubicBezTo>
                  <a:cubicBezTo>
                    <a:pt x="2419426" y="860306"/>
                    <a:pt x="2398911" y="851332"/>
                    <a:pt x="2378397" y="846203"/>
                  </a:cubicBezTo>
                  <a:cubicBezTo>
                    <a:pt x="2357883" y="841074"/>
                    <a:pt x="2339933" y="829535"/>
                    <a:pt x="2316854" y="834663"/>
                  </a:cubicBezTo>
                  <a:cubicBezTo>
                    <a:pt x="2313007" y="834663"/>
                    <a:pt x="2309160" y="832099"/>
                    <a:pt x="2305314" y="830817"/>
                  </a:cubicBezTo>
                  <a:cubicBezTo>
                    <a:pt x="2296339" y="828253"/>
                    <a:pt x="2287364" y="823124"/>
                    <a:pt x="2278389" y="823124"/>
                  </a:cubicBezTo>
                  <a:cubicBezTo>
                    <a:pt x="2237360" y="823124"/>
                    <a:pt x="2197613" y="810303"/>
                    <a:pt x="2157866" y="809020"/>
                  </a:cubicBezTo>
                  <a:cubicBezTo>
                    <a:pt x="2124530" y="809020"/>
                    <a:pt x="2092476" y="803892"/>
                    <a:pt x="2060423" y="803892"/>
                  </a:cubicBezTo>
                  <a:cubicBezTo>
                    <a:pt x="2038626" y="805174"/>
                    <a:pt x="2016829" y="805174"/>
                    <a:pt x="1996315" y="798763"/>
                  </a:cubicBezTo>
                  <a:cubicBezTo>
                    <a:pt x="1978365" y="792352"/>
                    <a:pt x="1960415" y="796199"/>
                    <a:pt x="1941182" y="797481"/>
                  </a:cubicBezTo>
                  <a:cubicBezTo>
                    <a:pt x="1916821" y="798763"/>
                    <a:pt x="1891178" y="806456"/>
                    <a:pt x="1865535" y="800045"/>
                  </a:cubicBezTo>
                  <a:cubicBezTo>
                    <a:pt x="1856560" y="798763"/>
                    <a:pt x="1845021" y="805174"/>
                    <a:pt x="1836045" y="807738"/>
                  </a:cubicBezTo>
                  <a:cubicBezTo>
                    <a:pt x="1832199" y="803892"/>
                    <a:pt x="1828352" y="801328"/>
                    <a:pt x="1823224" y="797481"/>
                  </a:cubicBezTo>
                  <a:cubicBezTo>
                    <a:pt x="1820660" y="801328"/>
                    <a:pt x="1818095" y="803892"/>
                    <a:pt x="1816813" y="807738"/>
                  </a:cubicBezTo>
                  <a:cubicBezTo>
                    <a:pt x="1814249" y="814149"/>
                    <a:pt x="1806556" y="819278"/>
                    <a:pt x="1801427" y="816713"/>
                  </a:cubicBezTo>
                  <a:cubicBezTo>
                    <a:pt x="1784759" y="805174"/>
                    <a:pt x="1766809" y="817996"/>
                    <a:pt x="1750141" y="812867"/>
                  </a:cubicBezTo>
                  <a:cubicBezTo>
                    <a:pt x="1743730" y="811585"/>
                    <a:pt x="1739884" y="814149"/>
                    <a:pt x="1736037" y="817996"/>
                  </a:cubicBezTo>
                  <a:cubicBezTo>
                    <a:pt x="1725780" y="826971"/>
                    <a:pt x="1720651" y="825689"/>
                    <a:pt x="1715523" y="816713"/>
                  </a:cubicBezTo>
                  <a:cubicBezTo>
                    <a:pt x="1712958" y="810303"/>
                    <a:pt x="1710394" y="805174"/>
                    <a:pt x="1707830" y="798763"/>
                  </a:cubicBezTo>
                  <a:cubicBezTo>
                    <a:pt x="1707830" y="798763"/>
                    <a:pt x="1706548" y="798763"/>
                    <a:pt x="1706548" y="798763"/>
                  </a:cubicBezTo>
                  <a:cubicBezTo>
                    <a:pt x="1706548" y="798763"/>
                    <a:pt x="1706548" y="800045"/>
                    <a:pt x="1706548" y="800045"/>
                  </a:cubicBezTo>
                  <a:cubicBezTo>
                    <a:pt x="1697573" y="809020"/>
                    <a:pt x="1692444" y="823124"/>
                    <a:pt x="1674494" y="816713"/>
                  </a:cubicBezTo>
                  <a:cubicBezTo>
                    <a:pt x="1670648" y="815431"/>
                    <a:pt x="1665519" y="820560"/>
                    <a:pt x="1660390" y="821842"/>
                  </a:cubicBezTo>
                  <a:cubicBezTo>
                    <a:pt x="1647569" y="825689"/>
                    <a:pt x="1634747" y="828253"/>
                    <a:pt x="1621926" y="830817"/>
                  </a:cubicBezTo>
                  <a:cubicBezTo>
                    <a:pt x="1620644" y="830817"/>
                    <a:pt x="1620644" y="829535"/>
                    <a:pt x="1620644" y="829535"/>
                  </a:cubicBezTo>
                  <a:cubicBezTo>
                    <a:pt x="1620644" y="829535"/>
                    <a:pt x="1620644" y="830817"/>
                    <a:pt x="1620644" y="830817"/>
                  </a:cubicBezTo>
                  <a:cubicBezTo>
                    <a:pt x="1620644" y="832099"/>
                    <a:pt x="1620644" y="832099"/>
                    <a:pt x="1620644" y="832099"/>
                  </a:cubicBezTo>
                  <a:cubicBezTo>
                    <a:pt x="1575768" y="833382"/>
                    <a:pt x="1530893" y="835946"/>
                    <a:pt x="1486017" y="837228"/>
                  </a:cubicBezTo>
                  <a:cubicBezTo>
                    <a:pt x="1480889" y="833382"/>
                    <a:pt x="1474478" y="828253"/>
                    <a:pt x="1468067" y="823124"/>
                  </a:cubicBezTo>
                  <a:cubicBezTo>
                    <a:pt x="1462938" y="828253"/>
                    <a:pt x="1457810" y="832099"/>
                    <a:pt x="1452681" y="837228"/>
                  </a:cubicBezTo>
                  <a:cubicBezTo>
                    <a:pt x="1425756" y="834663"/>
                    <a:pt x="1398831" y="833382"/>
                    <a:pt x="1371906" y="838510"/>
                  </a:cubicBezTo>
                  <a:cubicBezTo>
                    <a:pt x="1355237" y="842356"/>
                    <a:pt x="1351391" y="839792"/>
                    <a:pt x="1344980" y="823124"/>
                  </a:cubicBezTo>
                  <a:cubicBezTo>
                    <a:pt x="1342416" y="814149"/>
                    <a:pt x="1338570" y="807738"/>
                    <a:pt x="1327030" y="802609"/>
                  </a:cubicBezTo>
                  <a:cubicBezTo>
                    <a:pt x="1329594" y="815431"/>
                    <a:pt x="1332159" y="826971"/>
                    <a:pt x="1334723" y="838510"/>
                  </a:cubicBezTo>
                  <a:cubicBezTo>
                    <a:pt x="1330877" y="839792"/>
                    <a:pt x="1325748" y="842356"/>
                    <a:pt x="1323183" y="841074"/>
                  </a:cubicBezTo>
                  <a:cubicBezTo>
                    <a:pt x="1315490" y="838510"/>
                    <a:pt x="1306516" y="834663"/>
                    <a:pt x="1298823" y="830817"/>
                  </a:cubicBezTo>
                  <a:cubicBezTo>
                    <a:pt x="1289847" y="839792"/>
                    <a:pt x="1282155" y="826971"/>
                    <a:pt x="1273180" y="830817"/>
                  </a:cubicBezTo>
                  <a:cubicBezTo>
                    <a:pt x="1269333" y="832099"/>
                    <a:pt x="1262922" y="832099"/>
                    <a:pt x="1261640" y="830817"/>
                  </a:cubicBezTo>
                  <a:cubicBezTo>
                    <a:pt x="1246254" y="815431"/>
                    <a:pt x="1228304" y="820560"/>
                    <a:pt x="1211636" y="823124"/>
                  </a:cubicBezTo>
                  <a:cubicBezTo>
                    <a:pt x="1198815" y="824406"/>
                    <a:pt x="1187275" y="823124"/>
                    <a:pt x="1175736" y="817996"/>
                  </a:cubicBezTo>
                  <a:cubicBezTo>
                    <a:pt x="1171889" y="816713"/>
                    <a:pt x="1166761" y="812867"/>
                    <a:pt x="1164196" y="814149"/>
                  </a:cubicBezTo>
                  <a:cubicBezTo>
                    <a:pt x="1146246" y="820560"/>
                    <a:pt x="1128296" y="821842"/>
                    <a:pt x="1111628" y="809020"/>
                  </a:cubicBezTo>
                  <a:cubicBezTo>
                    <a:pt x="1110346" y="809020"/>
                    <a:pt x="1109064" y="809020"/>
                    <a:pt x="1107782" y="809020"/>
                  </a:cubicBezTo>
                  <a:cubicBezTo>
                    <a:pt x="1074446" y="821842"/>
                    <a:pt x="1042392" y="807738"/>
                    <a:pt x="1011620" y="802609"/>
                  </a:cubicBezTo>
                  <a:cubicBezTo>
                    <a:pt x="980848" y="798763"/>
                    <a:pt x="951359" y="787224"/>
                    <a:pt x="921869" y="778249"/>
                  </a:cubicBezTo>
                  <a:cubicBezTo>
                    <a:pt x="892379" y="769274"/>
                    <a:pt x="862890" y="759016"/>
                    <a:pt x="833401" y="750041"/>
                  </a:cubicBezTo>
                  <a:cubicBezTo>
                    <a:pt x="811604" y="743631"/>
                    <a:pt x="811604" y="743631"/>
                    <a:pt x="791089" y="724398"/>
                  </a:cubicBezTo>
                  <a:cubicBezTo>
                    <a:pt x="776985" y="729527"/>
                    <a:pt x="760318" y="728245"/>
                    <a:pt x="746214" y="719269"/>
                  </a:cubicBezTo>
                  <a:cubicBezTo>
                    <a:pt x="737239" y="714141"/>
                    <a:pt x="728264" y="707730"/>
                    <a:pt x="718007" y="705166"/>
                  </a:cubicBezTo>
                  <a:cubicBezTo>
                    <a:pt x="651334" y="684651"/>
                    <a:pt x="616716" y="664137"/>
                    <a:pt x="565430" y="629519"/>
                  </a:cubicBezTo>
                  <a:cubicBezTo>
                    <a:pt x="557737" y="624390"/>
                    <a:pt x="552608" y="619261"/>
                    <a:pt x="542351" y="616697"/>
                  </a:cubicBezTo>
                  <a:cubicBezTo>
                    <a:pt x="529530" y="611568"/>
                    <a:pt x="517990" y="601311"/>
                    <a:pt x="506451" y="592336"/>
                  </a:cubicBezTo>
                  <a:cubicBezTo>
                    <a:pt x="494911" y="582079"/>
                    <a:pt x="487219" y="570540"/>
                    <a:pt x="475679" y="561564"/>
                  </a:cubicBezTo>
                  <a:cubicBezTo>
                    <a:pt x="464140" y="552589"/>
                    <a:pt x="450036" y="547461"/>
                    <a:pt x="435933" y="539768"/>
                  </a:cubicBezTo>
                  <a:cubicBezTo>
                    <a:pt x="434650" y="534639"/>
                    <a:pt x="433368" y="528228"/>
                    <a:pt x="429522" y="523100"/>
                  </a:cubicBezTo>
                  <a:cubicBezTo>
                    <a:pt x="425675" y="517971"/>
                    <a:pt x="419264" y="512843"/>
                    <a:pt x="414136" y="512843"/>
                  </a:cubicBezTo>
                  <a:cubicBezTo>
                    <a:pt x="407725" y="511561"/>
                    <a:pt x="401314" y="514125"/>
                    <a:pt x="401314" y="507714"/>
                  </a:cubicBezTo>
                  <a:cubicBezTo>
                    <a:pt x="401314" y="492328"/>
                    <a:pt x="384646" y="488482"/>
                    <a:pt x="380800" y="475660"/>
                  </a:cubicBezTo>
                  <a:cubicBezTo>
                    <a:pt x="380800" y="471814"/>
                    <a:pt x="376953" y="466685"/>
                    <a:pt x="374389" y="466685"/>
                  </a:cubicBezTo>
                  <a:cubicBezTo>
                    <a:pt x="353874" y="467967"/>
                    <a:pt x="347464" y="453864"/>
                    <a:pt x="339771" y="439760"/>
                  </a:cubicBezTo>
                  <a:cubicBezTo>
                    <a:pt x="334642" y="432067"/>
                    <a:pt x="324386" y="426938"/>
                    <a:pt x="316692" y="420527"/>
                  </a:cubicBezTo>
                  <a:cubicBezTo>
                    <a:pt x="312847" y="416681"/>
                    <a:pt x="305153" y="414117"/>
                    <a:pt x="305153" y="411552"/>
                  </a:cubicBezTo>
                  <a:cubicBezTo>
                    <a:pt x="305153" y="394884"/>
                    <a:pt x="289767" y="388474"/>
                    <a:pt x="278227" y="380781"/>
                  </a:cubicBezTo>
                  <a:cubicBezTo>
                    <a:pt x="266688" y="371806"/>
                    <a:pt x="256432" y="361548"/>
                    <a:pt x="250020" y="348727"/>
                  </a:cubicBezTo>
                  <a:cubicBezTo>
                    <a:pt x="248738" y="346162"/>
                    <a:pt x="242328" y="346162"/>
                    <a:pt x="237200" y="344880"/>
                  </a:cubicBezTo>
                  <a:cubicBezTo>
                    <a:pt x="239764" y="341034"/>
                    <a:pt x="242328" y="338470"/>
                    <a:pt x="243609" y="334623"/>
                  </a:cubicBezTo>
                  <a:cubicBezTo>
                    <a:pt x="246173" y="321802"/>
                    <a:pt x="244892" y="320519"/>
                    <a:pt x="230788" y="317955"/>
                  </a:cubicBezTo>
                  <a:cubicBezTo>
                    <a:pt x="214121" y="315391"/>
                    <a:pt x="214121" y="315391"/>
                    <a:pt x="216685" y="298723"/>
                  </a:cubicBezTo>
                  <a:cubicBezTo>
                    <a:pt x="210273" y="298723"/>
                    <a:pt x="203862" y="298723"/>
                    <a:pt x="198734" y="296158"/>
                  </a:cubicBezTo>
                  <a:cubicBezTo>
                    <a:pt x="192323" y="292312"/>
                    <a:pt x="184630" y="285901"/>
                    <a:pt x="183349" y="279490"/>
                  </a:cubicBezTo>
                  <a:cubicBezTo>
                    <a:pt x="179502" y="258976"/>
                    <a:pt x="161551" y="250001"/>
                    <a:pt x="151294" y="234615"/>
                  </a:cubicBezTo>
                  <a:cubicBezTo>
                    <a:pt x="148730" y="230769"/>
                    <a:pt x="144883" y="226922"/>
                    <a:pt x="141038" y="223076"/>
                  </a:cubicBezTo>
                  <a:cubicBezTo>
                    <a:pt x="129498" y="211536"/>
                    <a:pt x="119240" y="198715"/>
                    <a:pt x="119240" y="180765"/>
                  </a:cubicBezTo>
                  <a:cubicBezTo>
                    <a:pt x="119240" y="176918"/>
                    <a:pt x="116676" y="173072"/>
                    <a:pt x="115395" y="167943"/>
                  </a:cubicBezTo>
                  <a:cubicBezTo>
                    <a:pt x="79493" y="164096"/>
                    <a:pt x="73084" y="134607"/>
                    <a:pt x="60261" y="108964"/>
                  </a:cubicBezTo>
                  <a:cubicBezTo>
                    <a:pt x="56416" y="99989"/>
                    <a:pt x="75648" y="91014"/>
                    <a:pt x="64108" y="80756"/>
                  </a:cubicBezTo>
                  <a:cubicBezTo>
                    <a:pt x="57697" y="75628"/>
                    <a:pt x="48722" y="71781"/>
                    <a:pt x="41029" y="67935"/>
                  </a:cubicBezTo>
                  <a:cubicBezTo>
                    <a:pt x="43593" y="55113"/>
                    <a:pt x="33337" y="52549"/>
                    <a:pt x="25643" y="46138"/>
                  </a:cubicBezTo>
                  <a:cubicBezTo>
                    <a:pt x="17950" y="39728"/>
                    <a:pt x="12821" y="29470"/>
                    <a:pt x="7693" y="20495"/>
                  </a:cubicBezTo>
                  <a:cubicBezTo>
                    <a:pt x="2564" y="12802"/>
                    <a:pt x="0" y="8956"/>
                    <a:pt x="0" y="4148"/>
                  </a:cubicBezTo>
                  <a:close/>
                </a:path>
              </a:pathLst>
            </a:custGeom>
            <a:solidFill>
              <a:srgbClr val="CFBFAB"/>
            </a:solidFill>
            <a:ln w="1282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zh-CN" altLang="en-US" dirty="0">
                <a:latin typeface="汉仪旗黑-50S" panose="00020600040101010101" pitchFamily="18" charset="-122"/>
                <a:ea typeface="汉仪旗黑-50S" panose="00020600040101010101" pitchFamily="18" charset="-122"/>
              </a:endParaRPr>
            </a:p>
          </p:txBody>
        </p:sp>
        <p:sp>
          <p:nvSpPr>
            <p:cNvPr id="252" name="任意多边形: 形状 251"/>
            <p:cNvSpPr/>
            <p:nvPr/>
          </p:nvSpPr>
          <p:spPr>
            <a:xfrm>
              <a:off x="6379262" y="1"/>
              <a:ext cx="5812738" cy="2801373"/>
            </a:xfrm>
            <a:custGeom>
              <a:avLst/>
              <a:gdLst>
                <a:gd name="connsiteX0" fmla="*/ 5019911 w 5812738"/>
                <a:gd name="connsiteY0" fmla="*/ 2763024 h 2801373"/>
                <a:gd name="connsiteX1" fmla="*/ 5018630 w 5812738"/>
                <a:gd name="connsiteY1" fmla="*/ 2766871 h 2801373"/>
                <a:gd name="connsiteX2" fmla="*/ 5021194 w 5812738"/>
                <a:gd name="connsiteY2" fmla="*/ 2769435 h 2801373"/>
                <a:gd name="connsiteX3" fmla="*/ 5026322 w 5812738"/>
                <a:gd name="connsiteY3" fmla="*/ 2765588 h 2801373"/>
                <a:gd name="connsiteX4" fmla="*/ 5019911 w 5812738"/>
                <a:gd name="connsiteY4" fmla="*/ 2763024 h 2801373"/>
                <a:gd name="connsiteX5" fmla="*/ 5219928 w 5812738"/>
                <a:gd name="connsiteY5" fmla="*/ 2759178 h 2801373"/>
                <a:gd name="connsiteX6" fmla="*/ 5216082 w 5812738"/>
                <a:gd name="connsiteY6" fmla="*/ 2764306 h 2801373"/>
                <a:gd name="connsiteX7" fmla="*/ 5218645 w 5812738"/>
                <a:gd name="connsiteY7" fmla="*/ 2770717 h 2801373"/>
                <a:gd name="connsiteX8" fmla="*/ 5222492 w 5812738"/>
                <a:gd name="connsiteY8" fmla="*/ 2764306 h 2801373"/>
                <a:gd name="connsiteX9" fmla="*/ 5219928 w 5812738"/>
                <a:gd name="connsiteY9" fmla="*/ 2759178 h 2801373"/>
                <a:gd name="connsiteX10" fmla="*/ 5200696 w 5812738"/>
                <a:gd name="connsiteY10" fmla="*/ 2734817 h 2801373"/>
                <a:gd name="connsiteX11" fmla="*/ 5200696 w 5812738"/>
                <a:gd name="connsiteY11" fmla="*/ 2745074 h 2801373"/>
                <a:gd name="connsiteX12" fmla="*/ 5205824 w 5812738"/>
                <a:gd name="connsiteY12" fmla="*/ 2745074 h 2801373"/>
                <a:gd name="connsiteX13" fmla="*/ 5207106 w 5812738"/>
                <a:gd name="connsiteY13" fmla="*/ 2738663 h 2801373"/>
                <a:gd name="connsiteX14" fmla="*/ 5200696 w 5812738"/>
                <a:gd name="connsiteY14" fmla="*/ 2734817 h 2801373"/>
                <a:gd name="connsiteX15" fmla="*/ 5084019 w 5812738"/>
                <a:gd name="connsiteY15" fmla="*/ 2723277 h 2801373"/>
                <a:gd name="connsiteX16" fmla="*/ 5084019 w 5812738"/>
                <a:gd name="connsiteY16" fmla="*/ 2725841 h 2801373"/>
                <a:gd name="connsiteX17" fmla="*/ 5087866 w 5812738"/>
                <a:gd name="connsiteY17" fmla="*/ 2725841 h 2801373"/>
                <a:gd name="connsiteX18" fmla="*/ 5086584 w 5812738"/>
                <a:gd name="connsiteY18" fmla="*/ 2723277 h 2801373"/>
                <a:gd name="connsiteX19" fmla="*/ 5084019 w 5812738"/>
                <a:gd name="connsiteY19" fmla="*/ 2723277 h 2801373"/>
                <a:gd name="connsiteX20" fmla="*/ 5745611 w 5812738"/>
                <a:gd name="connsiteY20" fmla="*/ 2718149 h 2801373"/>
                <a:gd name="connsiteX21" fmla="*/ 5734072 w 5812738"/>
                <a:gd name="connsiteY21" fmla="*/ 2723277 h 2801373"/>
                <a:gd name="connsiteX22" fmla="*/ 5732790 w 5812738"/>
                <a:gd name="connsiteY22" fmla="*/ 2732252 h 2801373"/>
                <a:gd name="connsiteX23" fmla="*/ 5741765 w 5812738"/>
                <a:gd name="connsiteY23" fmla="*/ 2729688 h 2801373"/>
                <a:gd name="connsiteX24" fmla="*/ 5745611 w 5812738"/>
                <a:gd name="connsiteY24" fmla="*/ 2718149 h 2801373"/>
                <a:gd name="connsiteX25" fmla="*/ 5037862 w 5812738"/>
                <a:gd name="connsiteY25" fmla="*/ 2711738 h 2801373"/>
                <a:gd name="connsiteX26" fmla="*/ 5036580 w 5812738"/>
                <a:gd name="connsiteY26" fmla="*/ 2718149 h 2801373"/>
                <a:gd name="connsiteX27" fmla="*/ 5041708 w 5812738"/>
                <a:gd name="connsiteY27" fmla="*/ 2723277 h 2801373"/>
                <a:gd name="connsiteX28" fmla="*/ 5045554 w 5812738"/>
                <a:gd name="connsiteY28" fmla="*/ 2715584 h 2801373"/>
                <a:gd name="connsiteX29" fmla="*/ 5037862 w 5812738"/>
                <a:gd name="connsiteY29" fmla="*/ 2711738 h 2801373"/>
                <a:gd name="connsiteX30" fmla="*/ 5591753 w 5812738"/>
                <a:gd name="connsiteY30" fmla="*/ 2707891 h 2801373"/>
                <a:gd name="connsiteX31" fmla="*/ 5593035 w 5812738"/>
                <a:gd name="connsiteY31" fmla="*/ 2710456 h 2801373"/>
                <a:gd name="connsiteX32" fmla="*/ 5594317 w 5812738"/>
                <a:gd name="connsiteY32" fmla="*/ 2707891 h 2801373"/>
                <a:gd name="connsiteX33" fmla="*/ 4644240 w 5812738"/>
                <a:gd name="connsiteY33" fmla="*/ 2705327 h 2801373"/>
                <a:gd name="connsiteX34" fmla="*/ 4644240 w 5812738"/>
                <a:gd name="connsiteY34" fmla="*/ 2707891 h 2801373"/>
                <a:gd name="connsiteX35" fmla="*/ 4645523 w 5812738"/>
                <a:gd name="connsiteY35" fmla="*/ 2707891 h 2801373"/>
                <a:gd name="connsiteX36" fmla="*/ 5690479 w 5812738"/>
                <a:gd name="connsiteY36" fmla="*/ 2701481 h 2801373"/>
                <a:gd name="connsiteX37" fmla="*/ 5690479 w 5812738"/>
                <a:gd name="connsiteY37" fmla="*/ 2704045 h 2801373"/>
                <a:gd name="connsiteX38" fmla="*/ 5694325 w 5812738"/>
                <a:gd name="connsiteY38" fmla="*/ 2702763 h 2801373"/>
                <a:gd name="connsiteX39" fmla="*/ 4551925 w 5812738"/>
                <a:gd name="connsiteY39" fmla="*/ 2664298 h 2801373"/>
                <a:gd name="connsiteX40" fmla="*/ 4553208 w 5812738"/>
                <a:gd name="connsiteY40" fmla="*/ 2666863 h 2801373"/>
                <a:gd name="connsiteX41" fmla="*/ 4554489 w 5812738"/>
                <a:gd name="connsiteY41" fmla="*/ 2665580 h 2801373"/>
                <a:gd name="connsiteX42" fmla="*/ 4433967 w 5812738"/>
                <a:gd name="connsiteY42" fmla="*/ 2642501 h 2801373"/>
                <a:gd name="connsiteX43" fmla="*/ 4428838 w 5812738"/>
                <a:gd name="connsiteY43" fmla="*/ 2650194 h 2801373"/>
                <a:gd name="connsiteX44" fmla="*/ 4440378 w 5812738"/>
                <a:gd name="connsiteY44" fmla="*/ 2656605 h 2801373"/>
                <a:gd name="connsiteX45" fmla="*/ 4444224 w 5812738"/>
                <a:gd name="connsiteY45" fmla="*/ 2646348 h 2801373"/>
                <a:gd name="connsiteX46" fmla="*/ 4433967 w 5812738"/>
                <a:gd name="connsiteY46" fmla="*/ 2642501 h 2801373"/>
                <a:gd name="connsiteX47" fmla="*/ 4176254 w 5812738"/>
                <a:gd name="connsiteY47" fmla="*/ 2487361 h 2801373"/>
                <a:gd name="connsiteX48" fmla="*/ 4176254 w 5812738"/>
                <a:gd name="connsiteY48" fmla="*/ 2489925 h 2801373"/>
                <a:gd name="connsiteX49" fmla="*/ 4178818 w 5812738"/>
                <a:gd name="connsiteY49" fmla="*/ 2489925 h 2801373"/>
                <a:gd name="connsiteX50" fmla="*/ 4178818 w 5812738"/>
                <a:gd name="connsiteY50" fmla="*/ 2487361 h 2801373"/>
                <a:gd name="connsiteX51" fmla="*/ 4176254 w 5812738"/>
                <a:gd name="connsiteY51" fmla="*/ 2487361 h 2801373"/>
                <a:gd name="connsiteX52" fmla="*/ 4004445 w 5812738"/>
                <a:gd name="connsiteY52" fmla="*/ 2407867 h 2801373"/>
                <a:gd name="connsiteX53" fmla="*/ 4004445 w 5812738"/>
                <a:gd name="connsiteY53" fmla="*/ 2410432 h 2801373"/>
                <a:gd name="connsiteX54" fmla="*/ 4007009 w 5812738"/>
                <a:gd name="connsiteY54" fmla="*/ 2409149 h 2801373"/>
                <a:gd name="connsiteX55" fmla="*/ 3659545 w 5812738"/>
                <a:gd name="connsiteY55" fmla="*/ 2064250 h 2801373"/>
                <a:gd name="connsiteX56" fmla="*/ 3659545 w 5812738"/>
                <a:gd name="connsiteY56" fmla="*/ 2066814 h 2801373"/>
                <a:gd name="connsiteX57" fmla="*/ 3663392 w 5812738"/>
                <a:gd name="connsiteY57" fmla="*/ 2066814 h 2801373"/>
                <a:gd name="connsiteX58" fmla="*/ 3663392 w 5812738"/>
                <a:gd name="connsiteY58" fmla="*/ 2064250 h 2801373"/>
                <a:gd name="connsiteX59" fmla="*/ 3659545 w 5812738"/>
                <a:gd name="connsiteY59" fmla="*/ 2064250 h 2801373"/>
                <a:gd name="connsiteX60" fmla="*/ 3489019 w 5812738"/>
                <a:gd name="connsiteY60" fmla="*/ 1738582 h 2801373"/>
                <a:gd name="connsiteX61" fmla="*/ 3492865 w 5812738"/>
                <a:gd name="connsiteY61" fmla="*/ 1747557 h 2801373"/>
                <a:gd name="connsiteX62" fmla="*/ 3491583 w 5812738"/>
                <a:gd name="connsiteY62" fmla="*/ 1738582 h 2801373"/>
                <a:gd name="connsiteX63" fmla="*/ 3489019 w 5812738"/>
                <a:gd name="connsiteY63" fmla="*/ 1738582 h 2801373"/>
                <a:gd name="connsiteX64" fmla="*/ 3258231 w 5812738"/>
                <a:gd name="connsiteY64" fmla="*/ 1469330 h 2801373"/>
                <a:gd name="connsiteX65" fmla="*/ 3258231 w 5812738"/>
                <a:gd name="connsiteY65" fmla="*/ 1473176 h 2801373"/>
                <a:gd name="connsiteX66" fmla="*/ 3259513 w 5812738"/>
                <a:gd name="connsiteY66" fmla="*/ 1471894 h 2801373"/>
                <a:gd name="connsiteX67" fmla="*/ 3258231 w 5812738"/>
                <a:gd name="connsiteY67" fmla="*/ 1469330 h 2801373"/>
                <a:gd name="connsiteX68" fmla="*/ 3172327 w 5812738"/>
                <a:gd name="connsiteY68" fmla="*/ 1350089 h 2801373"/>
                <a:gd name="connsiteX69" fmla="*/ 3165916 w 5812738"/>
                <a:gd name="connsiteY69" fmla="*/ 1356500 h 2801373"/>
                <a:gd name="connsiteX70" fmla="*/ 3173608 w 5812738"/>
                <a:gd name="connsiteY70" fmla="*/ 1366757 h 2801373"/>
                <a:gd name="connsiteX71" fmla="*/ 3177455 w 5812738"/>
                <a:gd name="connsiteY71" fmla="*/ 1359065 h 2801373"/>
                <a:gd name="connsiteX72" fmla="*/ 3176173 w 5812738"/>
                <a:gd name="connsiteY72" fmla="*/ 1355218 h 2801373"/>
                <a:gd name="connsiteX73" fmla="*/ 3172327 w 5812738"/>
                <a:gd name="connsiteY73" fmla="*/ 1350089 h 2801373"/>
                <a:gd name="connsiteX74" fmla="*/ 2981285 w 5812738"/>
                <a:gd name="connsiteY74" fmla="*/ 1233413 h 2801373"/>
                <a:gd name="connsiteX75" fmla="*/ 2982568 w 5812738"/>
                <a:gd name="connsiteY75" fmla="*/ 1238542 h 2801373"/>
                <a:gd name="connsiteX76" fmla="*/ 2982568 w 5812738"/>
                <a:gd name="connsiteY76" fmla="*/ 1235978 h 2801373"/>
                <a:gd name="connsiteX77" fmla="*/ 2981285 w 5812738"/>
                <a:gd name="connsiteY77" fmla="*/ 1233413 h 2801373"/>
                <a:gd name="connsiteX78" fmla="*/ 2777423 w 5812738"/>
                <a:gd name="connsiteY78" fmla="*/ 1119302 h 2801373"/>
                <a:gd name="connsiteX79" fmla="*/ 2776140 w 5812738"/>
                <a:gd name="connsiteY79" fmla="*/ 1125712 h 2801373"/>
                <a:gd name="connsiteX80" fmla="*/ 2786398 w 5812738"/>
                <a:gd name="connsiteY80" fmla="*/ 1126995 h 2801373"/>
                <a:gd name="connsiteX81" fmla="*/ 2787680 w 5812738"/>
                <a:gd name="connsiteY81" fmla="*/ 1119302 h 2801373"/>
                <a:gd name="connsiteX82" fmla="*/ 2777423 w 5812738"/>
                <a:gd name="connsiteY82" fmla="*/ 1119302 h 2801373"/>
                <a:gd name="connsiteX83" fmla="*/ 2933846 w 5812738"/>
                <a:gd name="connsiteY83" fmla="*/ 1115455 h 2801373"/>
                <a:gd name="connsiteX84" fmla="*/ 2931282 w 5812738"/>
                <a:gd name="connsiteY84" fmla="*/ 1116737 h 2801373"/>
                <a:gd name="connsiteX85" fmla="*/ 2933846 w 5812738"/>
                <a:gd name="connsiteY85" fmla="*/ 1118019 h 2801373"/>
                <a:gd name="connsiteX86" fmla="*/ 2715880 w 5812738"/>
                <a:gd name="connsiteY86" fmla="*/ 1093659 h 2801373"/>
                <a:gd name="connsiteX87" fmla="*/ 2713315 w 5812738"/>
                <a:gd name="connsiteY87" fmla="*/ 1096223 h 2801373"/>
                <a:gd name="connsiteX88" fmla="*/ 2714597 w 5812738"/>
                <a:gd name="connsiteY88" fmla="*/ 1102634 h 2801373"/>
                <a:gd name="connsiteX89" fmla="*/ 2719726 w 5812738"/>
                <a:gd name="connsiteY89" fmla="*/ 1098787 h 2801373"/>
                <a:gd name="connsiteX90" fmla="*/ 2715880 w 5812738"/>
                <a:gd name="connsiteY90" fmla="*/ 1093659 h 2801373"/>
                <a:gd name="connsiteX91" fmla="*/ 2662029 w 5812738"/>
                <a:gd name="connsiteY91" fmla="*/ 1062887 h 2801373"/>
                <a:gd name="connsiteX92" fmla="*/ 2656900 w 5812738"/>
                <a:gd name="connsiteY92" fmla="*/ 1068015 h 2801373"/>
                <a:gd name="connsiteX93" fmla="*/ 2659465 w 5812738"/>
                <a:gd name="connsiteY93" fmla="*/ 1073144 h 2801373"/>
                <a:gd name="connsiteX94" fmla="*/ 2664594 w 5812738"/>
                <a:gd name="connsiteY94" fmla="*/ 1068015 h 2801373"/>
                <a:gd name="connsiteX95" fmla="*/ 2662029 w 5812738"/>
                <a:gd name="connsiteY95" fmla="*/ 1062887 h 2801373"/>
                <a:gd name="connsiteX96" fmla="*/ 2078649 w 5812738"/>
                <a:gd name="connsiteY96" fmla="*/ 1046219 h 2801373"/>
                <a:gd name="connsiteX97" fmla="*/ 2070956 w 5812738"/>
                <a:gd name="connsiteY97" fmla="*/ 1052629 h 2801373"/>
                <a:gd name="connsiteX98" fmla="*/ 2076084 w 5812738"/>
                <a:gd name="connsiteY98" fmla="*/ 1059040 h 2801373"/>
                <a:gd name="connsiteX99" fmla="*/ 2085059 w 5812738"/>
                <a:gd name="connsiteY99" fmla="*/ 1052629 h 2801373"/>
                <a:gd name="connsiteX100" fmla="*/ 2078649 w 5812738"/>
                <a:gd name="connsiteY100" fmla="*/ 1046219 h 2801373"/>
                <a:gd name="connsiteX101" fmla="*/ 2070956 w 5812738"/>
                <a:gd name="connsiteY101" fmla="*/ 1033397 h 2801373"/>
                <a:gd name="connsiteX102" fmla="*/ 2072238 w 5812738"/>
                <a:gd name="connsiteY102" fmla="*/ 1037244 h 2801373"/>
                <a:gd name="connsiteX103" fmla="*/ 2074802 w 5812738"/>
                <a:gd name="connsiteY103" fmla="*/ 1035962 h 2801373"/>
                <a:gd name="connsiteX104" fmla="*/ 2073520 w 5812738"/>
                <a:gd name="connsiteY104" fmla="*/ 1033397 h 2801373"/>
                <a:gd name="connsiteX105" fmla="*/ 2070956 w 5812738"/>
                <a:gd name="connsiteY105" fmla="*/ 1033397 h 2801373"/>
                <a:gd name="connsiteX106" fmla="*/ 2660746 w 5812738"/>
                <a:gd name="connsiteY106" fmla="*/ 1032115 h 2801373"/>
                <a:gd name="connsiteX107" fmla="*/ 2655618 w 5812738"/>
                <a:gd name="connsiteY107" fmla="*/ 1033397 h 2801373"/>
                <a:gd name="connsiteX108" fmla="*/ 2658183 w 5812738"/>
                <a:gd name="connsiteY108" fmla="*/ 1043655 h 2801373"/>
                <a:gd name="connsiteX109" fmla="*/ 2662029 w 5812738"/>
                <a:gd name="connsiteY109" fmla="*/ 1042372 h 2801373"/>
                <a:gd name="connsiteX110" fmla="*/ 2660746 w 5812738"/>
                <a:gd name="connsiteY110" fmla="*/ 1032115 h 2801373"/>
                <a:gd name="connsiteX111" fmla="*/ 2017105 w 5812738"/>
                <a:gd name="connsiteY111" fmla="*/ 1019294 h 2801373"/>
                <a:gd name="connsiteX112" fmla="*/ 2015823 w 5812738"/>
                <a:gd name="connsiteY112" fmla="*/ 1023140 h 2801373"/>
                <a:gd name="connsiteX113" fmla="*/ 2022234 w 5812738"/>
                <a:gd name="connsiteY113" fmla="*/ 1026986 h 2801373"/>
                <a:gd name="connsiteX114" fmla="*/ 2023516 w 5812738"/>
                <a:gd name="connsiteY114" fmla="*/ 1023140 h 2801373"/>
                <a:gd name="connsiteX115" fmla="*/ 2017105 w 5812738"/>
                <a:gd name="connsiteY115" fmla="*/ 1019294 h 2801373"/>
                <a:gd name="connsiteX116" fmla="*/ 2417137 w 5812738"/>
                <a:gd name="connsiteY116" fmla="*/ 985958 h 2801373"/>
                <a:gd name="connsiteX117" fmla="*/ 2406880 w 5812738"/>
                <a:gd name="connsiteY117" fmla="*/ 993651 h 2801373"/>
                <a:gd name="connsiteX118" fmla="*/ 2418420 w 5812738"/>
                <a:gd name="connsiteY118" fmla="*/ 1002625 h 2801373"/>
                <a:gd name="connsiteX119" fmla="*/ 2429959 w 5812738"/>
                <a:gd name="connsiteY119" fmla="*/ 991086 h 2801373"/>
                <a:gd name="connsiteX120" fmla="*/ 2417137 w 5812738"/>
                <a:gd name="connsiteY120" fmla="*/ 985958 h 2801373"/>
                <a:gd name="connsiteX121" fmla="*/ 2347901 w 5812738"/>
                <a:gd name="connsiteY121" fmla="*/ 985958 h 2801373"/>
                <a:gd name="connsiteX122" fmla="*/ 2347901 w 5812738"/>
                <a:gd name="connsiteY122" fmla="*/ 992368 h 2801373"/>
                <a:gd name="connsiteX123" fmla="*/ 2354312 w 5812738"/>
                <a:gd name="connsiteY123" fmla="*/ 993651 h 2801373"/>
                <a:gd name="connsiteX124" fmla="*/ 2353030 w 5812738"/>
                <a:gd name="connsiteY124" fmla="*/ 987240 h 2801373"/>
                <a:gd name="connsiteX125" fmla="*/ 2347901 w 5812738"/>
                <a:gd name="connsiteY125" fmla="*/ 985958 h 2801373"/>
                <a:gd name="connsiteX126" fmla="*/ 729822 w 5812738"/>
                <a:gd name="connsiteY126" fmla="*/ 857742 h 2801373"/>
                <a:gd name="connsiteX127" fmla="*/ 727257 w 5812738"/>
                <a:gd name="connsiteY127" fmla="*/ 859024 h 2801373"/>
                <a:gd name="connsiteX128" fmla="*/ 727257 w 5812738"/>
                <a:gd name="connsiteY128" fmla="*/ 861588 h 2801373"/>
                <a:gd name="connsiteX129" fmla="*/ 733668 w 5812738"/>
                <a:gd name="connsiteY129" fmla="*/ 862871 h 2801373"/>
                <a:gd name="connsiteX130" fmla="*/ 729822 w 5812738"/>
                <a:gd name="connsiteY130" fmla="*/ 857742 h 2801373"/>
                <a:gd name="connsiteX131" fmla="*/ 542628 w 5812738"/>
                <a:gd name="connsiteY131" fmla="*/ 738501 h 2801373"/>
                <a:gd name="connsiteX132" fmla="*/ 541345 w 5812738"/>
                <a:gd name="connsiteY132" fmla="*/ 744912 h 2801373"/>
                <a:gd name="connsiteX133" fmla="*/ 551602 w 5812738"/>
                <a:gd name="connsiteY133" fmla="*/ 748759 h 2801373"/>
                <a:gd name="connsiteX134" fmla="*/ 552884 w 5812738"/>
                <a:gd name="connsiteY134" fmla="*/ 741066 h 2801373"/>
                <a:gd name="connsiteX135" fmla="*/ 542628 w 5812738"/>
                <a:gd name="connsiteY135" fmla="*/ 738501 h 2801373"/>
                <a:gd name="connsiteX136" fmla="*/ 470826 w 5812738"/>
                <a:gd name="connsiteY136" fmla="*/ 593618 h 2801373"/>
                <a:gd name="connsiteX137" fmla="*/ 470826 w 5812738"/>
                <a:gd name="connsiteY137" fmla="*/ 600029 h 2801373"/>
                <a:gd name="connsiteX138" fmla="*/ 474673 w 5812738"/>
                <a:gd name="connsiteY138" fmla="*/ 601311 h 2801373"/>
                <a:gd name="connsiteX139" fmla="*/ 477237 w 5812738"/>
                <a:gd name="connsiteY139" fmla="*/ 596183 h 2801373"/>
                <a:gd name="connsiteX140" fmla="*/ 470826 w 5812738"/>
                <a:gd name="connsiteY140" fmla="*/ 593618 h 2801373"/>
                <a:gd name="connsiteX141" fmla="*/ 175931 w 5812738"/>
                <a:gd name="connsiteY141" fmla="*/ 293594 h 2801373"/>
                <a:gd name="connsiteX142" fmla="*/ 175931 w 5812738"/>
                <a:gd name="connsiteY142" fmla="*/ 296158 h 2801373"/>
                <a:gd name="connsiteX143" fmla="*/ 178495 w 5812738"/>
                <a:gd name="connsiteY143" fmla="*/ 296158 h 2801373"/>
                <a:gd name="connsiteX144" fmla="*/ 178495 w 5812738"/>
                <a:gd name="connsiteY144" fmla="*/ 293594 h 2801373"/>
                <a:gd name="connsiteX145" fmla="*/ 175931 w 5812738"/>
                <a:gd name="connsiteY145" fmla="*/ 293594 h 2801373"/>
                <a:gd name="connsiteX146" fmla="*/ 83616 w 5812738"/>
                <a:gd name="connsiteY146" fmla="*/ 71781 h 2801373"/>
                <a:gd name="connsiteX147" fmla="*/ 84898 w 5812738"/>
                <a:gd name="connsiteY147" fmla="*/ 74345 h 2801373"/>
                <a:gd name="connsiteX148" fmla="*/ 86181 w 5812738"/>
                <a:gd name="connsiteY148" fmla="*/ 74345 h 2801373"/>
                <a:gd name="connsiteX149" fmla="*/ 84898 w 5812738"/>
                <a:gd name="connsiteY149" fmla="*/ 71781 h 2801373"/>
                <a:gd name="connsiteX150" fmla="*/ 83616 w 5812738"/>
                <a:gd name="connsiteY150" fmla="*/ 71781 h 2801373"/>
                <a:gd name="connsiteX151" fmla="*/ 51562 w 5812738"/>
                <a:gd name="connsiteY151" fmla="*/ 14084 h 2801373"/>
                <a:gd name="connsiteX152" fmla="*/ 50280 w 5812738"/>
                <a:gd name="connsiteY152" fmla="*/ 19213 h 2801373"/>
                <a:gd name="connsiteX153" fmla="*/ 54126 w 5812738"/>
                <a:gd name="connsiteY153" fmla="*/ 19213 h 2801373"/>
                <a:gd name="connsiteX154" fmla="*/ 54126 w 5812738"/>
                <a:gd name="connsiteY154" fmla="*/ 16648 h 2801373"/>
                <a:gd name="connsiteX155" fmla="*/ 51562 w 5812738"/>
                <a:gd name="connsiteY155" fmla="*/ 14084 h 2801373"/>
                <a:gd name="connsiteX156" fmla="*/ 16943 w 5812738"/>
                <a:gd name="connsiteY156" fmla="*/ 1263 h 2801373"/>
                <a:gd name="connsiteX157" fmla="*/ 13097 w 5812738"/>
                <a:gd name="connsiteY157" fmla="*/ 12802 h 2801373"/>
                <a:gd name="connsiteX158" fmla="*/ 22072 w 5812738"/>
                <a:gd name="connsiteY158" fmla="*/ 17931 h 2801373"/>
                <a:gd name="connsiteX159" fmla="*/ 29765 w 5812738"/>
                <a:gd name="connsiteY159" fmla="*/ 6391 h 2801373"/>
                <a:gd name="connsiteX160" fmla="*/ 16943 w 5812738"/>
                <a:gd name="connsiteY160" fmla="*/ 1263 h 2801373"/>
                <a:gd name="connsiteX161" fmla="*/ 0 w 5812738"/>
                <a:gd name="connsiteY161" fmla="*/ 0 h 2801373"/>
                <a:gd name="connsiteX162" fmla="*/ 87566 w 5812738"/>
                <a:gd name="connsiteY162" fmla="*/ 0 h 2801373"/>
                <a:gd name="connsiteX163" fmla="*/ 88264 w 5812738"/>
                <a:gd name="connsiteY163" fmla="*/ 8795 h 2801373"/>
                <a:gd name="connsiteX164" fmla="*/ 93874 w 5812738"/>
                <a:gd name="connsiteY164" fmla="*/ 17931 h 2801373"/>
                <a:gd name="connsiteX165" fmla="*/ 109259 w 5812738"/>
                <a:gd name="connsiteY165" fmla="*/ 37163 h 2801373"/>
                <a:gd name="connsiteX166" fmla="*/ 125927 w 5812738"/>
                <a:gd name="connsiteY166" fmla="*/ 79474 h 2801373"/>
                <a:gd name="connsiteX167" fmla="*/ 141314 w 5812738"/>
                <a:gd name="connsiteY167" fmla="*/ 89731 h 2801373"/>
                <a:gd name="connsiteX168" fmla="*/ 157980 w 5812738"/>
                <a:gd name="connsiteY168" fmla="*/ 112810 h 2801373"/>
                <a:gd name="connsiteX169" fmla="*/ 164391 w 5812738"/>
                <a:gd name="connsiteY169" fmla="*/ 138453 h 2801373"/>
                <a:gd name="connsiteX170" fmla="*/ 181060 w 5812738"/>
                <a:gd name="connsiteY170" fmla="*/ 187175 h 2801373"/>
                <a:gd name="connsiteX171" fmla="*/ 211831 w 5812738"/>
                <a:gd name="connsiteY171" fmla="*/ 205125 h 2801373"/>
                <a:gd name="connsiteX172" fmla="*/ 241322 w 5812738"/>
                <a:gd name="connsiteY172" fmla="*/ 252565 h 2801373"/>
                <a:gd name="connsiteX173" fmla="*/ 275939 w 5812738"/>
                <a:gd name="connsiteY173" fmla="*/ 325648 h 2801373"/>
                <a:gd name="connsiteX174" fmla="*/ 301582 w 5812738"/>
                <a:gd name="connsiteY174" fmla="*/ 333341 h 2801373"/>
                <a:gd name="connsiteX175" fmla="*/ 305428 w 5812738"/>
                <a:gd name="connsiteY175" fmla="*/ 356419 h 2801373"/>
                <a:gd name="connsiteX176" fmla="*/ 347741 w 5812738"/>
                <a:gd name="connsiteY176" fmla="*/ 400013 h 2801373"/>
                <a:gd name="connsiteX177" fmla="*/ 359279 w 5812738"/>
                <a:gd name="connsiteY177" fmla="*/ 442324 h 2801373"/>
                <a:gd name="connsiteX178" fmla="*/ 384923 w 5812738"/>
                <a:gd name="connsiteY178" fmla="*/ 433349 h 2801373"/>
                <a:gd name="connsiteX179" fmla="*/ 418258 w 5812738"/>
                <a:gd name="connsiteY179" fmla="*/ 474378 h 2801373"/>
                <a:gd name="connsiteX180" fmla="*/ 443901 w 5812738"/>
                <a:gd name="connsiteY180" fmla="*/ 520535 h 2801373"/>
                <a:gd name="connsiteX181" fmla="*/ 456723 w 5812738"/>
                <a:gd name="connsiteY181" fmla="*/ 533357 h 2801373"/>
                <a:gd name="connsiteX182" fmla="*/ 456723 w 5812738"/>
                <a:gd name="connsiteY182" fmla="*/ 534639 h 2801373"/>
                <a:gd name="connsiteX183" fmla="*/ 451594 w 5812738"/>
                <a:gd name="connsiteY183" fmla="*/ 538486 h 2801373"/>
                <a:gd name="connsiteX184" fmla="*/ 450313 w 5812738"/>
                <a:gd name="connsiteY184" fmla="*/ 544896 h 2801373"/>
                <a:gd name="connsiteX185" fmla="*/ 455441 w 5812738"/>
                <a:gd name="connsiteY185" fmla="*/ 547460 h 2801373"/>
                <a:gd name="connsiteX186" fmla="*/ 458006 w 5812738"/>
                <a:gd name="connsiteY186" fmla="*/ 541050 h 2801373"/>
                <a:gd name="connsiteX187" fmla="*/ 456723 w 5812738"/>
                <a:gd name="connsiteY187" fmla="*/ 534639 h 2801373"/>
                <a:gd name="connsiteX188" fmla="*/ 458006 w 5812738"/>
                <a:gd name="connsiteY188" fmla="*/ 534639 h 2801373"/>
                <a:gd name="connsiteX189" fmla="*/ 456723 w 5812738"/>
                <a:gd name="connsiteY189" fmla="*/ 533357 h 2801373"/>
                <a:gd name="connsiteX190" fmla="*/ 474673 w 5812738"/>
                <a:gd name="connsiteY190" fmla="*/ 542332 h 2801373"/>
                <a:gd name="connsiteX191" fmla="*/ 491342 w 5812738"/>
                <a:gd name="connsiteY191" fmla="*/ 571821 h 2801373"/>
                <a:gd name="connsiteX192" fmla="*/ 478519 w 5812738"/>
                <a:gd name="connsiteY192" fmla="*/ 566693 h 2801373"/>
                <a:gd name="connsiteX193" fmla="*/ 474673 w 5812738"/>
                <a:gd name="connsiteY193" fmla="*/ 567975 h 2801373"/>
                <a:gd name="connsiteX194" fmla="*/ 477237 w 5812738"/>
                <a:gd name="connsiteY194" fmla="*/ 573104 h 2801373"/>
                <a:gd name="connsiteX195" fmla="*/ 491342 w 5812738"/>
                <a:gd name="connsiteY195" fmla="*/ 571821 h 2801373"/>
                <a:gd name="connsiteX196" fmla="*/ 492623 w 5812738"/>
                <a:gd name="connsiteY196" fmla="*/ 571821 h 2801373"/>
                <a:gd name="connsiteX197" fmla="*/ 496469 w 5812738"/>
                <a:gd name="connsiteY197" fmla="*/ 584643 h 2801373"/>
                <a:gd name="connsiteX198" fmla="*/ 501598 w 5812738"/>
                <a:gd name="connsiteY198" fmla="*/ 625672 h 2801373"/>
                <a:gd name="connsiteX199" fmla="*/ 513138 w 5812738"/>
                <a:gd name="connsiteY199" fmla="*/ 621826 h 2801373"/>
                <a:gd name="connsiteX200" fmla="*/ 511855 w 5812738"/>
                <a:gd name="connsiteY200" fmla="*/ 584643 h 2801373"/>
                <a:gd name="connsiteX201" fmla="*/ 563141 w 5812738"/>
                <a:gd name="connsiteY201" fmla="*/ 665419 h 2801373"/>
                <a:gd name="connsiteX202" fmla="*/ 604171 w 5812738"/>
                <a:gd name="connsiteY202" fmla="*/ 697473 h 2801373"/>
                <a:gd name="connsiteX203" fmla="*/ 623403 w 5812738"/>
                <a:gd name="connsiteY203" fmla="*/ 710294 h 2801373"/>
                <a:gd name="connsiteX204" fmla="*/ 697768 w 5812738"/>
                <a:gd name="connsiteY204" fmla="*/ 748759 h 2801373"/>
                <a:gd name="connsiteX205" fmla="*/ 719565 w 5812738"/>
                <a:gd name="connsiteY205" fmla="*/ 775684 h 2801373"/>
                <a:gd name="connsiteX206" fmla="*/ 749054 w 5812738"/>
                <a:gd name="connsiteY206" fmla="*/ 774402 h 2801373"/>
                <a:gd name="connsiteX207" fmla="*/ 752900 w 5812738"/>
                <a:gd name="connsiteY207" fmla="*/ 788506 h 2801373"/>
                <a:gd name="connsiteX208" fmla="*/ 760593 w 5812738"/>
                <a:gd name="connsiteY208" fmla="*/ 800045 h 2801373"/>
                <a:gd name="connsiteX209" fmla="*/ 782390 w 5812738"/>
                <a:gd name="connsiteY209" fmla="*/ 803891 h 2801373"/>
                <a:gd name="connsiteX210" fmla="*/ 797776 w 5812738"/>
                <a:gd name="connsiteY210" fmla="*/ 823124 h 2801373"/>
                <a:gd name="connsiteX211" fmla="*/ 814444 w 5812738"/>
                <a:gd name="connsiteY211" fmla="*/ 832099 h 2801373"/>
                <a:gd name="connsiteX212" fmla="*/ 846498 w 5812738"/>
                <a:gd name="connsiteY212" fmla="*/ 837227 h 2801373"/>
                <a:gd name="connsiteX213" fmla="*/ 868294 w 5812738"/>
                <a:gd name="connsiteY213" fmla="*/ 848767 h 2801373"/>
                <a:gd name="connsiteX214" fmla="*/ 886245 w 5812738"/>
                <a:gd name="connsiteY214" fmla="*/ 861588 h 2801373"/>
                <a:gd name="connsiteX215" fmla="*/ 909323 w 5812738"/>
                <a:gd name="connsiteY215" fmla="*/ 865435 h 2801373"/>
                <a:gd name="connsiteX216" fmla="*/ 928556 w 5812738"/>
                <a:gd name="connsiteY216" fmla="*/ 873128 h 2801373"/>
                <a:gd name="connsiteX217" fmla="*/ 938813 w 5812738"/>
                <a:gd name="connsiteY217" fmla="*/ 900053 h 2801373"/>
                <a:gd name="connsiteX218" fmla="*/ 996510 w 5812738"/>
                <a:gd name="connsiteY218" fmla="*/ 905182 h 2801373"/>
                <a:gd name="connsiteX219" fmla="*/ 1043950 w 5812738"/>
                <a:gd name="connsiteY219" fmla="*/ 925696 h 2801373"/>
                <a:gd name="connsiteX220" fmla="*/ 1093954 w 5812738"/>
                <a:gd name="connsiteY220" fmla="*/ 938518 h 2801373"/>
                <a:gd name="connsiteX221" fmla="*/ 1143957 w 5812738"/>
                <a:gd name="connsiteY221" fmla="*/ 953904 h 2801373"/>
                <a:gd name="connsiteX222" fmla="*/ 1197808 w 5812738"/>
                <a:gd name="connsiteY222" fmla="*/ 970572 h 2801373"/>
                <a:gd name="connsiteX223" fmla="*/ 1243966 w 5812738"/>
                <a:gd name="connsiteY223" fmla="*/ 983393 h 2801373"/>
                <a:gd name="connsiteX224" fmla="*/ 1309356 w 5812738"/>
                <a:gd name="connsiteY224" fmla="*/ 1002625 h 2801373"/>
                <a:gd name="connsiteX225" fmla="*/ 1317048 w 5812738"/>
                <a:gd name="connsiteY225" fmla="*/ 1005190 h 2801373"/>
                <a:gd name="connsiteX226" fmla="*/ 1402953 w 5812738"/>
                <a:gd name="connsiteY226" fmla="*/ 1006472 h 2801373"/>
                <a:gd name="connsiteX227" fmla="*/ 1443982 w 5812738"/>
                <a:gd name="connsiteY227" fmla="*/ 1006472 h 2801373"/>
                <a:gd name="connsiteX228" fmla="*/ 1482447 w 5812738"/>
                <a:gd name="connsiteY228" fmla="*/ 1011601 h 2801373"/>
                <a:gd name="connsiteX229" fmla="*/ 1520911 w 5812738"/>
                <a:gd name="connsiteY229" fmla="*/ 1015447 h 2801373"/>
                <a:gd name="connsiteX230" fmla="*/ 1528604 w 5812738"/>
                <a:gd name="connsiteY230" fmla="*/ 1015447 h 2801373"/>
                <a:gd name="connsiteX231" fmla="*/ 1556811 w 5812738"/>
                <a:gd name="connsiteY231" fmla="*/ 1014165 h 2801373"/>
                <a:gd name="connsiteX232" fmla="*/ 1570915 w 5812738"/>
                <a:gd name="connsiteY232" fmla="*/ 1012883 h 2801373"/>
                <a:gd name="connsiteX233" fmla="*/ 1587583 w 5812738"/>
                <a:gd name="connsiteY233" fmla="*/ 1032115 h 2801373"/>
                <a:gd name="connsiteX234" fmla="*/ 1593994 w 5812738"/>
                <a:gd name="connsiteY234" fmla="*/ 1029551 h 2801373"/>
                <a:gd name="connsiteX235" fmla="*/ 1632459 w 5812738"/>
                <a:gd name="connsiteY235" fmla="*/ 1009036 h 2801373"/>
                <a:gd name="connsiteX236" fmla="*/ 1713234 w 5812738"/>
                <a:gd name="connsiteY236" fmla="*/ 1011601 h 2801373"/>
                <a:gd name="connsiteX237" fmla="*/ 1774778 w 5812738"/>
                <a:gd name="connsiteY237" fmla="*/ 1006472 h 2801373"/>
                <a:gd name="connsiteX238" fmla="*/ 1833757 w 5812738"/>
                <a:gd name="connsiteY238" fmla="*/ 1000061 h 2801373"/>
                <a:gd name="connsiteX239" fmla="*/ 1865811 w 5812738"/>
                <a:gd name="connsiteY239" fmla="*/ 1011601 h 2801373"/>
                <a:gd name="connsiteX240" fmla="*/ 1915815 w 5812738"/>
                <a:gd name="connsiteY240" fmla="*/ 1010318 h 2801373"/>
                <a:gd name="connsiteX241" fmla="*/ 1947869 w 5812738"/>
                <a:gd name="connsiteY241" fmla="*/ 1006472 h 2801373"/>
                <a:gd name="connsiteX242" fmla="*/ 1954279 w 5812738"/>
                <a:gd name="connsiteY242" fmla="*/ 1006472 h 2801373"/>
                <a:gd name="connsiteX243" fmla="*/ 1995309 w 5812738"/>
                <a:gd name="connsiteY243" fmla="*/ 998779 h 2801373"/>
                <a:gd name="connsiteX244" fmla="*/ 2056852 w 5812738"/>
                <a:gd name="connsiteY244" fmla="*/ 993651 h 2801373"/>
                <a:gd name="connsiteX245" fmla="*/ 2091470 w 5812738"/>
                <a:gd name="connsiteY245" fmla="*/ 991086 h 2801373"/>
                <a:gd name="connsiteX246" fmla="*/ 2123524 w 5812738"/>
                <a:gd name="connsiteY246" fmla="*/ 985958 h 2801373"/>
                <a:gd name="connsiteX247" fmla="*/ 2146603 w 5812738"/>
                <a:gd name="connsiteY247" fmla="*/ 982111 h 2801373"/>
                <a:gd name="connsiteX248" fmla="*/ 2196607 w 5812738"/>
                <a:gd name="connsiteY248" fmla="*/ 973136 h 2801373"/>
                <a:gd name="connsiteX249" fmla="*/ 2228661 w 5812738"/>
                <a:gd name="connsiteY249" fmla="*/ 980829 h 2801373"/>
                <a:gd name="connsiteX250" fmla="*/ 2265843 w 5812738"/>
                <a:gd name="connsiteY250" fmla="*/ 961597 h 2801373"/>
                <a:gd name="connsiteX251" fmla="*/ 2315847 w 5812738"/>
                <a:gd name="connsiteY251" fmla="*/ 969289 h 2801373"/>
                <a:gd name="connsiteX252" fmla="*/ 2356876 w 5812738"/>
                <a:gd name="connsiteY252" fmla="*/ 966725 h 2801373"/>
                <a:gd name="connsiteX253" fmla="*/ 2379955 w 5812738"/>
                <a:gd name="connsiteY253" fmla="*/ 983393 h 2801373"/>
                <a:gd name="connsiteX254" fmla="*/ 2451755 w 5812738"/>
                <a:gd name="connsiteY254" fmla="*/ 969289 h 2801373"/>
                <a:gd name="connsiteX255" fmla="*/ 2479963 w 5812738"/>
                <a:gd name="connsiteY255" fmla="*/ 974418 h 2801373"/>
                <a:gd name="connsiteX256" fmla="*/ 2496631 w 5812738"/>
                <a:gd name="connsiteY256" fmla="*/ 992368 h 2801373"/>
                <a:gd name="connsiteX257" fmla="*/ 2495349 w 5812738"/>
                <a:gd name="connsiteY257" fmla="*/ 992368 h 2801373"/>
                <a:gd name="connsiteX258" fmla="*/ 2495349 w 5812738"/>
                <a:gd name="connsiteY258" fmla="*/ 994932 h 2801373"/>
                <a:gd name="connsiteX259" fmla="*/ 2492784 w 5812738"/>
                <a:gd name="connsiteY259" fmla="*/ 998779 h 2801373"/>
                <a:gd name="connsiteX260" fmla="*/ 2495349 w 5812738"/>
                <a:gd name="connsiteY260" fmla="*/ 1001343 h 2801373"/>
                <a:gd name="connsiteX261" fmla="*/ 2496631 w 5812738"/>
                <a:gd name="connsiteY261" fmla="*/ 994932 h 2801373"/>
                <a:gd name="connsiteX262" fmla="*/ 2497913 w 5812738"/>
                <a:gd name="connsiteY262" fmla="*/ 992368 h 2801373"/>
                <a:gd name="connsiteX263" fmla="*/ 2497913 w 5812738"/>
                <a:gd name="connsiteY263" fmla="*/ 991086 h 2801373"/>
                <a:gd name="connsiteX264" fmla="*/ 2506888 w 5812738"/>
                <a:gd name="connsiteY264" fmla="*/ 984675 h 2801373"/>
                <a:gd name="connsiteX265" fmla="*/ 2532531 w 5812738"/>
                <a:gd name="connsiteY265" fmla="*/ 983393 h 2801373"/>
                <a:gd name="connsiteX266" fmla="*/ 2554328 w 5812738"/>
                <a:gd name="connsiteY266" fmla="*/ 978265 h 2801373"/>
                <a:gd name="connsiteX267" fmla="*/ 2581253 w 5812738"/>
                <a:gd name="connsiteY267" fmla="*/ 979547 h 2801373"/>
                <a:gd name="connsiteX268" fmla="*/ 2618436 w 5812738"/>
                <a:gd name="connsiteY268" fmla="*/ 998779 h 2801373"/>
                <a:gd name="connsiteX269" fmla="*/ 2605614 w 5812738"/>
                <a:gd name="connsiteY269" fmla="*/ 1003908 h 2801373"/>
                <a:gd name="connsiteX270" fmla="*/ 2596639 w 5812738"/>
                <a:gd name="connsiteY270" fmla="*/ 1012883 h 2801373"/>
                <a:gd name="connsiteX271" fmla="*/ 2606896 w 5812738"/>
                <a:gd name="connsiteY271" fmla="*/ 1018011 h 2801373"/>
                <a:gd name="connsiteX272" fmla="*/ 2613307 w 5812738"/>
                <a:gd name="connsiteY272" fmla="*/ 1024422 h 2801373"/>
                <a:gd name="connsiteX273" fmla="*/ 2623564 w 5812738"/>
                <a:gd name="connsiteY273" fmla="*/ 1014165 h 2801373"/>
                <a:gd name="connsiteX274" fmla="*/ 2687672 w 5812738"/>
                <a:gd name="connsiteY274" fmla="*/ 1014165 h 2801373"/>
                <a:gd name="connsiteX275" fmla="*/ 2736394 w 5812738"/>
                <a:gd name="connsiteY275" fmla="*/ 1025704 h 2801373"/>
                <a:gd name="connsiteX276" fmla="*/ 2762037 w 5812738"/>
                <a:gd name="connsiteY276" fmla="*/ 1028269 h 2801373"/>
                <a:gd name="connsiteX277" fmla="*/ 2810759 w 5812738"/>
                <a:gd name="connsiteY277" fmla="*/ 1048783 h 2801373"/>
                <a:gd name="connsiteX278" fmla="*/ 2827427 w 5812738"/>
                <a:gd name="connsiteY278" fmla="*/ 1064169 h 2801373"/>
                <a:gd name="connsiteX279" fmla="*/ 2826145 w 5812738"/>
                <a:gd name="connsiteY279" fmla="*/ 1064169 h 2801373"/>
                <a:gd name="connsiteX280" fmla="*/ 2824863 w 5812738"/>
                <a:gd name="connsiteY280" fmla="*/ 1065451 h 2801373"/>
                <a:gd name="connsiteX281" fmla="*/ 2821016 w 5812738"/>
                <a:gd name="connsiteY281" fmla="*/ 1068015 h 2801373"/>
                <a:gd name="connsiteX282" fmla="*/ 2821016 w 5812738"/>
                <a:gd name="connsiteY282" fmla="*/ 1070580 h 2801373"/>
                <a:gd name="connsiteX283" fmla="*/ 2824863 w 5812738"/>
                <a:gd name="connsiteY283" fmla="*/ 1065451 h 2801373"/>
                <a:gd name="connsiteX284" fmla="*/ 2827427 w 5812738"/>
                <a:gd name="connsiteY284" fmla="*/ 1064169 h 2801373"/>
                <a:gd name="connsiteX285" fmla="*/ 2850506 w 5812738"/>
                <a:gd name="connsiteY285" fmla="*/ 1066733 h 2801373"/>
                <a:gd name="connsiteX286" fmla="*/ 2938974 w 5812738"/>
                <a:gd name="connsiteY286" fmla="*/ 1101352 h 2801373"/>
                <a:gd name="connsiteX287" fmla="*/ 2967182 w 5812738"/>
                <a:gd name="connsiteY287" fmla="*/ 1121866 h 2801373"/>
                <a:gd name="connsiteX288" fmla="*/ 2994107 w 5812738"/>
                <a:gd name="connsiteY288" fmla="*/ 1135969 h 2801373"/>
                <a:gd name="connsiteX289" fmla="*/ 3027443 w 5812738"/>
                <a:gd name="connsiteY289" fmla="*/ 1155202 h 2801373"/>
                <a:gd name="connsiteX290" fmla="*/ 3082576 w 5812738"/>
                <a:gd name="connsiteY290" fmla="*/ 1191102 h 2801373"/>
                <a:gd name="connsiteX291" fmla="*/ 3104372 w 5812738"/>
                <a:gd name="connsiteY291" fmla="*/ 1206488 h 2801373"/>
                <a:gd name="connsiteX292" fmla="*/ 3168480 w 5812738"/>
                <a:gd name="connsiteY292" fmla="*/ 1259056 h 2801373"/>
                <a:gd name="connsiteX293" fmla="*/ 3181302 w 5812738"/>
                <a:gd name="connsiteY293" fmla="*/ 1271878 h 2801373"/>
                <a:gd name="connsiteX294" fmla="*/ 3183866 w 5812738"/>
                <a:gd name="connsiteY294" fmla="*/ 1283417 h 2801373"/>
                <a:gd name="connsiteX295" fmla="*/ 3186430 w 5812738"/>
                <a:gd name="connsiteY295" fmla="*/ 1291110 h 2801373"/>
                <a:gd name="connsiteX296" fmla="*/ 3206945 w 5812738"/>
                <a:gd name="connsiteY296" fmla="*/ 1294957 h 2801373"/>
                <a:gd name="connsiteX297" fmla="*/ 3218484 w 5812738"/>
                <a:gd name="connsiteY297" fmla="*/ 1318036 h 2801373"/>
                <a:gd name="connsiteX298" fmla="*/ 3231305 w 5812738"/>
                <a:gd name="connsiteY298" fmla="*/ 1323164 h 2801373"/>
                <a:gd name="connsiteX299" fmla="*/ 3231732 w 5812738"/>
                <a:gd name="connsiteY299" fmla="*/ 1324018 h 2801373"/>
                <a:gd name="connsiteX300" fmla="*/ 3230023 w 5812738"/>
                <a:gd name="connsiteY300" fmla="*/ 1323164 h 2801373"/>
                <a:gd name="connsiteX301" fmla="*/ 3233870 w 5812738"/>
                <a:gd name="connsiteY301" fmla="*/ 1328293 h 2801373"/>
                <a:gd name="connsiteX302" fmla="*/ 3231732 w 5812738"/>
                <a:gd name="connsiteY302" fmla="*/ 1324018 h 2801373"/>
                <a:gd name="connsiteX303" fmla="*/ 3232588 w 5812738"/>
                <a:gd name="connsiteY303" fmla="*/ 1324446 h 2801373"/>
                <a:gd name="connsiteX304" fmla="*/ 3231305 w 5812738"/>
                <a:gd name="connsiteY304" fmla="*/ 1323164 h 2801373"/>
                <a:gd name="connsiteX305" fmla="*/ 3245410 w 5812738"/>
                <a:gd name="connsiteY305" fmla="*/ 1332139 h 2801373"/>
                <a:gd name="connsiteX306" fmla="*/ 3269770 w 5812738"/>
                <a:gd name="connsiteY306" fmla="*/ 1374450 h 2801373"/>
                <a:gd name="connsiteX307" fmla="*/ 3287720 w 5812738"/>
                <a:gd name="connsiteY307" fmla="*/ 1368040 h 2801373"/>
                <a:gd name="connsiteX308" fmla="*/ 3290285 w 5812738"/>
                <a:gd name="connsiteY308" fmla="*/ 1377015 h 2801373"/>
                <a:gd name="connsiteX309" fmla="*/ 3290285 w 5812738"/>
                <a:gd name="connsiteY309" fmla="*/ 1380861 h 2801373"/>
                <a:gd name="connsiteX310" fmla="*/ 3292849 w 5812738"/>
                <a:gd name="connsiteY310" fmla="*/ 1379579 h 2801373"/>
                <a:gd name="connsiteX311" fmla="*/ 3290285 w 5812738"/>
                <a:gd name="connsiteY311" fmla="*/ 1375733 h 2801373"/>
                <a:gd name="connsiteX312" fmla="*/ 3290285 w 5812738"/>
                <a:gd name="connsiteY312" fmla="*/ 1374450 h 2801373"/>
                <a:gd name="connsiteX313" fmla="*/ 3313364 w 5812738"/>
                <a:gd name="connsiteY313" fmla="*/ 1393683 h 2801373"/>
                <a:gd name="connsiteX314" fmla="*/ 3360803 w 5812738"/>
                <a:gd name="connsiteY314" fmla="*/ 1452662 h 2801373"/>
                <a:gd name="connsiteX315" fmla="*/ 3371061 w 5812738"/>
                <a:gd name="connsiteY315" fmla="*/ 1469330 h 2801373"/>
                <a:gd name="connsiteX316" fmla="*/ 3444143 w 5812738"/>
                <a:gd name="connsiteY316" fmla="*/ 1578313 h 2801373"/>
                <a:gd name="connsiteX317" fmla="*/ 3468504 w 5812738"/>
                <a:gd name="connsiteY317" fmla="*/ 1620624 h 2801373"/>
                <a:gd name="connsiteX318" fmla="*/ 3494147 w 5812738"/>
                <a:gd name="connsiteY318" fmla="*/ 1650114 h 2801373"/>
                <a:gd name="connsiteX319" fmla="*/ 3503122 w 5812738"/>
                <a:gd name="connsiteY319" fmla="*/ 1686014 h 2801373"/>
                <a:gd name="connsiteX320" fmla="*/ 3526201 w 5812738"/>
                <a:gd name="connsiteY320" fmla="*/ 1696271 h 2801373"/>
                <a:gd name="connsiteX321" fmla="*/ 3558255 w 5812738"/>
                <a:gd name="connsiteY321" fmla="*/ 1736018 h 2801373"/>
                <a:gd name="connsiteX322" fmla="*/ 3563384 w 5812738"/>
                <a:gd name="connsiteY322" fmla="*/ 1741147 h 2801373"/>
                <a:gd name="connsiteX323" fmla="*/ 3587745 w 5812738"/>
                <a:gd name="connsiteY323" fmla="*/ 1786022 h 2801373"/>
                <a:gd name="connsiteX324" fmla="*/ 3585181 w 5812738"/>
                <a:gd name="connsiteY324" fmla="*/ 1797561 h 2801373"/>
                <a:gd name="connsiteX325" fmla="*/ 3622363 w 5812738"/>
                <a:gd name="connsiteY325" fmla="*/ 1836026 h 2801373"/>
                <a:gd name="connsiteX326" fmla="*/ 3630056 w 5812738"/>
                <a:gd name="connsiteY326" fmla="*/ 1852694 h 2801373"/>
                <a:gd name="connsiteX327" fmla="*/ 3633902 w 5812738"/>
                <a:gd name="connsiteY327" fmla="*/ 1866798 h 2801373"/>
                <a:gd name="connsiteX328" fmla="*/ 3678778 w 5812738"/>
                <a:gd name="connsiteY328" fmla="*/ 1938598 h 2801373"/>
                <a:gd name="connsiteX329" fmla="*/ 3704421 w 5812738"/>
                <a:gd name="connsiteY329" fmla="*/ 1966806 h 2801373"/>
                <a:gd name="connsiteX330" fmla="*/ 3724935 w 5812738"/>
                <a:gd name="connsiteY330" fmla="*/ 1993731 h 2801373"/>
                <a:gd name="connsiteX331" fmla="*/ 3732628 w 5812738"/>
                <a:gd name="connsiteY331" fmla="*/ 2041171 h 2801373"/>
                <a:gd name="connsiteX332" fmla="*/ 3759553 w 5812738"/>
                <a:gd name="connsiteY332" fmla="*/ 2046299 h 2801373"/>
                <a:gd name="connsiteX333" fmla="*/ 3772375 w 5812738"/>
                <a:gd name="connsiteY333" fmla="*/ 2073225 h 2801373"/>
                <a:gd name="connsiteX334" fmla="*/ 3786479 w 5812738"/>
                <a:gd name="connsiteY334" fmla="*/ 2091175 h 2801373"/>
                <a:gd name="connsiteX335" fmla="*/ 3799301 w 5812738"/>
                <a:gd name="connsiteY335" fmla="*/ 2103996 h 2801373"/>
                <a:gd name="connsiteX336" fmla="*/ 3819815 w 5812738"/>
                <a:gd name="connsiteY336" fmla="*/ 2136050 h 2801373"/>
                <a:gd name="connsiteX337" fmla="*/ 3846740 w 5812738"/>
                <a:gd name="connsiteY337" fmla="*/ 2156565 h 2801373"/>
                <a:gd name="connsiteX338" fmla="*/ 3871101 w 5812738"/>
                <a:gd name="connsiteY338" fmla="*/ 2182208 h 2801373"/>
                <a:gd name="connsiteX339" fmla="*/ 3896744 w 5812738"/>
                <a:gd name="connsiteY339" fmla="*/ 2197594 h 2801373"/>
                <a:gd name="connsiteX340" fmla="*/ 3905719 w 5812738"/>
                <a:gd name="connsiteY340" fmla="*/ 2209133 h 2801373"/>
                <a:gd name="connsiteX341" fmla="*/ 3926233 w 5812738"/>
                <a:gd name="connsiteY341" fmla="*/ 2234776 h 2801373"/>
                <a:gd name="connsiteX342" fmla="*/ 3942901 w 5812738"/>
                <a:gd name="connsiteY342" fmla="*/ 2251444 h 2801373"/>
                <a:gd name="connsiteX343" fmla="*/ 3955723 w 5812738"/>
                <a:gd name="connsiteY343" fmla="*/ 2260419 h 2801373"/>
                <a:gd name="connsiteX344" fmla="*/ 3976238 w 5812738"/>
                <a:gd name="connsiteY344" fmla="*/ 2293755 h 2801373"/>
                <a:gd name="connsiteX345" fmla="*/ 3999316 w 5812738"/>
                <a:gd name="connsiteY345" fmla="*/ 2297602 h 2801373"/>
                <a:gd name="connsiteX346" fmla="*/ 4054449 w 5812738"/>
                <a:gd name="connsiteY346" fmla="*/ 2347606 h 2801373"/>
                <a:gd name="connsiteX347" fmla="*/ 4103171 w 5812738"/>
                <a:gd name="connsiteY347" fmla="*/ 2396328 h 2801373"/>
                <a:gd name="connsiteX348" fmla="*/ 4108300 w 5812738"/>
                <a:gd name="connsiteY348" fmla="*/ 2415560 h 2801373"/>
                <a:gd name="connsiteX349" fmla="*/ 4140354 w 5812738"/>
                <a:gd name="connsiteY349" fmla="*/ 2441203 h 2801373"/>
                <a:gd name="connsiteX350" fmla="*/ 4154457 w 5812738"/>
                <a:gd name="connsiteY350" fmla="*/ 2461718 h 2801373"/>
                <a:gd name="connsiteX351" fmla="*/ 4155740 w 5812738"/>
                <a:gd name="connsiteY351" fmla="*/ 2475821 h 2801373"/>
                <a:gd name="connsiteX352" fmla="*/ 4154457 w 5812738"/>
                <a:gd name="connsiteY352" fmla="*/ 2475821 h 2801373"/>
                <a:gd name="connsiteX353" fmla="*/ 4154457 w 5812738"/>
                <a:gd name="connsiteY353" fmla="*/ 2478386 h 2801373"/>
                <a:gd name="connsiteX354" fmla="*/ 4151893 w 5812738"/>
                <a:gd name="connsiteY354" fmla="*/ 2483514 h 2801373"/>
                <a:gd name="connsiteX355" fmla="*/ 4154457 w 5812738"/>
                <a:gd name="connsiteY355" fmla="*/ 2487361 h 2801373"/>
                <a:gd name="connsiteX356" fmla="*/ 4154457 w 5812738"/>
                <a:gd name="connsiteY356" fmla="*/ 2483514 h 2801373"/>
                <a:gd name="connsiteX357" fmla="*/ 4154457 w 5812738"/>
                <a:gd name="connsiteY357" fmla="*/ 2478386 h 2801373"/>
                <a:gd name="connsiteX358" fmla="*/ 4155740 w 5812738"/>
                <a:gd name="connsiteY358" fmla="*/ 2477103 h 2801373"/>
                <a:gd name="connsiteX359" fmla="*/ 4155740 w 5812738"/>
                <a:gd name="connsiteY359" fmla="*/ 2475821 h 2801373"/>
                <a:gd name="connsiteX360" fmla="*/ 4176254 w 5812738"/>
                <a:gd name="connsiteY360" fmla="*/ 2466846 h 2801373"/>
                <a:gd name="connsiteX361" fmla="*/ 4199332 w 5812738"/>
                <a:gd name="connsiteY361" fmla="*/ 2479668 h 2801373"/>
                <a:gd name="connsiteX362" fmla="*/ 4216001 w 5812738"/>
                <a:gd name="connsiteY362" fmla="*/ 2474539 h 2801373"/>
                <a:gd name="connsiteX363" fmla="*/ 4237797 w 5812738"/>
                <a:gd name="connsiteY363" fmla="*/ 2471975 h 2801373"/>
                <a:gd name="connsiteX364" fmla="*/ 4246772 w 5812738"/>
                <a:gd name="connsiteY364" fmla="*/ 2502747 h 2801373"/>
                <a:gd name="connsiteX365" fmla="*/ 4262158 w 5812738"/>
                <a:gd name="connsiteY365" fmla="*/ 2488643 h 2801373"/>
                <a:gd name="connsiteX366" fmla="*/ 4301905 w 5812738"/>
                <a:gd name="connsiteY366" fmla="*/ 2507875 h 2801373"/>
                <a:gd name="connsiteX367" fmla="*/ 4345498 w 5812738"/>
                <a:gd name="connsiteY367" fmla="*/ 2524543 h 2801373"/>
                <a:gd name="connsiteX368" fmla="*/ 4389092 w 5812738"/>
                <a:gd name="connsiteY368" fmla="*/ 2529672 h 2801373"/>
                <a:gd name="connsiteX369" fmla="*/ 4396784 w 5812738"/>
                <a:gd name="connsiteY369" fmla="*/ 2557879 h 2801373"/>
                <a:gd name="connsiteX370" fmla="*/ 4407042 w 5812738"/>
                <a:gd name="connsiteY370" fmla="*/ 2555315 h 2801373"/>
                <a:gd name="connsiteX371" fmla="*/ 4409606 w 5812738"/>
                <a:gd name="connsiteY371" fmla="*/ 2552751 h 2801373"/>
                <a:gd name="connsiteX372" fmla="*/ 4453200 w 5812738"/>
                <a:gd name="connsiteY372" fmla="*/ 2557879 h 2801373"/>
                <a:gd name="connsiteX373" fmla="*/ 4499357 w 5812738"/>
                <a:gd name="connsiteY373" fmla="*/ 2568137 h 2801373"/>
                <a:gd name="connsiteX374" fmla="*/ 4521154 w 5812738"/>
                <a:gd name="connsiteY374" fmla="*/ 2586087 h 2801373"/>
                <a:gd name="connsiteX375" fmla="*/ 4542950 w 5812738"/>
                <a:gd name="connsiteY375" fmla="*/ 2579676 h 2801373"/>
                <a:gd name="connsiteX376" fmla="*/ 4560900 w 5812738"/>
                <a:gd name="connsiteY376" fmla="*/ 2588651 h 2801373"/>
                <a:gd name="connsiteX377" fmla="*/ 4582697 w 5812738"/>
                <a:gd name="connsiteY377" fmla="*/ 2605319 h 2801373"/>
                <a:gd name="connsiteX378" fmla="*/ 4587826 w 5812738"/>
                <a:gd name="connsiteY378" fmla="*/ 2606601 h 2801373"/>
                <a:gd name="connsiteX379" fmla="*/ 4609622 w 5812738"/>
                <a:gd name="connsiteY379" fmla="*/ 2601473 h 2801373"/>
                <a:gd name="connsiteX380" fmla="*/ 4623726 w 5812738"/>
                <a:gd name="connsiteY380" fmla="*/ 2606601 h 2801373"/>
                <a:gd name="connsiteX381" fmla="*/ 4681423 w 5812738"/>
                <a:gd name="connsiteY381" fmla="*/ 2630962 h 2801373"/>
                <a:gd name="connsiteX382" fmla="*/ 4686551 w 5812738"/>
                <a:gd name="connsiteY382" fmla="*/ 2633527 h 2801373"/>
                <a:gd name="connsiteX383" fmla="*/ 4694245 w 5812738"/>
                <a:gd name="connsiteY383" fmla="*/ 2648912 h 2801373"/>
                <a:gd name="connsiteX384" fmla="*/ 4707066 w 5812738"/>
                <a:gd name="connsiteY384" fmla="*/ 2656605 h 2801373"/>
                <a:gd name="connsiteX385" fmla="*/ 4759634 w 5812738"/>
                <a:gd name="connsiteY385" fmla="*/ 2656605 h 2801373"/>
                <a:gd name="connsiteX386" fmla="*/ 4819896 w 5812738"/>
                <a:gd name="connsiteY386" fmla="*/ 2675837 h 2801373"/>
                <a:gd name="connsiteX387" fmla="*/ 4908365 w 5812738"/>
                <a:gd name="connsiteY387" fmla="*/ 2691223 h 2801373"/>
                <a:gd name="connsiteX388" fmla="*/ 4951957 w 5812738"/>
                <a:gd name="connsiteY388" fmla="*/ 2689941 h 2801373"/>
                <a:gd name="connsiteX389" fmla="*/ 4980165 w 5812738"/>
                <a:gd name="connsiteY389" fmla="*/ 2700198 h 2801373"/>
                <a:gd name="connsiteX390" fmla="*/ 4998115 w 5812738"/>
                <a:gd name="connsiteY390" fmla="*/ 2702763 h 2801373"/>
                <a:gd name="connsiteX391" fmla="*/ 5013501 w 5812738"/>
                <a:gd name="connsiteY391" fmla="*/ 2692506 h 2801373"/>
                <a:gd name="connsiteX392" fmla="*/ 5067351 w 5812738"/>
                <a:gd name="connsiteY392" fmla="*/ 2695070 h 2801373"/>
                <a:gd name="connsiteX393" fmla="*/ 5084019 w 5812738"/>
                <a:gd name="connsiteY393" fmla="*/ 2692506 h 2801373"/>
                <a:gd name="connsiteX394" fmla="*/ 5095559 w 5812738"/>
                <a:gd name="connsiteY394" fmla="*/ 2698916 h 2801373"/>
                <a:gd name="connsiteX395" fmla="*/ 5119920 w 5812738"/>
                <a:gd name="connsiteY395" fmla="*/ 2695070 h 2801373"/>
                <a:gd name="connsiteX396" fmla="*/ 5140434 w 5812738"/>
                <a:gd name="connsiteY396" fmla="*/ 2719431 h 2801373"/>
                <a:gd name="connsiteX397" fmla="*/ 5177617 w 5812738"/>
                <a:gd name="connsiteY397" fmla="*/ 2709174 h 2801373"/>
                <a:gd name="connsiteX398" fmla="*/ 5209671 w 5812738"/>
                <a:gd name="connsiteY398" fmla="*/ 2691223 h 2801373"/>
                <a:gd name="connsiteX399" fmla="*/ 5239160 w 5812738"/>
                <a:gd name="connsiteY399" fmla="*/ 2707891 h 2801373"/>
                <a:gd name="connsiteX400" fmla="*/ 5250699 w 5812738"/>
                <a:gd name="connsiteY400" fmla="*/ 2696352 h 2801373"/>
                <a:gd name="connsiteX401" fmla="*/ 5284036 w 5812738"/>
                <a:gd name="connsiteY401" fmla="*/ 2706609 h 2801373"/>
                <a:gd name="connsiteX402" fmla="*/ 5316090 w 5812738"/>
                <a:gd name="connsiteY402" fmla="*/ 2695070 h 2801373"/>
                <a:gd name="connsiteX403" fmla="*/ 5349425 w 5812738"/>
                <a:gd name="connsiteY403" fmla="*/ 2691223 h 2801373"/>
                <a:gd name="connsiteX404" fmla="*/ 5401994 w 5812738"/>
                <a:gd name="connsiteY404" fmla="*/ 2698916 h 2801373"/>
                <a:gd name="connsiteX405" fmla="*/ 5443022 w 5812738"/>
                <a:gd name="connsiteY405" fmla="*/ 2683530 h 2801373"/>
                <a:gd name="connsiteX406" fmla="*/ 5499438 w 5812738"/>
                <a:gd name="connsiteY406" fmla="*/ 2678402 h 2801373"/>
                <a:gd name="connsiteX407" fmla="*/ 5545595 w 5812738"/>
                <a:gd name="connsiteY407" fmla="*/ 2689941 h 2801373"/>
                <a:gd name="connsiteX408" fmla="*/ 5564827 w 5812738"/>
                <a:gd name="connsiteY408" fmla="*/ 2673273 h 2801373"/>
                <a:gd name="connsiteX409" fmla="*/ 5605856 w 5812738"/>
                <a:gd name="connsiteY409" fmla="*/ 2689941 h 2801373"/>
                <a:gd name="connsiteX410" fmla="*/ 5625089 w 5812738"/>
                <a:gd name="connsiteY410" fmla="*/ 2678402 h 2801373"/>
                <a:gd name="connsiteX411" fmla="*/ 5625467 w 5812738"/>
                <a:gd name="connsiteY411" fmla="*/ 2679662 h 2801373"/>
                <a:gd name="connsiteX412" fmla="*/ 5625089 w 5812738"/>
                <a:gd name="connsiteY412" fmla="*/ 2679684 h 2801373"/>
                <a:gd name="connsiteX413" fmla="*/ 5626272 w 5812738"/>
                <a:gd name="connsiteY413" fmla="*/ 2682345 h 2801373"/>
                <a:gd name="connsiteX414" fmla="*/ 5628935 w 5812738"/>
                <a:gd name="connsiteY414" fmla="*/ 2691223 h 2801373"/>
                <a:gd name="connsiteX415" fmla="*/ 5630218 w 5812738"/>
                <a:gd name="connsiteY415" fmla="*/ 2691223 h 2801373"/>
                <a:gd name="connsiteX416" fmla="*/ 5626272 w 5812738"/>
                <a:gd name="connsiteY416" fmla="*/ 2682345 h 2801373"/>
                <a:gd name="connsiteX417" fmla="*/ 5625467 w 5812738"/>
                <a:gd name="connsiteY417" fmla="*/ 2679662 h 2801373"/>
                <a:gd name="connsiteX418" fmla="*/ 5636148 w 5812738"/>
                <a:gd name="connsiteY418" fmla="*/ 2679043 h 2801373"/>
                <a:gd name="connsiteX419" fmla="*/ 5644321 w 5812738"/>
                <a:gd name="connsiteY419" fmla="*/ 2670709 h 2801373"/>
                <a:gd name="connsiteX420" fmla="*/ 5659707 w 5812738"/>
                <a:gd name="connsiteY420" fmla="*/ 2660452 h 2801373"/>
                <a:gd name="connsiteX421" fmla="*/ 5669964 w 5812738"/>
                <a:gd name="connsiteY421" fmla="*/ 2680966 h 2801373"/>
                <a:gd name="connsiteX422" fmla="*/ 5687914 w 5812738"/>
                <a:gd name="connsiteY422" fmla="*/ 2656605 h 2801373"/>
                <a:gd name="connsiteX423" fmla="*/ 5707147 w 5812738"/>
                <a:gd name="connsiteY423" fmla="*/ 2670709 h 2801373"/>
                <a:gd name="connsiteX424" fmla="*/ 5725096 w 5812738"/>
                <a:gd name="connsiteY424" fmla="*/ 2657887 h 2801373"/>
                <a:gd name="connsiteX425" fmla="*/ 5750740 w 5812738"/>
                <a:gd name="connsiteY425" fmla="*/ 2668144 h 2801373"/>
                <a:gd name="connsiteX426" fmla="*/ 5758433 w 5812738"/>
                <a:gd name="connsiteY426" fmla="*/ 2660452 h 2801373"/>
                <a:gd name="connsiteX427" fmla="*/ 5793051 w 5812738"/>
                <a:gd name="connsiteY427" fmla="*/ 2656605 h 2801373"/>
                <a:gd name="connsiteX428" fmla="*/ 5803308 w 5812738"/>
                <a:gd name="connsiteY428" fmla="*/ 2641220 h 2801373"/>
                <a:gd name="connsiteX429" fmla="*/ 5812738 w 5812738"/>
                <a:gd name="connsiteY429" fmla="*/ 2638863 h 2801373"/>
                <a:gd name="connsiteX430" fmla="*/ 5812738 w 5812738"/>
                <a:gd name="connsiteY430" fmla="*/ 2740845 h 2801373"/>
                <a:gd name="connsiteX431" fmla="*/ 5812284 w 5812738"/>
                <a:gd name="connsiteY431" fmla="*/ 2741227 h 2801373"/>
                <a:gd name="connsiteX432" fmla="*/ 5795615 w 5812738"/>
                <a:gd name="connsiteY432" fmla="*/ 2741227 h 2801373"/>
                <a:gd name="connsiteX433" fmla="*/ 5784076 w 5812738"/>
                <a:gd name="connsiteY433" fmla="*/ 2739945 h 2801373"/>
                <a:gd name="connsiteX434" fmla="*/ 5777665 w 5812738"/>
                <a:gd name="connsiteY434" fmla="*/ 2743792 h 2801373"/>
                <a:gd name="connsiteX435" fmla="*/ 5755869 w 5812738"/>
                <a:gd name="connsiteY435" fmla="*/ 2756613 h 2801373"/>
                <a:gd name="connsiteX436" fmla="*/ 5705864 w 5812738"/>
                <a:gd name="connsiteY436" fmla="*/ 2748920 h 2801373"/>
                <a:gd name="connsiteX437" fmla="*/ 5691761 w 5812738"/>
                <a:gd name="connsiteY437" fmla="*/ 2760460 h 2801373"/>
                <a:gd name="connsiteX438" fmla="*/ 5685350 w 5812738"/>
                <a:gd name="connsiteY438" fmla="*/ 2757895 h 2801373"/>
                <a:gd name="connsiteX439" fmla="*/ 5662271 w 5812738"/>
                <a:gd name="connsiteY439" fmla="*/ 2714302 h 2801373"/>
                <a:gd name="connsiteX440" fmla="*/ 5648167 w 5812738"/>
                <a:gd name="connsiteY440" fmla="*/ 2757895 h 2801373"/>
                <a:gd name="connsiteX441" fmla="*/ 5630218 w 5812738"/>
                <a:gd name="connsiteY441" fmla="*/ 2746356 h 2801373"/>
                <a:gd name="connsiteX442" fmla="*/ 5604574 w 5812738"/>
                <a:gd name="connsiteY442" fmla="*/ 2761742 h 2801373"/>
                <a:gd name="connsiteX443" fmla="*/ 5575085 w 5812738"/>
                <a:gd name="connsiteY443" fmla="*/ 2750203 h 2801373"/>
                <a:gd name="connsiteX444" fmla="*/ 5571238 w 5812738"/>
                <a:gd name="connsiteY444" fmla="*/ 2769435 h 2801373"/>
                <a:gd name="connsiteX445" fmla="*/ 5535338 w 5812738"/>
                <a:gd name="connsiteY445" fmla="*/ 2780974 h 2801373"/>
                <a:gd name="connsiteX446" fmla="*/ 5504566 w 5812738"/>
                <a:gd name="connsiteY446" fmla="*/ 2783538 h 2801373"/>
                <a:gd name="connsiteX447" fmla="*/ 5475076 w 5812738"/>
                <a:gd name="connsiteY447" fmla="*/ 2783538 h 2801373"/>
                <a:gd name="connsiteX448" fmla="*/ 5423790 w 5812738"/>
                <a:gd name="connsiteY448" fmla="*/ 2786103 h 2801373"/>
                <a:gd name="connsiteX449" fmla="*/ 5412251 w 5812738"/>
                <a:gd name="connsiteY449" fmla="*/ 2786103 h 2801373"/>
                <a:gd name="connsiteX450" fmla="*/ 5369940 w 5812738"/>
                <a:gd name="connsiteY450" fmla="*/ 2796360 h 2801373"/>
                <a:gd name="connsiteX451" fmla="*/ 5326347 w 5812738"/>
                <a:gd name="connsiteY451" fmla="*/ 2795078 h 2801373"/>
                <a:gd name="connsiteX452" fmla="*/ 5293011 w 5812738"/>
                <a:gd name="connsiteY452" fmla="*/ 2786103 h 2801373"/>
                <a:gd name="connsiteX453" fmla="*/ 5277625 w 5812738"/>
                <a:gd name="connsiteY453" fmla="*/ 2796360 h 2801373"/>
                <a:gd name="connsiteX454" fmla="*/ 5258393 w 5812738"/>
                <a:gd name="connsiteY454" fmla="*/ 2769435 h 2801373"/>
                <a:gd name="connsiteX455" fmla="*/ 5258393 w 5812738"/>
                <a:gd name="connsiteY455" fmla="*/ 2791231 h 2801373"/>
                <a:gd name="connsiteX456" fmla="*/ 5219928 w 5812738"/>
                <a:gd name="connsiteY456" fmla="*/ 2797642 h 2801373"/>
                <a:gd name="connsiteX457" fmla="*/ 5182745 w 5812738"/>
                <a:gd name="connsiteY457" fmla="*/ 2778410 h 2801373"/>
                <a:gd name="connsiteX458" fmla="*/ 5160948 w 5812738"/>
                <a:gd name="connsiteY458" fmla="*/ 2789949 h 2801373"/>
                <a:gd name="connsiteX459" fmla="*/ 5136588 w 5812738"/>
                <a:gd name="connsiteY459" fmla="*/ 2793796 h 2801373"/>
                <a:gd name="connsiteX460" fmla="*/ 5116073 w 5812738"/>
                <a:gd name="connsiteY460" fmla="*/ 2791231 h 2801373"/>
                <a:gd name="connsiteX461" fmla="*/ 5109662 w 5812738"/>
                <a:gd name="connsiteY461" fmla="*/ 2792514 h 2801373"/>
                <a:gd name="connsiteX462" fmla="*/ 5089148 w 5812738"/>
                <a:gd name="connsiteY462" fmla="*/ 2800207 h 2801373"/>
                <a:gd name="connsiteX463" fmla="*/ 5037862 w 5812738"/>
                <a:gd name="connsiteY463" fmla="*/ 2797642 h 2801373"/>
                <a:gd name="connsiteX464" fmla="*/ 4998115 w 5812738"/>
                <a:gd name="connsiteY464" fmla="*/ 2795078 h 2801373"/>
                <a:gd name="connsiteX465" fmla="*/ 4982729 w 5812738"/>
                <a:gd name="connsiteY465" fmla="*/ 2795078 h 2801373"/>
                <a:gd name="connsiteX466" fmla="*/ 4914775 w 5812738"/>
                <a:gd name="connsiteY466" fmla="*/ 2792514 h 2801373"/>
                <a:gd name="connsiteX467" fmla="*/ 4818614 w 5812738"/>
                <a:gd name="connsiteY467" fmla="*/ 2775846 h 2801373"/>
                <a:gd name="connsiteX468" fmla="*/ 4762199 w 5812738"/>
                <a:gd name="connsiteY468" fmla="*/ 2766871 h 2801373"/>
                <a:gd name="connsiteX469" fmla="*/ 4726298 w 5812738"/>
                <a:gd name="connsiteY469" fmla="*/ 2757895 h 2801373"/>
                <a:gd name="connsiteX470" fmla="*/ 4587826 w 5812738"/>
                <a:gd name="connsiteY470" fmla="*/ 2706609 h 2801373"/>
                <a:gd name="connsiteX471" fmla="*/ 4587826 w 5812738"/>
                <a:gd name="connsiteY471" fmla="*/ 2705327 h 2801373"/>
                <a:gd name="connsiteX472" fmla="*/ 4595518 w 5812738"/>
                <a:gd name="connsiteY472" fmla="*/ 2701481 h 2801373"/>
                <a:gd name="connsiteX473" fmla="*/ 4595518 w 5812738"/>
                <a:gd name="connsiteY473" fmla="*/ 2696352 h 2801373"/>
                <a:gd name="connsiteX474" fmla="*/ 4592954 w 5812738"/>
                <a:gd name="connsiteY474" fmla="*/ 2697634 h 2801373"/>
                <a:gd name="connsiteX475" fmla="*/ 4587826 w 5812738"/>
                <a:gd name="connsiteY475" fmla="*/ 2705327 h 2801373"/>
                <a:gd name="connsiteX476" fmla="*/ 4586543 w 5812738"/>
                <a:gd name="connsiteY476" fmla="*/ 2705327 h 2801373"/>
                <a:gd name="connsiteX477" fmla="*/ 4537821 w 5812738"/>
                <a:gd name="connsiteY477" fmla="*/ 2683530 h 2801373"/>
                <a:gd name="connsiteX478" fmla="*/ 4516025 w 5812738"/>
                <a:gd name="connsiteY478" fmla="*/ 2675837 h 2801373"/>
                <a:gd name="connsiteX479" fmla="*/ 4472432 w 5812738"/>
                <a:gd name="connsiteY479" fmla="*/ 2668144 h 2801373"/>
                <a:gd name="connsiteX480" fmla="*/ 4383963 w 5812738"/>
                <a:gd name="connsiteY480" fmla="*/ 2655323 h 2801373"/>
                <a:gd name="connsiteX481" fmla="*/ 4403195 w 5812738"/>
                <a:gd name="connsiteY481" fmla="*/ 2650194 h 2801373"/>
                <a:gd name="connsiteX482" fmla="*/ 4383963 w 5812738"/>
                <a:gd name="connsiteY482" fmla="*/ 2655323 h 2801373"/>
                <a:gd name="connsiteX483" fmla="*/ 4318573 w 5812738"/>
                <a:gd name="connsiteY483" fmla="*/ 2618141 h 2801373"/>
                <a:gd name="connsiteX484" fmla="*/ 4289083 w 5812738"/>
                <a:gd name="connsiteY484" fmla="*/ 2604037 h 2801373"/>
                <a:gd name="connsiteX485" fmla="*/ 4266005 w 5812738"/>
                <a:gd name="connsiteY485" fmla="*/ 2589933 h 2801373"/>
                <a:gd name="connsiteX486" fmla="*/ 4245490 w 5812738"/>
                <a:gd name="connsiteY486" fmla="*/ 2583523 h 2801373"/>
                <a:gd name="connsiteX487" fmla="*/ 4200615 w 5812738"/>
                <a:gd name="connsiteY487" fmla="*/ 2555315 h 2801373"/>
                <a:gd name="connsiteX488" fmla="*/ 4181383 w 5812738"/>
                <a:gd name="connsiteY488" fmla="*/ 2557879 h 2801373"/>
                <a:gd name="connsiteX489" fmla="*/ 4162150 w 5812738"/>
                <a:gd name="connsiteY489" fmla="*/ 2518133 h 2801373"/>
                <a:gd name="connsiteX490" fmla="*/ 4157021 w 5812738"/>
                <a:gd name="connsiteY490" fmla="*/ 2538647 h 2801373"/>
                <a:gd name="connsiteX491" fmla="*/ 4133943 w 5812738"/>
                <a:gd name="connsiteY491" fmla="*/ 2516850 h 2801373"/>
                <a:gd name="connsiteX492" fmla="*/ 4135225 w 5812738"/>
                <a:gd name="connsiteY492" fmla="*/ 2509157 h 2801373"/>
                <a:gd name="connsiteX493" fmla="*/ 4128814 w 5812738"/>
                <a:gd name="connsiteY493" fmla="*/ 2501464 h 2801373"/>
                <a:gd name="connsiteX494" fmla="*/ 4119839 w 5812738"/>
                <a:gd name="connsiteY494" fmla="*/ 2506593 h 2801373"/>
                <a:gd name="connsiteX495" fmla="*/ 4114710 w 5812738"/>
                <a:gd name="connsiteY495" fmla="*/ 2519415 h 2801373"/>
                <a:gd name="connsiteX496" fmla="*/ 4095478 w 5812738"/>
                <a:gd name="connsiteY496" fmla="*/ 2510440 h 2801373"/>
                <a:gd name="connsiteX497" fmla="*/ 4076246 w 5812738"/>
                <a:gd name="connsiteY497" fmla="*/ 2492489 h 2801373"/>
                <a:gd name="connsiteX498" fmla="*/ 4073681 w 5812738"/>
                <a:gd name="connsiteY498" fmla="*/ 2477103 h 2801373"/>
                <a:gd name="connsiteX499" fmla="*/ 4040346 w 5812738"/>
                <a:gd name="connsiteY499" fmla="*/ 2447614 h 2801373"/>
                <a:gd name="connsiteX500" fmla="*/ 4027524 w 5812738"/>
                <a:gd name="connsiteY500" fmla="*/ 2437357 h 2801373"/>
                <a:gd name="connsiteX501" fmla="*/ 4017267 w 5812738"/>
                <a:gd name="connsiteY501" fmla="*/ 2448896 h 2801373"/>
                <a:gd name="connsiteX502" fmla="*/ 4005727 w 5812738"/>
                <a:gd name="connsiteY502" fmla="*/ 2448896 h 2801373"/>
                <a:gd name="connsiteX503" fmla="*/ 4000598 w 5812738"/>
                <a:gd name="connsiteY503" fmla="*/ 2438639 h 2801373"/>
                <a:gd name="connsiteX504" fmla="*/ 3959570 w 5812738"/>
                <a:gd name="connsiteY504" fmla="*/ 2395046 h 2801373"/>
                <a:gd name="connsiteX505" fmla="*/ 3912130 w 5812738"/>
                <a:gd name="connsiteY505" fmla="*/ 2354017 h 2801373"/>
                <a:gd name="connsiteX506" fmla="*/ 3840329 w 5812738"/>
                <a:gd name="connsiteY506" fmla="*/ 2278369 h 2801373"/>
                <a:gd name="connsiteX507" fmla="*/ 3840329 w 5812738"/>
                <a:gd name="connsiteY507" fmla="*/ 2277087 h 2801373"/>
                <a:gd name="connsiteX508" fmla="*/ 3846740 w 5812738"/>
                <a:gd name="connsiteY508" fmla="*/ 2277087 h 2801373"/>
                <a:gd name="connsiteX509" fmla="*/ 3842893 w 5812738"/>
                <a:gd name="connsiteY509" fmla="*/ 2270676 h 2801373"/>
                <a:gd name="connsiteX510" fmla="*/ 3840329 w 5812738"/>
                <a:gd name="connsiteY510" fmla="*/ 2277087 h 2801373"/>
                <a:gd name="connsiteX511" fmla="*/ 3837765 w 5812738"/>
                <a:gd name="connsiteY511" fmla="*/ 2277087 h 2801373"/>
                <a:gd name="connsiteX512" fmla="*/ 3839047 w 5812738"/>
                <a:gd name="connsiteY512" fmla="*/ 2278369 h 2801373"/>
                <a:gd name="connsiteX513" fmla="*/ 3812122 w 5812738"/>
                <a:gd name="connsiteY513" fmla="*/ 2255291 h 2801373"/>
                <a:gd name="connsiteX514" fmla="*/ 3786479 w 5812738"/>
                <a:gd name="connsiteY514" fmla="*/ 2233494 h 2801373"/>
                <a:gd name="connsiteX515" fmla="*/ 3758271 w 5812738"/>
                <a:gd name="connsiteY515" fmla="*/ 2206569 h 2801373"/>
                <a:gd name="connsiteX516" fmla="*/ 3731346 w 5812738"/>
                <a:gd name="connsiteY516" fmla="*/ 2151436 h 2801373"/>
                <a:gd name="connsiteX517" fmla="*/ 3691599 w 5812738"/>
                <a:gd name="connsiteY517" fmla="*/ 2115536 h 2801373"/>
                <a:gd name="connsiteX518" fmla="*/ 3685188 w 5812738"/>
                <a:gd name="connsiteY518" fmla="*/ 2093739 h 2801373"/>
                <a:gd name="connsiteX519" fmla="*/ 3677496 w 5812738"/>
                <a:gd name="connsiteY519" fmla="*/ 2080918 h 2801373"/>
                <a:gd name="connsiteX520" fmla="*/ 3654416 w 5812738"/>
                <a:gd name="connsiteY520" fmla="*/ 2074507 h 2801373"/>
                <a:gd name="connsiteX521" fmla="*/ 3632620 w 5812738"/>
                <a:gd name="connsiteY521" fmla="*/ 2042453 h 2801373"/>
                <a:gd name="connsiteX522" fmla="*/ 3627491 w 5812738"/>
                <a:gd name="connsiteY522" fmla="*/ 2036042 h 2801373"/>
                <a:gd name="connsiteX523" fmla="*/ 3563384 w 5812738"/>
                <a:gd name="connsiteY523" fmla="*/ 1921931 h 2801373"/>
                <a:gd name="connsiteX524" fmla="*/ 3555691 w 5812738"/>
                <a:gd name="connsiteY524" fmla="*/ 1895005 h 2801373"/>
                <a:gd name="connsiteX525" fmla="*/ 3539022 w 5812738"/>
                <a:gd name="connsiteY525" fmla="*/ 1888594 h 2801373"/>
                <a:gd name="connsiteX526" fmla="*/ 3517226 w 5812738"/>
                <a:gd name="connsiteY526" fmla="*/ 1856541 h 2801373"/>
                <a:gd name="connsiteX527" fmla="*/ 3506969 w 5812738"/>
                <a:gd name="connsiteY527" fmla="*/ 1828333 h 2801373"/>
                <a:gd name="connsiteX528" fmla="*/ 3491583 w 5812738"/>
                <a:gd name="connsiteY528" fmla="*/ 1807819 h 2801373"/>
                <a:gd name="connsiteX529" fmla="*/ 3481326 w 5812738"/>
                <a:gd name="connsiteY529" fmla="*/ 1797561 h 2801373"/>
                <a:gd name="connsiteX530" fmla="*/ 3473633 w 5812738"/>
                <a:gd name="connsiteY530" fmla="*/ 1780894 h 2801373"/>
                <a:gd name="connsiteX531" fmla="*/ 3449272 w 5812738"/>
                <a:gd name="connsiteY531" fmla="*/ 1744993 h 2801373"/>
                <a:gd name="connsiteX532" fmla="*/ 3426193 w 5812738"/>
                <a:gd name="connsiteY532" fmla="*/ 1719350 h 2801373"/>
                <a:gd name="connsiteX533" fmla="*/ 3387728 w 5812738"/>
                <a:gd name="connsiteY533" fmla="*/ 1656524 h 2801373"/>
                <a:gd name="connsiteX534" fmla="*/ 3389011 w 5812738"/>
                <a:gd name="connsiteY534" fmla="*/ 1657807 h 2801373"/>
                <a:gd name="connsiteX535" fmla="*/ 3389011 w 5812738"/>
                <a:gd name="connsiteY535" fmla="*/ 1656524 h 2801373"/>
                <a:gd name="connsiteX536" fmla="*/ 3394139 w 5812738"/>
                <a:gd name="connsiteY536" fmla="*/ 1653960 h 2801373"/>
                <a:gd name="connsiteX537" fmla="*/ 3396704 w 5812738"/>
                <a:gd name="connsiteY537" fmla="*/ 1651396 h 2801373"/>
                <a:gd name="connsiteX538" fmla="*/ 3390293 w 5812738"/>
                <a:gd name="connsiteY538" fmla="*/ 1651396 h 2801373"/>
                <a:gd name="connsiteX539" fmla="*/ 3389011 w 5812738"/>
                <a:gd name="connsiteY539" fmla="*/ 1656524 h 2801373"/>
                <a:gd name="connsiteX540" fmla="*/ 3387728 w 5812738"/>
                <a:gd name="connsiteY540" fmla="*/ 1656524 h 2801373"/>
                <a:gd name="connsiteX541" fmla="*/ 3342853 w 5812738"/>
                <a:gd name="connsiteY541" fmla="*/ 1565491 h 2801373"/>
                <a:gd name="connsiteX542" fmla="*/ 3315928 w 5812738"/>
                <a:gd name="connsiteY542" fmla="*/ 1543695 h 2801373"/>
                <a:gd name="connsiteX543" fmla="*/ 3290285 w 5812738"/>
                <a:gd name="connsiteY543" fmla="*/ 1516770 h 2801373"/>
                <a:gd name="connsiteX544" fmla="*/ 3269770 w 5812738"/>
                <a:gd name="connsiteY544" fmla="*/ 1483433 h 2801373"/>
                <a:gd name="connsiteX545" fmla="*/ 3257702 w 5812738"/>
                <a:gd name="connsiteY545" fmla="*/ 1474987 h 2801373"/>
                <a:gd name="connsiteX546" fmla="*/ 3258231 w 5812738"/>
                <a:gd name="connsiteY546" fmla="*/ 1474459 h 2801373"/>
                <a:gd name="connsiteX547" fmla="*/ 3256948 w 5812738"/>
                <a:gd name="connsiteY547" fmla="*/ 1474459 h 2801373"/>
                <a:gd name="connsiteX548" fmla="*/ 3257702 w 5812738"/>
                <a:gd name="connsiteY548" fmla="*/ 1474987 h 2801373"/>
                <a:gd name="connsiteX549" fmla="*/ 3256948 w 5812738"/>
                <a:gd name="connsiteY549" fmla="*/ 1475740 h 2801373"/>
                <a:gd name="connsiteX550" fmla="*/ 3214637 w 5812738"/>
                <a:gd name="connsiteY550" fmla="*/ 1443687 h 2801373"/>
                <a:gd name="connsiteX551" fmla="*/ 3168480 w 5812738"/>
                <a:gd name="connsiteY551" fmla="*/ 1401376 h 2801373"/>
                <a:gd name="connsiteX552" fmla="*/ 3150530 w 5812738"/>
                <a:gd name="connsiteY552" fmla="*/ 1373168 h 2801373"/>
                <a:gd name="connsiteX553" fmla="*/ 3130016 w 5812738"/>
                <a:gd name="connsiteY553" fmla="*/ 1334703 h 2801373"/>
                <a:gd name="connsiteX554" fmla="*/ 3117194 w 5812738"/>
                <a:gd name="connsiteY554" fmla="*/ 1338550 h 2801373"/>
                <a:gd name="connsiteX555" fmla="*/ 3122322 w 5812738"/>
                <a:gd name="connsiteY555" fmla="*/ 1314189 h 2801373"/>
                <a:gd name="connsiteX556" fmla="*/ 3065908 w 5812738"/>
                <a:gd name="connsiteY556" fmla="*/ 1309060 h 2801373"/>
                <a:gd name="connsiteX557" fmla="*/ 3035136 w 5812738"/>
                <a:gd name="connsiteY557" fmla="*/ 1271878 h 2801373"/>
                <a:gd name="connsiteX558" fmla="*/ 2954360 w 5812738"/>
                <a:gd name="connsiteY558" fmla="*/ 1230849 h 2801373"/>
                <a:gd name="connsiteX559" fmla="*/ 2917177 w 5812738"/>
                <a:gd name="connsiteY559" fmla="*/ 1210335 h 2801373"/>
                <a:gd name="connsiteX560" fmla="*/ 2845377 w 5812738"/>
                <a:gd name="connsiteY560" fmla="*/ 1168023 h 2801373"/>
                <a:gd name="connsiteX561" fmla="*/ 2819734 w 5812738"/>
                <a:gd name="connsiteY561" fmla="*/ 1157766 h 2801373"/>
                <a:gd name="connsiteX562" fmla="*/ 2749215 w 5812738"/>
                <a:gd name="connsiteY562" fmla="*/ 1141098 h 2801373"/>
                <a:gd name="connsiteX563" fmla="*/ 2708186 w 5812738"/>
                <a:gd name="connsiteY563" fmla="*/ 1125712 h 2801373"/>
                <a:gd name="connsiteX564" fmla="*/ 2673568 w 5812738"/>
                <a:gd name="connsiteY564" fmla="*/ 1097505 h 2801373"/>
                <a:gd name="connsiteX565" fmla="*/ 2669722 w 5812738"/>
                <a:gd name="connsiteY565" fmla="*/ 1083401 h 2801373"/>
                <a:gd name="connsiteX566" fmla="*/ 2654336 w 5812738"/>
                <a:gd name="connsiteY566" fmla="*/ 1109045 h 2801373"/>
                <a:gd name="connsiteX567" fmla="*/ 2626129 w 5812738"/>
                <a:gd name="connsiteY567" fmla="*/ 1089812 h 2801373"/>
                <a:gd name="connsiteX568" fmla="*/ 2601768 w 5812738"/>
                <a:gd name="connsiteY568" fmla="*/ 1062887 h 2801373"/>
                <a:gd name="connsiteX569" fmla="*/ 2587664 w 5812738"/>
                <a:gd name="connsiteY569" fmla="*/ 1088530 h 2801373"/>
                <a:gd name="connsiteX570" fmla="*/ 2572278 w 5812738"/>
                <a:gd name="connsiteY570" fmla="*/ 1066733 h 2801373"/>
                <a:gd name="connsiteX571" fmla="*/ 2564585 w 5812738"/>
                <a:gd name="connsiteY571" fmla="*/ 1084683 h 2801373"/>
                <a:gd name="connsiteX572" fmla="*/ 2560739 w 5812738"/>
                <a:gd name="connsiteY572" fmla="*/ 1085966 h 2801373"/>
                <a:gd name="connsiteX573" fmla="*/ 2512017 w 5812738"/>
                <a:gd name="connsiteY573" fmla="*/ 1071862 h 2801373"/>
                <a:gd name="connsiteX574" fmla="*/ 2460731 w 5812738"/>
                <a:gd name="connsiteY574" fmla="*/ 1071862 h 2801373"/>
                <a:gd name="connsiteX575" fmla="*/ 2417137 w 5812738"/>
                <a:gd name="connsiteY575" fmla="*/ 1065451 h 2801373"/>
                <a:gd name="connsiteX576" fmla="*/ 2390212 w 5812738"/>
                <a:gd name="connsiteY576" fmla="*/ 1061605 h 2801373"/>
                <a:gd name="connsiteX577" fmla="*/ 2373544 w 5812738"/>
                <a:gd name="connsiteY577" fmla="*/ 1051348 h 2801373"/>
                <a:gd name="connsiteX578" fmla="*/ 2365851 w 5812738"/>
                <a:gd name="connsiteY578" fmla="*/ 1074426 h 2801373"/>
                <a:gd name="connsiteX579" fmla="*/ 2338926 w 5812738"/>
                <a:gd name="connsiteY579" fmla="*/ 1068015 h 2801373"/>
                <a:gd name="connsiteX580" fmla="*/ 2315847 w 5812738"/>
                <a:gd name="connsiteY580" fmla="*/ 1069298 h 2801373"/>
                <a:gd name="connsiteX581" fmla="*/ 2310718 w 5812738"/>
                <a:gd name="connsiteY581" fmla="*/ 1056476 h 2801373"/>
                <a:gd name="connsiteX582" fmla="*/ 2286358 w 5812738"/>
                <a:gd name="connsiteY582" fmla="*/ 1073144 h 2801373"/>
                <a:gd name="connsiteX583" fmla="*/ 2254304 w 5812738"/>
                <a:gd name="connsiteY583" fmla="*/ 1069298 h 2801373"/>
                <a:gd name="connsiteX584" fmla="*/ 2219686 w 5812738"/>
                <a:gd name="connsiteY584" fmla="*/ 1060322 h 2801373"/>
                <a:gd name="connsiteX585" fmla="*/ 2149167 w 5812738"/>
                <a:gd name="connsiteY585" fmla="*/ 1079555 h 2801373"/>
                <a:gd name="connsiteX586" fmla="*/ 2120960 w 5812738"/>
                <a:gd name="connsiteY586" fmla="*/ 1084683 h 2801373"/>
                <a:gd name="connsiteX587" fmla="*/ 2051723 w 5812738"/>
                <a:gd name="connsiteY587" fmla="*/ 1084683 h 2801373"/>
                <a:gd name="connsiteX588" fmla="*/ 2044030 w 5812738"/>
                <a:gd name="connsiteY588" fmla="*/ 1083401 h 2801373"/>
                <a:gd name="connsiteX589" fmla="*/ 2023516 w 5812738"/>
                <a:gd name="connsiteY589" fmla="*/ 1092376 h 2801373"/>
                <a:gd name="connsiteX590" fmla="*/ 2001719 w 5812738"/>
                <a:gd name="connsiteY590" fmla="*/ 1084683 h 2801373"/>
                <a:gd name="connsiteX591" fmla="*/ 1981205 w 5812738"/>
                <a:gd name="connsiteY591" fmla="*/ 1096223 h 2801373"/>
                <a:gd name="connsiteX592" fmla="*/ 1968598 w 5812738"/>
                <a:gd name="connsiteY592" fmla="*/ 1083615 h 2801373"/>
                <a:gd name="connsiteX593" fmla="*/ 1969666 w 5812738"/>
                <a:gd name="connsiteY593" fmla="*/ 1082119 h 2801373"/>
                <a:gd name="connsiteX594" fmla="*/ 1968383 w 5812738"/>
                <a:gd name="connsiteY594" fmla="*/ 1080837 h 2801373"/>
                <a:gd name="connsiteX595" fmla="*/ 1967285 w 5812738"/>
                <a:gd name="connsiteY595" fmla="*/ 1081020 h 2801373"/>
                <a:gd name="connsiteX596" fmla="*/ 1964537 w 5812738"/>
                <a:gd name="connsiteY596" fmla="*/ 1078272 h 2801373"/>
                <a:gd name="connsiteX597" fmla="*/ 1960690 w 5812738"/>
                <a:gd name="connsiteY597" fmla="*/ 1076991 h 2801373"/>
                <a:gd name="connsiteX598" fmla="*/ 1960690 w 5812738"/>
                <a:gd name="connsiteY598" fmla="*/ 1082119 h 2801373"/>
                <a:gd name="connsiteX599" fmla="*/ 1967285 w 5812738"/>
                <a:gd name="connsiteY599" fmla="*/ 1081020 h 2801373"/>
                <a:gd name="connsiteX600" fmla="*/ 1968383 w 5812738"/>
                <a:gd name="connsiteY600" fmla="*/ 1082119 h 2801373"/>
                <a:gd name="connsiteX601" fmla="*/ 1969666 w 5812738"/>
                <a:gd name="connsiteY601" fmla="*/ 1082119 h 2801373"/>
                <a:gd name="connsiteX602" fmla="*/ 1968383 w 5812738"/>
                <a:gd name="connsiteY602" fmla="*/ 1083401 h 2801373"/>
                <a:gd name="connsiteX603" fmla="*/ 1968598 w 5812738"/>
                <a:gd name="connsiteY603" fmla="*/ 1083615 h 2801373"/>
                <a:gd name="connsiteX604" fmla="*/ 1956844 w 5812738"/>
                <a:gd name="connsiteY604" fmla="*/ 1100069 h 2801373"/>
                <a:gd name="connsiteX605" fmla="*/ 1919661 w 5812738"/>
                <a:gd name="connsiteY605" fmla="*/ 1102634 h 2801373"/>
                <a:gd name="connsiteX606" fmla="*/ 1883761 w 5812738"/>
                <a:gd name="connsiteY606" fmla="*/ 1107762 h 2801373"/>
                <a:gd name="connsiteX607" fmla="*/ 1805549 w 5812738"/>
                <a:gd name="connsiteY607" fmla="*/ 1097505 h 2801373"/>
                <a:gd name="connsiteX608" fmla="*/ 1794010 w 5812738"/>
                <a:gd name="connsiteY608" fmla="*/ 1098787 h 2801373"/>
                <a:gd name="connsiteX609" fmla="*/ 1754263 w 5812738"/>
                <a:gd name="connsiteY609" fmla="*/ 1101352 h 2801373"/>
                <a:gd name="connsiteX610" fmla="*/ 1718363 w 5812738"/>
                <a:gd name="connsiteY610" fmla="*/ 1102634 h 2801373"/>
                <a:gd name="connsiteX611" fmla="*/ 1681181 w 5812738"/>
                <a:gd name="connsiteY611" fmla="*/ 1109045 h 2801373"/>
                <a:gd name="connsiteX612" fmla="*/ 1645280 w 5812738"/>
                <a:gd name="connsiteY612" fmla="*/ 1093659 h 2801373"/>
                <a:gd name="connsiteX613" fmla="*/ 1641434 w 5812738"/>
                <a:gd name="connsiteY613" fmla="*/ 1109045 h 2801373"/>
                <a:gd name="connsiteX614" fmla="*/ 1576044 w 5812738"/>
                <a:gd name="connsiteY614" fmla="*/ 1115455 h 2801373"/>
                <a:gd name="connsiteX615" fmla="*/ 1568351 w 5812738"/>
                <a:gd name="connsiteY615" fmla="*/ 1114173 h 2801373"/>
                <a:gd name="connsiteX616" fmla="*/ 1493986 w 5812738"/>
                <a:gd name="connsiteY616" fmla="*/ 1116737 h 2801373"/>
                <a:gd name="connsiteX617" fmla="*/ 1385003 w 5812738"/>
                <a:gd name="connsiteY617" fmla="*/ 1109045 h 2801373"/>
                <a:gd name="connsiteX618" fmla="*/ 1305509 w 5812738"/>
                <a:gd name="connsiteY618" fmla="*/ 1097505 h 2801373"/>
                <a:gd name="connsiteX619" fmla="*/ 1268327 w 5812738"/>
                <a:gd name="connsiteY619" fmla="*/ 1096223 h 2801373"/>
                <a:gd name="connsiteX620" fmla="*/ 1236273 w 5812738"/>
                <a:gd name="connsiteY620" fmla="*/ 1089812 h 2801373"/>
                <a:gd name="connsiteX621" fmla="*/ 1181140 w 5812738"/>
                <a:gd name="connsiteY621" fmla="*/ 1076991 h 2801373"/>
                <a:gd name="connsiteX622" fmla="*/ 1138829 w 5812738"/>
                <a:gd name="connsiteY622" fmla="*/ 1066733 h 2801373"/>
                <a:gd name="connsiteX623" fmla="*/ 1101647 w 5812738"/>
                <a:gd name="connsiteY623" fmla="*/ 1051348 h 2801373"/>
                <a:gd name="connsiteX624" fmla="*/ 1041385 w 5812738"/>
                <a:gd name="connsiteY624" fmla="*/ 1030833 h 2801373"/>
                <a:gd name="connsiteX625" fmla="*/ 1023435 w 5812738"/>
                <a:gd name="connsiteY625" fmla="*/ 1018011 h 2801373"/>
                <a:gd name="connsiteX626" fmla="*/ 1001639 w 5812738"/>
                <a:gd name="connsiteY626" fmla="*/ 1010318 h 2801373"/>
                <a:gd name="connsiteX627" fmla="*/ 979842 w 5812738"/>
                <a:gd name="connsiteY627" fmla="*/ 1001343 h 2801373"/>
                <a:gd name="connsiteX628" fmla="*/ 842651 w 5812738"/>
                <a:gd name="connsiteY628" fmla="*/ 952621 h 2801373"/>
                <a:gd name="connsiteX629" fmla="*/ 834958 w 5812738"/>
                <a:gd name="connsiteY629" fmla="*/ 924414 h 2801373"/>
                <a:gd name="connsiteX630" fmla="*/ 828548 w 5812738"/>
                <a:gd name="connsiteY630" fmla="*/ 924414 h 2801373"/>
                <a:gd name="connsiteX631" fmla="*/ 800340 w 5812738"/>
                <a:gd name="connsiteY631" fmla="*/ 921850 h 2801373"/>
                <a:gd name="connsiteX632" fmla="*/ 788801 w 5812738"/>
                <a:gd name="connsiteY632" fmla="*/ 912875 h 2801373"/>
                <a:gd name="connsiteX633" fmla="*/ 742643 w 5812738"/>
                <a:gd name="connsiteY633" fmla="*/ 884667 h 2801373"/>
                <a:gd name="connsiteX634" fmla="*/ 724693 w 5812738"/>
                <a:gd name="connsiteY634" fmla="*/ 876974 h 2801373"/>
                <a:gd name="connsiteX635" fmla="*/ 690075 w 5812738"/>
                <a:gd name="connsiteY635" fmla="*/ 866717 h 2801373"/>
                <a:gd name="connsiteX636" fmla="*/ 660585 w 5812738"/>
                <a:gd name="connsiteY636" fmla="*/ 825688 h 2801373"/>
                <a:gd name="connsiteX637" fmla="*/ 627250 w 5812738"/>
                <a:gd name="connsiteY637" fmla="*/ 823124 h 2801373"/>
                <a:gd name="connsiteX638" fmla="*/ 615710 w 5812738"/>
                <a:gd name="connsiteY638" fmla="*/ 798763 h 2801373"/>
                <a:gd name="connsiteX639" fmla="*/ 605453 w 5812738"/>
                <a:gd name="connsiteY639" fmla="*/ 794917 h 2801373"/>
                <a:gd name="connsiteX640" fmla="*/ 588785 w 5812738"/>
                <a:gd name="connsiteY640" fmla="*/ 769273 h 2801373"/>
                <a:gd name="connsiteX641" fmla="*/ 550321 w 5812738"/>
                <a:gd name="connsiteY641" fmla="*/ 766709 h 2801373"/>
                <a:gd name="connsiteX642" fmla="*/ 506728 w 5812738"/>
                <a:gd name="connsiteY642" fmla="*/ 726962 h 2801373"/>
                <a:gd name="connsiteX643" fmla="*/ 475956 w 5812738"/>
                <a:gd name="connsiteY643" fmla="*/ 687215 h 2801373"/>
                <a:gd name="connsiteX644" fmla="*/ 469544 w 5812738"/>
                <a:gd name="connsiteY644" fmla="*/ 661572 h 2801373"/>
                <a:gd name="connsiteX645" fmla="*/ 461852 w 5812738"/>
                <a:gd name="connsiteY645" fmla="*/ 630800 h 2801373"/>
                <a:gd name="connsiteX646" fmla="*/ 443901 w 5812738"/>
                <a:gd name="connsiteY646" fmla="*/ 641058 h 2801373"/>
                <a:gd name="connsiteX647" fmla="*/ 429797 w 5812738"/>
                <a:gd name="connsiteY647" fmla="*/ 629518 h 2801373"/>
                <a:gd name="connsiteX648" fmla="*/ 401590 w 5812738"/>
                <a:gd name="connsiteY648" fmla="*/ 607722 h 2801373"/>
                <a:gd name="connsiteX649" fmla="*/ 405437 w 5812738"/>
                <a:gd name="connsiteY649" fmla="*/ 584643 h 2801373"/>
                <a:gd name="connsiteX650" fmla="*/ 384923 w 5812738"/>
                <a:gd name="connsiteY650" fmla="*/ 562846 h 2801373"/>
                <a:gd name="connsiteX651" fmla="*/ 359279 w 5812738"/>
                <a:gd name="connsiteY651" fmla="*/ 552589 h 2801373"/>
                <a:gd name="connsiteX652" fmla="*/ 359279 w 5812738"/>
                <a:gd name="connsiteY652" fmla="*/ 528228 h 2801373"/>
                <a:gd name="connsiteX653" fmla="*/ 329789 w 5812738"/>
                <a:gd name="connsiteY653" fmla="*/ 493610 h 2801373"/>
                <a:gd name="connsiteX654" fmla="*/ 306711 w 5812738"/>
                <a:gd name="connsiteY654" fmla="*/ 493610 h 2801373"/>
                <a:gd name="connsiteX655" fmla="*/ 251579 w 5812738"/>
                <a:gd name="connsiteY655" fmla="*/ 428220 h 2801373"/>
                <a:gd name="connsiteX656" fmla="*/ 246449 w 5812738"/>
                <a:gd name="connsiteY656" fmla="*/ 406423 h 2801373"/>
                <a:gd name="connsiteX657" fmla="*/ 228499 w 5812738"/>
                <a:gd name="connsiteY657" fmla="*/ 397448 h 2801373"/>
                <a:gd name="connsiteX658" fmla="*/ 215677 w 5812738"/>
                <a:gd name="connsiteY658" fmla="*/ 371805 h 2801373"/>
                <a:gd name="connsiteX659" fmla="*/ 193881 w 5812738"/>
                <a:gd name="connsiteY659" fmla="*/ 344880 h 2801373"/>
                <a:gd name="connsiteX660" fmla="*/ 184906 w 5812738"/>
                <a:gd name="connsiteY660" fmla="*/ 329494 h 2801373"/>
                <a:gd name="connsiteX661" fmla="*/ 165673 w 5812738"/>
                <a:gd name="connsiteY661" fmla="*/ 285901 h 2801373"/>
                <a:gd name="connsiteX662" fmla="*/ 150287 w 5812738"/>
                <a:gd name="connsiteY662" fmla="*/ 279490 h 2801373"/>
                <a:gd name="connsiteX663" fmla="*/ 147724 w 5812738"/>
                <a:gd name="connsiteY663" fmla="*/ 261540 h 2801373"/>
                <a:gd name="connsiteX664" fmla="*/ 137467 w 5812738"/>
                <a:gd name="connsiteY664" fmla="*/ 228204 h 2801373"/>
                <a:gd name="connsiteX665" fmla="*/ 120798 w 5812738"/>
                <a:gd name="connsiteY665" fmla="*/ 199997 h 2801373"/>
                <a:gd name="connsiteX666" fmla="*/ 116952 w 5812738"/>
                <a:gd name="connsiteY666" fmla="*/ 194868 h 2801373"/>
                <a:gd name="connsiteX667" fmla="*/ 79769 w 5812738"/>
                <a:gd name="connsiteY667" fmla="*/ 153839 h 2801373"/>
                <a:gd name="connsiteX668" fmla="*/ 52845 w 5812738"/>
                <a:gd name="connsiteY668" fmla="*/ 85885 h 2801373"/>
                <a:gd name="connsiteX669" fmla="*/ 37459 w 5812738"/>
                <a:gd name="connsiteY669" fmla="*/ 66652 h 2801373"/>
                <a:gd name="connsiteX670" fmla="*/ 23355 w 5812738"/>
                <a:gd name="connsiteY670" fmla="*/ 46138 h 2801373"/>
                <a:gd name="connsiteX671" fmla="*/ 13097 w 5812738"/>
                <a:gd name="connsiteY671" fmla="*/ 29470 h 2801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</a:cxnLst>
              <a:rect l="l" t="t" r="r" b="b"/>
              <a:pathLst>
                <a:path w="5812738" h="2801373">
                  <a:moveTo>
                    <a:pt x="5019911" y="2763024"/>
                  </a:moveTo>
                  <a:cubicBezTo>
                    <a:pt x="5018630" y="2764306"/>
                    <a:pt x="5018630" y="2765588"/>
                    <a:pt x="5018630" y="2766871"/>
                  </a:cubicBezTo>
                  <a:cubicBezTo>
                    <a:pt x="5019911" y="2766871"/>
                    <a:pt x="5019911" y="2768153"/>
                    <a:pt x="5021194" y="2769435"/>
                  </a:cubicBezTo>
                  <a:cubicBezTo>
                    <a:pt x="5022476" y="2768153"/>
                    <a:pt x="5025040" y="2765588"/>
                    <a:pt x="5026322" y="2765588"/>
                  </a:cubicBezTo>
                  <a:cubicBezTo>
                    <a:pt x="5023758" y="2764306"/>
                    <a:pt x="5022476" y="2764306"/>
                    <a:pt x="5019911" y="2763024"/>
                  </a:cubicBezTo>
                  <a:close/>
                  <a:moveTo>
                    <a:pt x="5219928" y="2759178"/>
                  </a:moveTo>
                  <a:cubicBezTo>
                    <a:pt x="5218645" y="2760460"/>
                    <a:pt x="5216082" y="2763024"/>
                    <a:pt x="5216082" y="2764306"/>
                  </a:cubicBezTo>
                  <a:cubicBezTo>
                    <a:pt x="5216082" y="2766871"/>
                    <a:pt x="5217364" y="2768153"/>
                    <a:pt x="5218645" y="2770717"/>
                  </a:cubicBezTo>
                  <a:cubicBezTo>
                    <a:pt x="5219928" y="2769435"/>
                    <a:pt x="5221210" y="2766871"/>
                    <a:pt x="5222492" y="2764306"/>
                  </a:cubicBezTo>
                  <a:cubicBezTo>
                    <a:pt x="5222492" y="2763024"/>
                    <a:pt x="5221210" y="2760460"/>
                    <a:pt x="5219928" y="2759178"/>
                  </a:cubicBezTo>
                  <a:close/>
                  <a:moveTo>
                    <a:pt x="5200696" y="2734817"/>
                  </a:moveTo>
                  <a:cubicBezTo>
                    <a:pt x="5200696" y="2738663"/>
                    <a:pt x="5200696" y="2741227"/>
                    <a:pt x="5200696" y="2745074"/>
                  </a:cubicBezTo>
                  <a:cubicBezTo>
                    <a:pt x="5200696" y="2745074"/>
                    <a:pt x="5205824" y="2745074"/>
                    <a:pt x="5205824" y="2745074"/>
                  </a:cubicBezTo>
                  <a:cubicBezTo>
                    <a:pt x="5207106" y="2743792"/>
                    <a:pt x="5207106" y="2739945"/>
                    <a:pt x="5207106" y="2738663"/>
                  </a:cubicBezTo>
                  <a:cubicBezTo>
                    <a:pt x="5207106" y="2737381"/>
                    <a:pt x="5203260" y="2736099"/>
                    <a:pt x="5200696" y="2734817"/>
                  </a:cubicBezTo>
                  <a:close/>
                  <a:moveTo>
                    <a:pt x="5084019" y="2723277"/>
                  </a:moveTo>
                  <a:cubicBezTo>
                    <a:pt x="5084019" y="2723277"/>
                    <a:pt x="5084019" y="2724560"/>
                    <a:pt x="5084019" y="2725841"/>
                  </a:cubicBezTo>
                  <a:cubicBezTo>
                    <a:pt x="5085302" y="2725841"/>
                    <a:pt x="5086584" y="2725841"/>
                    <a:pt x="5087866" y="2725841"/>
                  </a:cubicBezTo>
                  <a:cubicBezTo>
                    <a:pt x="5087866" y="2724560"/>
                    <a:pt x="5087866" y="2724560"/>
                    <a:pt x="5086584" y="2723277"/>
                  </a:cubicBezTo>
                  <a:cubicBezTo>
                    <a:pt x="5086584" y="2723277"/>
                    <a:pt x="5085302" y="2723277"/>
                    <a:pt x="5084019" y="2723277"/>
                  </a:cubicBezTo>
                  <a:close/>
                  <a:moveTo>
                    <a:pt x="5745611" y="2718149"/>
                  </a:moveTo>
                  <a:cubicBezTo>
                    <a:pt x="5740483" y="2720713"/>
                    <a:pt x="5735354" y="2720713"/>
                    <a:pt x="5734072" y="2723277"/>
                  </a:cubicBezTo>
                  <a:cubicBezTo>
                    <a:pt x="5732790" y="2724560"/>
                    <a:pt x="5732790" y="2728406"/>
                    <a:pt x="5732790" y="2732252"/>
                  </a:cubicBezTo>
                  <a:cubicBezTo>
                    <a:pt x="5735354" y="2732252"/>
                    <a:pt x="5740483" y="2732252"/>
                    <a:pt x="5741765" y="2729688"/>
                  </a:cubicBezTo>
                  <a:cubicBezTo>
                    <a:pt x="5744329" y="2727124"/>
                    <a:pt x="5744329" y="2723277"/>
                    <a:pt x="5745611" y="2718149"/>
                  </a:cubicBezTo>
                  <a:close/>
                  <a:moveTo>
                    <a:pt x="5037862" y="2711738"/>
                  </a:moveTo>
                  <a:cubicBezTo>
                    <a:pt x="5037862" y="2713020"/>
                    <a:pt x="5036580" y="2715584"/>
                    <a:pt x="5036580" y="2718149"/>
                  </a:cubicBezTo>
                  <a:cubicBezTo>
                    <a:pt x="5036580" y="2719431"/>
                    <a:pt x="5040426" y="2721995"/>
                    <a:pt x="5041708" y="2723277"/>
                  </a:cubicBezTo>
                  <a:cubicBezTo>
                    <a:pt x="5042991" y="2720713"/>
                    <a:pt x="5044273" y="2716867"/>
                    <a:pt x="5045554" y="2715584"/>
                  </a:cubicBezTo>
                  <a:cubicBezTo>
                    <a:pt x="5041708" y="2714302"/>
                    <a:pt x="5040426" y="2713020"/>
                    <a:pt x="5037862" y="2711738"/>
                  </a:cubicBezTo>
                  <a:close/>
                  <a:moveTo>
                    <a:pt x="5591753" y="2707891"/>
                  </a:moveTo>
                  <a:lnTo>
                    <a:pt x="5593035" y="2710456"/>
                  </a:lnTo>
                  <a:lnTo>
                    <a:pt x="5594317" y="2707891"/>
                  </a:lnTo>
                  <a:close/>
                  <a:moveTo>
                    <a:pt x="4644240" y="2705327"/>
                  </a:moveTo>
                  <a:lnTo>
                    <a:pt x="4644240" y="2707891"/>
                  </a:lnTo>
                  <a:lnTo>
                    <a:pt x="4645523" y="2707891"/>
                  </a:lnTo>
                  <a:close/>
                  <a:moveTo>
                    <a:pt x="5690479" y="2701481"/>
                  </a:moveTo>
                  <a:lnTo>
                    <a:pt x="5690479" y="2704045"/>
                  </a:lnTo>
                  <a:lnTo>
                    <a:pt x="5694325" y="2702763"/>
                  </a:lnTo>
                  <a:close/>
                  <a:moveTo>
                    <a:pt x="4551925" y="2664298"/>
                  </a:moveTo>
                  <a:lnTo>
                    <a:pt x="4553208" y="2666863"/>
                  </a:lnTo>
                  <a:lnTo>
                    <a:pt x="4554489" y="2665580"/>
                  </a:lnTo>
                  <a:close/>
                  <a:moveTo>
                    <a:pt x="4433967" y="2642501"/>
                  </a:moveTo>
                  <a:cubicBezTo>
                    <a:pt x="4431403" y="2642501"/>
                    <a:pt x="4428838" y="2647630"/>
                    <a:pt x="4428838" y="2650194"/>
                  </a:cubicBezTo>
                  <a:cubicBezTo>
                    <a:pt x="4430120" y="2656605"/>
                    <a:pt x="4435249" y="2659170"/>
                    <a:pt x="4440378" y="2656605"/>
                  </a:cubicBezTo>
                  <a:cubicBezTo>
                    <a:pt x="4442942" y="2655323"/>
                    <a:pt x="4442942" y="2651477"/>
                    <a:pt x="4444224" y="2646348"/>
                  </a:cubicBezTo>
                  <a:cubicBezTo>
                    <a:pt x="4440378" y="2645066"/>
                    <a:pt x="4436531" y="2641220"/>
                    <a:pt x="4433967" y="2642501"/>
                  </a:cubicBezTo>
                  <a:close/>
                  <a:moveTo>
                    <a:pt x="4176254" y="2487361"/>
                  </a:moveTo>
                  <a:cubicBezTo>
                    <a:pt x="4176254" y="2488643"/>
                    <a:pt x="4176254" y="2488643"/>
                    <a:pt x="4176254" y="2489925"/>
                  </a:cubicBezTo>
                  <a:cubicBezTo>
                    <a:pt x="4176254" y="2489925"/>
                    <a:pt x="4177536" y="2489925"/>
                    <a:pt x="4178818" y="2489925"/>
                  </a:cubicBezTo>
                  <a:cubicBezTo>
                    <a:pt x="4178818" y="2488643"/>
                    <a:pt x="4178818" y="2487361"/>
                    <a:pt x="4178818" y="2487361"/>
                  </a:cubicBezTo>
                  <a:cubicBezTo>
                    <a:pt x="4178818" y="2487361"/>
                    <a:pt x="4177536" y="2487361"/>
                    <a:pt x="4176254" y="2487361"/>
                  </a:cubicBezTo>
                  <a:close/>
                  <a:moveTo>
                    <a:pt x="4004445" y="2407867"/>
                  </a:moveTo>
                  <a:lnTo>
                    <a:pt x="4004445" y="2410432"/>
                  </a:lnTo>
                  <a:lnTo>
                    <a:pt x="4007009" y="2409149"/>
                  </a:lnTo>
                  <a:close/>
                  <a:moveTo>
                    <a:pt x="3659545" y="2064250"/>
                  </a:moveTo>
                  <a:cubicBezTo>
                    <a:pt x="3659545" y="2064250"/>
                    <a:pt x="3659545" y="2065532"/>
                    <a:pt x="3659545" y="2066814"/>
                  </a:cubicBezTo>
                  <a:cubicBezTo>
                    <a:pt x="3660827" y="2066814"/>
                    <a:pt x="3662110" y="2066814"/>
                    <a:pt x="3663392" y="2066814"/>
                  </a:cubicBezTo>
                  <a:cubicBezTo>
                    <a:pt x="3663392" y="2066814"/>
                    <a:pt x="3663392" y="2065532"/>
                    <a:pt x="3663392" y="2064250"/>
                  </a:cubicBezTo>
                  <a:cubicBezTo>
                    <a:pt x="3662110" y="2064250"/>
                    <a:pt x="3660827" y="2064250"/>
                    <a:pt x="3659545" y="2064250"/>
                  </a:cubicBezTo>
                  <a:close/>
                  <a:moveTo>
                    <a:pt x="3489019" y="1738582"/>
                  </a:moveTo>
                  <a:cubicBezTo>
                    <a:pt x="3490301" y="1741147"/>
                    <a:pt x="3491583" y="1744993"/>
                    <a:pt x="3492865" y="1747557"/>
                  </a:cubicBezTo>
                  <a:cubicBezTo>
                    <a:pt x="3494147" y="1743711"/>
                    <a:pt x="3492865" y="1739864"/>
                    <a:pt x="3491583" y="1738582"/>
                  </a:cubicBezTo>
                  <a:cubicBezTo>
                    <a:pt x="3490301" y="1738582"/>
                    <a:pt x="3490301" y="1738582"/>
                    <a:pt x="3489019" y="1738582"/>
                  </a:cubicBezTo>
                  <a:close/>
                  <a:moveTo>
                    <a:pt x="3258231" y="1469330"/>
                  </a:moveTo>
                  <a:lnTo>
                    <a:pt x="3258231" y="1473176"/>
                  </a:lnTo>
                  <a:cubicBezTo>
                    <a:pt x="3259513" y="1473176"/>
                    <a:pt x="3259513" y="1473176"/>
                    <a:pt x="3259513" y="1471894"/>
                  </a:cubicBezTo>
                  <a:cubicBezTo>
                    <a:pt x="3259513" y="1470612"/>
                    <a:pt x="3258231" y="1470612"/>
                    <a:pt x="3258231" y="1469330"/>
                  </a:cubicBezTo>
                  <a:close/>
                  <a:moveTo>
                    <a:pt x="3172327" y="1350089"/>
                  </a:moveTo>
                  <a:cubicBezTo>
                    <a:pt x="3169762" y="1352654"/>
                    <a:pt x="3165916" y="1355218"/>
                    <a:pt x="3165916" y="1356500"/>
                  </a:cubicBezTo>
                  <a:cubicBezTo>
                    <a:pt x="3167198" y="1360347"/>
                    <a:pt x="3171045" y="1362911"/>
                    <a:pt x="3173608" y="1366757"/>
                  </a:cubicBezTo>
                  <a:cubicBezTo>
                    <a:pt x="3174891" y="1364193"/>
                    <a:pt x="3176173" y="1361629"/>
                    <a:pt x="3177455" y="1359065"/>
                  </a:cubicBezTo>
                  <a:cubicBezTo>
                    <a:pt x="3177455" y="1357782"/>
                    <a:pt x="3177455" y="1356500"/>
                    <a:pt x="3176173" y="1355218"/>
                  </a:cubicBezTo>
                  <a:cubicBezTo>
                    <a:pt x="3174891" y="1353936"/>
                    <a:pt x="3173608" y="1351372"/>
                    <a:pt x="3172327" y="1350089"/>
                  </a:cubicBezTo>
                  <a:close/>
                  <a:moveTo>
                    <a:pt x="2981285" y="1233413"/>
                  </a:moveTo>
                  <a:cubicBezTo>
                    <a:pt x="2982568" y="1234696"/>
                    <a:pt x="2982568" y="1237260"/>
                    <a:pt x="2982568" y="1238542"/>
                  </a:cubicBezTo>
                  <a:cubicBezTo>
                    <a:pt x="2982568" y="1237260"/>
                    <a:pt x="2982568" y="1237260"/>
                    <a:pt x="2982568" y="1235978"/>
                  </a:cubicBezTo>
                  <a:cubicBezTo>
                    <a:pt x="2982568" y="1234696"/>
                    <a:pt x="2981285" y="1234696"/>
                    <a:pt x="2981285" y="1233413"/>
                  </a:cubicBezTo>
                  <a:close/>
                  <a:moveTo>
                    <a:pt x="2777423" y="1119302"/>
                  </a:moveTo>
                  <a:cubicBezTo>
                    <a:pt x="2776140" y="1119302"/>
                    <a:pt x="2776140" y="1123148"/>
                    <a:pt x="2776140" y="1125712"/>
                  </a:cubicBezTo>
                  <a:cubicBezTo>
                    <a:pt x="2779987" y="1125712"/>
                    <a:pt x="2782551" y="1126995"/>
                    <a:pt x="2786398" y="1126995"/>
                  </a:cubicBezTo>
                  <a:cubicBezTo>
                    <a:pt x="2787680" y="1124430"/>
                    <a:pt x="2787680" y="1121866"/>
                    <a:pt x="2787680" y="1119302"/>
                  </a:cubicBezTo>
                  <a:cubicBezTo>
                    <a:pt x="2783834" y="1119302"/>
                    <a:pt x="2779987" y="1118019"/>
                    <a:pt x="2777423" y="1119302"/>
                  </a:cubicBezTo>
                  <a:close/>
                  <a:moveTo>
                    <a:pt x="2933846" y="1115455"/>
                  </a:moveTo>
                  <a:lnTo>
                    <a:pt x="2931282" y="1116737"/>
                  </a:lnTo>
                  <a:lnTo>
                    <a:pt x="2933846" y="1118019"/>
                  </a:lnTo>
                  <a:close/>
                  <a:moveTo>
                    <a:pt x="2715880" y="1093659"/>
                  </a:moveTo>
                  <a:cubicBezTo>
                    <a:pt x="2715880" y="1094941"/>
                    <a:pt x="2713315" y="1094941"/>
                    <a:pt x="2713315" y="1096223"/>
                  </a:cubicBezTo>
                  <a:cubicBezTo>
                    <a:pt x="2713315" y="1098787"/>
                    <a:pt x="2714597" y="1100069"/>
                    <a:pt x="2714597" y="1102634"/>
                  </a:cubicBezTo>
                  <a:cubicBezTo>
                    <a:pt x="2717162" y="1102634"/>
                    <a:pt x="2718443" y="1101352"/>
                    <a:pt x="2719726" y="1098787"/>
                  </a:cubicBezTo>
                  <a:cubicBezTo>
                    <a:pt x="2718443" y="1097505"/>
                    <a:pt x="2717162" y="1094941"/>
                    <a:pt x="2715880" y="1093659"/>
                  </a:cubicBezTo>
                  <a:close/>
                  <a:moveTo>
                    <a:pt x="2662029" y="1062887"/>
                  </a:moveTo>
                  <a:cubicBezTo>
                    <a:pt x="2660746" y="1065451"/>
                    <a:pt x="2658183" y="1066733"/>
                    <a:pt x="2656900" y="1068015"/>
                  </a:cubicBezTo>
                  <a:cubicBezTo>
                    <a:pt x="2655618" y="1069298"/>
                    <a:pt x="2658183" y="1071862"/>
                    <a:pt x="2659465" y="1073144"/>
                  </a:cubicBezTo>
                  <a:cubicBezTo>
                    <a:pt x="2660746" y="1071862"/>
                    <a:pt x="2664594" y="1070580"/>
                    <a:pt x="2664594" y="1068015"/>
                  </a:cubicBezTo>
                  <a:cubicBezTo>
                    <a:pt x="2665875" y="1066733"/>
                    <a:pt x="2663311" y="1064169"/>
                    <a:pt x="2662029" y="1062887"/>
                  </a:cubicBezTo>
                  <a:close/>
                  <a:moveTo>
                    <a:pt x="2078649" y="1046219"/>
                  </a:moveTo>
                  <a:cubicBezTo>
                    <a:pt x="2076084" y="1047501"/>
                    <a:pt x="2073520" y="1050065"/>
                    <a:pt x="2070956" y="1052629"/>
                  </a:cubicBezTo>
                  <a:cubicBezTo>
                    <a:pt x="2073520" y="1055194"/>
                    <a:pt x="2076084" y="1059040"/>
                    <a:pt x="2076084" y="1059040"/>
                  </a:cubicBezTo>
                  <a:cubicBezTo>
                    <a:pt x="2078649" y="1057758"/>
                    <a:pt x="2082495" y="1055194"/>
                    <a:pt x="2085059" y="1052629"/>
                  </a:cubicBezTo>
                  <a:cubicBezTo>
                    <a:pt x="2082495" y="1050065"/>
                    <a:pt x="2079931" y="1046219"/>
                    <a:pt x="2078649" y="1046219"/>
                  </a:cubicBezTo>
                  <a:close/>
                  <a:moveTo>
                    <a:pt x="2070956" y="1033397"/>
                  </a:moveTo>
                  <a:cubicBezTo>
                    <a:pt x="2070956" y="1034679"/>
                    <a:pt x="2070956" y="1035962"/>
                    <a:pt x="2072238" y="1037244"/>
                  </a:cubicBezTo>
                  <a:cubicBezTo>
                    <a:pt x="2073520" y="1037244"/>
                    <a:pt x="2073520" y="1035962"/>
                    <a:pt x="2074802" y="1035962"/>
                  </a:cubicBezTo>
                  <a:cubicBezTo>
                    <a:pt x="2074802" y="1034679"/>
                    <a:pt x="2073520" y="1033397"/>
                    <a:pt x="2073520" y="1033397"/>
                  </a:cubicBezTo>
                  <a:cubicBezTo>
                    <a:pt x="2073520" y="1033397"/>
                    <a:pt x="2072238" y="1033397"/>
                    <a:pt x="2070956" y="1033397"/>
                  </a:cubicBezTo>
                  <a:close/>
                  <a:moveTo>
                    <a:pt x="2660746" y="1032115"/>
                  </a:moveTo>
                  <a:cubicBezTo>
                    <a:pt x="2658183" y="1032115"/>
                    <a:pt x="2655618" y="1033397"/>
                    <a:pt x="2655618" y="1033397"/>
                  </a:cubicBezTo>
                  <a:cubicBezTo>
                    <a:pt x="2655618" y="1037244"/>
                    <a:pt x="2656900" y="1039808"/>
                    <a:pt x="2658183" y="1043655"/>
                  </a:cubicBezTo>
                  <a:cubicBezTo>
                    <a:pt x="2659465" y="1043655"/>
                    <a:pt x="2662029" y="1042372"/>
                    <a:pt x="2662029" y="1042372"/>
                  </a:cubicBezTo>
                  <a:cubicBezTo>
                    <a:pt x="2662029" y="1038526"/>
                    <a:pt x="2660746" y="1035962"/>
                    <a:pt x="2660746" y="1032115"/>
                  </a:cubicBezTo>
                  <a:close/>
                  <a:moveTo>
                    <a:pt x="2017105" y="1019294"/>
                  </a:moveTo>
                  <a:cubicBezTo>
                    <a:pt x="2015823" y="1020576"/>
                    <a:pt x="2015823" y="1021858"/>
                    <a:pt x="2015823" y="1023140"/>
                  </a:cubicBezTo>
                  <a:cubicBezTo>
                    <a:pt x="2018387" y="1024422"/>
                    <a:pt x="2019669" y="1025704"/>
                    <a:pt x="2022234" y="1026986"/>
                  </a:cubicBezTo>
                  <a:cubicBezTo>
                    <a:pt x="2022234" y="1025704"/>
                    <a:pt x="2023516" y="1023140"/>
                    <a:pt x="2023516" y="1023140"/>
                  </a:cubicBezTo>
                  <a:cubicBezTo>
                    <a:pt x="2020952" y="1021858"/>
                    <a:pt x="2019669" y="1020576"/>
                    <a:pt x="2017105" y="1019294"/>
                  </a:cubicBezTo>
                  <a:close/>
                  <a:moveTo>
                    <a:pt x="2417137" y="985958"/>
                  </a:moveTo>
                  <a:cubicBezTo>
                    <a:pt x="2413291" y="985958"/>
                    <a:pt x="2410727" y="991086"/>
                    <a:pt x="2406880" y="993651"/>
                  </a:cubicBezTo>
                  <a:cubicBezTo>
                    <a:pt x="2409444" y="996215"/>
                    <a:pt x="2413291" y="998779"/>
                    <a:pt x="2418420" y="1002625"/>
                  </a:cubicBezTo>
                  <a:cubicBezTo>
                    <a:pt x="2422266" y="997497"/>
                    <a:pt x="2426112" y="994932"/>
                    <a:pt x="2429959" y="991086"/>
                  </a:cubicBezTo>
                  <a:cubicBezTo>
                    <a:pt x="2424830" y="989804"/>
                    <a:pt x="2420984" y="985958"/>
                    <a:pt x="2417137" y="985958"/>
                  </a:cubicBezTo>
                  <a:close/>
                  <a:moveTo>
                    <a:pt x="2347901" y="985958"/>
                  </a:moveTo>
                  <a:cubicBezTo>
                    <a:pt x="2347901" y="988522"/>
                    <a:pt x="2346619" y="991086"/>
                    <a:pt x="2347901" y="992368"/>
                  </a:cubicBezTo>
                  <a:cubicBezTo>
                    <a:pt x="2349183" y="993651"/>
                    <a:pt x="2351747" y="993651"/>
                    <a:pt x="2354312" y="993651"/>
                  </a:cubicBezTo>
                  <a:cubicBezTo>
                    <a:pt x="2354312" y="992368"/>
                    <a:pt x="2354312" y="989804"/>
                    <a:pt x="2353030" y="987240"/>
                  </a:cubicBezTo>
                  <a:cubicBezTo>
                    <a:pt x="2353030" y="985958"/>
                    <a:pt x="2350465" y="985958"/>
                    <a:pt x="2347901" y="985958"/>
                  </a:cubicBezTo>
                  <a:close/>
                  <a:moveTo>
                    <a:pt x="729822" y="857742"/>
                  </a:moveTo>
                  <a:cubicBezTo>
                    <a:pt x="729822" y="857742"/>
                    <a:pt x="727257" y="857742"/>
                    <a:pt x="727257" y="859024"/>
                  </a:cubicBezTo>
                  <a:cubicBezTo>
                    <a:pt x="725975" y="859024"/>
                    <a:pt x="727257" y="861588"/>
                    <a:pt x="727257" y="861588"/>
                  </a:cubicBezTo>
                  <a:cubicBezTo>
                    <a:pt x="729822" y="862871"/>
                    <a:pt x="731104" y="862871"/>
                    <a:pt x="733668" y="862871"/>
                  </a:cubicBezTo>
                  <a:cubicBezTo>
                    <a:pt x="732386" y="860306"/>
                    <a:pt x="731104" y="859024"/>
                    <a:pt x="729822" y="857742"/>
                  </a:cubicBezTo>
                  <a:close/>
                  <a:moveTo>
                    <a:pt x="542628" y="738501"/>
                  </a:moveTo>
                  <a:cubicBezTo>
                    <a:pt x="542628" y="741066"/>
                    <a:pt x="540063" y="744912"/>
                    <a:pt x="541345" y="744912"/>
                  </a:cubicBezTo>
                  <a:cubicBezTo>
                    <a:pt x="545191" y="747477"/>
                    <a:pt x="547755" y="747477"/>
                    <a:pt x="551602" y="748759"/>
                  </a:cubicBezTo>
                  <a:cubicBezTo>
                    <a:pt x="552884" y="747477"/>
                    <a:pt x="552884" y="744912"/>
                    <a:pt x="552884" y="741066"/>
                  </a:cubicBezTo>
                  <a:cubicBezTo>
                    <a:pt x="549038" y="741066"/>
                    <a:pt x="546475" y="739784"/>
                    <a:pt x="542628" y="738501"/>
                  </a:cubicBezTo>
                  <a:close/>
                  <a:moveTo>
                    <a:pt x="470826" y="593618"/>
                  </a:moveTo>
                  <a:cubicBezTo>
                    <a:pt x="470826" y="596183"/>
                    <a:pt x="470826" y="597464"/>
                    <a:pt x="470826" y="600029"/>
                  </a:cubicBezTo>
                  <a:cubicBezTo>
                    <a:pt x="470826" y="600029"/>
                    <a:pt x="473392" y="601311"/>
                    <a:pt x="474673" y="601311"/>
                  </a:cubicBezTo>
                  <a:cubicBezTo>
                    <a:pt x="475956" y="598747"/>
                    <a:pt x="475956" y="596183"/>
                    <a:pt x="477237" y="596183"/>
                  </a:cubicBezTo>
                  <a:cubicBezTo>
                    <a:pt x="474673" y="594900"/>
                    <a:pt x="473392" y="594900"/>
                    <a:pt x="470826" y="593618"/>
                  </a:cubicBezTo>
                  <a:close/>
                  <a:moveTo>
                    <a:pt x="175931" y="293594"/>
                  </a:moveTo>
                  <a:cubicBezTo>
                    <a:pt x="175931" y="293594"/>
                    <a:pt x="175931" y="294876"/>
                    <a:pt x="175931" y="296158"/>
                  </a:cubicBezTo>
                  <a:cubicBezTo>
                    <a:pt x="177213" y="296158"/>
                    <a:pt x="178495" y="296158"/>
                    <a:pt x="178495" y="296158"/>
                  </a:cubicBezTo>
                  <a:cubicBezTo>
                    <a:pt x="178495" y="294876"/>
                    <a:pt x="178495" y="293594"/>
                    <a:pt x="178495" y="293594"/>
                  </a:cubicBezTo>
                  <a:cubicBezTo>
                    <a:pt x="178495" y="293594"/>
                    <a:pt x="177213" y="293594"/>
                    <a:pt x="175931" y="293594"/>
                  </a:cubicBezTo>
                  <a:close/>
                  <a:moveTo>
                    <a:pt x="83616" y="71781"/>
                  </a:moveTo>
                  <a:cubicBezTo>
                    <a:pt x="84898" y="71781"/>
                    <a:pt x="84898" y="73063"/>
                    <a:pt x="84898" y="74345"/>
                  </a:cubicBezTo>
                  <a:cubicBezTo>
                    <a:pt x="84898" y="74345"/>
                    <a:pt x="86181" y="74345"/>
                    <a:pt x="86181" y="74345"/>
                  </a:cubicBezTo>
                  <a:cubicBezTo>
                    <a:pt x="86181" y="74345"/>
                    <a:pt x="84898" y="73063"/>
                    <a:pt x="84898" y="71781"/>
                  </a:cubicBezTo>
                  <a:cubicBezTo>
                    <a:pt x="84898" y="71781"/>
                    <a:pt x="83616" y="71781"/>
                    <a:pt x="83616" y="71781"/>
                  </a:cubicBezTo>
                  <a:close/>
                  <a:moveTo>
                    <a:pt x="51562" y="14084"/>
                  </a:moveTo>
                  <a:cubicBezTo>
                    <a:pt x="51562" y="15366"/>
                    <a:pt x="50280" y="17931"/>
                    <a:pt x="50280" y="19213"/>
                  </a:cubicBezTo>
                  <a:cubicBezTo>
                    <a:pt x="51562" y="19213"/>
                    <a:pt x="52845" y="19213"/>
                    <a:pt x="54126" y="19213"/>
                  </a:cubicBezTo>
                  <a:cubicBezTo>
                    <a:pt x="54126" y="17931"/>
                    <a:pt x="55408" y="16648"/>
                    <a:pt x="54126" y="16648"/>
                  </a:cubicBezTo>
                  <a:cubicBezTo>
                    <a:pt x="54126" y="15366"/>
                    <a:pt x="52845" y="15366"/>
                    <a:pt x="51562" y="14084"/>
                  </a:cubicBezTo>
                  <a:close/>
                  <a:moveTo>
                    <a:pt x="16943" y="1263"/>
                  </a:moveTo>
                  <a:cubicBezTo>
                    <a:pt x="9250" y="2545"/>
                    <a:pt x="10533" y="8955"/>
                    <a:pt x="13097" y="12802"/>
                  </a:cubicBezTo>
                  <a:cubicBezTo>
                    <a:pt x="14379" y="15366"/>
                    <a:pt x="19509" y="16648"/>
                    <a:pt x="22072" y="17931"/>
                  </a:cubicBezTo>
                  <a:cubicBezTo>
                    <a:pt x="24636" y="14084"/>
                    <a:pt x="27202" y="10238"/>
                    <a:pt x="29765" y="6391"/>
                  </a:cubicBezTo>
                  <a:cubicBezTo>
                    <a:pt x="23355" y="3827"/>
                    <a:pt x="19509" y="1263"/>
                    <a:pt x="16943" y="1263"/>
                  </a:cubicBezTo>
                  <a:close/>
                  <a:moveTo>
                    <a:pt x="0" y="0"/>
                  </a:moveTo>
                  <a:lnTo>
                    <a:pt x="87566" y="0"/>
                  </a:lnTo>
                  <a:lnTo>
                    <a:pt x="88264" y="8795"/>
                  </a:lnTo>
                  <a:cubicBezTo>
                    <a:pt x="89706" y="13123"/>
                    <a:pt x="91950" y="17290"/>
                    <a:pt x="93874" y="17931"/>
                  </a:cubicBezTo>
                  <a:cubicBezTo>
                    <a:pt x="105412" y="21777"/>
                    <a:pt x="106694" y="28188"/>
                    <a:pt x="109259" y="37163"/>
                  </a:cubicBezTo>
                  <a:cubicBezTo>
                    <a:pt x="113105" y="51267"/>
                    <a:pt x="119517" y="65370"/>
                    <a:pt x="125927" y="79474"/>
                  </a:cubicBezTo>
                  <a:cubicBezTo>
                    <a:pt x="128491" y="84603"/>
                    <a:pt x="134902" y="87167"/>
                    <a:pt x="141314" y="89731"/>
                  </a:cubicBezTo>
                  <a:cubicBezTo>
                    <a:pt x="152852" y="93578"/>
                    <a:pt x="159264" y="101271"/>
                    <a:pt x="157980" y="112810"/>
                  </a:cubicBezTo>
                  <a:cubicBezTo>
                    <a:pt x="156698" y="123067"/>
                    <a:pt x="159264" y="130760"/>
                    <a:pt x="164391" y="138453"/>
                  </a:cubicBezTo>
                  <a:cubicBezTo>
                    <a:pt x="174650" y="152557"/>
                    <a:pt x="179777" y="167943"/>
                    <a:pt x="181060" y="187175"/>
                  </a:cubicBezTo>
                  <a:cubicBezTo>
                    <a:pt x="196446" y="185893"/>
                    <a:pt x="207984" y="191022"/>
                    <a:pt x="211831" y="205125"/>
                  </a:cubicBezTo>
                  <a:cubicBezTo>
                    <a:pt x="216960" y="224357"/>
                    <a:pt x="219524" y="243590"/>
                    <a:pt x="241322" y="252565"/>
                  </a:cubicBezTo>
                  <a:cubicBezTo>
                    <a:pt x="250296" y="278208"/>
                    <a:pt x="273375" y="297440"/>
                    <a:pt x="275939" y="325648"/>
                  </a:cubicBezTo>
                  <a:cubicBezTo>
                    <a:pt x="284915" y="328212"/>
                    <a:pt x="295171" y="328212"/>
                    <a:pt x="301582" y="333341"/>
                  </a:cubicBezTo>
                  <a:cubicBezTo>
                    <a:pt x="305428" y="337187"/>
                    <a:pt x="304146" y="347444"/>
                    <a:pt x="305428" y="356419"/>
                  </a:cubicBezTo>
                  <a:cubicBezTo>
                    <a:pt x="318251" y="370523"/>
                    <a:pt x="333636" y="384627"/>
                    <a:pt x="347741" y="400013"/>
                  </a:cubicBezTo>
                  <a:cubicBezTo>
                    <a:pt x="363125" y="415399"/>
                    <a:pt x="363125" y="415399"/>
                    <a:pt x="359279" y="442324"/>
                  </a:cubicBezTo>
                  <a:cubicBezTo>
                    <a:pt x="368254" y="438477"/>
                    <a:pt x="375947" y="435913"/>
                    <a:pt x="384923" y="433349"/>
                  </a:cubicBezTo>
                  <a:cubicBezTo>
                    <a:pt x="396461" y="446170"/>
                    <a:pt x="413130" y="458992"/>
                    <a:pt x="418258" y="474378"/>
                  </a:cubicBezTo>
                  <a:cubicBezTo>
                    <a:pt x="423387" y="492328"/>
                    <a:pt x="441337" y="501303"/>
                    <a:pt x="443901" y="520535"/>
                  </a:cubicBezTo>
                  <a:cubicBezTo>
                    <a:pt x="445183" y="525664"/>
                    <a:pt x="451594" y="529510"/>
                    <a:pt x="456723" y="533357"/>
                  </a:cubicBezTo>
                  <a:cubicBezTo>
                    <a:pt x="456723" y="533357"/>
                    <a:pt x="456723" y="534639"/>
                    <a:pt x="456723" y="534639"/>
                  </a:cubicBezTo>
                  <a:cubicBezTo>
                    <a:pt x="455441" y="535921"/>
                    <a:pt x="452876" y="537203"/>
                    <a:pt x="451594" y="538486"/>
                  </a:cubicBezTo>
                  <a:cubicBezTo>
                    <a:pt x="450313" y="539767"/>
                    <a:pt x="449030" y="543614"/>
                    <a:pt x="450313" y="544896"/>
                  </a:cubicBezTo>
                  <a:cubicBezTo>
                    <a:pt x="450313" y="546178"/>
                    <a:pt x="454159" y="548743"/>
                    <a:pt x="455441" y="547460"/>
                  </a:cubicBezTo>
                  <a:cubicBezTo>
                    <a:pt x="456723" y="546178"/>
                    <a:pt x="458006" y="543614"/>
                    <a:pt x="458006" y="541050"/>
                  </a:cubicBezTo>
                  <a:cubicBezTo>
                    <a:pt x="458006" y="538486"/>
                    <a:pt x="458006" y="537203"/>
                    <a:pt x="456723" y="534639"/>
                  </a:cubicBezTo>
                  <a:cubicBezTo>
                    <a:pt x="458006" y="534639"/>
                    <a:pt x="458006" y="534639"/>
                    <a:pt x="458006" y="534639"/>
                  </a:cubicBezTo>
                  <a:cubicBezTo>
                    <a:pt x="456723" y="533357"/>
                    <a:pt x="456723" y="533357"/>
                    <a:pt x="456723" y="533357"/>
                  </a:cubicBezTo>
                  <a:cubicBezTo>
                    <a:pt x="464416" y="533357"/>
                    <a:pt x="470826" y="532075"/>
                    <a:pt x="474673" y="542332"/>
                  </a:cubicBezTo>
                  <a:cubicBezTo>
                    <a:pt x="478519" y="552589"/>
                    <a:pt x="486212" y="561564"/>
                    <a:pt x="491342" y="571821"/>
                  </a:cubicBezTo>
                  <a:cubicBezTo>
                    <a:pt x="487495" y="569257"/>
                    <a:pt x="483649" y="567975"/>
                    <a:pt x="478519" y="566693"/>
                  </a:cubicBezTo>
                  <a:cubicBezTo>
                    <a:pt x="477237" y="566693"/>
                    <a:pt x="475956" y="567975"/>
                    <a:pt x="474673" y="567975"/>
                  </a:cubicBezTo>
                  <a:cubicBezTo>
                    <a:pt x="474673" y="569257"/>
                    <a:pt x="475956" y="573104"/>
                    <a:pt x="477237" y="573104"/>
                  </a:cubicBezTo>
                  <a:cubicBezTo>
                    <a:pt x="482366" y="573104"/>
                    <a:pt x="486212" y="573104"/>
                    <a:pt x="491342" y="571821"/>
                  </a:cubicBezTo>
                  <a:cubicBezTo>
                    <a:pt x="492623" y="571821"/>
                    <a:pt x="492623" y="571821"/>
                    <a:pt x="492623" y="571821"/>
                  </a:cubicBezTo>
                  <a:cubicBezTo>
                    <a:pt x="493905" y="575668"/>
                    <a:pt x="497752" y="580797"/>
                    <a:pt x="496469" y="584643"/>
                  </a:cubicBezTo>
                  <a:cubicBezTo>
                    <a:pt x="492623" y="598747"/>
                    <a:pt x="496469" y="611568"/>
                    <a:pt x="501598" y="625672"/>
                  </a:cubicBezTo>
                  <a:cubicBezTo>
                    <a:pt x="505445" y="624390"/>
                    <a:pt x="509292" y="623107"/>
                    <a:pt x="513138" y="621826"/>
                  </a:cubicBezTo>
                  <a:cubicBezTo>
                    <a:pt x="513138" y="611568"/>
                    <a:pt x="511855" y="601311"/>
                    <a:pt x="511855" y="584643"/>
                  </a:cubicBezTo>
                  <a:cubicBezTo>
                    <a:pt x="537498" y="611568"/>
                    <a:pt x="564424" y="630800"/>
                    <a:pt x="563141" y="665419"/>
                  </a:cubicBezTo>
                  <a:cubicBezTo>
                    <a:pt x="577245" y="675676"/>
                    <a:pt x="595195" y="680804"/>
                    <a:pt x="604171" y="697473"/>
                  </a:cubicBezTo>
                  <a:cubicBezTo>
                    <a:pt x="606735" y="703883"/>
                    <a:pt x="615710" y="709012"/>
                    <a:pt x="623403" y="710294"/>
                  </a:cubicBezTo>
                  <a:cubicBezTo>
                    <a:pt x="652892" y="715423"/>
                    <a:pt x="672125" y="737220"/>
                    <a:pt x="697768" y="748759"/>
                  </a:cubicBezTo>
                  <a:cubicBezTo>
                    <a:pt x="706743" y="752605"/>
                    <a:pt x="711872" y="765427"/>
                    <a:pt x="719565" y="775684"/>
                  </a:cubicBezTo>
                  <a:cubicBezTo>
                    <a:pt x="728539" y="775684"/>
                    <a:pt x="737515" y="775684"/>
                    <a:pt x="749054" y="774402"/>
                  </a:cubicBezTo>
                  <a:cubicBezTo>
                    <a:pt x="750336" y="779531"/>
                    <a:pt x="750336" y="784659"/>
                    <a:pt x="752900" y="788506"/>
                  </a:cubicBezTo>
                  <a:cubicBezTo>
                    <a:pt x="755465" y="792352"/>
                    <a:pt x="759311" y="800045"/>
                    <a:pt x="760593" y="800045"/>
                  </a:cubicBezTo>
                  <a:cubicBezTo>
                    <a:pt x="768286" y="797481"/>
                    <a:pt x="773415" y="797481"/>
                    <a:pt x="782390" y="803891"/>
                  </a:cubicBezTo>
                  <a:cubicBezTo>
                    <a:pt x="790083" y="810302"/>
                    <a:pt x="793929" y="815431"/>
                    <a:pt x="797776" y="823124"/>
                  </a:cubicBezTo>
                  <a:cubicBezTo>
                    <a:pt x="800340" y="829534"/>
                    <a:pt x="806751" y="832099"/>
                    <a:pt x="814444" y="832099"/>
                  </a:cubicBezTo>
                  <a:cubicBezTo>
                    <a:pt x="825983" y="833381"/>
                    <a:pt x="836240" y="833381"/>
                    <a:pt x="846498" y="837227"/>
                  </a:cubicBezTo>
                  <a:cubicBezTo>
                    <a:pt x="854191" y="839792"/>
                    <a:pt x="855473" y="852613"/>
                    <a:pt x="868294" y="848767"/>
                  </a:cubicBezTo>
                  <a:cubicBezTo>
                    <a:pt x="872141" y="847485"/>
                    <a:pt x="879834" y="856460"/>
                    <a:pt x="886245" y="861588"/>
                  </a:cubicBezTo>
                  <a:cubicBezTo>
                    <a:pt x="893937" y="866717"/>
                    <a:pt x="900348" y="869281"/>
                    <a:pt x="909323" y="865435"/>
                  </a:cubicBezTo>
                  <a:cubicBezTo>
                    <a:pt x="919580" y="859024"/>
                    <a:pt x="923427" y="866717"/>
                    <a:pt x="928556" y="873128"/>
                  </a:cubicBezTo>
                  <a:cubicBezTo>
                    <a:pt x="933684" y="880821"/>
                    <a:pt x="954199" y="876974"/>
                    <a:pt x="938813" y="900053"/>
                  </a:cubicBezTo>
                  <a:cubicBezTo>
                    <a:pt x="965738" y="885949"/>
                    <a:pt x="983688" y="891078"/>
                    <a:pt x="996510" y="905182"/>
                  </a:cubicBezTo>
                  <a:cubicBezTo>
                    <a:pt x="1010613" y="919285"/>
                    <a:pt x="1029846" y="915439"/>
                    <a:pt x="1043950" y="925696"/>
                  </a:cubicBezTo>
                  <a:cubicBezTo>
                    <a:pt x="1065746" y="912875"/>
                    <a:pt x="1078568" y="930825"/>
                    <a:pt x="1093954" y="938518"/>
                  </a:cubicBezTo>
                  <a:cubicBezTo>
                    <a:pt x="1110622" y="946211"/>
                    <a:pt x="1124725" y="953904"/>
                    <a:pt x="1143957" y="953904"/>
                  </a:cubicBezTo>
                  <a:cubicBezTo>
                    <a:pt x="1161908" y="955186"/>
                    <a:pt x="1181140" y="960314"/>
                    <a:pt x="1197808" y="970572"/>
                  </a:cubicBezTo>
                  <a:cubicBezTo>
                    <a:pt x="1211912" y="978265"/>
                    <a:pt x="1228580" y="980829"/>
                    <a:pt x="1243966" y="983393"/>
                  </a:cubicBezTo>
                  <a:cubicBezTo>
                    <a:pt x="1267044" y="985958"/>
                    <a:pt x="1290123" y="988522"/>
                    <a:pt x="1309356" y="1002625"/>
                  </a:cubicBezTo>
                  <a:cubicBezTo>
                    <a:pt x="1311920" y="1003908"/>
                    <a:pt x="1314484" y="1005190"/>
                    <a:pt x="1317048" y="1005190"/>
                  </a:cubicBezTo>
                  <a:cubicBezTo>
                    <a:pt x="1345256" y="998779"/>
                    <a:pt x="1373463" y="1010318"/>
                    <a:pt x="1402953" y="1006472"/>
                  </a:cubicBezTo>
                  <a:cubicBezTo>
                    <a:pt x="1417057" y="1005190"/>
                    <a:pt x="1429878" y="1006472"/>
                    <a:pt x="1443982" y="1006472"/>
                  </a:cubicBezTo>
                  <a:cubicBezTo>
                    <a:pt x="1454239" y="1023140"/>
                    <a:pt x="1470907" y="998779"/>
                    <a:pt x="1482447" y="1011601"/>
                  </a:cubicBezTo>
                  <a:cubicBezTo>
                    <a:pt x="1495268" y="1009036"/>
                    <a:pt x="1506807" y="1021858"/>
                    <a:pt x="1520911" y="1015447"/>
                  </a:cubicBezTo>
                  <a:cubicBezTo>
                    <a:pt x="1523475" y="1014165"/>
                    <a:pt x="1527322" y="1014165"/>
                    <a:pt x="1528604" y="1015447"/>
                  </a:cubicBezTo>
                  <a:cubicBezTo>
                    <a:pt x="1538861" y="1028269"/>
                    <a:pt x="1547836" y="1018011"/>
                    <a:pt x="1556811" y="1014165"/>
                  </a:cubicBezTo>
                  <a:cubicBezTo>
                    <a:pt x="1560658" y="1012883"/>
                    <a:pt x="1565787" y="1012883"/>
                    <a:pt x="1570915" y="1012883"/>
                  </a:cubicBezTo>
                  <a:cubicBezTo>
                    <a:pt x="1576044" y="1019294"/>
                    <a:pt x="1581172" y="1025704"/>
                    <a:pt x="1587583" y="1032115"/>
                  </a:cubicBezTo>
                  <a:cubicBezTo>
                    <a:pt x="1590148" y="1032115"/>
                    <a:pt x="1592712" y="1030833"/>
                    <a:pt x="1593994" y="1029551"/>
                  </a:cubicBezTo>
                  <a:cubicBezTo>
                    <a:pt x="1605533" y="1005190"/>
                    <a:pt x="1605533" y="1006472"/>
                    <a:pt x="1632459" y="1009036"/>
                  </a:cubicBezTo>
                  <a:cubicBezTo>
                    <a:pt x="1659384" y="1011601"/>
                    <a:pt x="1686309" y="1011601"/>
                    <a:pt x="1713234" y="1011601"/>
                  </a:cubicBezTo>
                  <a:cubicBezTo>
                    <a:pt x="1733749" y="1010318"/>
                    <a:pt x="1755545" y="1020576"/>
                    <a:pt x="1774778" y="1006472"/>
                  </a:cubicBezTo>
                  <a:cubicBezTo>
                    <a:pt x="1795292" y="1012883"/>
                    <a:pt x="1815807" y="1009036"/>
                    <a:pt x="1833757" y="1000061"/>
                  </a:cubicBezTo>
                  <a:cubicBezTo>
                    <a:pt x="1849143" y="992368"/>
                    <a:pt x="1854272" y="1009036"/>
                    <a:pt x="1865811" y="1011601"/>
                  </a:cubicBezTo>
                  <a:cubicBezTo>
                    <a:pt x="1894018" y="988522"/>
                    <a:pt x="1900429" y="996215"/>
                    <a:pt x="1915815" y="1010318"/>
                  </a:cubicBezTo>
                  <a:cubicBezTo>
                    <a:pt x="1926072" y="1010318"/>
                    <a:pt x="1935047" y="998779"/>
                    <a:pt x="1947869" y="1006472"/>
                  </a:cubicBezTo>
                  <a:cubicBezTo>
                    <a:pt x="1949151" y="1007754"/>
                    <a:pt x="1954279" y="1007754"/>
                    <a:pt x="1954279" y="1006472"/>
                  </a:cubicBezTo>
                  <a:cubicBezTo>
                    <a:pt x="1964537" y="984675"/>
                    <a:pt x="1978640" y="994932"/>
                    <a:pt x="1995309" y="998779"/>
                  </a:cubicBezTo>
                  <a:cubicBezTo>
                    <a:pt x="2015823" y="1002625"/>
                    <a:pt x="2038902" y="1007754"/>
                    <a:pt x="2056852" y="993651"/>
                  </a:cubicBezTo>
                  <a:cubicBezTo>
                    <a:pt x="2069673" y="983393"/>
                    <a:pt x="2078649" y="1000061"/>
                    <a:pt x="2091470" y="991086"/>
                  </a:cubicBezTo>
                  <a:cubicBezTo>
                    <a:pt x="2099163" y="985958"/>
                    <a:pt x="2113267" y="987240"/>
                    <a:pt x="2123524" y="985958"/>
                  </a:cubicBezTo>
                  <a:cubicBezTo>
                    <a:pt x="2131217" y="984675"/>
                    <a:pt x="2140192" y="985958"/>
                    <a:pt x="2146603" y="982111"/>
                  </a:cubicBezTo>
                  <a:cubicBezTo>
                    <a:pt x="2161989" y="974418"/>
                    <a:pt x="2178657" y="968007"/>
                    <a:pt x="2196607" y="973136"/>
                  </a:cubicBezTo>
                  <a:cubicBezTo>
                    <a:pt x="2210710" y="964161"/>
                    <a:pt x="2218403" y="976982"/>
                    <a:pt x="2228661" y="980829"/>
                  </a:cubicBezTo>
                  <a:cubicBezTo>
                    <a:pt x="2245329" y="966725"/>
                    <a:pt x="2254304" y="959032"/>
                    <a:pt x="2265843" y="961597"/>
                  </a:cubicBezTo>
                  <a:cubicBezTo>
                    <a:pt x="2282511" y="965443"/>
                    <a:pt x="2301744" y="956468"/>
                    <a:pt x="2315847" y="969289"/>
                  </a:cubicBezTo>
                  <a:cubicBezTo>
                    <a:pt x="2329951" y="983393"/>
                    <a:pt x="2342772" y="976982"/>
                    <a:pt x="2356876" y="966725"/>
                  </a:cubicBezTo>
                  <a:cubicBezTo>
                    <a:pt x="2363287" y="971854"/>
                    <a:pt x="2370980" y="976982"/>
                    <a:pt x="2379955" y="983393"/>
                  </a:cubicBezTo>
                  <a:cubicBezTo>
                    <a:pt x="2400469" y="966725"/>
                    <a:pt x="2427395" y="974418"/>
                    <a:pt x="2451755" y="969289"/>
                  </a:cubicBezTo>
                  <a:cubicBezTo>
                    <a:pt x="2459448" y="980829"/>
                    <a:pt x="2469706" y="974418"/>
                    <a:pt x="2479963" y="974418"/>
                  </a:cubicBezTo>
                  <a:cubicBezTo>
                    <a:pt x="2491502" y="973136"/>
                    <a:pt x="2492784" y="984675"/>
                    <a:pt x="2496631" y="992368"/>
                  </a:cubicBezTo>
                  <a:cubicBezTo>
                    <a:pt x="2495349" y="992368"/>
                    <a:pt x="2495349" y="992368"/>
                    <a:pt x="2495349" y="992368"/>
                  </a:cubicBezTo>
                  <a:cubicBezTo>
                    <a:pt x="2495349" y="993651"/>
                    <a:pt x="2495349" y="993651"/>
                    <a:pt x="2495349" y="994932"/>
                  </a:cubicBezTo>
                  <a:cubicBezTo>
                    <a:pt x="2494067" y="996215"/>
                    <a:pt x="2494067" y="997497"/>
                    <a:pt x="2492784" y="998779"/>
                  </a:cubicBezTo>
                  <a:cubicBezTo>
                    <a:pt x="2492784" y="998779"/>
                    <a:pt x="2494067" y="1000061"/>
                    <a:pt x="2495349" y="1001343"/>
                  </a:cubicBezTo>
                  <a:cubicBezTo>
                    <a:pt x="2496631" y="998779"/>
                    <a:pt x="2496631" y="997497"/>
                    <a:pt x="2496631" y="994932"/>
                  </a:cubicBezTo>
                  <a:cubicBezTo>
                    <a:pt x="2496631" y="993651"/>
                    <a:pt x="2497913" y="993651"/>
                    <a:pt x="2497913" y="992368"/>
                  </a:cubicBezTo>
                  <a:cubicBezTo>
                    <a:pt x="2497913" y="992368"/>
                    <a:pt x="2497913" y="991086"/>
                    <a:pt x="2497913" y="991086"/>
                  </a:cubicBezTo>
                  <a:cubicBezTo>
                    <a:pt x="2500478" y="988522"/>
                    <a:pt x="2504324" y="987240"/>
                    <a:pt x="2506888" y="984675"/>
                  </a:cubicBezTo>
                  <a:cubicBezTo>
                    <a:pt x="2515863" y="978265"/>
                    <a:pt x="2523556" y="992368"/>
                    <a:pt x="2532531" y="983393"/>
                  </a:cubicBezTo>
                  <a:cubicBezTo>
                    <a:pt x="2536378" y="979547"/>
                    <a:pt x="2546635" y="978265"/>
                    <a:pt x="2554328" y="978265"/>
                  </a:cubicBezTo>
                  <a:cubicBezTo>
                    <a:pt x="2563303" y="978265"/>
                    <a:pt x="2572278" y="979547"/>
                    <a:pt x="2581253" y="979547"/>
                  </a:cubicBezTo>
                  <a:cubicBezTo>
                    <a:pt x="2594075" y="979547"/>
                    <a:pt x="2605614" y="985958"/>
                    <a:pt x="2618436" y="998779"/>
                  </a:cubicBezTo>
                  <a:cubicBezTo>
                    <a:pt x="2614589" y="1001343"/>
                    <a:pt x="2609461" y="1002625"/>
                    <a:pt x="2605614" y="1003908"/>
                  </a:cubicBezTo>
                  <a:cubicBezTo>
                    <a:pt x="2599203" y="1005190"/>
                    <a:pt x="2594075" y="1007754"/>
                    <a:pt x="2596639" y="1012883"/>
                  </a:cubicBezTo>
                  <a:cubicBezTo>
                    <a:pt x="2597921" y="1015447"/>
                    <a:pt x="2603050" y="1016729"/>
                    <a:pt x="2606896" y="1018011"/>
                  </a:cubicBezTo>
                  <a:cubicBezTo>
                    <a:pt x="2609461" y="1020576"/>
                    <a:pt x="2610743" y="1024422"/>
                    <a:pt x="2613307" y="1024422"/>
                  </a:cubicBezTo>
                  <a:cubicBezTo>
                    <a:pt x="2619718" y="1025704"/>
                    <a:pt x="2622282" y="1020576"/>
                    <a:pt x="2623564" y="1014165"/>
                  </a:cubicBezTo>
                  <a:cubicBezTo>
                    <a:pt x="2651772" y="1006472"/>
                    <a:pt x="2655618" y="1007754"/>
                    <a:pt x="2687672" y="1014165"/>
                  </a:cubicBezTo>
                  <a:cubicBezTo>
                    <a:pt x="2704340" y="1016729"/>
                    <a:pt x="2721008" y="1018011"/>
                    <a:pt x="2736394" y="1025704"/>
                  </a:cubicBezTo>
                  <a:cubicBezTo>
                    <a:pt x="2742805" y="1029551"/>
                    <a:pt x="2754344" y="1020576"/>
                    <a:pt x="2762037" y="1028269"/>
                  </a:cubicBezTo>
                  <a:cubicBezTo>
                    <a:pt x="2783834" y="1023140"/>
                    <a:pt x="2796655" y="1035962"/>
                    <a:pt x="2810759" y="1048783"/>
                  </a:cubicBezTo>
                  <a:cubicBezTo>
                    <a:pt x="2815888" y="1053912"/>
                    <a:pt x="2822298" y="1059040"/>
                    <a:pt x="2827427" y="1064169"/>
                  </a:cubicBezTo>
                  <a:cubicBezTo>
                    <a:pt x="2826145" y="1064169"/>
                    <a:pt x="2826145" y="1064169"/>
                    <a:pt x="2826145" y="1064169"/>
                  </a:cubicBezTo>
                  <a:cubicBezTo>
                    <a:pt x="2826145" y="1064169"/>
                    <a:pt x="2824863" y="1065451"/>
                    <a:pt x="2824863" y="1065451"/>
                  </a:cubicBezTo>
                  <a:cubicBezTo>
                    <a:pt x="2823580" y="1066733"/>
                    <a:pt x="2822298" y="1066733"/>
                    <a:pt x="2821016" y="1068015"/>
                  </a:cubicBezTo>
                  <a:cubicBezTo>
                    <a:pt x="2821016" y="1068015"/>
                    <a:pt x="2821016" y="1069298"/>
                    <a:pt x="2821016" y="1070580"/>
                  </a:cubicBezTo>
                  <a:cubicBezTo>
                    <a:pt x="2822298" y="1069298"/>
                    <a:pt x="2823580" y="1066733"/>
                    <a:pt x="2824863" y="1065451"/>
                  </a:cubicBezTo>
                  <a:cubicBezTo>
                    <a:pt x="2826145" y="1064169"/>
                    <a:pt x="2826145" y="1064169"/>
                    <a:pt x="2827427" y="1064169"/>
                  </a:cubicBezTo>
                  <a:cubicBezTo>
                    <a:pt x="2835120" y="1064169"/>
                    <a:pt x="2844095" y="1064169"/>
                    <a:pt x="2850506" y="1066733"/>
                  </a:cubicBezTo>
                  <a:cubicBezTo>
                    <a:pt x="2879995" y="1078272"/>
                    <a:pt x="2909485" y="1091094"/>
                    <a:pt x="2938974" y="1101352"/>
                  </a:cubicBezTo>
                  <a:cubicBezTo>
                    <a:pt x="2950514" y="1106480"/>
                    <a:pt x="2960771" y="1112891"/>
                    <a:pt x="2967182" y="1121866"/>
                  </a:cubicBezTo>
                  <a:cubicBezTo>
                    <a:pt x="2974874" y="1132123"/>
                    <a:pt x="2982568" y="1135969"/>
                    <a:pt x="2994107" y="1135969"/>
                  </a:cubicBezTo>
                  <a:cubicBezTo>
                    <a:pt x="3009493" y="1135969"/>
                    <a:pt x="3015903" y="1150073"/>
                    <a:pt x="3027443" y="1155202"/>
                  </a:cubicBezTo>
                  <a:cubicBezTo>
                    <a:pt x="3037700" y="1178281"/>
                    <a:pt x="3058214" y="1187256"/>
                    <a:pt x="3082576" y="1191102"/>
                  </a:cubicBezTo>
                  <a:cubicBezTo>
                    <a:pt x="3092833" y="1193666"/>
                    <a:pt x="3099244" y="1197513"/>
                    <a:pt x="3104372" y="1206488"/>
                  </a:cubicBezTo>
                  <a:cubicBezTo>
                    <a:pt x="3121040" y="1232131"/>
                    <a:pt x="3138991" y="1246235"/>
                    <a:pt x="3168480" y="1259056"/>
                  </a:cubicBezTo>
                  <a:cubicBezTo>
                    <a:pt x="3173608" y="1261621"/>
                    <a:pt x="3177455" y="1266749"/>
                    <a:pt x="3181302" y="1271878"/>
                  </a:cubicBezTo>
                  <a:cubicBezTo>
                    <a:pt x="3183866" y="1274442"/>
                    <a:pt x="3182584" y="1279571"/>
                    <a:pt x="3183866" y="1283417"/>
                  </a:cubicBezTo>
                  <a:cubicBezTo>
                    <a:pt x="3183866" y="1284699"/>
                    <a:pt x="3185148" y="1287264"/>
                    <a:pt x="3186430" y="1291110"/>
                  </a:cubicBezTo>
                  <a:cubicBezTo>
                    <a:pt x="3192841" y="1292393"/>
                    <a:pt x="3199251" y="1293675"/>
                    <a:pt x="3206945" y="1294957"/>
                  </a:cubicBezTo>
                  <a:cubicBezTo>
                    <a:pt x="3209509" y="1302650"/>
                    <a:pt x="3213356" y="1310343"/>
                    <a:pt x="3218484" y="1318036"/>
                  </a:cubicBezTo>
                  <a:cubicBezTo>
                    <a:pt x="3219766" y="1320600"/>
                    <a:pt x="3226177" y="1321882"/>
                    <a:pt x="3231305" y="1323164"/>
                  </a:cubicBezTo>
                  <a:lnTo>
                    <a:pt x="3231732" y="1324018"/>
                  </a:lnTo>
                  <a:lnTo>
                    <a:pt x="3230023" y="1323164"/>
                  </a:lnTo>
                  <a:cubicBezTo>
                    <a:pt x="3231305" y="1324446"/>
                    <a:pt x="3232588" y="1327011"/>
                    <a:pt x="3233870" y="1328293"/>
                  </a:cubicBezTo>
                  <a:lnTo>
                    <a:pt x="3231732" y="1324018"/>
                  </a:lnTo>
                  <a:lnTo>
                    <a:pt x="3232588" y="1324446"/>
                  </a:lnTo>
                  <a:cubicBezTo>
                    <a:pt x="3232588" y="1324446"/>
                    <a:pt x="3232588" y="1323164"/>
                    <a:pt x="3231305" y="1323164"/>
                  </a:cubicBezTo>
                  <a:cubicBezTo>
                    <a:pt x="3236434" y="1325729"/>
                    <a:pt x="3242845" y="1328293"/>
                    <a:pt x="3245410" y="1332139"/>
                  </a:cubicBezTo>
                  <a:cubicBezTo>
                    <a:pt x="3254385" y="1344961"/>
                    <a:pt x="3262077" y="1360347"/>
                    <a:pt x="3269770" y="1374450"/>
                  </a:cubicBezTo>
                  <a:cubicBezTo>
                    <a:pt x="3276181" y="1371886"/>
                    <a:pt x="3281310" y="1370604"/>
                    <a:pt x="3287720" y="1368040"/>
                  </a:cubicBezTo>
                  <a:cubicBezTo>
                    <a:pt x="3289002" y="1371886"/>
                    <a:pt x="3289002" y="1374450"/>
                    <a:pt x="3290285" y="1377015"/>
                  </a:cubicBezTo>
                  <a:cubicBezTo>
                    <a:pt x="3290285" y="1378297"/>
                    <a:pt x="3290285" y="1379579"/>
                    <a:pt x="3290285" y="1380861"/>
                  </a:cubicBezTo>
                  <a:cubicBezTo>
                    <a:pt x="3290285" y="1379579"/>
                    <a:pt x="3291567" y="1379579"/>
                    <a:pt x="3292849" y="1379579"/>
                  </a:cubicBezTo>
                  <a:cubicBezTo>
                    <a:pt x="3292849" y="1378297"/>
                    <a:pt x="3291567" y="1377015"/>
                    <a:pt x="3290285" y="1375733"/>
                  </a:cubicBezTo>
                  <a:cubicBezTo>
                    <a:pt x="3290285" y="1375733"/>
                    <a:pt x="3290285" y="1374450"/>
                    <a:pt x="3290285" y="1374450"/>
                  </a:cubicBezTo>
                  <a:cubicBezTo>
                    <a:pt x="3301824" y="1377015"/>
                    <a:pt x="3305671" y="1388554"/>
                    <a:pt x="3313364" y="1393683"/>
                  </a:cubicBezTo>
                  <a:cubicBezTo>
                    <a:pt x="3347982" y="1420608"/>
                    <a:pt x="3349264" y="1420608"/>
                    <a:pt x="3360803" y="1452662"/>
                  </a:cubicBezTo>
                  <a:cubicBezTo>
                    <a:pt x="3363368" y="1459073"/>
                    <a:pt x="3365932" y="1465483"/>
                    <a:pt x="3371061" y="1469330"/>
                  </a:cubicBezTo>
                  <a:cubicBezTo>
                    <a:pt x="3413371" y="1506513"/>
                    <a:pt x="3430039" y="1532156"/>
                    <a:pt x="3444143" y="1578313"/>
                  </a:cubicBezTo>
                  <a:cubicBezTo>
                    <a:pt x="3449272" y="1593699"/>
                    <a:pt x="3458247" y="1607803"/>
                    <a:pt x="3468504" y="1620624"/>
                  </a:cubicBezTo>
                  <a:cubicBezTo>
                    <a:pt x="3477479" y="1630881"/>
                    <a:pt x="3490301" y="1636010"/>
                    <a:pt x="3494147" y="1650114"/>
                  </a:cubicBezTo>
                  <a:cubicBezTo>
                    <a:pt x="3496712" y="1661653"/>
                    <a:pt x="3500558" y="1673193"/>
                    <a:pt x="3503122" y="1686014"/>
                  </a:cubicBezTo>
                  <a:cubicBezTo>
                    <a:pt x="3510816" y="1687296"/>
                    <a:pt x="3519790" y="1686014"/>
                    <a:pt x="3526201" y="1696271"/>
                  </a:cubicBezTo>
                  <a:cubicBezTo>
                    <a:pt x="3535176" y="1710375"/>
                    <a:pt x="3547998" y="1723197"/>
                    <a:pt x="3558255" y="1736018"/>
                  </a:cubicBezTo>
                  <a:cubicBezTo>
                    <a:pt x="3559537" y="1737300"/>
                    <a:pt x="3563384" y="1738582"/>
                    <a:pt x="3563384" y="1741147"/>
                  </a:cubicBezTo>
                  <a:cubicBezTo>
                    <a:pt x="3564666" y="1760379"/>
                    <a:pt x="3573641" y="1774483"/>
                    <a:pt x="3587745" y="1786022"/>
                  </a:cubicBezTo>
                  <a:cubicBezTo>
                    <a:pt x="3589027" y="1787304"/>
                    <a:pt x="3586462" y="1793715"/>
                    <a:pt x="3585181" y="1797561"/>
                  </a:cubicBezTo>
                  <a:cubicBezTo>
                    <a:pt x="3599284" y="1807819"/>
                    <a:pt x="3614670" y="1818076"/>
                    <a:pt x="3622363" y="1836026"/>
                  </a:cubicBezTo>
                  <a:cubicBezTo>
                    <a:pt x="3624927" y="1841155"/>
                    <a:pt x="3631338" y="1845001"/>
                    <a:pt x="3630056" y="1852694"/>
                  </a:cubicBezTo>
                  <a:cubicBezTo>
                    <a:pt x="3628773" y="1857823"/>
                    <a:pt x="3630056" y="1864234"/>
                    <a:pt x="3633902" y="1866798"/>
                  </a:cubicBezTo>
                  <a:cubicBezTo>
                    <a:pt x="3654416" y="1887312"/>
                    <a:pt x="3664674" y="1914238"/>
                    <a:pt x="3678778" y="1938598"/>
                  </a:cubicBezTo>
                  <a:cubicBezTo>
                    <a:pt x="3685188" y="1950138"/>
                    <a:pt x="3701856" y="1952702"/>
                    <a:pt x="3704421" y="1966806"/>
                  </a:cubicBezTo>
                  <a:cubicBezTo>
                    <a:pt x="3706985" y="1978345"/>
                    <a:pt x="3710832" y="1989885"/>
                    <a:pt x="3724935" y="1993731"/>
                  </a:cubicBezTo>
                  <a:cubicBezTo>
                    <a:pt x="3722371" y="2010399"/>
                    <a:pt x="3740321" y="2021939"/>
                    <a:pt x="3732628" y="2041171"/>
                  </a:cubicBezTo>
                  <a:cubicBezTo>
                    <a:pt x="3742885" y="2042453"/>
                    <a:pt x="3750578" y="2045018"/>
                    <a:pt x="3759553" y="2046299"/>
                  </a:cubicBezTo>
                  <a:cubicBezTo>
                    <a:pt x="3763400" y="2055275"/>
                    <a:pt x="3768528" y="2064250"/>
                    <a:pt x="3772375" y="2073225"/>
                  </a:cubicBezTo>
                  <a:cubicBezTo>
                    <a:pt x="3774939" y="2082200"/>
                    <a:pt x="3778786" y="2087328"/>
                    <a:pt x="3786479" y="2091175"/>
                  </a:cubicBezTo>
                  <a:cubicBezTo>
                    <a:pt x="3791607" y="2093739"/>
                    <a:pt x="3795453" y="2098868"/>
                    <a:pt x="3799301" y="2103996"/>
                  </a:cubicBezTo>
                  <a:cubicBezTo>
                    <a:pt x="3805711" y="2114254"/>
                    <a:pt x="3810839" y="2127075"/>
                    <a:pt x="3819815" y="2136050"/>
                  </a:cubicBezTo>
                  <a:cubicBezTo>
                    <a:pt x="3826225" y="2143743"/>
                    <a:pt x="3837765" y="2148872"/>
                    <a:pt x="3846740" y="2156565"/>
                  </a:cubicBezTo>
                  <a:cubicBezTo>
                    <a:pt x="3855715" y="2165540"/>
                    <a:pt x="3860844" y="2177079"/>
                    <a:pt x="3871101" y="2182208"/>
                  </a:cubicBezTo>
                  <a:cubicBezTo>
                    <a:pt x="3880076" y="2187336"/>
                    <a:pt x="3878793" y="2207851"/>
                    <a:pt x="3896744" y="2197594"/>
                  </a:cubicBezTo>
                  <a:cubicBezTo>
                    <a:pt x="3896744" y="2197594"/>
                    <a:pt x="3905719" y="2205287"/>
                    <a:pt x="3905719" y="2209133"/>
                  </a:cubicBezTo>
                  <a:cubicBezTo>
                    <a:pt x="3905719" y="2223237"/>
                    <a:pt x="3905719" y="2233494"/>
                    <a:pt x="3926233" y="2234776"/>
                  </a:cubicBezTo>
                  <a:cubicBezTo>
                    <a:pt x="3932644" y="2236059"/>
                    <a:pt x="3937773" y="2246316"/>
                    <a:pt x="3942901" y="2251444"/>
                  </a:cubicBezTo>
                  <a:cubicBezTo>
                    <a:pt x="3946748" y="2255291"/>
                    <a:pt x="3951876" y="2257855"/>
                    <a:pt x="3955723" y="2260419"/>
                  </a:cubicBezTo>
                  <a:cubicBezTo>
                    <a:pt x="3962134" y="2270676"/>
                    <a:pt x="3968544" y="2280934"/>
                    <a:pt x="3976238" y="2293755"/>
                  </a:cubicBezTo>
                  <a:cubicBezTo>
                    <a:pt x="3982649" y="2295038"/>
                    <a:pt x="3992906" y="2293755"/>
                    <a:pt x="3999316" y="2297602"/>
                  </a:cubicBezTo>
                  <a:cubicBezTo>
                    <a:pt x="4021113" y="2311706"/>
                    <a:pt x="4044192" y="2324527"/>
                    <a:pt x="4054449" y="2347606"/>
                  </a:cubicBezTo>
                  <a:cubicBezTo>
                    <a:pt x="4064706" y="2370685"/>
                    <a:pt x="4081375" y="2386070"/>
                    <a:pt x="4103171" y="2396328"/>
                  </a:cubicBezTo>
                  <a:cubicBezTo>
                    <a:pt x="4105735" y="2402739"/>
                    <a:pt x="4105735" y="2409149"/>
                    <a:pt x="4108300" y="2415560"/>
                  </a:cubicBezTo>
                  <a:cubicBezTo>
                    <a:pt x="4113429" y="2428382"/>
                    <a:pt x="4113429" y="2428382"/>
                    <a:pt x="4140354" y="2441203"/>
                  </a:cubicBezTo>
                  <a:cubicBezTo>
                    <a:pt x="4148046" y="2445050"/>
                    <a:pt x="4155740" y="2450178"/>
                    <a:pt x="4154457" y="2461718"/>
                  </a:cubicBezTo>
                  <a:cubicBezTo>
                    <a:pt x="4154457" y="2466846"/>
                    <a:pt x="4155740" y="2470693"/>
                    <a:pt x="4155740" y="2475821"/>
                  </a:cubicBezTo>
                  <a:cubicBezTo>
                    <a:pt x="4154457" y="2475821"/>
                    <a:pt x="4154457" y="2475821"/>
                    <a:pt x="4154457" y="2475821"/>
                  </a:cubicBezTo>
                  <a:cubicBezTo>
                    <a:pt x="4154457" y="2477103"/>
                    <a:pt x="4154457" y="2477103"/>
                    <a:pt x="4154457" y="2478386"/>
                  </a:cubicBezTo>
                  <a:cubicBezTo>
                    <a:pt x="4153175" y="2479668"/>
                    <a:pt x="4151893" y="2482232"/>
                    <a:pt x="4151893" y="2483514"/>
                  </a:cubicBezTo>
                  <a:cubicBezTo>
                    <a:pt x="4150611" y="2484796"/>
                    <a:pt x="4153175" y="2486079"/>
                    <a:pt x="4154457" y="2487361"/>
                  </a:cubicBezTo>
                  <a:cubicBezTo>
                    <a:pt x="4154457" y="2486079"/>
                    <a:pt x="4154457" y="2484796"/>
                    <a:pt x="4154457" y="2483514"/>
                  </a:cubicBezTo>
                  <a:cubicBezTo>
                    <a:pt x="4154457" y="2482232"/>
                    <a:pt x="4154457" y="2479668"/>
                    <a:pt x="4154457" y="2478386"/>
                  </a:cubicBezTo>
                  <a:cubicBezTo>
                    <a:pt x="4155740" y="2478386"/>
                    <a:pt x="4155740" y="2477103"/>
                    <a:pt x="4155740" y="2477103"/>
                  </a:cubicBezTo>
                  <a:cubicBezTo>
                    <a:pt x="4155740" y="2475821"/>
                    <a:pt x="4155740" y="2475821"/>
                    <a:pt x="4155740" y="2475821"/>
                  </a:cubicBezTo>
                  <a:cubicBezTo>
                    <a:pt x="4162150" y="2473257"/>
                    <a:pt x="4169843" y="2469410"/>
                    <a:pt x="4176254" y="2466846"/>
                  </a:cubicBezTo>
                  <a:cubicBezTo>
                    <a:pt x="4189075" y="2461718"/>
                    <a:pt x="4189075" y="2461718"/>
                    <a:pt x="4199332" y="2479668"/>
                  </a:cubicBezTo>
                  <a:cubicBezTo>
                    <a:pt x="4207026" y="2484796"/>
                    <a:pt x="4209590" y="2475821"/>
                    <a:pt x="4216001" y="2474539"/>
                  </a:cubicBezTo>
                  <a:cubicBezTo>
                    <a:pt x="4222412" y="2474539"/>
                    <a:pt x="4228822" y="2473257"/>
                    <a:pt x="4237797" y="2471975"/>
                  </a:cubicBezTo>
                  <a:cubicBezTo>
                    <a:pt x="4240361" y="2482232"/>
                    <a:pt x="4242926" y="2491207"/>
                    <a:pt x="4246772" y="2502747"/>
                  </a:cubicBezTo>
                  <a:cubicBezTo>
                    <a:pt x="4253183" y="2497618"/>
                    <a:pt x="4257029" y="2493772"/>
                    <a:pt x="4262158" y="2488643"/>
                  </a:cubicBezTo>
                  <a:cubicBezTo>
                    <a:pt x="4272415" y="2501464"/>
                    <a:pt x="4287801" y="2502747"/>
                    <a:pt x="4301905" y="2507875"/>
                  </a:cubicBezTo>
                  <a:cubicBezTo>
                    <a:pt x="4316009" y="2514286"/>
                    <a:pt x="4331395" y="2525826"/>
                    <a:pt x="4345498" y="2524543"/>
                  </a:cubicBezTo>
                  <a:cubicBezTo>
                    <a:pt x="4362166" y="2523261"/>
                    <a:pt x="4372423" y="2543776"/>
                    <a:pt x="4389092" y="2529672"/>
                  </a:cubicBezTo>
                  <a:cubicBezTo>
                    <a:pt x="4391656" y="2541211"/>
                    <a:pt x="4394220" y="2548904"/>
                    <a:pt x="4396784" y="2557879"/>
                  </a:cubicBezTo>
                  <a:cubicBezTo>
                    <a:pt x="4400631" y="2556597"/>
                    <a:pt x="4404477" y="2556597"/>
                    <a:pt x="4407042" y="2555315"/>
                  </a:cubicBezTo>
                  <a:cubicBezTo>
                    <a:pt x="4408324" y="2555315"/>
                    <a:pt x="4408324" y="2552751"/>
                    <a:pt x="4409606" y="2552751"/>
                  </a:cubicBezTo>
                  <a:cubicBezTo>
                    <a:pt x="4424992" y="2547622"/>
                    <a:pt x="4436531" y="2563008"/>
                    <a:pt x="4453200" y="2557879"/>
                  </a:cubicBezTo>
                  <a:cubicBezTo>
                    <a:pt x="4468585" y="2552751"/>
                    <a:pt x="4483971" y="2564290"/>
                    <a:pt x="4499357" y="2568137"/>
                  </a:cubicBezTo>
                  <a:cubicBezTo>
                    <a:pt x="4507049" y="2570701"/>
                    <a:pt x="4513460" y="2579676"/>
                    <a:pt x="4521154" y="2586087"/>
                  </a:cubicBezTo>
                  <a:cubicBezTo>
                    <a:pt x="4528846" y="2583523"/>
                    <a:pt x="4535257" y="2579676"/>
                    <a:pt x="4542950" y="2579676"/>
                  </a:cubicBezTo>
                  <a:cubicBezTo>
                    <a:pt x="4549361" y="2579676"/>
                    <a:pt x="4555772" y="2584804"/>
                    <a:pt x="4560900" y="2588651"/>
                  </a:cubicBezTo>
                  <a:cubicBezTo>
                    <a:pt x="4568594" y="2593780"/>
                    <a:pt x="4575004" y="2600190"/>
                    <a:pt x="4582697" y="2605319"/>
                  </a:cubicBezTo>
                  <a:cubicBezTo>
                    <a:pt x="4583979" y="2605319"/>
                    <a:pt x="4585261" y="2605319"/>
                    <a:pt x="4587826" y="2606601"/>
                  </a:cubicBezTo>
                  <a:cubicBezTo>
                    <a:pt x="4594237" y="2605319"/>
                    <a:pt x="4601929" y="2602755"/>
                    <a:pt x="4609622" y="2601473"/>
                  </a:cubicBezTo>
                  <a:cubicBezTo>
                    <a:pt x="4614751" y="2601473"/>
                    <a:pt x="4622443" y="2604037"/>
                    <a:pt x="4623726" y="2606601"/>
                  </a:cubicBezTo>
                  <a:cubicBezTo>
                    <a:pt x="4635265" y="2632244"/>
                    <a:pt x="4658344" y="2630962"/>
                    <a:pt x="4681423" y="2630962"/>
                  </a:cubicBezTo>
                  <a:cubicBezTo>
                    <a:pt x="4682705" y="2630962"/>
                    <a:pt x="4683987" y="2632244"/>
                    <a:pt x="4686551" y="2633527"/>
                  </a:cubicBezTo>
                  <a:cubicBezTo>
                    <a:pt x="4689116" y="2637373"/>
                    <a:pt x="4690398" y="2643784"/>
                    <a:pt x="4694245" y="2648912"/>
                  </a:cubicBezTo>
                  <a:cubicBezTo>
                    <a:pt x="4696809" y="2652759"/>
                    <a:pt x="4705783" y="2657887"/>
                    <a:pt x="4707066" y="2656605"/>
                  </a:cubicBezTo>
                  <a:cubicBezTo>
                    <a:pt x="4725016" y="2643784"/>
                    <a:pt x="4741684" y="2666863"/>
                    <a:pt x="4759634" y="2656605"/>
                  </a:cubicBezTo>
                  <a:cubicBezTo>
                    <a:pt x="4780149" y="2663016"/>
                    <a:pt x="4800663" y="2668144"/>
                    <a:pt x="4819896" y="2675837"/>
                  </a:cubicBezTo>
                  <a:cubicBezTo>
                    <a:pt x="4848103" y="2686095"/>
                    <a:pt x="4876311" y="2693788"/>
                    <a:pt x="4908365" y="2691223"/>
                  </a:cubicBezTo>
                  <a:cubicBezTo>
                    <a:pt x="4922468" y="2689941"/>
                    <a:pt x="4936571" y="2687377"/>
                    <a:pt x="4951957" y="2689941"/>
                  </a:cubicBezTo>
                  <a:cubicBezTo>
                    <a:pt x="4963497" y="2691223"/>
                    <a:pt x="4972472" y="2689941"/>
                    <a:pt x="4980165" y="2700198"/>
                  </a:cubicBezTo>
                  <a:cubicBezTo>
                    <a:pt x="4984011" y="2705327"/>
                    <a:pt x="4991705" y="2705327"/>
                    <a:pt x="4998115" y="2702763"/>
                  </a:cubicBezTo>
                  <a:cubicBezTo>
                    <a:pt x="5004526" y="2700198"/>
                    <a:pt x="5004526" y="2688659"/>
                    <a:pt x="5013501" y="2692506"/>
                  </a:cubicBezTo>
                  <a:cubicBezTo>
                    <a:pt x="5031451" y="2698916"/>
                    <a:pt x="5050683" y="2686095"/>
                    <a:pt x="5067351" y="2695070"/>
                  </a:cubicBezTo>
                  <a:cubicBezTo>
                    <a:pt x="5075045" y="2698916"/>
                    <a:pt x="5078891" y="2697634"/>
                    <a:pt x="5084019" y="2692506"/>
                  </a:cubicBezTo>
                  <a:cubicBezTo>
                    <a:pt x="5085302" y="2692506"/>
                    <a:pt x="5092994" y="2695070"/>
                    <a:pt x="5095559" y="2698916"/>
                  </a:cubicBezTo>
                  <a:cubicBezTo>
                    <a:pt x="5104534" y="2710456"/>
                    <a:pt x="5112227" y="2705327"/>
                    <a:pt x="5119920" y="2695070"/>
                  </a:cubicBezTo>
                  <a:cubicBezTo>
                    <a:pt x="5126331" y="2702763"/>
                    <a:pt x="5132742" y="2710456"/>
                    <a:pt x="5140434" y="2719431"/>
                  </a:cubicBezTo>
                  <a:cubicBezTo>
                    <a:pt x="5148127" y="2698916"/>
                    <a:pt x="5162231" y="2704045"/>
                    <a:pt x="5177617" y="2709174"/>
                  </a:cubicBezTo>
                  <a:cubicBezTo>
                    <a:pt x="5186591" y="2701481"/>
                    <a:pt x="5193002" y="2689941"/>
                    <a:pt x="5209671" y="2691223"/>
                  </a:cubicBezTo>
                  <a:cubicBezTo>
                    <a:pt x="5225056" y="2691223"/>
                    <a:pt x="5226339" y="2707891"/>
                    <a:pt x="5239160" y="2707891"/>
                  </a:cubicBezTo>
                  <a:cubicBezTo>
                    <a:pt x="5243007" y="2704045"/>
                    <a:pt x="5245571" y="2697634"/>
                    <a:pt x="5250699" y="2696352"/>
                  </a:cubicBezTo>
                  <a:cubicBezTo>
                    <a:pt x="5263521" y="2692506"/>
                    <a:pt x="5273779" y="2698916"/>
                    <a:pt x="5284036" y="2706609"/>
                  </a:cubicBezTo>
                  <a:cubicBezTo>
                    <a:pt x="5294293" y="2702763"/>
                    <a:pt x="5299422" y="2688659"/>
                    <a:pt x="5316090" y="2695070"/>
                  </a:cubicBezTo>
                  <a:cubicBezTo>
                    <a:pt x="5325065" y="2698916"/>
                    <a:pt x="5337886" y="2692506"/>
                    <a:pt x="5349425" y="2691223"/>
                  </a:cubicBezTo>
                  <a:cubicBezTo>
                    <a:pt x="5367376" y="2687377"/>
                    <a:pt x="5386608" y="2688659"/>
                    <a:pt x="5401994" y="2698916"/>
                  </a:cubicBezTo>
                  <a:cubicBezTo>
                    <a:pt x="5422508" y="2683530"/>
                    <a:pt x="5422508" y="2683530"/>
                    <a:pt x="5443022" y="2683530"/>
                  </a:cubicBezTo>
                  <a:cubicBezTo>
                    <a:pt x="5462255" y="2683530"/>
                    <a:pt x="5480205" y="2686095"/>
                    <a:pt x="5499438" y="2678402"/>
                  </a:cubicBezTo>
                  <a:cubicBezTo>
                    <a:pt x="5516105" y="2671991"/>
                    <a:pt x="5531491" y="2677120"/>
                    <a:pt x="5545595" y="2689941"/>
                  </a:cubicBezTo>
                  <a:cubicBezTo>
                    <a:pt x="5552006" y="2684813"/>
                    <a:pt x="5557135" y="2679684"/>
                    <a:pt x="5564827" y="2673273"/>
                  </a:cubicBezTo>
                  <a:cubicBezTo>
                    <a:pt x="5577649" y="2678402"/>
                    <a:pt x="5593035" y="2684813"/>
                    <a:pt x="5605856" y="2689941"/>
                  </a:cubicBezTo>
                  <a:cubicBezTo>
                    <a:pt x="5612267" y="2686095"/>
                    <a:pt x="5618678" y="2682248"/>
                    <a:pt x="5625089" y="2678402"/>
                  </a:cubicBezTo>
                  <a:lnTo>
                    <a:pt x="5625467" y="2679662"/>
                  </a:lnTo>
                  <a:lnTo>
                    <a:pt x="5625089" y="2679684"/>
                  </a:lnTo>
                  <a:lnTo>
                    <a:pt x="5626272" y="2682345"/>
                  </a:lnTo>
                  <a:lnTo>
                    <a:pt x="5628935" y="2691223"/>
                  </a:lnTo>
                  <a:cubicBezTo>
                    <a:pt x="5628935" y="2691223"/>
                    <a:pt x="5630218" y="2691223"/>
                    <a:pt x="5630218" y="2691223"/>
                  </a:cubicBezTo>
                  <a:lnTo>
                    <a:pt x="5626272" y="2682345"/>
                  </a:lnTo>
                  <a:lnTo>
                    <a:pt x="5625467" y="2679662"/>
                  </a:lnTo>
                  <a:lnTo>
                    <a:pt x="5636148" y="2679043"/>
                  </a:lnTo>
                  <a:cubicBezTo>
                    <a:pt x="5639513" y="2678082"/>
                    <a:pt x="5642398" y="2675838"/>
                    <a:pt x="5644321" y="2670709"/>
                  </a:cubicBezTo>
                  <a:cubicBezTo>
                    <a:pt x="5646885" y="2665580"/>
                    <a:pt x="5654578" y="2664298"/>
                    <a:pt x="5659707" y="2660452"/>
                  </a:cubicBezTo>
                  <a:cubicBezTo>
                    <a:pt x="5663553" y="2668144"/>
                    <a:pt x="5666118" y="2673273"/>
                    <a:pt x="5669964" y="2680966"/>
                  </a:cubicBezTo>
                  <a:cubicBezTo>
                    <a:pt x="5676375" y="2671991"/>
                    <a:pt x="5681504" y="2665580"/>
                    <a:pt x="5687914" y="2656605"/>
                  </a:cubicBezTo>
                  <a:cubicBezTo>
                    <a:pt x="5694325" y="2661734"/>
                    <a:pt x="5700736" y="2665580"/>
                    <a:pt x="5707147" y="2670709"/>
                  </a:cubicBezTo>
                  <a:cubicBezTo>
                    <a:pt x="5712275" y="2666863"/>
                    <a:pt x="5718686" y="2661734"/>
                    <a:pt x="5725096" y="2657887"/>
                  </a:cubicBezTo>
                  <a:cubicBezTo>
                    <a:pt x="5735354" y="2651477"/>
                    <a:pt x="5737918" y="2652759"/>
                    <a:pt x="5750740" y="2668144"/>
                  </a:cubicBezTo>
                  <a:cubicBezTo>
                    <a:pt x="5753304" y="2665580"/>
                    <a:pt x="5757150" y="2663016"/>
                    <a:pt x="5758433" y="2660452"/>
                  </a:cubicBezTo>
                  <a:cubicBezTo>
                    <a:pt x="5767408" y="2639937"/>
                    <a:pt x="5772536" y="2638655"/>
                    <a:pt x="5793051" y="2656605"/>
                  </a:cubicBezTo>
                  <a:cubicBezTo>
                    <a:pt x="5796898" y="2650194"/>
                    <a:pt x="5798179" y="2642501"/>
                    <a:pt x="5803308" y="2641220"/>
                  </a:cubicBezTo>
                  <a:lnTo>
                    <a:pt x="5812738" y="2638863"/>
                  </a:lnTo>
                  <a:lnTo>
                    <a:pt x="5812738" y="2740845"/>
                  </a:lnTo>
                  <a:lnTo>
                    <a:pt x="5812284" y="2741227"/>
                  </a:lnTo>
                  <a:cubicBezTo>
                    <a:pt x="5808437" y="2747638"/>
                    <a:pt x="5802026" y="2747638"/>
                    <a:pt x="5795615" y="2741227"/>
                  </a:cubicBezTo>
                  <a:cubicBezTo>
                    <a:pt x="5793051" y="2739945"/>
                    <a:pt x="5787922" y="2739945"/>
                    <a:pt x="5784076" y="2739945"/>
                  </a:cubicBezTo>
                  <a:cubicBezTo>
                    <a:pt x="5781512" y="2739945"/>
                    <a:pt x="5777665" y="2742510"/>
                    <a:pt x="5777665" y="2743792"/>
                  </a:cubicBezTo>
                  <a:cubicBezTo>
                    <a:pt x="5775101" y="2755331"/>
                    <a:pt x="5764844" y="2756613"/>
                    <a:pt x="5755869" y="2756613"/>
                  </a:cubicBezTo>
                  <a:cubicBezTo>
                    <a:pt x="5740483" y="2755331"/>
                    <a:pt x="5725096" y="2751485"/>
                    <a:pt x="5705864" y="2748920"/>
                  </a:cubicBezTo>
                  <a:cubicBezTo>
                    <a:pt x="5703300" y="2750203"/>
                    <a:pt x="5696890" y="2755331"/>
                    <a:pt x="5691761" y="2760460"/>
                  </a:cubicBezTo>
                  <a:cubicBezTo>
                    <a:pt x="5689196" y="2759178"/>
                    <a:pt x="5686632" y="2759178"/>
                    <a:pt x="5685350" y="2757895"/>
                  </a:cubicBezTo>
                  <a:cubicBezTo>
                    <a:pt x="5677657" y="2743792"/>
                    <a:pt x="5669964" y="2729688"/>
                    <a:pt x="5662271" y="2714302"/>
                  </a:cubicBezTo>
                  <a:cubicBezTo>
                    <a:pt x="5650732" y="2727124"/>
                    <a:pt x="5667400" y="2746356"/>
                    <a:pt x="5648167" y="2757895"/>
                  </a:cubicBezTo>
                  <a:cubicBezTo>
                    <a:pt x="5643039" y="2754049"/>
                    <a:pt x="5636628" y="2750203"/>
                    <a:pt x="5630218" y="2746356"/>
                  </a:cubicBezTo>
                  <a:cubicBezTo>
                    <a:pt x="5622524" y="2752767"/>
                    <a:pt x="5617396" y="2759178"/>
                    <a:pt x="5604574" y="2761742"/>
                  </a:cubicBezTo>
                  <a:cubicBezTo>
                    <a:pt x="5590470" y="2763024"/>
                    <a:pt x="5586624" y="2751485"/>
                    <a:pt x="5575085" y="2750203"/>
                  </a:cubicBezTo>
                  <a:cubicBezTo>
                    <a:pt x="5573802" y="2755331"/>
                    <a:pt x="5572521" y="2761742"/>
                    <a:pt x="5571238" y="2769435"/>
                  </a:cubicBezTo>
                  <a:cubicBezTo>
                    <a:pt x="5559699" y="2773281"/>
                    <a:pt x="5546877" y="2782257"/>
                    <a:pt x="5535338" y="2780974"/>
                  </a:cubicBezTo>
                  <a:cubicBezTo>
                    <a:pt x="5525081" y="2779692"/>
                    <a:pt x="5514824" y="2773281"/>
                    <a:pt x="5504566" y="2783538"/>
                  </a:cubicBezTo>
                  <a:cubicBezTo>
                    <a:pt x="5494309" y="2773281"/>
                    <a:pt x="5485334" y="2780974"/>
                    <a:pt x="5475076" y="2783538"/>
                  </a:cubicBezTo>
                  <a:cubicBezTo>
                    <a:pt x="5458408" y="2787385"/>
                    <a:pt x="5441741" y="2796360"/>
                    <a:pt x="5423790" y="2786103"/>
                  </a:cubicBezTo>
                  <a:cubicBezTo>
                    <a:pt x="5421226" y="2784821"/>
                    <a:pt x="5416098" y="2784821"/>
                    <a:pt x="5412251" y="2786103"/>
                  </a:cubicBezTo>
                  <a:cubicBezTo>
                    <a:pt x="5398147" y="2789949"/>
                    <a:pt x="5384044" y="2792514"/>
                    <a:pt x="5369940" y="2796360"/>
                  </a:cubicBezTo>
                  <a:cubicBezTo>
                    <a:pt x="5355836" y="2786103"/>
                    <a:pt x="5339168" y="2792514"/>
                    <a:pt x="5326347" y="2795078"/>
                  </a:cubicBezTo>
                  <a:cubicBezTo>
                    <a:pt x="5310961" y="2797642"/>
                    <a:pt x="5304550" y="2788667"/>
                    <a:pt x="5293011" y="2786103"/>
                  </a:cubicBezTo>
                  <a:cubicBezTo>
                    <a:pt x="5287882" y="2788667"/>
                    <a:pt x="5284036" y="2791231"/>
                    <a:pt x="5277625" y="2796360"/>
                  </a:cubicBezTo>
                  <a:cubicBezTo>
                    <a:pt x="5271214" y="2787385"/>
                    <a:pt x="5264803" y="2778410"/>
                    <a:pt x="5258393" y="2769435"/>
                  </a:cubicBezTo>
                  <a:cubicBezTo>
                    <a:pt x="5249417" y="2778410"/>
                    <a:pt x="5257110" y="2783538"/>
                    <a:pt x="5258393" y="2791231"/>
                  </a:cubicBezTo>
                  <a:cubicBezTo>
                    <a:pt x="5245571" y="2793796"/>
                    <a:pt x="5232750" y="2792514"/>
                    <a:pt x="5219928" y="2797642"/>
                  </a:cubicBezTo>
                  <a:cubicBezTo>
                    <a:pt x="5203260" y="2804053"/>
                    <a:pt x="5191720" y="2792514"/>
                    <a:pt x="5182745" y="2778410"/>
                  </a:cubicBezTo>
                  <a:cubicBezTo>
                    <a:pt x="5175053" y="2782257"/>
                    <a:pt x="5168642" y="2787385"/>
                    <a:pt x="5160948" y="2789949"/>
                  </a:cubicBezTo>
                  <a:cubicBezTo>
                    <a:pt x="5153256" y="2792514"/>
                    <a:pt x="5142999" y="2789949"/>
                    <a:pt x="5136588" y="2793796"/>
                  </a:cubicBezTo>
                  <a:cubicBezTo>
                    <a:pt x="5127613" y="2798924"/>
                    <a:pt x="5122484" y="2800207"/>
                    <a:pt x="5116073" y="2791231"/>
                  </a:cubicBezTo>
                  <a:cubicBezTo>
                    <a:pt x="5114791" y="2789949"/>
                    <a:pt x="5110945" y="2791231"/>
                    <a:pt x="5109662" y="2792514"/>
                  </a:cubicBezTo>
                  <a:cubicBezTo>
                    <a:pt x="5105816" y="2801489"/>
                    <a:pt x="5096841" y="2802771"/>
                    <a:pt x="5089148" y="2800207"/>
                  </a:cubicBezTo>
                  <a:cubicBezTo>
                    <a:pt x="5072480" y="2792514"/>
                    <a:pt x="5055812" y="2795078"/>
                    <a:pt x="5037862" y="2797642"/>
                  </a:cubicBezTo>
                  <a:cubicBezTo>
                    <a:pt x="5025040" y="2798924"/>
                    <a:pt x="5010937" y="2804053"/>
                    <a:pt x="4998115" y="2795078"/>
                  </a:cubicBezTo>
                  <a:cubicBezTo>
                    <a:pt x="4995551" y="2792514"/>
                    <a:pt x="4987857" y="2793796"/>
                    <a:pt x="4982729" y="2795078"/>
                  </a:cubicBezTo>
                  <a:cubicBezTo>
                    <a:pt x="4959651" y="2801489"/>
                    <a:pt x="4935289" y="2798924"/>
                    <a:pt x="4914775" y="2792514"/>
                  </a:cubicBezTo>
                  <a:cubicBezTo>
                    <a:pt x="4882721" y="2783538"/>
                    <a:pt x="4850668" y="2782257"/>
                    <a:pt x="4818614" y="2775846"/>
                  </a:cubicBezTo>
                  <a:cubicBezTo>
                    <a:pt x="4799381" y="2771999"/>
                    <a:pt x="4781431" y="2770717"/>
                    <a:pt x="4762199" y="2766871"/>
                  </a:cubicBezTo>
                  <a:cubicBezTo>
                    <a:pt x="4749377" y="2765588"/>
                    <a:pt x="4737837" y="2763024"/>
                    <a:pt x="4726298" y="2757895"/>
                  </a:cubicBezTo>
                  <a:cubicBezTo>
                    <a:pt x="4681423" y="2737381"/>
                    <a:pt x="4635265" y="2719431"/>
                    <a:pt x="4587826" y="2706609"/>
                  </a:cubicBezTo>
                  <a:cubicBezTo>
                    <a:pt x="4587826" y="2706609"/>
                    <a:pt x="4587826" y="2705327"/>
                    <a:pt x="4587826" y="2705327"/>
                  </a:cubicBezTo>
                  <a:cubicBezTo>
                    <a:pt x="4590390" y="2704045"/>
                    <a:pt x="4592954" y="2702763"/>
                    <a:pt x="4595518" y="2701481"/>
                  </a:cubicBezTo>
                  <a:cubicBezTo>
                    <a:pt x="4596800" y="2701481"/>
                    <a:pt x="4595518" y="2697634"/>
                    <a:pt x="4595518" y="2696352"/>
                  </a:cubicBezTo>
                  <a:cubicBezTo>
                    <a:pt x="4595518" y="2696352"/>
                    <a:pt x="4592954" y="2696352"/>
                    <a:pt x="4592954" y="2697634"/>
                  </a:cubicBezTo>
                  <a:cubicBezTo>
                    <a:pt x="4590390" y="2700198"/>
                    <a:pt x="4589108" y="2702763"/>
                    <a:pt x="4587826" y="2705327"/>
                  </a:cubicBezTo>
                  <a:cubicBezTo>
                    <a:pt x="4587826" y="2705327"/>
                    <a:pt x="4586543" y="2705327"/>
                    <a:pt x="4586543" y="2705327"/>
                  </a:cubicBezTo>
                  <a:cubicBezTo>
                    <a:pt x="4572440" y="2693788"/>
                    <a:pt x="4559618" y="2682248"/>
                    <a:pt x="4537821" y="2683530"/>
                  </a:cubicBezTo>
                  <a:cubicBezTo>
                    <a:pt x="4531411" y="2684813"/>
                    <a:pt x="4523718" y="2677120"/>
                    <a:pt x="4516025" y="2675837"/>
                  </a:cubicBezTo>
                  <a:cubicBezTo>
                    <a:pt x="4500639" y="2671991"/>
                    <a:pt x="4485253" y="2665580"/>
                    <a:pt x="4472432" y="2668144"/>
                  </a:cubicBezTo>
                  <a:cubicBezTo>
                    <a:pt x="4440378" y="2675837"/>
                    <a:pt x="4412170" y="2664298"/>
                    <a:pt x="4383963" y="2655323"/>
                  </a:cubicBezTo>
                  <a:cubicBezTo>
                    <a:pt x="4389092" y="2654041"/>
                    <a:pt x="4394220" y="2652759"/>
                    <a:pt x="4403195" y="2650194"/>
                  </a:cubicBezTo>
                  <a:cubicBezTo>
                    <a:pt x="4390374" y="2646348"/>
                    <a:pt x="4386527" y="2650194"/>
                    <a:pt x="4383963" y="2655323"/>
                  </a:cubicBezTo>
                  <a:cubicBezTo>
                    <a:pt x="4362166" y="2643784"/>
                    <a:pt x="4340369" y="2630962"/>
                    <a:pt x="4318573" y="2618141"/>
                  </a:cubicBezTo>
                  <a:cubicBezTo>
                    <a:pt x="4308315" y="2613012"/>
                    <a:pt x="4299341" y="2607883"/>
                    <a:pt x="4289083" y="2604037"/>
                  </a:cubicBezTo>
                  <a:cubicBezTo>
                    <a:pt x="4280109" y="2601473"/>
                    <a:pt x="4272415" y="2597626"/>
                    <a:pt x="4266005" y="2589933"/>
                  </a:cubicBezTo>
                  <a:cubicBezTo>
                    <a:pt x="4262158" y="2586087"/>
                    <a:pt x="4253183" y="2586087"/>
                    <a:pt x="4245490" y="2583523"/>
                  </a:cubicBezTo>
                  <a:cubicBezTo>
                    <a:pt x="4217283" y="2573265"/>
                    <a:pt x="4217283" y="2573265"/>
                    <a:pt x="4200615" y="2555315"/>
                  </a:cubicBezTo>
                  <a:cubicBezTo>
                    <a:pt x="4194204" y="2555315"/>
                    <a:pt x="4187793" y="2556597"/>
                    <a:pt x="4181383" y="2557879"/>
                  </a:cubicBezTo>
                  <a:cubicBezTo>
                    <a:pt x="4174972" y="2545058"/>
                    <a:pt x="4169843" y="2533518"/>
                    <a:pt x="4162150" y="2518133"/>
                  </a:cubicBezTo>
                  <a:cubicBezTo>
                    <a:pt x="4159586" y="2528390"/>
                    <a:pt x="4158304" y="2532236"/>
                    <a:pt x="4157021" y="2538647"/>
                  </a:cubicBezTo>
                  <a:cubicBezTo>
                    <a:pt x="4140354" y="2539929"/>
                    <a:pt x="4139072" y="2525826"/>
                    <a:pt x="4133943" y="2516850"/>
                  </a:cubicBezTo>
                  <a:cubicBezTo>
                    <a:pt x="4132661" y="2514286"/>
                    <a:pt x="4136507" y="2510440"/>
                    <a:pt x="4135225" y="2509157"/>
                  </a:cubicBezTo>
                  <a:cubicBezTo>
                    <a:pt x="4133943" y="2506593"/>
                    <a:pt x="4131378" y="2501464"/>
                    <a:pt x="4128814" y="2501464"/>
                  </a:cubicBezTo>
                  <a:cubicBezTo>
                    <a:pt x="4126250" y="2500182"/>
                    <a:pt x="4122403" y="2504029"/>
                    <a:pt x="4119839" y="2506593"/>
                  </a:cubicBezTo>
                  <a:cubicBezTo>
                    <a:pt x="4117275" y="2509157"/>
                    <a:pt x="4117275" y="2514286"/>
                    <a:pt x="4114710" y="2519415"/>
                  </a:cubicBezTo>
                  <a:cubicBezTo>
                    <a:pt x="4105735" y="2515568"/>
                    <a:pt x="4100607" y="2510440"/>
                    <a:pt x="4095478" y="2510440"/>
                  </a:cubicBezTo>
                  <a:cubicBezTo>
                    <a:pt x="4082657" y="2509157"/>
                    <a:pt x="4080092" y="2500182"/>
                    <a:pt x="4076246" y="2492489"/>
                  </a:cubicBezTo>
                  <a:cubicBezTo>
                    <a:pt x="4073681" y="2487361"/>
                    <a:pt x="4076246" y="2480950"/>
                    <a:pt x="4073681" y="2477103"/>
                  </a:cubicBezTo>
                  <a:cubicBezTo>
                    <a:pt x="4064706" y="2464282"/>
                    <a:pt x="4062142" y="2447614"/>
                    <a:pt x="4040346" y="2447614"/>
                  </a:cubicBezTo>
                  <a:cubicBezTo>
                    <a:pt x="4036499" y="2447614"/>
                    <a:pt x="4032652" y="2441203"/>
                    <a:pt x="4027524" y="2437357"/>
                  </a:cubicBezTo>
                  <a:cubicBezTo>
                    <a:pt x="4023678" y="2442486"/>
                    <a:pt x="4021113" y="2446332"/>
                    <a:pt x="4017267" y="2448896"/>
                  </a:cubicBezTo>
                  <a:cubicBezTo>
                    <a:pt x="4014702" y="2451460"/>
                    <a:pt x="4008292" y="2450178"/>
                    <a:pt x="4005727" y="2448896"/>
                  </a:cubicBezTo>
                  <a:cubicBezTo>
                    <a:pt x="4003163" y="2446332"/>
                    <a:pt x="4003163" y="2441203"/>
                    <a:pt x="4000598" y="2438639"/>
                  </a:cubicBezTo>
                  <a:cubicBezTo>
                    <a:pt x="3989059" y="2421971"/>
                    <a:pt x="3980084" y="2405303"/>
                    <a:pt x="3959570" y="2395046"/>
                  </a:cubicBezTo>
                  <a:cubicBezTo>
                    <a:pt x="3941619" y="2386070"/>
                    <a:pt x="3926233" y="2369403"/>
                    <a:pt x="3912130" y="2354017"/>
                  </a:cubicBezTo>
                  <a:cubicBezTo>
                    <a:pt x="3887769" y="2329656"/>
                    <a:pt x="3864690" y="2304013"/>
                    <a:pt x="3840329" y="2278369"/>
                  </a:cubicBezTo>
                  <a:cubicBezTo>
                    <a:pt x="3840329" y="2278369"/>
                    <a:pt x="3840329" y="2277087"/>
                    <a:pt x="3840329" y="2277087"/>
                  </a:cubicBezTo>
                  <a:cubicBezTo>
                    <a:pt x="3842893" y="2277087"/>
                    <a:pt x="3844176" y="2277087"/>
                    <a:pt x="3846740" y="2277087"/>
                  </a:cubicBezTo>
                  <a:cubicBezTo>
                    <a:pt x="3845458" y="2275805"/>
                    <a:pt x="3844176" y="2273241"/>
                    <a:pt x="3842893" y="2270676"/>
                  </a:cubicBezTo>
                  <a:cubicBezTo>
                    <a:pt x="3841611" y="2273241"/>
                    <a:pt x="3841611" y="2274523"/>
                    <a:pt x="3840329" y="2277087"/>
                  </a:cubicBezTo>
                  <a:cubicBezTo>
                    <a:pt x="3839047" y="2277087"/>
                    <a:pt x="3839047" y="2277087"/>
                    <a:pt x="3837765" y="2277087"/>
                  </a:cubicBezTo>
                  <a:cubicBezTo>
                    <a:pt x="3837765" y="2277087"/>
                    <a:pt x="3839047" y="2278369"/>
                    <a:pt x="3839047" y="2278369"/>
                  </a:cubicBezTo>
                  <a:cubicBezTo>
                    <a:pt x="3824944" y="2277087"/>
                    <a:pt x="3827507" y="2259137"/>
                    <a:pt x="3812122" y="2255291"/>
                  </a:cubicBezTo>
                  <a:cubicBezTo>
                    <a:pt x="3801864" y="2252726"/>
                    <a:pt x="3795453" y="2239905"/>
                    <a:pt x="3786479" y="2233494"/>
                  </a:cubicBezTo>
                  <a:cubicBezTo>
                    <a:pt x="3774939" y="2225801"/>
                    <a:pt x="3767247" y="2216826"/>
                    <a:pt x="3758271" y="2206569"/>
                  </a:cubicBezTo>
                  <a:cubicBezTo>
                    <a:pt x="3739039" y="2183490"/>
                    <a:pt x="3737756" y="2183490"/>
                    <a:pt x="3731346" y="2151436"/>
                  </a:cubicBezTo>
                  <a:cubicBezTo>
                    <a:pt x="3706985" y="2150154"/>
                    <a:pt x="3698010" y="2134768"/>
                    <a:pt x="3691599" y="2115536"/>
                  </a:cubicBezTo>
                  <a:cubicBezTo>
                    <a:pt x="3689035" y="2109125"/>
                    <a:pt x="3687753" y="2101432"/>
                    <a:pt x="3685188" y="2093739"/>
                  </a:cubicBezTo>
                  <a:cubicBezTo>
                    <a:pt x="3683907" y="2089893"/>
                    <a:pt x="3680060" y="2086046"/>
                    <a:pt x="3677496" y="2080918"/>
                  </a:cubicBezTo>
                  <a:cubicBezTo>
                    <a:pt x="3669802" y="2078353"/>
                    <a:pt x="3662110" y="2075789"/>
                    <a:pt x="3654416" y="2074507"/>
                  </a:cubicBezTo>
                  <a:cubicBezTo>
                    <a:pt x="3646724" y="2062968"/>
                    <a:pt x="3640313" y="2052710"/>
                    <a:pt x="3632620" y="2042453"/>
                  </a:cubicBezTo>
                  <a:cubicBezTo>
                    <a:pt x="3630056" y="2039889"/>
                    <a:pt x="3628773" y="2038607"/>
                    <a:pt x="3627491" y="2036042"/>
                  </a:cubicBezTo>
                  <a:cubicBezTo>
                    <a:pt x="3610824" y="1995013"/>
                    <a:pt x="3583898" y="1960395"/>
                    <a:pt x="3563384" y="1921931"/>
                  </a:cubicBezTo>
                  <a:cubicBezTo>
                    <a:pt x="3559537" y="1914238"/>
                    <a:pt x="3558255" y="1903981"/>
                    <a:pt x="3555691" y="1895005"/>
                  </a:cubicBezTo>
                  <a:cubicBezTo>
                    <a:pt x="3550562" y="1892441"/>
                    <a:pt x="3542870" y="1892441"/>
                    <a:pt x="3539022" y="1888594"/>
                  </a:cubicBezTo>
                  <a:cubicBezTo>
                    <a:pt x="3530048" y="1878337"/>
                    <a:pt x="3523637" y="1868080"/>
                    <a:pt x="3517226" y="1856541"/>
                  </a:cubicBezTo>
                  <a:cubicBezTo>
                    <a:pt x="3513379" y="1847565"/>
                    <a:pt x="3513379" y="1834744"/>
                    <a:pt x="3506969" y="1828333"/>
                  </a:cubicBezTo>
                  <a:cubicBezTo>
                    <a:pt x="3500558" y="1821922"/>
                    <a:pt x="3492865" y="1818076"/>
                    <a:pt x="3491583" y="1807819"/>
                  </a:cubicBezTo>
                  <a:cubicBezTo>
                    <a:pt x="3490301" y="1803972"/>
                    <a:pt x="3483890" y="1801408"/>
                    <a:pt x="3481326" y="1797561"/>
                  </a:cubicBezTo>
                  <a:cubicBezTo>
                    <a:pt x="3478762" y="1792433"/>
                    <a:pt x="3473633" y="1786022"/>
                    <a:pt x="3473633" y="1780894"/>
                  </a:cubicBezTo>
                  <a:cubicBezTo>
                    <a:pt x="3474915" y="1761661"/>
                    <a:pt x="3463376" y="1753968"/>
                    <a:pt x="3449272" y="1744993"/>
                  </a:cubicBezTo>
                  <a:cubicBezTo>
                    <a:pt x="3439015" y="1739864"/>
                    <a:pt x="3428757" y="1729607"/>
                    <a:pt x="3426193" y="1719350"/>
                  </a:cubicBezTo>
                  <a:cubicBezTo>
                    <a:pt x="3418500" y="1694989"/>
                    <a:pt x="3397985" y="1678321"/>
                    <a:pt x="3387728" y="1656524"/>
                  </a:cubicBezTo>
                  <a:cubicBezTo>
                    <a:pt x="3389011" y="1657807"/>
                    <a:pt x="3389011" y="1657807"/>
                    <a:pt x="3389011" y="1657807"/>
                  </a:cubicBezTo>
                  <a:cubicBezTo>
                    <a:pt x="3389011" y="1657807"/>
                    <a:pt x="3389011" y="1656524"/>
                    <a:pt x="3389011" y="1656524"/>
                  </a:cubicBezTo>
                  <a:cubicBezTo>
                    <a:pt x="3390293" y="1655242"/>
                    <a:pt x="3392857" y="1655242"/>
                    <a:pt x="3394139" y="1653960"/>
                  </a:cubicBezTo>
                  <a:cubicBezTo>
                    <a:pt x="3395422" y="1652678"/>
                    <a:pt x="3395422" y="1652678"/>
                    <a:pt x="3396704" y="1651396"/>
                  </a:cubicBezTo>
                  <a:cubicBezTo>
                    <a:pt x="3394139" y="1651396"/>
                    <a:pt x="3391575" y="1650114"/>
                    <a:pt x="3390293" y="1651396"/>
                  </a:cubicBezTo>
                  <a:cubicBezTo>
                    <a:pt x="3389011" y="1652678"/>
                    <a:pt x="3389011" y="1655242"/>
                    <a:pt x="3389011" y="1656524"/>
                  </a:cubicBezTo>
                  <a:cubicBezTo>
                    <a:pt x="3387728" y="1656524"/>
                    <a:pt x="3387728" y="1656524"/>
                    <a:pt x="3387728" y="1656524"/>
                  </a:cubicBezTo>
                  <a:cubicBezTo>
                    <a:pt x="3365932" y="1630881"/>
                    <a:pt x="3345417" y="1602674"/>
                    <a:pt x="3342853" y="1565491"/>
                  </a:cubicBezTo>
                  <a:cubicBezTo>
                    <a:pt x="3333878" y="1561645"/>
                    <a:pt x="3319774" y="1556516"/>
                    <a:pt x="3315928" y="1543695"/>
                  </a:cubicBezTo>
                  <a:cubicBezTo>
                    <a:pt x="3312082" y="1530873"/>
                    <a:pt x="3295413" y="1529591"/>
                    <a:pt x="3290285" y="1516770"/>
                  </a:cubicBezTo>
                  <a:cubicBezTo>
                    <a:pt x="3285156" y="1505230"/>
                    <a:pt x="3277463" y="1493691"/>
                    <a:pt x="3269770" y="1483433"/>
                  </a:cubicBezTo>
                  <a:lnTo>
                    <a:pt x="3257702" y="1474987"/>
                  </a:lnTo>
                  <a:lnTo>
                    <a:pt x="3258231" y="1474459"/>
                  </a:lnTo>
                  <a:cubicBezTo>
                    <a:pt x="3258231" y="1474459"/>
                    <a:pt x="3258231" y="1474459"/>
                    <a:pt x="3256948" y="1474459"/>
                  </a:cubicBezTo>
                  <a:lnTo>
                    <a:pt x="3257702" y="1474987"/>
                  </a:lnTo>
                  <a:lnTo>
                    <a:pt x="3256948" y="1475740"/>
                  </a:lnTo>
                  <a:cubicBezTo>
                    <a:pt x="3242845" y="1465483"/>
                    <a:pt x="3226177" y="1456508"/>
                    <a:pt x="3214637" y="1443687"/>
                  </a:cubicBezTo>
                  <a:cubicBezTo>
                    <a:pt x="3200534" y="1428301"/>
                    <a:pt x="3187713" y="1412915"/>
                    <a:pt x="3168480" y="1401376"/>
                  </a:cubicBezTo>
                  <a:cubicBezTo>
                    <a:pt x="3159505" y="1396247"/>
                    <a:pt x="3155659" y="1383426"/>
                    <a:pt x="3150530" y="1373168"/>
                  </a:cubicBezTo>
                  <a:cubicBezTo>
                    <a:pt x="3144119" y="1361629"/>
                    <a:pt x="3137708" y="1348807"/>
                    <a:pt x="3130016" y="1334703"/>
                  </a:cubicBezTo>
                  <a:cubicBezTo>
                    <a:pt x="3127451" y="1334703"/>
                    <a:pt x="3122322" y="1337268"/>
                    <a:pt x="3117194" y="1338550"/>
                  </a:cubicBezTo>
                  <a:cubicBezTo>
                    <a:pt x="3108219" y="1329575"/>
                    <a:pt x="3110783" y="1321882"/>
                    <a:pt x="3122322" y="1314189"/>
                  </a:cubicBezTo>
                  <a:cubicBezTo>
                    <a:pt x="3101808" y="1315471"/>
                    <a:pt x="3082576" y="1319318"/>
                    <a:pt x="3065908" y="1309060"/>
                  </a:cubicBezTo>
                  <a:cubicBezTo>
                    <a:pt x="3051804" y="1300086"/>
                    <a:pt x="3032571" y="1293675"/>
                    <a:pt x="3035136" y="1271878"/>
                  </a:cubicBezTo>
                  <a:cubicBezTo>
                    <a:pt x="3003082" y="1266749"/>
                    <a:pt x="2976157" y="1252646"/>
                    <a:pt x="2954360" y="1230849"/>
                  </a:cubicBezTo>
                  <a:cubicBezTo>
                    <a:pt x="2944103" y="1219310"/>
                    <a:pt x="2933846" y="1209052"/>
                    <a:pt x="2917177" y="1210335"/>
                  </a:cubicBezTo>
                  <a:cubicBezTo>
                    <a:pt x="2894099" y="1196231"/>
                    <a:pt x="2869738" y="1182127"/>
                    <a:pt x="2845377" y="1168023"/>
                  </a:cubicBezTo>
                  <a:cubicBezTo>
                    <a:pt x="2837684" y="1164177"/>
                    <a:pt x="2831274" y="1156484"/>
                    <a:pt x="2819734" y="1157766"/>
                  </a:cubicBezTo>
                  <a:cubicBezTo>
                    <a:pt x="2794091" y="1160331"/>
                    <a:pt x="2773577" y="1144945"/>
                    <a:pt x="2749215" y="1141098"/>
                  </a:cubicBezTo>
                  <a:cubicBezTo>
                    <a:pt x="2738958" y="1128277"/>
                    <a:pt x="2722291" y="1128277"/>
                    <a:pt x="2708186" y="1125712"/>
                  </a:cubicBezTo>
                  <a:cubicBezTo>
                    <a:pt x="2688954" y="1121866"/>
                    <a:pt x="2678697" y="1114173"/>
                    <a:pt x="2673568" y="1097505"/>
                  </a:cubicBezTo>
                  <a:cubicBezTo>
                    <a:pt x="2672286" y="1092376"/>
                    <a:pt x="2671004" y="1088530"/>
                    <a:pt x="2669722" y="1083401"/>
                  </a:cubicBezTo>
                  <a:cubicBezTo>
                    <a:pt x="2647925" y="1084683"/>
                    <a:pt x="2660746" y="1098787"/>
                    <a:pt x="2654336" y="1109045"/>
                  </a:cubicBezTo>
                  <a:cubicBezTo>
                    <a:pt x="2644079" y="1102634"/>
                    <a:pt x="2635103" y="1097505"/>
                    <a:pt x="2626129" y="1089812"/>
                  </a:cubicBezTo>
                  <a:cubicBezTo>
                    <a:pt x="2617154" y="1083401"/>
                    <a:pt x="2610743" y="1074426"/>
                    <a:pt x="2601768" y="1062887"/>
                  </a:cubicBezTo>
                  <a:cubicBezTo>
                    <a:pt x="2596639" y="1073144"/>
                    <a:pt x="2592792" y="1080837"/>
                    <a:pt x="2587664" y="1088530"/>
                  </a:cubicBezTo>
                  <a:cubicBezTo>
                    <a:pt x="2581253" y="1080837"/>
                    <a:pt x="2577407" y="1073144"/>
                    <a:pt x="2572278" y="1066733"/>
                  </a:cubicBezTo>
                  <a:cubicBezTo>
                    <a:pt x="2556892" y="1069298"/>
                    <a:pt x="2569714" y="1079555"/>
                    <a:pt x="2564585" y="1084683"/>
                  </a:cubicBezTo>
                  <a:cubicBezTo>
                    <a:pt x="2563303" y="1085966"/>
                    <a:pt x="2562021" y="1085966"/>
                    <a:pt x="2560739" y="1085966"/>
                  </a:cubicBezTo>
                  <a:cubicBezTo>
                    <a:pt x="2542788" y="1085966"/>
                    <a:pt x="2532531" y="1064169"/>
                    <a:pt x="2512017" y="1071862"/>
                  </a:cubicBezTo>
                  <a:cubicBezTo>
                    <a:pt x="2495349" y="1078272"/>
                    <a:pt x="2477398" y="1071862"/>
                    <a:pt x="2460731" y="1071862"/>
                  </a:cubicBezTo>
                  <a:cubicBezTo>
                    <a:pt x="2446627" y="1071862"/>
                    <a:pt x="2431241" y="1069298"/>
                    <a:pt x="2417137" y="1065451"/>
                  </a:cubicBezTo>
                  <a:cubicBezTo>
                    <a:pt x="2408162" y="1061605"/>
                    <a:pt x="2400469" y="1061605"/>
                    <a:pt x="2390212" y="1061605"/>
                  </a:cubicBezTo>
                  <a:cubicBezTo>
                    <a:pt x="2385084" y="1061605"/>
                    <a:pt x="2378673" y="1055194"/>
                    <a:pt x="2373544" y="1051348"/>
                  </a:cubicBezTo>
                  <a:cubicBezTo>
                    <a:pt x="2370980" y="1057758"/>
                    <a:pt x="2368415" y="1065451"/>
                    <a:pt x="2365851" y="1074426"/>
                  </a:cubicBezTo>
                  <a:cubicBezTo>
                    <a:pt x="2356876" y="1071862"/>
                    <a:pt x="2347901" y="1069298"/>
                    <a:pt x="2338926" y="1068015"/>
                  </a:cubicBezTo>
                  <a:cubicBezTo>
                    <a:pt x="2331233" y="1066733"/>
                    <a:pt x="2323540" y="1068015"/>
                    <a:pt x="2315847" y="1069298"/>
                  </a:cubicBezTo>
                  <a:cubicBezTo>
                    <a:pt x="2314565" y="1065451"/>
                    <a:pt x="2312001" y="1060322"/>
                    <a:pt x="2310718" y="1056476"/>
                  </a:cubicBezTo>
                  <a:cubicBezTo>
                    <a:pt x="2296615" y="1055194"/>
                    <a:pt x="2291486" y="1064169"/>
                    <a:pt x="2286358" y="1073144"/>
                  </a:cubicBezTo>
                  <a:cubicBezTo>
                    <a:pt x="2276100" y="1071862"/>
                    <a:pt x="2264561" y="1071862"/>
                    <a:pt x="2254304" y="1069298"/>
                  </a:cubicBezTo>
                  <a:cubicBezTo>
                    <a:pt x="2244047" y="1068015"/>
                    <a:pt x="2233789" y="1064169"/>
                    <a:pt x="2219686" y="1060322"/>
                  </a:cubicBezTo>
                  <a:cubicBezTo>
                    <a:pt x="2201735" y="1076991"/>
                    <a:pt x="2178657" y="1087248"/>
                    <a:pt x="2149167" y="1079555"/>
                  </a:cubicBezTo>
                  <a:cubicBezTo>
                    <a:pt x="2140192" y="1076991"/>
                    <a:pt x="2129935" y="1082119"/>
                    <a:pt x="2120960" y="1084683"/>
                  </a:cubicBezTo>
                  <a:cubicBezTo>
                    <a:pt x="2092752" y="1092376"/>
                    <a:pt x="2086341" y="1093659"/>
                    <a:pt x="2051723" y="1084683"/>
                  </a:cubicBezTo>
                  <a:cubicBezTo>
                    <a:pt x="2049159" y="1083401"/>
                    <a:pt x="2046595" y="1082119"/>
                    <a:pt x="2044030" y="1083401"/>
                  </a:cubicBezTo>
                  <a:cubicBezTo>
                    <a:pt x="2037620" y="1085966"/>
                    <a:pt x="2033773" y="1096223"/>
                    <a:pt x="2023516" y="1092376"/>
                  </a:cubicBezTo>
                  <a:cubicBezTo>
                    <a:pt x="2015823" y="1091094"/>
                    <a:pt x="2009412" y="1087248"/>
                    <a:pt x="2001719" y="1084683"/>
                  </a:cubicBezTo>
                  <a:cubicBezTo>
                    <a:pt x="1995309" y="1097505"/>
                    <a:pt x="1988898" y="1101352"/>
                    <a:pt x="1981205" y="1096223"/>
                  </a:cubicBezTo>
                  <a:lnTo>
                    <a:pt x="1968598" y="1083615"/>
                  </a:lnTo>
                  <a:lnTo>
                    <a:pt x="1969666" y="1082119"/>
                  </a:lnTo>
                  <a:cubicBezTo>
                    <a:pt x="1969666" y="1082119"/>
                    <a:pt x="1968383" y="1080837"/>
                    <a:pt x="1968383" y="1080837"/>
                  </a:cubicBezTo>
                  <a:lnTo>
                    <a:pt x="1967285" y="1081020"/>
                  </a:lnTo>
                  <a:lnTo>
                    <a:pt x="1964537" y="1078272"/>
                  </a:lnTo>
                  <a:cubicBezTo>
                    <a:pt x="1963255" y="1076991"/>
                    <a:pt x="1961973" y="1076991"/>
                    <a:pt x="1960690" y="1076991"/>
                  </a:cubicBezTo>
                  <a:cubicBezTo>
                    <a:pt x="1960690" y="1078272"/>
                    <a:pt x="1960690" y="1080837"/>
                    <a:pt x="1960690" y="1082119"/>
                  </a:cubicBezTo>
                  <a:lnTo>
                    <a:pt x="1967285" y="1081020"/>
                  </a:lnTo>
                  <a:lnTo>
                    <a:pt x="1968383" y="1082119"/>
                  </a:lnTo>
                  <a:cubicBezTo>
                    <a:pt x="1969666" y="1082119"/>
                    <a:pt x="1969666" y="1082119"/>
                    <a:pt x="1969666" y="1082119"/>
                  </a:cubicBezTo>
                  <a:cubicBezTo>
                    <a:pt x="1969666" y="1082119"/>
                    <a:pt x="1969666" y="1083401"/>
                    <a:pt x="1968383" y="1083401"/>
                  </a:cubicBezTo>
                  <a:lnTo>
                    <a:pt x="1968598" y="1083615"/>
                  </a:lnTo>
                  <a:lnTo>
                    <a:pt x="1956844" y="1100069"/>
                  </a:lnTo>
                  <a:cubicBezTo>
                    <a:pt x="1942740" y="1100069"/>
                    <a:pt x="1928636" y="1097505"/>
                    <a:pt x="1919661" y="1102634"/>
                  </a:cubicBezTo>
                  <a:cubicBezTo>
                    <a:pt x="1906840" y="1109045"/>
                    <a:pt x="1895300" y="1106480"/>
                    <a:pt x="1883761" y="1107762"/>
                  </a:cubicBezTo>
                  <a:cubicBezTo>
                    <a:pt x="1856836" y="1109045"/>
                    <a:pt x="1829910" y="1114173"/>
                    <a:pt x="1805549" y="1097505"/>
                  </a:cubicBezTo>
                  <a:cubicBezTo>
                    <a:pt x="1802985" y="1096223"/>
                    <a:pt x="1797856" y="1098787"/>
                    <a:pt x="1794010" y="1098787"/>
                  </a:cubicBezTo>
                  <a:cubicBezTo>
                    <a:pt x="1781189" y="1100069"/>
                    <a:pt x="1767085" y="1101352"/>
                    <a:pt x="1754263" y="1101352"/>
                  </a:cubicBezTo>
                  <a:cubicBezTo>
                    <a:pt x="1741442" y="1101352"/>
                    <a:pt x="1726056" y="1097505"/>
                    <a:pt x="1718363" y="1102634"/>
                  </a:cubicBezTo>
                  <a:cubicBezTo>
                    <a:pt x="1705541" y="1110326"/>
                    <a:pt x="1694002" y="1102634"/>
                    <a:pt x="1681181" y="1109045"/>
                  </a:cubicBezTo>
                  <a:cubicBezTo>
                    <a:pt x="1664512" y="1118019"/>
                    <a:pt x="1660666" y="1114173"/>
                    <a:pt x="1645280" y="1093659"/>
                  </a:cubicBezTo>
                  <a:cubicBezTo>
                    <a:pt x="1643998" y="1100069"/>
                    <a:pt x="1642716" y="1103916"/>
                    <a:pt x="1641434" y="1109045"/>
                  </a:cubicBezTo>
                  <a:cubicBezTo>
                    <a:pt x="1620919" y="1119302"/>
                    <a:pt x="1599122" y="1123148"/>
                    <a:pt x="1576044" y="1115455"/>
                  </a:cubicBezTo>
                  <a:cubicBezTo>
                    <a:pt x="1573479" y="1114173"/>
                    <a:pt x="1570915" y="1112891"/>
                    <a:pt x="1568351" y="1114173"/>
                  </a:cubicBezTo>
                  <a:cubicBezTo>
                    <a:pt x="1543990" y="1124430"/>
                    <a:pt x="1518347" y="1114173"/>
                    <a:pt x="1493986" y="1116737"/>
                  </a:cubicBezTo>
                  <a:cubicBezTo>
                    <a:pt x="1456804" y="1120584"/>
                    <a:pt x="1420903" y="1111609"/>
                    <a:pt x="1385003" y="1109045"/>
                  </a:cubicBezTo>
                  <a:cubicBezTo>
                    <a:pt x="1358077" y="1107762"/>
                    <a:pt x="1332434" y="1101352"/>
                    <a:pt x="1305509" y="1097505"/>
                  </a:cubicBezTo>
                  <a:cubicBezTo>
                    <a:pt x="1292687" y="1094941"/>
                    <a:pt x="1281148" y="1083401"/>
                    <a:pt x="1268327" y="1096223"/>
                  </a:cubicBezTo>
                  <a:cubicBezTo>
                    <a:pt x="1256787" y="1093659"/>
                    <a:pt x="1245248" y="1093659"/>
                    <a:pt x="1236273" y="1089812"/>
                  </a:cubicBezTo>
                  <a:cubicBezTo>
                    <a:pt x="1218323" y="1082119"/>
                    <a:pt x="1200373" y="1076991"/>
                    <a:pt x="1181140" y="1076991"/>
                  </a:cubicBezTo>
                  <a:cubicBezTo>
                    <a:pt x="1165754" y="1076991"/>
                    <a:pt x="1152933" y="1068015"/>
                    <a:pt x="1138829" y="1066733"/>
                  </a:cubicBezTo>
                  <a:cubicBezTo>
                    <a:pt x="1123443" y="1064169"/>
                    <a:pt x="1114468" y="1056476"/>
                    <a:pt x="1101647" y="1051348"/>
                  </a:cubicBezTo>
                  <a:cubicBezTo>
                    <a:pt x="1082414" y="1043655"/>
                    <a:pt x="1064464" y="1029551"/>
                    <a:pt x="1041385" y="1030833"/>
                  </a:cubicBezTo>
                  <a:cubicBezTo>
                    <a:pt x="1033692" y="1030833"/>
                    <a:pt x="1028564" y="1023140"/>
                    <a:pt x="1023435" y="1018011"/>
                  </a:cubicBezTo>
                  <a:cubicBezTo>
                    <a:pt x="1019589" y="1012883"/>
                    <a:pt x="1009331" y="1012883"/>
                    <a:pt x="1001639" y="1010318"/>
                  </a:cubicBezTo>
                  <a:cubicBezTo>
                    <a:pt x="993946" y="1007754"/>
                    <a:pt x="987535" y="1002625"/>
                    <a:pt x="979842" y="1001343"/>
                  </a:cubicBezTo>
                  <a:cubicBezTo>
                    <a:pt x="929838" y="993651"/>
                    <a:pt x="888809" y="966725"/>
                    <a:pt x="842651" y="952621"/>
                  </a:cubicBezTo>
                  <a:cubicBezTo>
                    <a:pt x="840087" y="941082"/>
                    <a:pt x="837523" y="933389"/>
                    <a:pt x="834958" y="924414"/>
                  </a:cubicBezTo>
                  <a:cubicBezTo>
                    <a:pt x="833676" y="924414"/>
                    <a:pt x="829830" y="923132"/>
                    <a:pt x="828548" y="924414"/>
                  </a:cubicBezTo>
                  <a:cubicBezTo>
                    <a:pt x="818290" y="930825"/>
                    <a:pt x="808033" y="934671"/>
                    <a:pt x="800340" y="921850"/>
                  </a:cubicBezTo>
                  <a:cubicBezTo>
                    <a:pt x="797776" y="918003"/>
                    <a:pt x="792647" y="914157"/>
                    <a:pt x="788801" y="912875"/>
                  </a:cubicBezTo>
                  <a:cubicBezTo>
                    <a:pt x="769568" y="909028"/>
                    <a:pt x="754182" y="900053"/>
                    <a:pt x="742643" y="884667"/>
                  </a:cubicBezTo>
                  <a:cubicBezTo>
                    <a:pt x="738797" y="879538"/>
                    <a:pt x="731104" y="879538"/>
                    <a:pt x="724693" y="876974"/>
                  </a:cubicBezTo>
                  <a:cubicBezTo>
                    <a:pt x="713154" y="873128"/>
                    <a:pt x="701614" y="870564"/>
                    <a:pt x="690075" y="866717"/>
                  </a:cubicBezTo>
                  <a:cubicBezTo>
                    <a:pt x="670842" y="860306"/>
                    <a:pt x="659303" y="847485"/>
                    <a:pt x="660585" y="825688"/>
                  </a:cubicBezTo>
                  <a:cubicBezTo>
                    <a:pt x="649046" y="824406"/>
                    <a:pt x="638790" y="824406"/>
                    <a:pt x="627250" y="823124"/>
                  </a:cubicBezTo>
                  <a:cubicBezTo>
                    <a:pt x="623403" y="814149"/>
                    <a:pt x="620838" y="806456"/>
                    <a:pt x="615710" y="798763"/>
                  </a:cubicBezTo>
                  <a:cubicBezTo>
                    <a:pt x="614428" y="796198"/>
                    <a:pt x="609300" y="794917"/>
                    <a:pt x="605453" y="794917"/>
                  </a:cubicBezTo>
                  <a:cubicBezTo>
                    <a:pt x="582374" y="792352"/>
                    <a:pt x="582374" y="792352"/>
                    <a:pt x="588785" y="769273"/>
                  </a:cubicBezTo>
                  <a:cubicBezTo>
                    <a:pt x="575964" y="761580"/>
                    <a:pt x="563141" y="767991"/>
                    <a:pt x="550321" y="766709"/>
                  </a:cubicBezTo>
                  <a:cubicBezTo>
                    <a:pt x="537498" y="751323"/>
                    <a:pt x="525959" y="735937"/>
                    <a:pt x="506728" y="726962"/>
                  </a:cubicBezTo>
                  <a:cubicBezTo>
                    <a:pt x="490058" y="719269"/>
                    <a:pt x="487495" y="700037"/>
                    <a:pt x="475956" y="687215"/>
                  </a:cubicBezTo>
                  <a:cubicBezTo>
                    <a:pt x="469544" y="679523"/>
                    <a:pt x="469544" y="670547"/>
                    <a:pt x="469544" y="661572"/>
                  </a:cubicBezTo>
                  <a:cubicBezTo>
                    <a:pt x="469544" y="652597"/>
                    <a:pt x="464416" y="642340"/>
                    <a:pt x="461852" y="630800"/>
                  </a:cubicBezTo>
                  <a:cubicBezTo>
                    <a:pt x="454159" y="634647"/>
                    <a:pt x="449030" y="639776"/>
                    <a:pt x="443901" y="641058"/>
                  </a:cubicBezTo>
                  <a:cubicBezTo>
                    <a:pt x="434926" y="642340"/>
                    <a:pt x="433644" y="634647"/>
                    <a:pt x="429797" y="629518"/>
                  </a:cubicBezTo>
                  <a:cubicBezTo>
                    <a:pt x="422104" y="621826"/>
                    <a:pt x="411847" y="615415"/>
                    <a:pt x="401590" y="607722"/>
                  </a:cubicBezTo>
                  <a:cubicBezTo>
                    <a:pt x="402873" y="600029"/>
                    <a:pt x="404154" y="592336"/>
                    <a:pt x="405437" y="584643"/>
                  </a:cubicBezTo>
                  <a:cubicBezTo>
                    <a:pt x="399027" y="576950"/>
                    <a:pt x="392615" y="569257"/>
                    <a:pt x="384923" y="562846"/>
                  </a:cubicBezTo>
                  <a:cubicBezTo>
                    <a:pt x="378511" y="557718"/>
                    <a:pt x="368254" y="556436"/>
                    <a:pt x="359279" y="552589"/>
                  </a:cubicBezTo>
                  <a:cubicBezTo>
                    <a:pt x="359279" y="544896"/>
                    <a:pt x="359279" y="537203"/>
                    <a:pt x="359279" y="528228"/>
                  </a:cubicBezTo>
                  <a:cubicBezTo>
                    <a:pt x="341329" y="521817"/>
                    <a:pt x="332354" y="508996"/>
                    <a:pt x="329789" y="493610"/>
                  </a:cubicBezTo>
                  <a:cubicBezTo>
                    <a:pt x="320814" y="493610"/>
                    <a:pt x="309275" y="497456"/>
                    <a:pt x="306711" y="493610"/>
                  </a:cubicBezTo>
                  <a:cubicBezTo>
                    <a:pt x="287478" y="473096"/>
                    <a:pt x="269529" y="450017"/>
                    <a:pt x="251579" y="428220"/>
                  </a:cubicBezTo>
                  <a:cubicBezTo>
                    <a:pt x="246449" y="421809"/>
                    <a:pt x="243886" y="415399"/>
                    <a:pt x="246449" y="406423"/>
                  </a:cubicBezTo>
                  <a:cubicBezTo>
                    <a:pt x="249014" y="397448"/>
                    <a:pt x="237474" y="400013"/>
                    <a:pt x="228499" y="397448"/>
                  </a:cubicBezTo>
                  <a:cubicBezTo>
                    <a:pt x="224653" y="389756"/>
                    <a:pt x="220806" y="380780"/>
                    <a:pt x="215677" y="371805"/>
                  </a:cubicBezTo>
                  <a:cubicBezTo>
                    <a:pt x="210549" y="361548"/>
                    <a:pt x="206703" y="351291"/>
                    <a:pt x="193881" y="344880"/>
                  </a:cubicBezTo>
                  <a:cubicBezTo>
                    <a:pt x="188753" y="342316"/>
                    <a:pt x="184906" y="334623"/>
                    <a:pt x="184906" y="329494"/>
                  </a:cubicBezTo>
                  <a:cubicBezTo>
                    <a:pt x="187470" y="311544"/>
                    <a:pt x="166957" y="302569"/>
                    <a:pt x="165673" y="285901"/>
                  </a:cubicBezTo>
                  <a:cubicBezTo>
                    <a:pt x="165673" y="280772"/>
                    <a:pt x="151570" y="289747"/>
                    <a:pt x="150287" y="279490"/>
                  </a:cubicBezTo>
                  <a:cubicBezTo>
                    <a:pt x="149007" y="274362"/>
                    <a:pt x="149007" y="267951"/>
                    <a:pt x="147724" y="261540"/>
                  </a:cubicBezTo>
                  <a:cubicBezTo>
                    <a:pt x="145160" y="250001"/>
                    <a:pt x="137467" y="238461"/>
                    <a:pt x="137467" y="228204"/>
                  </a:cubicBezTo>
                  <a:cubicBezTo>
                    <a:pt x="137467" y="214100"/>
                    <a:pt x="115671" y="215382"/>
                    <a:pt x="120798" y="199997"/>
                  </a:cubicBezTo>
                  <a:cubicBezTo>
                    <a:pt x="120798" y="198714"/>
                    <a:pt x="118234" y="194868"/>
                    <a:pt x="116952" y="194868"/>
                  </a:cubicBezTo>
                  <a:cubicBezTo>
                    <a:pt x="93874" y="189739"/>
                    <a:pt x="86181" y="171789"/>
                    <a:pt x="79769" y="153839"/>
                  </a:cubicBezTo>
                  <a:cubicBezTo>
                    <a:pt x="70795" y="130760"/>
                    <a:pt x="52845" y="111528"/>
                    <a:pt x="52845" y="85885"/>
                  </a:cubicBezTo>
                  <a:cubicBezTo>
                    <a:pt x="52845" y="75628"/>
                    <a:pt x="33612" y="79474"/>
                    <a:pt x="37459" y="66652"/>
                  </a:cubicBezTo>
                  <a:cubicBezTo>
                    <a:pt x="41305" y="55113"/>
                    <a:pt x="29765" y="52549"/>
                    <a:pt x="23355" y="46138"/>
                  </a:cubicBezTo>
                  <a:cubicBezTo>
                    <a:pt x="19509" y="41009"/>
                    <a:pt x="15662" y="34598"/>
                    <a:pt x="13097" y="29470"/>
                  </a:cubicBezTo>
                  <a:close/>
                </a:path>
              </a:pathLst>
            </a:custGeom>
            <a:solidFill>
              <a:srgbClr val="D4B697"/>
            </a:solidFill>
            <a:ln w="1282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zh-CN" altLang="en-US" dirty="0">
                <a:latin typeface="汉仪旗黑-50S" panose="00020600040101010101" pitchFamily="18" charset="-122"/>
                <a:ea typeface="汉仪旗黑-50S" panose="00020600040101010101" pitchFamily="18" charset="-122"/>
              </a:endParaRPr>
            </a:p>
          </p:txBody>
        </p:sp>
        <p:sp>
          <p:nvSpPr>
            <p:cNvPr id="449" name="任意多边形: 形状 448"/>
            <p:cNvSpPr/>
            <p:nvPr/>
          </p:nvSpPr>
          <p:spPr>
            <a:xfrm>
              <a:off x="10372806" y="0"/>
              <a:ext cx="1819194" cy="996847"/>
            </a:xfrm>
            <a:custGeom>
              <a:avLst/>
              <a:gdLst>
                <a:gd name="connsiteX0" fmla="*/ 1605902 w 1819194"/>
                <a:gd name="connsiteY0" fmla="*/ 893644 h 996847"/>
                <a:gd name="connsiteX1" fmla="*/ 1600774 w 1819194"/>
                <a:gd name="connsiteY1" fmla="*/ 894926 h 996847"/>
                <a:gd name="connsiteX2" fmla="*/ 1605902 w 1819194"/>
                <a:gd name="connsiteY2" fmla="*/ 897490 h 996847"/>
                <a:gd name="connsiteX3" fmla="*/ 550689 w 1819194"/>
                <a:gd name="connsiteY3" fmla="*/ 537205 h 996847"/>
                <a:gd name="connsiteX4" fmla="*/ 546842 w 1819194"/>
                <a:gd name="connsiteY4" fmla="*/ 542333 h 996847"/>
                <a:gd name="connsiteX5" fmla="*/ 551971 w 1819194"/>
                <a:gd name="connsiteY5" fmla="*/ 552590 h 996847"/>
                <a:gd name="connsiteX6" fmla="*/ 558381 w 1819194"/>
                <a:gd name="connsiteY6" fmla="*/ 544898 h 996847"/>
                <a:gd name="connsiteX7" fmla="*/ 550689 w 1819194"/>
                <a:gd name="connsiteY7" fmla="*/ 537205 h 996847"/>
                <a:gd name="connsiteX8" fmla="*/ 1063551 w 1819194"/>
                <a:gd name="connsiteY8" fmla="*/ 498740 h 996847"/>
                <a:gd name="connsiteX9" fmla="*/ 1059704 w 1819194"/>
                <a:gd name="connsiteY9" fmla="*/ 500022 h 996847"/>
                <a:gd name="connsiteX10" fmla="*/ 1060986 w 1819194"/>
                <a:gd name="connsiteY10" fmla="*/ 506433 h 996847"/>
                <a:gd name="connsiteX11" fmla="*/ 1063551 w 1819194"/>
                <a:gd name="connsiteY11" fmla="*/ 498740 h 996847"/>
                <a:gd name="connsiteX12" fmla="*/ 526327 w 1819194"/>
                <a:gd name="connsiteY12" fmla="*/ 496176 h 996847"/>
                <a:gd name="connsiteX13" fmla="*/ 523764 w 1819194"/>
                <a:gd name="connsiteY13" fmla="*/ 498740 h 996847"/>
                <a:gd name="connsiteX14" fmla="*/ 527610 w 1819194"/>
                <a:gd name="connsiteY14" fmla="*/ 497458 h 996847"/>
                <a:gd name="connsiteX15" fmla="*/ 525046 w 1819194"/>
                <a:gd name="connsiteY15" fmla="*/ 497458 h 996847"/>
                <a:gd name="connsiteX16" fmla="*/ 526327 w 1819194"/>
                <a:gd name="connsiteY16" fmla="*/ 496176 h 996847"/>
                <a:gd name="connsiteX17" fmla="*/ 994314 w 1819194"/>
                <a:gd name="connsiteY17" fmla="*/ 484636 h 996847"/>
                <a:gd name="connsiteX18" fmla="*/ 994314 w 1819194"/>
                <a:gd name="connsiteY18" fmla="*/ 523101 h 996847"/>
                <a:gd name="connsiteX19" fmla="*/ 995597 w 1819194"/>
                <a:gd name="connsiteY19" fmla="*/ 523101 h 996847"/>
                <a:gd name="connsiteX20" fmla="*/ 995597 w 1819194"/>
                <a:gd name="connsiteY20" fmla="*/ 485918 h 996847"/>
                <a:gd name="connsiteX21" fmla="*/ 998161 w 1819194"/>
                <a:gd name="connsiteY21" fmla="*/ 488483 h 996847"/>
                <a:gd name="connsiteX22" fmla="*/ 995597 w 1819194"/>
                <a:gd name="connsiteY22" fmla="*/ 484636 h 996847"/>
                <a:gd name="connsiteX23" fmla="*/ 995597 w 1819194"/>
                <a:gd name="connsiteY23" fmla="*/ 485918 h 996847"/>
                <a:gd name="connsiteX24" fmla="*/ 1068680 w 1819194"/>
                <a:gd name="connsiteY24" fmla="*/ 441043 h 996847"/>
                <a:gd name="connsiteX25" fmla="*/ 1062269 w 1819194"/>
                <a:gd name="connsiteY25" fmla="*/ 451300 h 996847"/>
                <a:gd name="connsiteX26" fmla="*/ 1082783 w 1819194"/>
                <a:gd name="connsiteY26" fmla="*/ 462839 h 996847"/>
                <a:gd name="connsiteX27" fmla="*/ 1093040 w 1819194"/>
                <a:gd name="connsiteY27" fmla="*/ 448736 h 996847"/>
                <a:gd name="connsiteX28" fmla="*/ 1068680 w 1819194"/>
                <a:gd name="connsiteY28" fmla="*/ 441043 h 996847"/>
                <a:gd name="connsiteX29" fmla="*/ 1216127 w 1819194"/>
                <a:gd name="connsiteY29" fmla="*/ 424375 h 996847"/>
                <a:gd name="connsiteX30" fmla="*/ 1212280 w 1819194"/>
                <a:gd name="connsiteY30" fmla="*/ 425657 h 996847"/>
                <a:gd name="connsiteX31" fmla="*/ 1213563 w 1819194"/>
                <a:gd name="connsiteY31" fmla="*/ 429504 h 996847"/>
                <a:gd name="connsiteX32" fmla="*/ 1217409 w 1819194"/>
                <a:gd name="connsiteY32" fmla="*/ 428221 h 996847"/>
                <a:gd name="connsiteX33" fmla="*/ 1216127 w 1819194"/>
                <a:gd name="connsiteY33" fmla="*/ 424375 h 996847"/>
                <a:gd name="connsiteX34" fmla="*/ 1141762 w 1819194"/>
                <a:gd name="connsiteY34" fmla="*/ 406425 h 996847"/>
                <a:gd name="connsiteX35" fmla="*/ 1117401 w 1819194"/>
                <a:gd name="connsiteY35" fmla="*/ 466686 h 996847"/>
                <a:gd name="connsiteX36" fmla="*/ 1153301 w 1819194"/>
                <a:gd name="connsiteY36" fmla="*/ 506433 h 996847"/>
                <a:gd name="connsiteX37" fmla="*/ 1185355 w 1819194"/>
                <a:gd name="connsiteY37" fmla="*/ 505151 h 996847"/>
                <a:gd name="connsiteX38" fmla="*/ 1221256 w 1819194"/>
                <a:gd name="connsiteY38" fmla="*/ 515408 h 996847"/>
                <a:gd name="connsiteX39" fmla="*/ 1239206 w 1819194"/>
                <a:gd name="connsiteY39" fmla="*/ 455147 h 996847"/>
                <a:gd name="connsiteX40" fmla="*/ 1182791 w 1819194"/>
                <a:gd name="connsiteY40" fmla="*/ 462839 h 996847"/>
                <a:gd name="connsiteX41" fmla="*/ 1141762 w 1819194"/>
                <a:gd name="connsiteY41" fmla="*/ 406425 h 996847"/>
                <a:gd name="connsiteX42" fmla="*/ 855841 w 1819194"/>
                <a:gd name="connsiteY42" fmla="*/ 401296 h 996847"/>
                <a:gd name="connsiteX43" fmla="*/ 851995 w 1819194"/>
                <a:gd name="connsiteY43" fmla="*/ 406425 h 996847"/>
                <a:gd name="connsiteX44" fmla="*/ 851995 w 1819194"/>
                <a:gd name="connsiteY44" fmla="*/ 432068 h 996847"/>
                <a:gd name="connsiteX45" fmla="*/ 863535 w 1819194"/>
                <a:gd name="connsiteY45" fmla="*/ 406425 h 996847"/>
                <a:gd name="connsiteX46" fmla="*/ 855841 w 1819194"/>
                <a:gd name="connsiteY46" fmla="*/ 401296 h 996847"/>
                <a:gd name="connsiteX47" fmla="*/ 457092 w 1819194"/>
                <a:gd name="connsiteY47" fmla="*/ 394885 h 996847"/>
                <a:gd name="connsiteX48" fmla="*/ 453245 w 1819194"/>
                <a:gd name="connsiteY48" fmla="*/ 398732 h 996847"/>
                <a:gd name="connsiteX49" fmla="*/ 455809 w 1819194"/>
                <a:gd name="connsiteY49" fmla="*/ 402578 h 996847"/>
                <a:gd name="connsiteX50" fmla="*/ 459656 w 1819194"/>
                <a:gd name="connsiteY50" fmla="*/ 400014 h 996847"/>
                <a:gd name="connsiteX51" fmla="*/ 457092 w 1819194"/>
                <a:gd name="connsiteY51" fmla="*/ 394885 h 996847"/>
                <a:gd name="connsiteX52" fmla="*/ 1234077 w 1819194"/>
                <a:gd name="connsiteY52" fmla="*/ 385910 h 996847"/>
                <a:gd name="connsiteX53" fmla="*/ 1235360 w 1819194"/>
                <a:gd name="connsiteY53" fmla="*/ 388475 h 996847"/>
                <a:gd name="connsiteX54" fmla="*/ 1236642 w 1819194"/>
                <a:gd name="connsiteY54" fmla="*/ 385910 h 996847"/>
                <a:gd name="connsiteX55" fmla="*/ 1234077 w 1819194"/>
                <a:gd name="connsiteY55" fmla="*/ 385910 h 996847"/>
                <a:gd name="connsiteX56" fmla="*/ 1285363 w 1819194"/>
                <a:gd name="connsiteY56" fmla="*/ 356421 h 996847"/>
                <a:gd name="connsiteX57" fmla="*/ 1280235 w 1819194"/>
                <a:gd name="connsiteY57" fmla="*/ 360267 h 996847"/>
                <a:gd name="connsiteX58" fmla="*/ 1291774 w 1819194"/>
                <a:gd name="connsiteY58" fmla="*/ 365396 h 996847"/>
                <a:gd name="connsiteX59" fmla="*/ 1296903 w 1819194"/>
                <a:gd name="connsiteY59" fmla="*/ 361549 h 996847"/>
                <a:gd name="connsiteX60" fmla="*/ 1285363 w 1819194"/>
                <a:gd name="connsiteY60" fmla="*/ 356421 h 996847"/>
                <a:gd name="connsiteX61" fmla="*/ 1187920 w 1819194"/>
                <a:gd name="connsiteY61" fmla="*/ 356421 h 996847"/>
                <a:gd name="connsiteX62" fmla="*/ 1184073 w 1819194"/>
                <a:gd name="connsiteY62" fmla="*/ 405143 h 996847"/>
                <a:gd name="connsiteX63" fmla="*/ 1187920 w 1819194"/>
                <a:gd name="connsiteY63" fmla="*/ 356421 h 996847"/>
                <a:gd name="connsiteX64" fmla="*/ 1419990 w 1819194"/>
                <a:gd name="connsiteY64" fmla="*/ 333342 h 996847"/>
                <a:gd name="connsiteX65" fmla="*/ 1413579 w 1819194"/>
                <a:gd name="connsiteY65" fmla="*/ 343599 h 996847"/>
                <a:gd name="connsiteX66" fmla="*/ 1419990 w 1819194"/>
                <a:gd name="connsiteY66" fmla="*/ 353856 h 996847"/>
                <a:gd name="connsiteX67" fmla="*/ 1426400 w 1819194"/>
                <a:gd name="connsiteY67" fmla="*/ 343599 h 996847"/>
                <a:gd name="connsiteX68" fmla="*/ 1419990 w 1819194"/>
                <a:gd name="connsiteY68" fmla="*/ 333342 h 996847"/>
                <a:gd name="connsiteX69" fmla="*/ 1448197 w 1819194"/>
                <a:gd name="connsiteY69" fmla="*/ 324367 h 996847"/>
                <a:gd name="connsiteX70" fmla="*/ 1444351 w 1819194"/>
                <a:gd name="connsiteY70" fmla="*/ 325649 h 996847"/>
                <a:gd name="connsiteX71" fmla="*/ 1443068 w 1819194"/>
                <a:gd name="connsiteY71" fmla="*/ 330778 h 996847"/>
                <a:gd name="connsiteX72" fmla="*/ 1450762 w 1819194"/>
                <a:gd name="connsiteY72" fmla="*/ 329495 h 996847"/>
                <a:gd name="connsiteX73" fmla="*/ 1448197 w 1819194"/>
                <a:gd name="connsiteY73" fmla="*/ 324367 h 996847"/>
                <a:gd name="connsiteX74" fmla="*/ 1346907 w 1819194"/>
                <a:gd name="connsiteY74" fmla="*/ 314110 h 996847"/>
                <a:gd name="connsiteX75" fmla="*/ 1382807 w 1819194"/>
                <a:gd name="connsiteY75" fmla="*/ 366678 h 996847"/>
                <a:gd name="connsiteX76" fmla="*/ 1346907 w 1819194"/>
                <a:gd name="connsiteY76" fmla="*/ 314110 h 996847"/>
                <a:gd name="connsiteX77" fmla="*/ 817377 w 1819194"/>
                <a:gd name="connsiteY77" fmla="*/ 307699 h 996847"/>
                <a:gd name="connsiteX78" fmla="*/ 799427 w 1819194"/>
                <a:gd name="connsiteY78" fmla="*/ 315392 h 996847"/>
                <a:gd name="connsiteX79" fmla="*/ 796863 w 1819194"/>
                <a:gd name="connsiteY79" fmla="*/ 326931 h 996847"/>
                <a:gd name="connsiteX80" fmla="*/ 795580 w 1819194"/>
                <a:gd name="connsiteY80" fmla="*/ 325649 h 996847"/>
                <a:gd name="connsiteX81" fmla="*/ 795580 w 1819194"/>
                <a:gd name="connsiteY81" fmla="*/ 326931 h 996847"/>
                <a:gd name="connsiteX82" fmla="*/ 794298 w 1819194"/>
                <a:gd name="connsiteY82" fmla="*/ 328213 h 996847"/>
                <a:gd name="connsiteX83" fmla="*/ 794199 w 1819194"/>
                <a:gd name="connsiteY83" fmla="*/ 329002 h 996847"/>
                <a:gd name="connsiteX84" fmla="*/ 786606 w 1819194"/>
                <a:gd name="connsiteY84" fmla="*/ 333342 h 996847"/>
                <a:gd name="connsiteX85" fmla="*/ 793016 w 1819194"/>
                <a:gd name="connsiteY85" fmla="*/ 338471 h 996847"/>
                <a:gd name="connsiteX86" fmla="*/ 794199 w 1819194"/>
                <a:gd name="connsiteY86" fmla="*/ 329002 h 996847"/>
                <a:gd name="connsiteX87" fmla="*/ 795580 w 1819194"/>
                <a:gd name="connsiteY87" fmla="*/ 328213 h 996847"/>
                <a:gd name="connsiteX88" fmla="*/ 795580 w 1819194"/>
                <a:gd name="connsiteY88" fmla="*/ 326931 h 996847"/>
                <a:gd name="connsiteX89" fmla="*/ 844302 w 1819194"/>
                <a:gd name="connsiteY89" fmla="*/ 364114 h 996847"/>
                <a:gd name="connsiteX90" fmla="*/ 851995 w 1819194"/>
                <a:gd name="connsiteY90" fmla="*/ 353856 h 996847"/>
                <a:gd name="connsiteX91" fmla="*/ 849431 w 1819194"/>
                <a:gd name="connsiteY91" fmla="*/ 344881 h 996847"/>
                <a:gd name="connsiteX92" fmla="*/ 817377 w 1819194"/>
                <a:gd name="connsiteY92" fmla="*/ 307699 h 996847"/>
                <a:gd name="connsiteX93" fmla="*/ 1238404 w 1819194"/>
                <a:gd name="connsiteY93" fmla="*/ 293756 h 996847"/>
                <a:gd name="connsiteX94" fmla="*/ 1223820 w 1819194"/>
                <a:gd name="connsiteY94" fmla="*/ 308981 h 996847"/>
                <a:gd name="connsiteX95" fmla="*/ 1221256 w 1819194"/>
                <a:gd name="connsiteY95" fmla="*/ 308981 h 996847"/>
                <a:gd name="connsiteX96" fmla="*/ 1221256 w 1819194"/>
                <a:gd name="connsiteY96" fmla="*/ 310263 h 996847"/>
                <a:gd name="connsiteX97" fmla="*/ 1221256 w 1819194"/>
                <a:gd name="connsiteY97" fmla="*/ 311545 h 996847"/>
                <a:gd name="connsiteX98" fmla="*/ 1209717 w 1819194"/>
                <a:gd name="connsiteY98" fmla="*/ 314110 h 996847"/>
                <a:gd name="connsiteX99" fmla="*/ 1205870 w 1819194"/>
                <a:gd name="connsiteY99" fmla="*/ 319238 h 996847"/>
                <a:gd name="connsiteX100" fmla="*/ 1213563 w 1819194"/>
                <a:gd name="connsiteY100" fmla="*/ 324367 h 996847"/>
                <a:gd name="connsiteX101" fmla="*/ 1222538 w 1819194"/>
                <a:gd name="connsiteY101" fmla="*/ 321803 h 996847"/>
                <a:gd name="connsiteX102" fmla="*/ 1225102 w 1819194"/>
                <a:gd name="connsiteY102" fmla="*/ 323085 h 996847"/>
                <a:gd name="connsiteX103" fmla="*/ 1246899 w 1819194"/>
                <a:gd name="connsiteY103" fmla="*/ 343599 h 996847"/>
                <a:gd name="connsiteX104" fmla="*/ 1255874 w 1819194"/>
                <a:gd name="connsiteY104" fmla="*/ 330778 h 996847"/>
                <a:gd name="connsiteX105" fmla="*/ 1225102 w 1819194"/>
                <a:gd name="connsiteY105" fmla="*/ 323085 h 996847"/>
                <a:gd name="connsiteX106" fmla="*/ 1225102 w 1819194"/>
                <a:gd name="connsiteY106" fmla="*/ 320520 h 996847"/>
                <a:gd name="connsiteX107" fmla="*/ 1222538 w 1819194"/>
                <a:gd name="connsiteY107" fmla="*/ 321803 h 996847"/>
                <a:gd name="connsiteX108" fmla="*/ 1221256 w 1819194"/>
                <a:gd name="connsiteY108" fmla="*/ 310263 h 996847"/>
                <a:gd name="connsiteX109" fmla="*/ 1222538 w 1819194"/>
                <a:gd name="connsiteY109" fmla="*/ 310263 h 996847"/>
                <a:gd name="connsiteX110" fmla="*/ 1223820 w 1819194"/>
                <a:gd name="connsiteY110" fmla="*/ 308981 h 996847"/>
                <a:gd name="connsiteX111" fmla="*/ 1259720 w 1819194"/>
                <a:gd name="connsiteY111" fmla="*/ 294877 h 996847"/>
                <a:gd name="connsiteX112" fmla="*/ 1238404 w 1819194"/>
                <a:gd name="connsiteY112" fmla="*/ 293756 h 996847"/>
                <a:gd name="connsiteX113" fmla="*/ 936617 w 1819194"/>
                <a:gd name="connsiteY113" fmla="*/ 279491 h 996847"/>
                <a:gd name="connsiteX114" fmla="*/ 936557 w 1819194"/>
                <a:gd name="connsiteY114" fmla="*/ 279768 h 996847"/>
                <a:gd name="connsiteX115" fmla="*/ 895909 w 1819194"/>
                <a:gd name="connsiteY115" fmla="*/ 288146 h 996847"/>
                <a:gd name="connsiteX116" fmla="*/ 867381 w 1819194"/>
                <a:gd name="connsiteY116" fmla="*/ 321803 h 996847"/>
                <a:gd name="connsiteX117" fmla="*/ 881484 w 1819194"/>
                <a:gd name="connsiteY117" fmla="*/ 348728 h 996847"/>
                <a:gd name="connsiteX118" fmla="*/ 946875 w 1819194"/>
                <a:gd name="connsiteY118" fmla="*/ 343599 h 996847"/>
                <a:gd name="connsiteX119" fmla="*/ 936617 w 1819194"/>
                <a:gd name="connsiteY119" fmla="*/ 317956 h 996847"/>
                <a:gd name="connsiteX120" fmla="*/ 934053 w 1819194"/>
                <a:gd name="connsiteY120" fmla="*/ 317956 h 996847"/>
                <a:gd name="connsiteX121" fmla="*/ 936617 w 1819194"/>
                <a:gd name="connsiteY121" fmla="*/ 316674 h 996847"/>
                <a:gd name="connsiteX122" fmla="*/ 937900 w 1819194"/>
                <a:gd name="connsiteY122" fmla="*/ 317956 h 996847"/>
                <a:gd name="connsiteX123" fmla="*/ 932451 w 1819194"/>
                <a:gd name="connsiteY123" fmla="*/ 298724 h 996847"/>
                <a:gd name="connsiteX124" fmla="*/ 936557 w 1819194"/>
                <a:gd name="connsiteY124" fmla="*/ 279768 h 996847"/>
                <a:gd name="connsiteX125" fmla="*/ 937900 w 1819194"/>
                <a:gd name="connsiteY125" fmla="*/ 279491 h 996847"/>
                <a:gd name="connsiteX126" fmla="*/ 936617 w 1819194"/>
                <a:gd name="connsiteY126" fmla="*/ 279491 h 996847"/>
                <a:gd name="connsiteX127" fmla="*/ 1276388 w 1819194"/>
                <a:gd name="connsiteY127" fmla="*/ 264106 h 996847"/>
                <a:gd name="connsiteX128" fmla="*/ 1269977 w 1819194"/>
                <a:gd name="connsiteY128" fmla="*/ 269234 h 996847"/>
                <a:gd name="connsiteX129" fmla="*/ 1278952 w 1819194"/>
                <a:gd name="connsiteY129" fmla="*/ 273081 h 996847"/>
                <a:gd name="connsiteX130" fmla="*/ 1280235 w 1819194"/>
                <a:gd name="connsiteY130" fmla="*/ 274363 h 996847"/>
                <a:gd name="connsiteX131" fmla="*/ 1309725 w 1819194"/>
                <a:gd name="connsiteY131" fmla="*/ 320520 h 996847"/>
                <a:gd name="connsiteX132" fmla="*/ 1280235 w 1819194"/>
                <a:gd name="connsiteY132" fmla="*/ 274363 h 996847"/>
                <a:gd name="connsiteX133" fmla="*/ 1281517 w 1819194"/>
                <a:gd name="connsiteY133" fmla="*/ 273081 h 996847"/>
                <a:gd name="connsiteX134" fmla="*/ 1276388 w 1819194"/>
                <a:gd name="connsiteY134" fmla="*/ 264106 h 996847"/>
                <a:gd name="connsiteX135" fmla="*/ 1323828 w 1819194"/>
                <a:gd name="connsiteY135" fmla="*/ 125633 h 996847"/>
                <a:gd name="connsiteX136" fmla="*/ 1321263 w 1819194"/>
                <a:gd name="connsiteY136" fmla="*/ 130761 h 996847"/>
                <a:gd name="connsiteX137" fmla="*/ 1326392 w 1819194"/>
                <a:gd name="connsiteY137" fmla="*/ 130761 h 996847"/>
                <a:gd name="connsiteX138" fmla="*/ 128859 w 1819194"/>
                <a:gd name="connsiteY138" fmla="*/ 123069 h 996847"/>
                <a:gd name="connsiteX139" fmla="*/ 126296 w 1819194"/>
                <a:gd name="connsiteY139" fmla="*/ 126915 h 996847"/>
                <a:gd name="connsiteX140" fmla="*/ 130142 w 1819194"/>
                <a:gd name="connsiteY140" fmla="*/ 126915 h 996847"/>
                <a:gd name="connsiteX141" fmla="*/ 0 w 1819194"/>
                <a:gd name="connsiteY141" fmla="*/ 0 h 996847"/>
                <a:gd name="connsiteX142" fmla="*/ 1819194 w 1819194"/>
                <a:gd name="connsiteY142" fmla="*/ 0 h 996847"/>
                <a:gd name="connsiteX143" fmla="*/ 1819194 w 1819194"/>
                <a:gd name="connsiteY143" fmla="*/ 827477 h 996847"/>
                <a:gd name="connsiteX144" fmla="*/ 1811207 w 1819194"/>
                <a:gd name="connsiteY144" fmla="*/ 827773 h 996847"/>
                <a:gd name="connsiteX145" fmla="*/ 1790533 w 1819194"/>
                <a:gd name="connsiteY145" fmla="*/ 829536 h 996847"/>
                <a:gd name="connsiteX146" fmla="*/ 1755914 w 1819194"/>
                <a:gd name="connsiteY146" fmla="*/ 850050 h 996847"/>
                <a:gd name="connsiteX147" fmla="*/ 1713603 w 1819194"/>
                <a:gd name="connsiteY147" fmla="*/ 870565 h 996847"/>
                <a:gd name="connsiteX148" fmla="*/ 1675139 w 1819194"/>
                <a:gd name="connsiteY148" fmla="*/ 883386 h 996847"/>
                <a:gd name="connsiteX149" fmla="*/ 1650777 w 1819194"/>
                <a:gd name="connsiteY149" fmla="*/ 889797 h 996847"/>
                <a:gd name="connsiteX150" fmla="*/ 1584105 w 1819194"/>
                <a:gd name="connsiteY150" fmla="*/ 911594 h 996847"/>
                <a:gd name="connsiteX151" fmla="*/ 1519997 w 1819194"/>
                <a:gd name="connsiteY151" fmla="*/ 916723 h 996847"/>
                <a:gd name="connsiteX152" fmla="*/ 1476405 w 1819194"/>
                <a:gd name="connsiteY152" fmla="*/ 928262 h 996847"/>
                <a:gd name="connsiteX153" fmla="*/ 1404603 w 1819194"/>
                <a:gd name="connsiteY153" fmla="*/ 947494 h 996847"/>
                <a:gd name="connsiteX154" fmla="*/ 1196895 w 1819194"/>
                <a:gd name="connsiteY154" fmla="*/ 979548 h 996847"/>
                <a:gd name="connsiteX155" fmla="*/ 1028932 w 1819194"/>
                <a:gd name="connsiteY155" fmla="*/ 989805 h 996847"/>
                <a:gd name="connsiteX156" fmla="*/ 987903 w 1819194"/>
                <a:gd name="connsiteY156" fmla="*/ 989805 h 996847"/>
                <a:gd name="connsiteX157" fmla="*/ 959696 w 1819194"/>
                <a:gd name="connsiteY157" fmla="*/ 978266 h 996847"/>
                <a:gd name="connsiteX158" fmla="*/ 937900 w 1819194"/>
                <a:gd name="connsiteY158" fmla="*/ 966726 h 996847"/>
                <a:gd name="connsiteX159" fmla="*/ 864817 w 1819194"/>
                <a:gd name="connsiteY159" fmla="*/ 951340 h 996847"/>
                <a:gd name="connsiteX160" fmla="*/ 825070 w 1819194"/>
                <a:gd name="connsiteY160" fmla="*/ 926980 h 996847"/>
                <a:gd name="connsiteX161" fmla="*/ 798144 w 1819194"/>
                <a:gd name="connsiteY161" fmla="*/ 909030 h 996847"/>
                <a:gd name="connsiteX162" fmla="*/ 684033 w 1819194"/>
                <a:gd name="connsiteY162" fmla="*/ 869283 h 996847"/>
                <a:gd name="connsiteX163" fmla="*/ 639158 w 1819194"/>
                <a:gd name="connsiteY163" fmla="*/ 829536 h 996847"/>
                <a:gd name="connsiteX164" fmla="*/ 641721 w 1819194"/>
                <a:gd name="connsiteY164" fmla="*/ 828254 h 996847"/>
                <a:gd name="connsiteX165" fmla="*/ 636593 w 1819194"/>
                <a:gd name="connsiteY165" fmla="*/ 825689 h 996847"/>
                <a:gd name="connsiteX166" fmla="*/ 639158 w 1819194"/>
                <a:gd name="connsiteY166" fmla="*/ 829536 h 996847"/>
                <a:gd name="connsiteX167" fmla="*/ 603257 w 1819194"/>
                <a:gd name="connsiteY167" fmla="*/ 829536 h 996847"/>
                <a:gd name="connsiteX168" fmla="*/ 492992 w 1819194"/>
                <a:gd name="connsiteY168" fmla="*/ 738503 h 996847"/>
                <a:gd name="connsiteX169" fmla="*/ 407087 w 1819194"/>
                <a:gd name="connsiteY169" fmla="*/ 635930 h 996847"/>
                <a:gd name="connsiteX170" fmla="*/ 326312 w 1819194"/>
                <a:gd name="connsiteY170" fmla="*/ 570541 h 996847"/>
                <a:gd name="connsiteX171" fmla="*/ 268615 w 1819194"/>
                <a:gd name="connsiteY171" fmla="*/ 458993 h 996847"/>
                <a:gd name="connsiteX172" fmla="*/ 240407 w 1819194"/>
                <a:gd name="connsiteY172" fmla="*/ 400014 h 996847"/>
                <a:gd name="connsiteX173" fmla="*/ 208353 w 1819194"/>
                <a:gd name="connsiteY173" fmla="*/ 341035 h 996847"/>
                <a:gd name="connsiteX174" fmla="*/ 131424 w 1819194"/>
                <a:gd name="connsiteY174" fmla="*/ 212819 h 996847"/>
                <a:gd name="connsiteX175" fmla="*/ 98088 w 1819194"/>
                <a:gd name="connsiteY175" fmla="*/ 161533 h 996847"/>
                <a:gd name="connsiteX176" fmla="*/ 59624 w 1819194"/>
                <a:gd name="connsiteY176" fmla="*/ 56397 h 996847"/>
                <a:gd name="connsiteX177" fmla="*/ 12184 w 1819194"/>
                <a:gd name="connsiteY177" fmla="*/ 26907 h 996847"/>
                <a:gd name="connsiteX178" fmla="*/ 2889 w 1819194"/>
                <a:gd name="connsiteY178" fmla="*/ 2546 h 996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</a:cxnLst>
              <a:rect l="l" t="t" r="r" b="b"/>
              <a:pathLst>
                <a:path w="1819194" h="996847">
                  <a:moveTo>
                    <a:pt x="1605902" y="893644"/>
                  </a:moveTo>
                  <a:lnTo>
                    <a:pt x="1600774" y="894926"/>
                  </a:lnTo>
                  <a:lnTo>
                    <a:pt x="1605902" y="897490"/>
                  </a:lnTo>
                  <a:close/>
                  <a:moveTo>
                    <a:pt x="550689" y="537205"/>
                  </a:moveTo>
                  <a:cubicBezTo>
                    <a:pt x="549407" y="539769"/>
                    <a:pt x="546842" y="541051"/>
                    <a:pt x="546842" y="542333"/>
                  </a:cubicBezTo>
                  <a:cubicBezTo>
                    <a:pt x="548124" y="546179"/>
                    <a:pt x="550689" y="548744"/>
                    <a:pt x="551971" y="552590"/>
                  </a:cubicBezTo>
                  <a:cubicBezTo>
                    <a:pt x="554535" y="550026"/>
                    <a:pt x="557099" y="547462"/>
                    <a:pt x="558381" y="544898"/>
                  </a:cubicBezTo>
                  <a:cubicBezTo>
                    <a:pt x="555818" y="542333"/>
                    <a:pt x="553253" y="539769"/>
                    <a:pt x="550689" y="537205"/>
                  </a:cubicBezTo>
                  <a:close/>
                  <a:moveTo>
                    <a:pt x="1063551" y="498740"/>
                  </a:moveTo>
                  <a:cubicBezTo>
                    <a:pt x="1062269" y="498740"/>
                    <a:pt x="1060986" y="500022"/>
                    <a:pt x="1059704" y="500022"/>
                  </a:cubicBezTo>
                  <a:cubicBezTo>
                    <a:pt x="1059704" y="502586"/>
                    <a:pt x="1059704" y="503869"/>
                    <a:pt x="1060986" y="506433"/>
                  </a:cubicBezTo>
                  <a:cubicBezTo>
                    <a:pt x="1060986" y="503869"/>
                    <a:pt x="1062269" y="502586"/>
                    <a:pt x="1063551" y="498740"/>
                  </a:cubicBezTo>
                  <a:close/>
                  <a:moveTo>
                    <a:pt x="526327" y="496176"/>
                  </a:moveTo>
                  <a:cubicBezTo>
                    <a:pt x="526327" y="497458"/>
                    <a:pt x="525046" y="497458"/>
                    <a:pt x="523764" y="498740"/>
                  </a:cubicBezTo>
                  <a:cubicBezTo>
                    <a:pt x="525046" y="498740"/>
                    <a:pt x="527610" y="497458"/>
                    <a:pt x="527610" y="497458"/>
                  </a:cubicBezTo>
                  <a:cubicBezTo>
                    <a:pt x="527610" y="497458"/>
                    <a:pt x="526327" y="497458"/>
                    <a:pt x="525046" y="497458"/>
                  </a:cubicBezTo>
                  <a:cubicBezTo>
                    <a:pt x="525046" y="497458"/>
                    <a:pt x="526327" y="496176"/>
                    <a:pt x="526327" y="496176"/>
                  </a:cubicBezTo>
                  <a:close/>
                  <a:moveTo>
                    <a:pt x="994314" y="484636"/>
                  </a:moveTo>
                  <a:cubicBezTo>
                    <a:pt x="994314" y="497458"/>
                    <a:pt x="994314" y="510279"/>
                    <a:pt x="994314" y="523101"/>
                  </a:cubicBezTo>
                  <a:cubicBezTo>
                    <a:pt x="995597" y="523101"/>
                    <a:pt x="995597" y="523101"/>
                    <a:pt x="995597" y="523101"/>
                  </a:cubicBezTo>
                  <a:lnTo>
                    <a:pt x="995597" y="485918"/>
                  </a:lnTo>
                  <a:lnTo>
                    <a:pt x="998161" y="488483"/>
                  </a:lnTo>
                  <a:lnTo>
                    <a:pt x="995597" y="484636"/>
                  </a:lnTo>
                  <a:cubicBezTo>
                    <a:pt x="995597" y="484636"/>
                    <a:pt x="995597" y="485918"/>
                    <a:pt x="995597" y="485918"/>
                  </a:cubicBezTo>
                  <a:close/>
                  <a:moveTo>
                    <a:pt x="1068680" y="441043"/>
                  </a:moveTo>
                  <a:cubicBezTo>
                    <a:pt x="1067397" y="441043"/>
                    <a:pt x="1060986" y="448736"/>
                    <a:pt x="1062269" y="451300"/>
                  </a:cubicBezTo>
                  <a:cubicBezTo>
                    <a:pt x="1064832" y="461558"/>
                    <a:pt x="1072526" y="465404"/>
                    <a:pt x="1082783" y="462839"/>
                  </a:cubicBezTo>
                  <a:cubicBezTo>
                    <a:pt x="1086629" y="461558"/>
                    <a:pt x="1087912" y="456429"/>
                    <a:pt x="1093040" y="448736"/>
                  </a:cubicBezTo>
                  <a:cubicBezTo>
                    <a:pt x="1084065" y="446172"/>
                    <a:pt x="1076372" y="442325"/>
                    <a:pt x="1068680" y="441043"/>
                  </a:cubicBezTo>
                  <a:close/>
                  <a:moveTo>
                    <a:pt x="1216127" y="424375"/>
                  </a:moveTo>
                  <a:cubicBezTo>
                    <a:pt x="1216127" y="424375"/>
                    <a:pt x="1213563" y="425657"/>
                    <a:pt x="1212280" y="425657"/>
                  </a:cubicBezTo>
                  <a:cubicBezTo>
                    <a:pt x="1212280" y="426939"/>
                    <a:pt x="1212280" y="429504"/>
                    <a:pt x="1213563" y="429504"/>
                  </a:cubicBezTo>
                  <a:cubicBezTo>
                    <a:pt x="1213563" y="429504"/>
                    <a:pt x="1216127" y="428221"/>
                    <a:pt x="1217409" y="428221"/>
                  </a:cubicBezTo>
                  <a:cubicBezTo>
                    <a:pt x="1217409" y="426939"/>
                    <a:pt x="1217409" y="425657"/>
                    <a:pt x="1216127" y="424375"/>
                  </a:cubicBezTo>
                  <a:close/>
                  <a:moveTo>
                    <a:pt x="1141762" y="406425"/>
                  </a:moveTo>
                  <a:cubicBezTo>
                    <a:pt x="1134069" y="425657"/>
                    <a:pt x="1127658" y="441043"/>
                    <a:pt x="1117401" y="466686"/>
                  </a:cubicBezTo>
                  <a:cubicBezTo>
                    <a:pt x="1130223" y="480790"/>
                    <a:pt x="1139198" y="496176"/>
                    <a:pt x="1153301" y="506433"/>
                  </a:cubicBezTo>
                  <a:cubicBezTo>
                    <a:pt x="1160994" y="511562"/>
                    <a:pt x="1177663" y="501304"/>
                    <a:pt x="1185355" y="505151"/>
                  </a:cubicBezTo>
                  <a:cubicBezTo>
                    <a:pt x="1196895" y="510279"/>
                    <a:pt x="1203306" y="525665"/>
                    <a:pt x="1221256" y="515408"/>
                  </a:cubicBezTo>
                  <a:cubicBezTo>
                    <a:pt x="1226384" y="498740"/>
                    <a:pt x="1232795" y="480790"/>
                    <a:pt x="1239206" y="455147"/>
                  </a:cubicBezTo>
                  <a:cubicBezTo>
                    <a:pt x="1216127" y="458993"/>
                    <a:pt x="1199459" y="460275"/>
                    <a:pt x="1182791" y="462839"/>
                  </a:cubicBezTo>
                  <a:cubicBezTo>
                    <a:pt x="1176380" y="437196"/>
                    <a:pt x="1175098" y="410271"/>
                    <a:pt x="1141762" y="406425"/>
                  </a:cubicBezTo>
                  <a:close/>
                  <a:moveTo>
                    <a:pt x="855841" y="401296"/>
                  </a:moveTo>
                  <a:cubicBezTo>
                    <a:pt x="855841" y="401296"/>
                    <a:pt x="851995" y="405143"/>
                    <a:pt x="851995" y="406425"/>
                  </a:cubicBezTo>
                  <a:cubicBezTo>
                    <a:pt x="851995" y="414118"/>
                    <a:pt x="851995" y="421811"/>
                    <a:pt x="851995" y="432068"/>
                  </a:cubicBezTo>
                  <a:cubicBezTo>
                    <a:pt x="868663" y="425657"/>
                    <a:pt x="862252" y="415400"/>
                    <a:pt x="863535" y="406425"/>
                  </a:cubicBezTo>
                  <a:cubicBezTo>
                    <a:pt x="863535" y="405143"/>
                    <a:pt x="858406" y="402578"/>
                    <a:pt x="855841" y="401296"/>
                  </a:cubicBezTo>
                  <a:close/>
                  <a:moveTo>
                    <a:pt x="457092" y="394885"/>
                  </a:moveTo>
                  <a:cubicBezTo>
                    <a:pt x="455809" y="396168"/>
                    <a:pt x="453245" y="397450"/>
                    <a:pt x="453245" y="398732"/>
                  </a:cubicBezTo>
                  <a:cubicBezTo>
                    <a:pt x="453245" y="400014"/>
                    <a:pt x="454527" y="401296"/>
                    <a:pt x="455809" y="402578"/>
                  </a:cubicBezTo>
                  <a:cubicBezTo>
                    <a:pt x="457092" y="402578"/>
                    <a:pt x="458373" y="401296"/>
                    <a:pt x="459656" y="400014"/>
                  </a:cubicBezTo>
                  <a:cubicBezTo>
                    <a:pt x="458373" y="397450"/>
                    <a:pt x="458373" y="396168"/>
                    <a:pt x="457092" y="394885"/>
                  </a:cubicBezTo>
                  <a:close/>
                  <a:moveTo>
                    <a:pt x="1234077" y="385910"/>
                  </a:moveTo>
                  <a:lnTo>
                    <a:pt x="1235360" y="388475"/>
                  </a:lnTo>
                  <a:cubicBezTo>
                    <a:pt x="1235360" y="387192"/>
                    <a:pt x="1236642" y="387192"/>
                    <a:pt x="1236642" y="385910"/>
                  </a:cubicBezTo>
                  <a:cubicBezTo>
                    <a:pt x="1236642" y="387192"/>
                    <a:pt x="1234077" y="385910"/>
                    <a:pt x="1234077" y="385910"/>
                  </a:cubicBezTo>
                  <a:close/>
                  <a:moveTo>
                    <a:pt x="1285363" y="356421"/>
                  </a:moveTo>
                  <a:cubicBezTo>
                    <a:pt x="1284081" y="356421"/>
                    <a:pt x="1281517" y="358985"/>
                    <a:pt x="1280235" y="360267"/>
                  </a:cubicBezTo>
                  <a:cubicBezTo>
                    <a:pt x="1284081" y="361549"/>
                    <a:pt x="1287928" y="364114"/>
                    <a:pt x="1291774" y="365396"/>
                  </a:cubicBezTo>
                  <a:cubicBezTo>
                    <a:pt x="1293057" y="364114"/>
                    <a:pt x="1295620" y="361549"/>
                    <a:pt x="1296903" y="361549"/>
                  </a:cubicBezTo>
                  <a:cubicBezTo>
                    <a:pt x="1293057" y="360267"/>
                    <a:pt x="1289210" y="357703"/>
                    <a:pt x="1285363" y="356421"/>
                  </a:cubicBezTo>
                  <a:close/>
                  <a:moveTo>
                    <a:pt x="1187920" y="356421"/>
                  </a:moveTo>
                  <a:cubicBezTo>
                    <a:pt x="1166123" y="375653"/>
                    <a:pt x="1172534" y="389757"/>
                    <a:pt x="1184073" y="405143"/>
                  </a:cubicBezTo>
                  <a:cubicBezTo>
                    <a:pt x="1210998" y="389757"/>
                    <a:pt x="1204588" y="375653"/>
                    <a:pt x="1187920" y="356421"/>
                  </a:cubicBezTo>
                  <a:close/>
                  <a:moveTo>
                    <a:pt x="1419990" y="333342"/>
                  </a:moveTo>
                  <a:cubicBezTo>
                    <a:pt x="1417425" y="337188"/>
                    <a:pt x="1413579" y="339753"/>
                    <a:pt x="1413579" y="343599"/>
                  </a:cubicBezTo>
                  <a:cubicBezTo>
                    <a:pt x="1413579" y="347446"/>
                    <a:pt x="1417425" y="350010"/>
                    <a:pt x="1419990" y="353856"/>
                  </a:cubicBezTo>
                  <a:cubicBezTo>
                    <a:pt x="1421272" y="351292"/>
                    <a:pt x="1423836" y="347446"/>
                    <a:pt x="1426400" y="343599"/>
                  </a:cubicBezTo>
                  <a:cubicBezTo>
                    <a:pt x="1423836" y="339753"/>
                    <a:pt x="1422554" y="337188"/>
                    <a:pt x="1419990" y="333342"/>
                  </a:cubicBezTo>
                  <a:close/>
                  <a:moveTo>
                    <a:pt x="1448197" y="324367"/>
                  </a:moveTo>
                  <a:cubicBezTo>
                    <a:pt x="1446915" y="324367"/>
                    <a:pt x="1444351" y="324367"/>
                    <a:pt x="1444351" y="325649"/>
                  </a:cubicBezTo>
                  <a:cubicBezTo>
                    <a:pt x="1443068" y="326931"/>
                    <a:pt x="1443068" y="329495"/>
                    <a:pt x="1443068" y="330778"/>
                  </a:cubicBezTo>
                  <a:cubicBezTo>
                    <a:pt x="1445633" y="330778"/>
                    <a:pt x="1448197" y="329495"/>
                    <a:pt x="1450762" y="329495"/>
                  </a:cubicBezTo>
                  <a:cubicBezTo>
                    <a:pt x="1449479" y="326931"/>
                    <a:pt x="1449479" y="325649"/>
                    <a:pt x="1448197" y="324367"/>
                  </a:cubicBezTo>
                  <a:close/>
                  <a:moveTo>
                    <a:pt x="1346907" y="314110"/>
                  </a:moveTo>
                  <a:cubicBezTo>
                    <a:pt x="1346907" y="339753"/>
                    <a:pt x="1352035" y="356421"/>
                    <a:pt x="1382807" y="366678"/>
                  </a:cubicBezTo>
                  <a:cubicBezTo>
                    <a:pt x="1371268" y="344881"/>
                    <a:pt x="1375114" y="321803"/>
                    <a:pt x="1346907" y="314110"/>
                  </a:cubicBezTo>
                  <a:close/>
                  <a:moveTo>
                    <a:pt x="817377" y="307699"/>
                  </a:moveTo>
                  <a:cubicBezTo>
                    <a:pt x="810966" y="310263"/>
                    <a:pt x="804555" y="311545"/>
                    <a:pt x="799427" y="315392"/>
                  </a:cubicBezTo>
                  <a:cubicBezTo>
                    <a:pt x="796863" y="316674"/>
                    <a:pt x="798144" y="323085"/>
                    <a:pt x="796863" y="326931"/>
                  </a:cubicBezTo>
                  <a:cubicBezTo>
                    <a:pt x="796863" y="326931"/>
                    <a:pt x="795580" y="325649"/>
                    <a:pt x="795580" y="325649"/>
                  </a:cubicBezTo>
                  <a:lnTo>
                    <a:pt x="795580" y="326931"/>
                  </a:lnTo>
                  <a:cubicBezTo>
                    <a:pt x="795580" y="326931"/>
                    <a:pt x="794298" y="328213"/>
                    <a:pt x="794298" y="328213"/>
                  </a:cubicBezTo>
                  <a:lnTo>
                    <a:pt x="794199" y="329002"/>
                  </a:lnTo>
                  <a:lnTo>
                    <a:pt x="786606" y="333342"/>
                  </a:lnTo>
                  <a:cubicBezTo>
                    <a:pt x="787887" y="334624"/>
                    <a:pt x="790452" y="337188"/>
                    <a:pt x="793016" y="338471"/>
                  </a:cubicBezTo>
                  <a:lnTo>
                    <a:pt x="794199" y="329002"/>
                  </a:lnTo>
                  <a:lnTo>
                    <a:pt x="795580" y="328213"/>
                  </a:lnTo>
                  <a:lnTo>
                    <a:pt x="795580" y="326931"/>
                  </a:lnTo>
                  <a:cubicBezTo>
                    <a:pt x="809684" y="341035"/>
                    <a:pt x="819941" y="362831"/>
                    <a:pt x="844302" y="364114"/>
                  </a:cubicBezTo>
                  <a:cubicBezTo>
                    <a:pt x="846866" y="360267"/>
                    <a:pt x="850713" y="357703"/>
                    <a:pt x="851995" y="353856"/>
                  </a:cubicBezTo>
                  <a:cubicBezTo>
                    <a:pt x="851995" y="350010"/>
                    <a:pt x="849431" y="342317"/>
                    <a:pt x="849431" y="344881"/>
                  </a:cubicBezTo>
                  <a:cubicBezTo>
                    <a:pt x="825070" y="344881"/>
                    <a:pt x="826352" y="323085"/>
                    <a:pt x="817377" y="307699"/>
                  </a:cubicBezTo>
                  <a:close/>
                  <a:moveTo>
                    <a:pt x="1238404" y="293756"/>
                  </a:moveTo>
                  <a:cubicBezTo>
                    <a:pt x="1233757" y="295519"/>
                    <a:pt x="1230231" y="300006"/>
                    <a:pt x="1223820" y="308981"/>
                  </a:cubicBezTo>
                  <a:cubicBezTo>
                    <a:pt x="1223820" y="308981"/>
                    <a:pt x="1222538" y="308981"/>
                    <a:pt x="1221256" y="308981"/>
                  </a:cubicBezTo>
                  <a:lnTo>
                    <a:pt x="1221256" y="310263"/>
                  </a:lnTo>
                  <a:lnTo>
                    <a:pt x="1221256" y="311545"/>
                  </a:lnTo>
                  <a:cubicBezTo>
                    <a:pt x="1217409" y="311545"/>
                    <a:pt x="1213563" y="312828"/>
                    <a:pt x="1209717" y="314110"/>
                  </a:cubicBezTo>
                  <a:cubicBezTo>
                    <a:pt x="1208434" y="315392"/>
                    <a:pt x="1207152" y="317956"/>
                    <a:pt x="1205870" y="319238"/>
                  </a:cubicBezTo>
                  <a:cubicBezTo>
                    <a:pt x="1208434" y="320520"/>
                    <a:pt x="1210998" y="324367"/>
                    <a:pt x="1213563" y="324367"/>
                  </a:cubicBezTo>
                  <a:cubicBezTo>
                    <a:pt x="1216127" y="324367"/>
                    <a:pt x="1219974" y="323085"/>
                    <a:pt x="1222538" y="321803"/>
                  </a:cubicBezTo>
                  <a:cubicBezTo>
                    <a:pt x="1223820" y="323085"/>
                    <a:pt x="1223820" y="323085"/>
                    <a:pt x="1225102" y="323085"/>
                  </a:cubicBezTo>
                  <a:cubicBezTo>
                    <a:pt x="1226384" y="350010"/>
                    <a:pt x="1230231" y="353856"/>
                    <a:pt x="1246899" y="343599"/>
                  </a:cubicBezTo>
                  <a:cubicBezTo>
                    <a:pt x="1250745" y="341035"/>
                    <a:pt x="1252028" y="335906"/>
                    <a:pt x="1255874" y="330778"/>
                  </a:cubicBezTo>
                  <a:cubicBezTo>
                    <a:pt x="1244334" y="328213"/>
                    <a:pt x="1235360" y="325649"/>
                    <a:pt x="1225102" y="323085"/>
                  </a:cubicBezTo>
                  <a:cubicBezTo>
                    <a:pt x="1225102" y="321803"/>
                    <a:pt x="1225102" y="321803"/>
                    <a:pt x="1225102" y="320520"/>
                  </a:cubicBezTo>
                  <a:cubicBezTo>
                    <a:pt x="1223820" y="320520"/>
                    <a:pt x="1223820" y="321803"/>
                    <a:pt x="1222538" y="321803"/>
                  </a:cubicBezTo>
                  <a:cubicBezTo>
                    <a:pt x="1221256" y="317956"/>
                    <a:pt x="1221256" y="315392"/>
                    <a:pt x="1221256" y="310263"/>
                  </a:cubicBezTo>
                  <a:cubicBezTo>
                    <a:pt x="1221256" y="310263"/>
                    <a:pt x="1222538" y="310263"/>
                    <a:pt x="1222538" y="310263"/>
                  </a:cubicBezTo>
                  <a:cubicBezTo>
                    <a:pt x="1222538" y="310263"/>
                    <a:pt x="1223820" y="308981"/>
                    <a:pt x="1223820" y="308981"/>
                  </a:cubicBezTo>
                  <a:cubicBezTo>
                    <a:pt x="1236642" y="308981"/>
                    <a:pt x="1250745" y="307699"/>
                    <a:pt x="1259720" y="294877"/>
                  </a:cubicBezTo>
                  <a:cubicBezTo>
                    <a:pt x="1248822" y="292954"/>
                    <a:pt x="1243052" y="291993"/>
                    <a:pt x="1238404" y="293756"/>
                  </a:cubicBezTo>
                  <a:close/>
                  <a:moveTo>
                    <a:pt x="936617" y="279491"/>
                  </a:moveTo>
                  <a:lnTo>
                    <a:pt x="936557" y="279768"/>
                  </a:lnTo>
                  <a:lnTo>
                    <a:pt x="895909" y="288146"/>
                  </a:lnTo>
                  <a:cubicBezTo>
                    <a:pt x="883729" y="294236"/>
                    <a:pt x="873792" y="304494"/>
                    <a:pt x="867381" y="321803"/>
                  </a:cubicBezTo>
                  <a:cubicBezTo>
                    <a:pt x="872509" y="329495"/>
                    <a:pt x="876356" y="339753"/>
                    <a:pt x="881484" y="348728"/>
                  </a:cubicBezTo>
                  <a:cubicBezTo>
                    <a:pt x="904563" y="347446"/>
                    <a:pt x="923795" y="346163"/>
                    <a:pt x="946875" y="343599"/>
                  </a:cubicBezTo>
                  <a:cubicBezTo>
                    <a:pt x="943028" y="332060"/>
                    <a:pt x="939181" y="325649"/>
                    <a:pt x="936617" y="317956"/>
                  </a:cubicBezTo>
                  <a:cubicBezTo>
                    <a:pt x="936617" y="317956"/>
                    <a:pt x="935335" y="317956"/>
                    <a:pt x="934053" y="317956"/>
                  </a:cubicBezTo>
                  <a:cubicBezTo>
                    <a:pt x="935335" y="316674"/>
                    <a:pt x="935335" y="316674"/>
                    <a:pt x="936617" y="316674"/>
                  </a:cubicBezTo>
                  <a:lnTo>
                    <a:pt x="937900" y="317956"/>
                  </a:lnTo>
                  <a:cubicBezTo>
                    <a:pt x="935976" y="311546"/>
                    <a:pt x="933412" y="305135"/>
                    <a:pt x="932451" y="298724"/>
                  </a:cubicBezTo>
                  <a:lnTo>
                    <a:pt x="936557" y="279768"/>
                  </a:lnTo>
                  <a:lnTo>
                    <a:pt x="937900" y="279491"/>
                  </a:lnTo>
                  <a:cubicBezTo>
                    <a:pt x="937900" y="279491"/>
                    <a:pt x="936617" y="279491"/>
                    <a:pt x="936617" y="279491"/>
                  </a:cubicBezTo>
                  <a:close/>
                  <a:moveTo>
                    <a:pt x="1276388" y="264106"/>
                  </a:moveTo>
                  <a:cubicBezTo>
                    <a:pt x="1273824" y="265388"/>
                    <a:pt x="1272542" y="267952"/>
                    <a:pt x="1269977" y="269234"/>
                  </a:cubicBezTo>
                  <a:cubicBezTo>
                    <a:pt x="1272542" y="270516"/>
                    <a:pt x="1276388" y="271798"/>
                    <a:pt x="1278952" y="273081"/>
                  </a:cubicBezTo>
                  <a:cubicBezTo>
                    <a:pt x="1278952" y="273081"/>
                    <a:pt x="1280235" y="274363"/>
                    <a:pt x="1280235" y="274363"/>
                  </a:cubicBezTo>
                  <a:cubicBezTo>
                    <a:pt x="1281517" y="296159"/>
                    <a:pt x="1282799" y="297442"/>
                    <a:pt x="1309725" y="320520"/>
                  </a:cubicBezTo>
                  <a:cubicBezTo>
                    <a:pt x="1300749" y="292313"/>
                    <a:pt x="1300749" y="291031"/>
                    <a:pt x="1280235" y="274363"/>
                  </a:cubicBezTo>
                  <a:cubicBezTo>
                    <a:pt x="1280235" y="274363"/>
                    <a:pt x="1280235" y="274363"/>
                    <a:pt x="1281517" y="273081"/>
                  </a:cubicBezTo>
                  <a:cubicBezTo>
                    <a:pt x="1280235" y="270516"/>
                    <a:pt x="1277671" y="266670"/>
                    <a:pt x="1276388" y="264106"/>
                  </a:cubicBezTo>
                  <a:close/>
                  <a:moveTo>
                    <a:pt x="1323828" y="125633"/>
                  </a:moveTo>
                  <a:lnTo>
                    <a:pt x="1321263" y="130761"/>
                  </a:lnTo>
                  <a:lnTo>
                    <a:pt x="1326392" y="130761"/>
                  </a:lnTo>
                  <a:close/>
                  <a:moveTo>
                    <a:pt x="128859" y="123069"/>
                  </a:moveTo>
                  <a:lnTo>
                    <a:pt x="126296" y="126915"/>
                  </a:lnTo>
                  <a:lnTo>
                    <a:pt x="130142" y="126915"/>
                  </a:lnTo>
                  <a:close/>
                  <a:moveTo>
                    <a:pt x="0" y="0"/>
                  </a:moveTo>
                  <a:lnTo>
                    <a:pt x="1819194" y="0"/>
                  </a:lnTo>
                  <a:lnTo>
                    <a:pt x="1819194" y="827477"/>
                  </a:lnTo>
                  <a:lnTo>
                    <a:pt x="1811207" y="827773"/>
                  </a:lnTo>
                  <a:cubicBezTo>
                    <a:pt x="1803995" y="827613"/>
                    <a:pt x="1796944" y="827613"/>
                    <a:pt x="1790533" y="829536"/>
                  </a:cubicBezTo>
                  <a:cubicBezTo>
                    <a:pt x="1777711" y="833382"/>
                    <a:pt x="1767454" y="843640"/>
                    <a:pt x="1755914" y="850050"/>
                  </a:cubicBezTo>
                  <a:cubicBezTo>
                    <a:pt x="1741811" y="857743"/>
                    <a:pt x="1727707" y="864154"/>
                    <a:pt x="1713603" y="870565"/>
                  </a:cubicBezTo>
                  <a:cubicBezTo>
                    <a:pt x="1700782" y="875693"/>
                    <a:pt x="1687960" y="879540"/>
                    <a:pt x="1675139" y="883386"/>
                  </a:cubicBezTo>
                  <a:cubicBezTo>
                    <a:pt x="1667445" y="885951"/>
                    <a:pt x="1655906" y="884669"/>
                    <a:pt x="1650777" y="889797"/>
                  </a:cubicBezTo>
                  <a:cubicBezTo>
                    <a:pt x="1631545" y="907747"/>
                    <a:pt x="1611031" y="919287"/>
                    <a:pt x="1584105" y="911594"/>
                  </a:cubicBezTo>
                  <a:cubicBezTo>
                    <a:pt x="1563591" y="932108"/>
                    <a:pt x="1543077" y="920569"/>
                    <a:pt x="1519997" y="916723"/>
                  </a:cubicBezTo>
                  <a:cubicBezTo>
                    <a:pt x="1507176" y="914158"/>
                    <a:pt x="1489226" y="920569"/>
                    <a:pt x="1476405" y="928262"/>
                  </a:cubicBezTo>
                  <a:cubicBezTo>
                    <a:pt x="1453326" y="942366"/>
                    <a:pt x="1430247" y="946212"/>
                    <a:pt x="1404603" y="947494"/>
                  </a:cubicBezTo>
                  <a:cubicBezTo>
                    <a:pt x="1334085" y="948776"/>
                    <a:pt x="1264849" y="960316"/>
                    <a:pt x="1196895" y="979548"/>
                  </a:cubicBezTo>
                  <a:cubicBezTo>
                    <a:pt x="1141762" y="994934"/>
                    <a:pt x="1086629" y="1003909"/>
                    <a:pt x="1028932" y="989805"/>
                  </a:cubicBezTo>
                  <a:cubicBezTo>
                    <a:pt x="1016111" y="987241"/>
                    <a:pt x="1000725" y="987241"/>
                    <a:pt x="987903" y="989805"/>
                  </a:cubicBezTo>
                  <a:cubicBezTo>
                    <a:pt x="975082" y="992370"/>
                    <a:pt x="964825" y="989805"/>
                    <a:pt x="959696" y="978266"/>
                  </a:cubicBezTo>
                  <a:cubicBezTo>
                    <a:pt x="954567" y="969291"/>
                    <a:pt x="948157" y="968009"/>
                    <a:pt x="937900" y="966726"/>
                  </a:cubicBezTo>
                  <a:cubicBezTo>
                    <a:pt x="913538" y="962880"/>
                    <a:pt x="889178" y="956469"/>
                    <a:pt x="864817" y="951340"/>
                  </a:cubicBezTo>
                  <a:cubicBezTo>
                    <a:pt x="848149" y="947494"/>
                    <a:pt x="835327" y="941083"/>
                    <a:pt x="825070" y="926980"/>
                  </a:cubicBezTo>
                  <a:cubicBezTo>
                    <a:pt x="818659" y="919287"/>
                    <a:pt x="808402" y="912876"/>
                    <a:pt x="798144" y="909030"/>
                  </a:cubicBezTo>
                  <a:cubicBezTo>
                    <a:pt x="759680" y="894926"/>
                    <a:pt x="721215" y="883386"/>
                    <a:pt x="684033" y="869283"/>
                  </a:cubicBezTo>
                  <a:cubicBezTo>
                    <a:pt x="663518" y="862872"/>
                    <a:pt x="646850" y="850050"/>
                    <a:pt x="639158" y="829536"/>
                  </a:cubicBezTo>
                  <a:cubicBezTo>
                    <a:pt x="640440" y="829536"/>
                    <a:pt x="640440" y="828254"/>
                    <a:pt x="641721" y="828254"/>
                  </a:cubicBezTo>
                  <a:cubicBezTo>
                    <a:pt x="639158" y="828254"/>
                    <a:pt x="637875" y="826972"/>
                    <a:pt x="636593" y="825689"/>
                  </a:cubicBezTo>
                  <a:cubicBezTo>
                    <a:pt x="637875" y="826972"/>
                    <a:pt x="637875" y="828254"/>
                    <a:pt x="639158" y="829536"/>
                  </a:cubicBezTo>
                  <a:cubicBezTo>
                    <a:pt x="627618" y="834664"/>
                    <a:pt x="616078" y="839793"/>
                    <a:pt x="603257" y="829536"/>
                  </a:cubicBezTo>
                  <a:cubicBezTo>
                    <a:pt x="566075" y="800046"/>
                    <a:pt x="523764" y="774403"/>
                    <a:pt x="492992" y="738503"/>
                  </a:cubicBezTo>
                  <a:cubicBezTo>
                    <a:pt x="464784" y="703885"/>
                    <a:pt x="425038" y="682088"/>
                    <a:pt x="407087" y="635930"/>
                  </a:cubicBezTo>
                  <a:cubicBezTo>
                    <a:pt x="395548" y="603876"/>
                    <a:pt x="364776" y="575669"/>
                    <a:pt x="326312" y="570541"/>
                  </a:cubicBezTo>
                  <a:cubicBezTo>
                    <a:pt x="312208" y="528229"/>
                    <a:pt x="298104" y="488483"/>
                    <a:pt x="268615" y="458993"/>
                  </a:cubicBezTo>
                  <a:cubicBezTo>
                    <a:pt x="253229" y="443607"/>
                    <a:pt x="260922" y="416682"/>
                    <a:pt x="240407" y="400014"/>
                  </a:cubicBezTo>
                  <a:cubicBezTo>
                    <a:pt x="225021" y="385910"/>
                    <a:pt x="219893" y="360267"/>
                    <a:pt x="208353" y="341035"/>
                  </a:cubicBezTo>
                  <a:cubicBezTo>
                    <a:pt x="183993" y="298724"/>
                    <a:pt x="157067" y="255131"/>
                    <a:pt x="131424" y="212819"/>
                  </a:cubicBezTo>
                  <a:cubicBezTo>
                    <a:pt x="121167" y="196151"/>
                    <a:pt x="108345" y="179483"/>
                    <a:pt x="98088" y="161533"/>
                  </a:cubicBezTo>
                  <a:cubicBezTo>
                    <a:pt x="80138" y="128197"/>
                    <a:pt x="58341" y="96143"/>
                    <a:pt x="59624" y="56397"/>
                  </a:cubicBezTo>
                  <a:cubicBezTo>
                    <a:pt x="41673" y="44857"/>
                    <a:pt x="27570" y="35882"/>
                    <a:pt x="12184" y="26907"/>
                  </a:cubicBezTo>
                  <a:cubicBezTo>
                    <a:pt x="14749" y="14727"/>
                    <a:pt x="9620" y="7995"/>
                    <a:pt x="2889" y="2546"/>
                  </a:cubicBezTo>
                  <a:close/>
                </a:path>
              </a:pathLst>
            </a:custGeom>
            <a:solidFill>
              <a:srgbClr val="FFDCA9"/>
            </a:solidFill>
            <a:ln w="1282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zh-CN" altLang="en-US" dirty="0">
                <a:latin typeface="汉仪旗黑-50S" panose="00020600040101010101" pitchFamily="18" charset="-122"/>
                <a:ea typeface="汉仪旗黑-50S" panose="00020600040101010101" pitchFamily="18" charset="-122"/>
              </a:endParaRPr>
            </a:p>
          </p:txBody>
        </p:sp>
        <p:sp>
          <p:nvSpPr>
            <p:cNvPr id="63" name="任意多边形: 形状 62"/>
            <p:cNvSpPr/>
            <p:nvPr/>
          </p:nvSpPr>
          <p:spPr>
            <a:xfrm>
              <a:off x="11294037" y="316672"/>
              <a:ext cx="12821" cy="3846"/>
            </a:xfrm>
            <a:custGeom>
              <a:avLst/>
              <a:gdLst>
                <a:gd name="connsiteX0" fmla="*/ 3846 w 12821"/>
                <a:gd name="connsiteY0" fmla="*/ 3847 h 3846"/>
                <a:gd name="connsiteX1" fmla="*/ 12822 w 12821"/>
                <a:gd name="connsiteY1" fmla="*/ 1282 h 3846"/>
                <a:gd name="connsiteX2" fmla="*/ 0 w 12821"/>
                <a:gd name="connsiteY2" fmla="*/ 0 h 3846"/>
                <a:gd name="connsiteX3" fmla="*/ 3846 w 12821"/>
                <a:gd name="connsiteY3" fmla="*/ 3847 h 3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821" h="3846">
                  <a:moveTo>
                    <a:pt x="3846" y="3847"/>
                  </a:moveTo>
                  <a:cubicBezTo>
                    <a:pt x="6411" y="3847"/>
                    <a:pt x="10257" y="2564"/>
                    <a:pt x="12822" y="1282"/>
                  </a:cubicBezTo>
                  <a:cubicBezTo>
                    <a:pt x="8974" y="1282"/>
                    <a:pt x="5128" y="0"/>
                    <a:pt x="0" y="0"/>
                  </a:cubicBezTo>
                  <a:cubicBezTo>
                    <a:pt x="2564" y="1282"/>
                    <a:pt x="3846" y="3847"/>
                    <a:pt x="3846" y="3847"/>
                  </a:cubicBezTo>
                  <a:close/>
                </a:path>
              </a:pathLst>
            </a:custGeom>
            <a:solidFill>
              <a:srgbClr val="FFDCA9"/>
            </a:solidFill>
            <a:ln w="128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汉仪旗黑-50S" panose="00020600040101010101" pitchFamily="18" charset="-122"/>
                <a:ea typeface="汉仪旗黑-50S" panose="00020600040101010101" pitchFamily="18" charset="-122"/>
              </a:endParaRPr>
            </a:p>
          </p:txBody>
        </p:sp>
        <p:sp>
          <p:nvSpPr>
            <p:cNvPr id="321" name="任意多边形: 形状 320"/>
            <p:cNvSpPr/>
            <p:nvPr/>
          </p:nvSpPr>
          <p:spPr>
            <a:xfrm>
              <a:off x="6170546" y="0"/>
              <a:ext cx="1012902" cy="975700"/>
            </a:xfrm>
            <a:custGeom>
              <a:avLst/>
              <a:gdLst>
                <a:gd name="connsiteX0" fmla="*/ 465422 w 1012902"/>
                <a:gd name="connsiteY0" fmla="*/ 835945 h 975700"/>
                <a:gd name="connsiteX1" fmla="*/ 470551 w 1012902"/>
                <a:gd name="connsiteY1" fmla="*/ 852614 h 975700"/>
                <a:gd name="connsiteX2" fmla="*/ 488501 w 1012902"/>
                <a:gd name="connsiteY2" fmla="*/ 838510 h 975700"/>
                <a:gd name="connsiteX3" fmla="*/ 475680 w 1012902"/>
                <a:gd name="connsiteY3" fmla="*/ 837227 h 975700"/>
                <a:gd name="connsiteX4" fmla="*/ 465422 w 1012902"/>
                <a:gd name="connsiteY4" fmla="*/ 835945 h 975700"/>
                <a:gd name="connsiteX5" fmla="*/ 230788 w 1012902"/>
                <a:gd name="connsiteY5" fmla="*/ 748759 h 975700"/>
                <a:gd name="connsiteX6" fmla="*/ 230788 w 1012902"/>
                <a:gd name="connsiteY6" fmla="*/ 750041 h 975700"/>
                <a:gd name="connsiteX7" fmla="*/ 232070 w 1012902"/>
                <a:gd name="connsiteY7" fmla="*/ 750041 h 975700"/>
                <a:gd name="connsiteX8" fmla="*/ 233352 w 1012902"/>
                <a:gd name="connsiteY8" fmla="*/ 748759 h 975700"/>
                <a:gd name="connsiteX9" fmla="*/ 230788 w 1012902"/>
                <a:gd name="connsiteY9" fmla="*/ 748759 h 975700"/>
                <a:gd name="connsiteX10" fmla="*/ 93598 w 1012902"/>
                <a:gd name="connsiteY10" fmla="*/ 744912 h 975700"/>
                <a:gd name="connsiteX11" fmla="*/ 87187 w 1012902"/>
                <a:gd name="connsiteY11" fmla="*/ 746194 h 975700"/>
                <a:gd name="connsiteX12" fmla="*/ 85905 w 1012902"/>
                <a:gd name="connsiteY12" fmla="*/ 752605 h 975700"/>
                <a:gd name="connsiteX13" fmla="*/ 91033 w 1012902"/>
                <a:gd name="connsiteY13" fmla="*/ 752605 h 975700"/>
                <a:gd name="connsiteX14" fmla="*/ 93598 w 1012902"/>
                <a:gd name="connsiteY14" fmla="*/ 744912 h 975700"/>
                <a:gd name="connsiteX15" fmla="*/ 541070 w 1012902"/>
                <a:gd name="connsiteY15" fmla="*/ 725680 h 975700"/>
                <a:gd name="connsiteX16" fmla="*/ 535941 w 1012902"/>
                <a:gd name="connsiteY16" fmla="*/ 734655 h 975700"/>
                <a:gd name="connsiteX17" fmla="*/ 546198 w 1012902"/>
                <a:gd name="connsiteY17" fmla="*/ 732091 h 975700"/>
                <a:gd name="connsiteX18" fmla="*/ 546198 w 1012902"/>
                <a:gd name="connsiteY18" fmla="*/ 726962 h 975700"/>
                <a:gd name="connsiteX19" fmla="*/ 541070 w 1012902"/>
                <a:gd name="connsiteY19" fmla="*/ 725680 h 975700"/>
                <a:gd name="connsiteX20" fmla="*/ 188477 w 1012902"/>
                <a:gd name="connsiteY20" fmla="*/ 691062 h 975700"/>
                <a:gd name="connsiteX21" fmla="*/ 185912 w 1012902"/>
                <a:gd name="connsiteY21" fmla="*/ 693626 h 975700"/>
                <a:gd name="connsiteX22" fmla="*/ 188477 w 1012902"/>
                <a:gd name="connsiteY22" fmla="*/ 694908 h 975700"/>
                <a:gd name="connsiteX23" fmla="*/ 189759 w 1012902"/>
                <a:gd name="connsiteY23" fmla="*/ 691062 h 975700"/>
                <a:gd name="connsiteX24" fmla="*/ 188477 w 1012902"/>
                <a:gd name="connsiteY24" fmla="*/ 691062 h 975700"/>
                <a:gd name="connsiteX25" fmla="*/ 576970 w 1012902"/>
                <a:gd name="connsiteY25" fmla="*/ 688497 h 975700"/>
                <a:gd name="connsiteX26" fmla="*/ 575688 w 1012902"/>
                <a:gd name="connsiteY26" fmla="*/ 689780 h 975700"/>
                <a:gd name="connsiteX27" fmla="*/ 576970 w 1012902"/>
                <a:gd name="connsiteY27" fmla="*/ 692344 h 975700"/>
                <a:gd name="connsiteX28" fmla="*/ 578252 w 1012902"/>
                <a:gd name="connsiteY28" fmla="*/ 691062 h 975700"/>
                <a:gd name="connsiteX29" fmla="*/ 576970 w 1012902"/>
                <a:gd name="connsiteY29" fmla="*/ 688497 h 975700"/>
                <a:gd name="connsiteX30" fmla="*/ 169245 w 1012902"/>
                <a:gd name="connsiteY30" fmla="*/ 688497 h 975700"/>
                <a:gd name="connsiteX31" fmla="*/ 167962 w 1012902"/>
                <a:gd name="connsiteY31" fmla="*/ 692344 h 975700"/>
                <a:gd name="connsiteX32" fmla="*/ 171809 w 1012902"/>
                <a:gd name="connsiteY32" fmla="*/ 693626 h 975700"/>
                <a:gd name="connsiteX33" fmla="*/ 173091 w 1012902"/>
                <a:gd name="connsiteY33" fmla="*/ 689780 h 975700"/>
                <a:gd name="connsiteX34" fmla="*/ 169245 w 1012902"/>
                <a:gd name="connsiteY34" fmla="*/ 688497 h 975700"/>
                <a:gd name="connsiteX35" fmla="*/ 569277 w 1012902"/>
                <a:gd name="connsiteY35" fmla="*/ 682087 h 975700"/>
                <a:gd name="connsiteX36" fmla="*/ 557737 w 1012902"/>
                <a:gd name="connsiteY36" fmla="*/ 692344 h 975700"/>
                <a:gd name="connsiteX37" fmla="*/ 569277 w 1012902"/>
                <a:gd name="connsiteY37" fmla="*/ 682087 h 975700"/>
                <a:gd name="connsiteX38" fmla="*/ 162834 w 1012902"/>
                <a:gd name="connsiteY38" fmla="*/ 678240 h 975700"/>
                <a:gd name="connsiteX39" fmla="*/ 160269 w 1012902"/>
                <a:gd name="connsiteY39" fmla="*/ 679523 h 975700"/>
                <a:gd name="connsiteX40" fmla="*/ 161552 w 1012902"/>
                <a:gd name="connsiteY40" fmla="*/ 680804 h 975700"/>
                <a:gd name="connsiteX41" fmla="*/ 162834 w 1012902"/>
                <a:gd name="connsiteY41" fmla="*/ 679523 h 975700"/>
                <a:gd name="connsiteX42" fmla="*/ 162834 w 1012902"/>
                <a:gd name="connsiteY42" fmla="*/ 678240 h 975700"/>
                <a:gd name="connsiteX43" fmla="*/ 271817 w 1012902"/>
                <a:gd name="connsiteY43" fmla="*/ 675676 h 975700"/>
                <a:gd name="connsiteX44" fmla="*/ 271817 w 1012902"/>
                <a:gd name="connsiteY44" fmla="*/ 676958 h 975700"/>
                <a:gd name="connsiteX45" fmla="*/ 271531 w 1012902"/>
                <a:gd name="connsiteY45" fmla="*/ 675848 h 975700"/>
                <a:gd name="connsiteX46" fmla="*/ 130780 w 1012902"/>
                <a:gd name="connsiteY46" fmla="*/ 675676 h 975700"/>
                <a:gd name="connsiteX47" fmla="*/ 129498 w 1012902"/>
                <a:gd name="connsiteY47" fmla="*/ 679523 h 975700"/>
                <a:gd name="connsiteX48" fmla="*/ 133344 w 1012902"/>
                <a:gd name="connsiteY48" fmla="*/ 680804 h 975700"/>
                <a:gd name="connsiteX49" fmla="*/ 134626 w 1012902"/>
                <a:gd name="connsiteY49" fmla="*/ 676958 h 975700"/>
                <a:gd name="connsiteX50" fmla="*/ 130780 w 1012902"/>
                <a:gd name="connsiteY50" fmla="*/ 675676 h 975700"/>
                <a:gd name="connsiteX51" fmla="*/ 274381 w 1012902"/>
                <a:gd name="connsiteY51" fmla="*/ 659008 h 975700"/>
                <a:gd name="connsiteX52" fmla="*/ 274381 w 1012902"/>
                <a:gd name="connsiteY52" fmla="*/ 660290 h 975700"/>
                <a:gd name="connsiteX53" fmla="*/ 273760 w 1012902"/>
                <a:gd name="connsiteY53" fmla="*/ 659979 h 975700"/>
                <a:gd name="connsiteX54" fmla="*/ 578252 w 1012902"/>
                <a:gd name="connsiteY54" fmla="*/ 648751 h 975700"/>
                <a:gd name="connsiteX55" fmla="*/ 576970 w 1012902"/>
                <a:gd name="connsiteY55" fmla="*/ 661572 h 975700"/>
                <a:gd name="connsiteX56" fmla="*/ 569277 w 1012902"/>
                <a:gd name="connsiteY56" fmla="*/ 674394 h 975700"/>
                <a:gd name="connsiteX57" fmla="*/ 585945 w 1012902"/>
                <a:gd name="connsiteY57" fmla="*/ 667983 h 975700"/>
                <a:gd name="connsiteX58" fmla="*/ 576970 w 1012902"/>
                <a:gd name="connsiteY58" fmla="*/ 661572 h 975700"/>
                <a:gd name="connsiteX59" fmla="*/ 578252 w 1012902"/>
                <a:gd name="connsiteY59" fmla="*/ 648751 h 975700"/>
                <a:gd name="connsiteX60" fmla="*/ 617999 w 1012902"/>
                <a:gd name="connsiteY60" fmla="*/ 621826 h 975700"/>
                <a:gd name="connsiteX61" fmla="*/ 617999 w 1012902"/>
                <a:gd name="connsiteY61" fmla="*/ 623107 h 975700"/>
                <a:gd name="connsiteX62" fmla="*/ 617871 w 1012902"/>
                <a:gd name="connsiteY62" fmla="*/ 621954 h 975700"/>
                <a:gd name="connsiteX63" fmla="*/ 666721 w 1012902"/>
                <a:gd name="connsiteY63" fmla="*/ 492328 h 975700"/>
                <a:gd name="connsiteX64" fmla="*/ 666721 w 1012902"/>
                <a:gd name="connsiteY64" fmla="*/ 494892 h 975700"/>
                <a:gd name="connsiteX65" fmla="*/ 669285 w 1012902"/>
                <a:gd name="connsiteY65" fmla="*/ 494892 h 975700"/>
                <a:gd name="connsiteX66" fmla="*/ 669285 w 1012902"/>
                <a:gd name="connsiteY66" fmla="*/ 492328 h 975700"/>
                <a:gd name="connsiteX67" fmla="*/ 666721 w 1012902"/>
                <a:gd name="connsiteY67" fmla="*/ 492328 h 975700"/>
                <a:gd name="connsiteX68" fmla="*/ 661592 w 1012902"/>
                <a:gd name="connsiteY68" fmla="*/ 406423 h 975700"/>
                <a:gd name="connsiteX69" fmla="*/ 661592 w 1012902"/>
                <a:gd name="connsiteY69" fmla="*/ 407706 h 975700"/>
                <a:gd name="connsiteX70" fmla="*/ 662874 w 1012902"/>
                <a:gd name="connsiteY70" fmla="*/ 407706 h 975700"/>
                <a:gd name="connsiteX71" fmla="*/ 950077 w 1012902"/>
                <a:gd name="connsiteY71" fmla="*/ 402577 h 975700"/>
                <a:gd name="connsiteX72" fmla="*/ 944948 w 1012902"/>
                <a:gd name="connsiteY72" fmla="*/ 403859 h 975700"/>
                <a:gd name="connsiteX73" fmla="*/ 944948 w 1012902"/>
                <a:gd name="connsiteY73" fmla="*/ 406423 h 975700"/>
                <a:gd name="connsiteX74" fmla="*/ 950077 w 1012902"/>
                <a:gd name="connsiteY74" fmla="*/ 407706 h 975700"/>
                <a:gd name="connsiteX75" fmla="*/ 950077 w 1012902"/>
                <a:gd name="connsiteY75" fmla="*/ 402577 h 975700"/>
                <a:gd name="connsiteX76" fmla="*/ 715443 w 1012902"/>
                <a:gd name="connsiteY76" fmla="*/ 380780 h 975700"/>
                <a:gd name="connsiteX77" fmla="*/ 714160 w 1012902"/>
                <a:gd name="connsiteY77" fmla="*/ 383345 h 975700"/>
                <a:gd name="connsiteX78" fmla="*/ 721853 w 1012902"/>
                <a:gd name="connsiteY78" fmla="*/ 384627 h 975700"/>
                <a:gd name="connsiteX79" fmla="*/ 711596 w 1012902"/>
                <a:gd name="connsiteY79" fmla="*/ 387191 h 975700"/>
                <a:gd name="connsiteX80" fmla="*/ 707750 w 1012902"/>
                <a:gd name="connsiteY80" fmla="*/ 392320 h 975700"/>
                <a:gd name="connsiteX81" fmla="*/ 714160 w 1012902"/>
                <a:gd name="connsiteY81" fmla="*/ 391038 h 975700"/>
                <a:gd name="connsiteX82" fmla="*/ 721853 w 1012902"/>
                <a:gd name="connsiteY82" fmla="*/ 384627 h 975700"/>
                <a:gd name="connsiteX83" fmla="*/ 715443 w 1012902"/>
                <a:gd name="connsiteY83" fmla="*/ 380780 h 975700"/>
                <a:gd name="connsiteX84" fmla="*/ 737239 w 1012902"/>
                <a:gd name="connsiteY84" fmla="*/ 342316 h 975700"/>
                <a:gd name="connsiteX85" fmla="*/ 737239 w 1012902"/>
                <a:gd name="connsiteY85" fmla="*/ 362830 h 975700"/>
                <a:gd name="connsiteX86" fmla="*/ 744932 w 1012902"/>
                <a:gd name="connsiteY86" fmla="*/ 361548 h 975700"/>
                <a:gd name="connsiteX87" fmla="*/ 737239 w 1012902"/>
                <a:gd name="connsiteY87" fmla="*/ 342316 h 975700"/>
                <a:gd name="connsiteX88" fmla="*/ 782553 w 1012902"/>
                <a:gd name="connsiteY88" fmla="*/ 320081 h 975700"/>
                <a:gd name="connsiteX89" fmla="*/ 783397 w 1012902"/>
                <a:gd name="connsiteY89" fmla="*/ 320519 h 975700"/>
                <a:gd name="connsiteX90" fmla="*/ 782114 w 1012902"/>
                <a:gd name="connsiteY90" fmla="*/ 320519 h 975700"/>
                <a:gd name="connsiteX91" fmla="*/ 182066 w 1012902"/>
                <a:gd name="connsiteY91" fmla="*/ 296158 h 975700"/>
                <a:gd name="connsiteX92" fmla="*/ 182066 w 1012902"/>
                <a:gd name="connsiteY92" fmla="*/ 297440 h 975700"/>
                <a:gd name="connsiteX93" fmla="*/ 183348 w 1012902"/>
                <a:gd name="connsiteY93" fmla="*/ 298722 h 975700"/>
                <a:gd name="connsiteX94" fmla="*/ 183348 w 1012902"/>
                <a:gd name="connsiteY94" fmla="*/ 297440 h 975700"/>
                <a:gd name="connsiteX95" fmla="*/ 182066 w 1012902"/>
                <a:gd name="connsiteY95" fmla="*/ 296158 h 975700"/>
                <a:gd name="connsiteX96" fmla="*/ 219249 w 1012902"/>
                <a:gd name="connsiteY96" fmla="*/ 294876 h 975700"/>
                <a:gd name="connsiteX97" fmla="*/ 217966 w 1012902"/>
                <a:gd name="connsiteY97" fmla="*/ 300005 h 975700"/>
                <a:gd name="connsiteX98" fmla="*/ 223095 w 1012902"/>
                <a:gd name="connsiteY98" fmla="*/ 301287 h 975700"/>
                <a:gd name="connsiteX99" fmla="*/ 225659 w 1012902"/>
                <a:gd name="connsiteY99" fmla="*/ 294876 h 975700"/>
                <a:gd name="connsiteX100" fmla="*/ 219249 w 1012902"/>
                <a:gd name="connsiteY100" fmla="*/ 294876 h 975700"/>
                <a:gd name="connsiteX101" fmla="*/ 800065 w 1012902"/>
                <a:gd name="connsiteY101" fmla="*/ 285901 h 975700"/>
                <a:gd name="connsiteX102" fmla="*/ 801347 w 1012902"/>
                <a:gd name="connsiteY102" fmla="*/ 285901 h 975700"/>
                <a:gd name="connsiteX103" fmla="*/ 800065 w 1012902"/>
                <a:gd name="connsiteY103" fmla="*/ 286307 h 975700"/>
                <a:gd name="connsiteX104" fmla="*/ 780833 w 1012902"/>
                <a:gd name="connsiteY104" fmla="*/ 241025 h 975700"/>
                <a:gd name="connsiteX105" fmla="*/ 770575 w 1012902"/>
                <a:gd name="connsiteY105" fmla="*/ 255129 h 975700"/>
                <a:gd name="connsiteX106" fmla="*/ 769293 w 1012902"/>
                <a:gd name="connsiteY106" fmla="*/ 258976 h 975700"/>
                <a:gd name="connsiteX107" fmla="*/ 769293 w 1012902"/>
                <a:gd name="connsiteY107" fmla="*/ 264104 h 975700"/>
                <a:gd name="connsiteX108" fmla="*/ 774422 w 1012902"/>
                <a:gd name="connsiteY108" fmla="*/ 260258 h 975700"/>
                <a:gd name="connsiteX109" fmla="*/ 770575 w 1012902"/>
                <a:gd name="connsiteY109" fmla="*/ 255129 h 975700"/>
                <a:gd name="connsiteX110" fmla="*/ 780833 w 1012902"/>
                <a:gd name="connsiteY110" fmla="*/ 241025 h 975700"/>
                <a:gd name="connsiteX111" fmla="*/ 215402 w 1012902"/>
                <a:gd name="connsiteY111" fmla="*/ 239743 h 975700"/>
                <a:gd name="connsiteX112" fmla="*/ 215402 w 1012902"/>
                <a:gd name="connsiteY112" fmla="*/ 241025 h 975700"/>
                <a:gd name="connsiteX113" fmla="*/ 215063 w 1012902"/>
                <a:gd name="connsiteY113" fmla="*/ 240325 h 975700"/>
                <a:gd name="connsiteX114" fmla="*/ 206427 w 1012902"/>
                <a:gd name="connsiteY114" fmla="*/ 237179 h 975700"/>
                <a:gd name="connsiteX115" fmla="*/ 202581 w 1012902"/>
                <a:gd name="connsiteY115" fmla="*/ 238461 h 975700"/>
                <a:gd name="connsiteX116" fmla="*/ 197452 w 1012902"/>
                <a:gd name="connsiteY116" fmla="*/ 250001 h 975700"/>
                <a:gd name="connsiteX117" fmla="*/ 198734 w 1012902"/>
                <a:gd name="connsiteY117" fmla="*/ 251283 h 975700"/>
                <a:gd name="connsiteX118" fmla="*/ 206427 w 1012902"/>
                <a:gd name="connsiteY118" fmla="*/ 241025 h 975700"/>
                <a:gd name="connsiteX119" fmla="*/ 206427 w 1012902"/>
                <a:gd name="connsiteY119" fmla="*/ 237179 h 975700"/>
                <a:gd name="connsiteX120" fmla="*/ 756471 w 1012902"/>
                <a:gd name="connsiteY120" fmla="*/ 148710 h 975700"/>
                <a:gd name="connsiteX121" fmla="*/ 755190 w 1012902"/>
                <a:gd name="connsiteY121" fmla="*/ 151275 h 975700"/>
                <a:gd name="connsiteX122" fmla="*/ 757754 w 1012902"/>
                <a:gd name="connsiteY122" fmla="*/ 149992 h 975700"/>
                <a:gd name="connsiteX123" fmla="*/ 756471 w 1012902"/>
                <a:gd name="connsiteY123" fmla="*/ 148710 h 975700"/>
                <a:gd name="connsiteX124" fmla="*/ 203863 w 1012902"/>
                <a:gd name="connsiteY124" fmla="*/ 133325 h 975700"/>
                <a:gd name="connsiteX125" fmla="*/ 193605 w 1012902"/>
                <a:gd name="connsiteY125" fmla="*/ 146146 h 975700"/>
                <a:gd name="connsiteX126" fmla="*/ 203863 w 1012902"/>
                <a:gd name="connsiteY126" fmla="*/ 133325 h 975700"/>
                <a:gd name="connsiteX127" fmla="*/ 543634 w 1012902"/>
                <a:gd name="connsiteY127" fmla="*/ 121785 h 975700"/>
                <a:gd name="connsiteX128" fmla="*/ 541070 w 1012902"/>
                <a:gd name="connsiteY128" fmla="*/ 126914 h 975700"/>
                <a:gd name="connsiteX129" fmla="*/ 546198 w 1012902"/>
                <a:gd name="connsiteY129" fmla="*/ 126914 h 975700"/>
                <a:gd name="connsiteX130" fmla="*/ 546198 w 1012902"/>
                <a:gd name="connsiteY130" fmla="*/ 121785 h 975700"/>
                <a:gd name="connsiteX131" fmla="*/ 543634 w 1012902"/>
                <a:gd name="connsiteY131" fmla="*/ 121785 h 975700"/>
                <a:gd name="connsiteX132" fmla="*/ 566713 w 1012902"/>
                <a:gd name="connsiteY132" fmla="*/ 93578 h 975700"/>
                <a:gd name="connsiteX133" fmla="*/ 566713 w 1012902"/>
                <a:gd name="connsiteY133" fmla="*/ 94860 h 975700"/>
                <a:gd name="connsiteX134" fmla="*/ 567995 w 1012902"/>
                <a:gd name="connsiteY134" fmla="*/ 96142 h 975700"/>
                <a:gd name="connsiteX135" fmla="*/ 566713 w 1012902"/>
                <a:gd name="connsiteY135" fmla="*/ 93578 h 975700"/>
                <a:gd name="connsiteX136" fmla="*/ 821861 w 1012902"/>
                <a:gd name="connsiteY136" fmla="*/ 80756 h 975700"/>
                <a:gd name="connsiteX137" fmla="*/ 816733 w 1012902"/>
                <a:gd name="connsiteY137" fmla="*/ 101271 h 975700"/>
                <a:gd name="connsiteX138" fmla="*/ 809040 w 1012902"/>
                <a:gd name="connsiteY138" fmla="*/ 120503 h 975700"/>
                <a:gd name="connsiteX139" fmla="*/ 828272 w 1012902"/>
                <a:gd name="connsiteY139" fmla="*/ 133325 h 975700"/>
                <a:gd name="connsiteX140" fmla="*/ 815451 w 1012902"/>
                <a:gd name="connsiteY140" fmla="*/ 134607 h 975700"/>
                <a:gd name="connsiteX141" fmla="*/ 803911 w 1012902"/>
                <a:gd name="connsiteY141" fmla="*/ 141017 h 975700"/>
                <a:gd name="connsiteX142" fmla="*/ 802629 w 1012902"/>
                <a:gd name="connsiteY142" fmla="*/ 156403 h 975700"/>
                <a:gd name="connsiteX143" fmla="*/ 785961 w 1012902"/>
                <a:gd name="connsiteY143" fmla="*/ 187175 h 975700"/>
                <a:gd name="connsiteX144" fmla="*/ 794936 w 1012902"/>
                <a:gd name="connsiteY144" fmla="*/ 193586 h 975700"/>
                <a:gd name="connsiteX145" fmla="*/ 788525 w 1012902"/>
                <a:gd name="connsiteY145" fmla="*/ 201279 h 975700"/>
                <a:gd name="connsiteX146" fmla="*/ 785961 w 1012902"/>
                <a:gd name="connsiteY146" fmla="*/ 212818 h 975700"/>
                <a:gd name="connsiteX147" fmla="*/ 780833 w 1012902"/>
                <a:gd name="connsiteY147" fmla="*/ 219229 h 975700"/>
                <a:gd name="connsiteX148" fmla="*/ 782114 w 1012902"/>
                <a:gd name="connsiteY148" fmla="*/ 220511 h 975700"/>
                <a:gd name="connsiteX149" fmla="*/ 785961 w 1012902"/>
                <a:gd name="connsiteY149" fmla="*/ 212818 h 975700"/>
                <a:gd name="connsiteX150" fmla="*/ 802629 w 1012902"/>
                <a:gd name="connsiteY150" fmla="*/ 247436 h 975700"/>
                <a:gd name="connsiteX151" fmla="*/ 779550 w 1012902"/>
                <a:gd name="connsiteY151" fmla="*/ 266669 h 975700"/>
                <a:gd name="connsiteX152" fmla="*/ 782114 w 1012902"/>
                <a:gd name="connsiteY152" fmla="*/ 287183 h 975700"/>
                <a:gd name="connsiteX153" fmla="*/ 791731 w 1012902"/>
                <a:gd name="connsiteY153" fmla="*/ 288946 h 975700"/>
                <a:gd name="connsiteX154" fmla="*/ 800065 w 1012902"/>
                <a:gd name="connsiteY154" fmla="*/ 286307 h 975700"/>
                <a:gd name="connsiteX155" fmla="*/ 800065 w 1012902"/>
                <a:gd name="connsiteY155" fmla="*/ 298722 h 975700"/>
                <a:gd name="connsiteX156" fmla="*/ 786022 w 1012902"/>
                <a:gd name="connsiteY156" fmla="*/ 301063 h 975700"/>
                <a:gd name="connsiteX157" fmla="*/ 784679 w 1012902"/>
                <a:gd name="connsiteY157" fmla="*/ 300005 h 975700"/>
                <a:gd name="connsiteX158" fmla="*/ 784004 w 1012902"/>
                <a:gd name="connsiteY158" fmla="*/ 301692 h 975700"/>
                <a:gd name="connsiteX159" fmla="*/ 778268 w 1012902"/>
                <a:gd name="connsiteY159" fmla="*/ 305133 h 975700"/>
                <a:gd name="connsiteX160" fmla="*/ 778268 w 1012902"/>
                <a:gd name="connsiteY160" fmla="*/ 306415 h 975700"/>
                <a:gd name="connsiteX161" fmla="*/ 782114 w 1012902"/>
                <a:gd name="connsiteY161" fmla="*/ 306415 h 975700"/>
                <a:gd name="connsiteX162" fmla="*/ 784004 w 1012902"/>
                <a:gd name="connsiteY162" fmla="*/ 301692 h 975700"/>
                <a:gd name="connsiteX163" fmla="*/ 784679 w 1012902"/>
                <a:gd name="connsiteY163" fmla="*/ 301287 h 975700"/>
                <a:gd name="connsiteX164" fmla="*/ 786022 w 1012902"/>
                <a:gd name="connsiteY164" fmla="*/ 301063 h 975700"/>
                <a:gd name="connsiteX165" fmla="*/ 789968 w 1012902"/>
                <a:gd name="connsiteY165" fmla="*/ 304172 h 975700"/>
                <a:gd name="connsiteX166" fmla="*/ 792372 w 1012902"/>
                <a:gd name="connsiteY166" fmla="*/ 310262 h 975700"/>
                <a:gd name="connsiteX167" fmla="*/ 782553 w 1012902"/>
                <a:gd name="connsiteY167" fmla="*/ 320081 h 975700"/>
                <a:gd name="connsiteX168" fmla="*/ 775063 w 1012902"/>
                <a:gd name="connsiteY168" fmla="*/ 316192 h 975700"/>
                <a:gd name="connsiteX169" fmla="*/ 767090 w 1012902"/>
                <a:gd name="connsiteY169" fmla="*/ 316652 h 975700"/>
                <a:gd name="connsiteX170" fmla="*/ 766729 w 1012902"/>
                <a:gd name="connsiteY170" fmla="*/ 315390 h 975700"/>
                <a:gd name="connsiteX171" fmla="*/ 765874 w 1012902"/>
                <a:gd name="connsiteY171" fmla="*/ 317101 h 975700"/>
                <a:gd name="connsiteX172" fmla="*/ 759036 w 1012902"/>
                <a:gd name="connsiteY172" fmla="*/ 320519 h 975700"/>
                <a:gd name="connsiteX173" fmla="*/ 759036 w 1012902"/>
                <a:gd name="connsiteY173" fmla="*/ 321801 h 975700"/>
                <a:gd name="connsiteX174" fmla="*/ 762882 w 1012902"/>
                <a:gd name="connsiteY174" fmla="*/ 323083 h 975700"/>
                <a:gd name="connsiteX175" fmla="*/ 765874 w 1012902"/>
                <a:gd name="connsiteY175" fmla="*/ 317101 h 975700"/>
                <a:gd name="connsiteX176" fmla="*/ 766729 w 1012902"/>
                <a:gd name="connsiteY176" fmla="*/ 316673 h 975700"/>
                <a:gd name="connsiteX177" fmla="*/ 767090 w 1012902"/>
                <a:gd name="connsiteY177" fmla="*/ 316652 h 975700"/>
                <a:gd name="connsiteX178" fmla="*/ 769293 w 1012902"/>
                <a:gd name="connsiteY178" fmla="*/ 324366 h 975700"/>
                <a:gd name="connsiteX179" fmla="*/ 774422 w 1012902"/>
                <a:gd name="connsiteY179" fmla="*/ 335905 h 975700"/>
                <a:gd name="connsiteX180" fmla="*/ 761600 w 1012902"/>
                <a:gd name="connsiteY180" fmla="*/ 347444 h 975700"/>
                <a:gd name="connsiteX181" fmla="*/ 752625 w 1012902"/>
                <a:gd name="connsiteY181" fmla="*/ 364112 h 975700"/>
                <a:gd name="connsiteX182" fmla="*/ 751343 w 1012902"/>
                <a:gd name="connsiteY182" fmla="*/ 382063 h 975700"/>
                <a:gd name="connsiteX183" fmla="*/ 729546 w 1012902"/>
                <a:gd name="connsiteY183" fmla="*/ 400013 h 975700"/>
                <a:gd name="connsiteX184" fmla="*/ 719289 w 1012902"/>
                <a:gd name="connsiteY184" fmla="*/ 405141 h 975700"/>
                <a:gd name="connsiteX185" fmla="*/ 711596 w 1012902"/>
                <a:gd name="connsiteY185" fmla="*/ 408988 h 975700"/>
                <a:gd name="connsiteX186" fmla="*/ 707750 w 1012902"/>
                <a:gd name="connsiteY186" fmla="*/ 415399 h 975700"/>
                <a:gd name="connsiteX187" fmla="*/ 709032 w 1012902"/>
                <a:gd name="connsiteY187" fmla="*/ 416681 h 975700"/>
                <a:gd name="connsiteX188" fmla="*/ 715443 w 1012902"/>
                <a:gd name="connsiteY188" fmla="*/ 412834 h 975700"/>
                <a:gd name="connsiteX189" fmla="*/ 719289 w 1012902"/>
                <a:gd name="connsiteY189" fmla="*/ 405141 h 975700"/>
                <a:gd name="connsiteX190" fmla="*/ 729546 w 1012902"/>
                <a:gd name="connsiteY190" fmla="*/ 417963 h 975700"/>
                <a:gd name="connsiteX191" fmla="*/ 698774 w 1012902"/>
                <a:gd name="connsiteY191" fmla="*/ 434631 h 975700"/>
                <a:gd name="connsiteX192" fmla="*/ 693646 w 1012902"/>
                <a:gd name="connsiteY192" fmla="*/ 430784 h 975700"/>
                <a:gd name="connsiteX193" fmla="*/ 689800 w 1012902"/>
                <a:gd name="connsiteY193" fmla="*/ 435913 h 975700"/>
                <a:gd name="connsiteX194" fmla="*/ 691082 w 1012902"/>
                <a:gd name="connsiteY194" fmla="*/ 443606 h 975700"/>
                <a:gd name="connsiteX195" fmla="*/ 693605 w 1012902"/>
                <a:gd name="connsiteY195" fmla="*/ 460005 h 975700"/>
                <a:gd name="connsiteX196" fmla="*/ 693215 w 1012902"/>
                <a:gd name="connsiteY196" fmla="*/ 460493 h 975700"/>
                <a:gd name="connsiteX197" fmla="*/ 681626 w 1012902"/>
                <a:gd name="connsiteY197" fmla="*/ 466364 h 975700"/>
                <a:gd name="connsiteX198" fmla="*/ 674414 w 1012902"/>
                <a:gd name="connsiteY198" fmla="*/ 478224 h 975700"/>
                <a:gd name="connsiteX199" fmla="*/ 682107 w 1012902"/>
                <a:gd name="connsiteY199" fmla="*/ 479506 h 975700"/>
                <a:gd name="connsiteX200" fmla="*/ 692364 w 1012902"/>
                <a:gd name="connsiteY200" fmla="*/ 461556 h 975700"/>
                <a:gd name="connsiteX201" fmla="*/ 693215 w 1012902"/>
                <a:gd name="connsiteY201" fmla="*/ 460493 h 975700"/>
                <a:gd name="connsiteX202" fmla="*/ 693646 w 1012902"/>
                <a:gd name="connsiteY202" fmla="*/ 460274 h 975700"/>
                <a:gd name="connsiteX203" fmla="*/ 693605 w 1012902"/>
                <a:gd name="connsiteY203" fmla="*/ 460005 h 975700"/>
                <a:gd name="connsiteX204" fmla="*/ 702621 w 1012902"/>
                <a:gd name="connsiteY204" fmla="*/ 448735 h 975700"/>
                <a:gd name="connsiteX205" fmla="*/ 700057 w 1012902"/>
                <a:gd name="connsiteY205" fmla="*/ 479506 h 975700"/>
                <a:gd name="connsiteX206" fmla="*/ 701339 w 1012902"/>
                <a:gd name="connsiteY206" fmla="*/ 484635 h 975700"/>
                <a:gd name="connsiteX207" fmla="*/ 709032 w 1012902"/>
                <a:gd name="connsiteY207" fmla="*/ 484635 h 975700"/>
                <a:gd name="connsiteX208" fmla="*/ 718007 w 1012902"/>
                <a:gd name="connsiteY208" fmla="*/ 480789 h 975700"/>
                <a:gd name="connsiteX209" fmla="*/ 715443 w 1012902"/>
                <a:gd name="connsiteY209" fmla="*/ 492328 h 975700"/>
                <a:gd name="connsiteX210" fmla="*/ 729546 w 1012902"/>
                <a:gd name="connsiteY210" fmla="*/ 489763 h 975700"/>
                <a:gd name="connsiteX211" fmla="*/ 734675 w 1012902"/>
                <a:gd name="connsiteY211" fmla="*/ 510278 h 975700"/>
                <a:gd name="connsiteX212" fmla="*/ 764164 w 1012902"/>
                <a:gd name="connsiteY212" fmla="*/ 494892 h 975700"/>
                <a:gd name="connsiteX213" fmla="*/ 810322 w 1012902"/>
                <a:gd name="connsiteY213" fmla="*/ 465403 h 975700"/>
                <a:gd name="connsiteX214" fmla="*/ 842376 w 1012902"/>
                <a:gd name="connsiteY214" fmla="*/ 442324 h 975700"/>
                <a:gd name="connsiteX215" fmla="*/ 876994 w 1012902"/>
                <a:gd name="connsiteY215" fmla="*/ 398731 h 975700"/>
                <a:gd name="connsiteX216" fmla="*/ 905201 w 1012902"/>
                <a:gd name="connsiteY216" fmla="*/ 358984 h 975700"/>
                <a:gd name="connsiteX217" fmla="*/ 916741 w 1012902"/>
                <a:gd name="connsiteY217" fmla="*/ 328212 h 975700"/>
                <a:gd name="connsiteX218" fmla="*/ 919305 w 1012902"/>
                <a:gd name="connsiteY218" fmla="*/ 319237 h 975700"/>
                <a:gd name="connsiteX219" fmla="*/ 933409 w 1012902"/>
                <a:gd name="connsiteY219" fmla="*/ 275644 h 975700"/>
                <a:gd name="connsiteX220" fmla="*/ 933409 w 1012902"/>
                <a:gd name="connsiteY220" fmla="*/ 271797 h 975700"/>
                <a:gd name="connsiteX221" fmla="*/ 932127 w 1012902"/>
                <a:gd name="connsiteY221" fmla="*/ 257694 h 975700"/>
                <a:gd name="connsiteX222" fmla="*/ 934691 w 1012902"/>
                <a:gd name="connsiteY222" fmla="*/ 226922 h 975700"/>
                <a:gd name="connsiteX223" fmla="*/ 920587 w 1012902"/>
                <a:gd name="connsiteY223" fmla="*/ 179482 h 975700"/>
                <a:gd name="connsiteX224" fmla="*/ 894944 w 1012902"/>
                <a:gd name="connsiteY224" fmla="*/ 128196 h 975700"/>
                <a:gd name="connsiteX225" fmla="*/ 861608 w 1012902"/>
                <a:gd name="connsiteY225" fmla="*/ 110246 h 975700"/>
                <a:gd name="connsiteX226" fmla="*/ 855197 w 1012902"/>
                <a:gd name="connsiteY226" fmla="*/ 110246 h 975700"/>
                <a:gd name="connsiteX227" fmla="*/ 850069 w 1012902"/>
                <a:gd name="connsiteY227" fmla="*/ 97424 h 975700"/>
                <a:gd name="connsiteX228" fmla="*/ 823144 w 1012902"/>
                <a:gd name="connsiteY228" fmla="*/ 106399 h 975700"/>
                <a:gd name="connsiteX229" fmla="*/ 833401 w 1012902"/>
                <a:gd name="connsiteY229" fmla="*/ 89731 h 975700"/>
                <a:gd name="connsiteX230" fmla="*/ 821861 w 1012902"/>
                <a:gd name="connsiteY230" fmla="*/ 80756 h 975700"/>
                <a:gd name="connsiteX231" fmla="*/ 601331 w 1012902"/>
                <a:gd name="connsiteY231" fmla="*/ 80756 h 975700"/>
                <a:gd name="connsiteX232" fmla="*/ 601331 w 1012902"/>
                <a:gd name="connsiteY232" fmla="*/ 82038 h 975700"/>
                <a:gd name="connsiteX233" fmla="*/ 600835 w 1012902"/>
                <a:gd name="connsiteY233" fmla="*/ 81376 h 975700"/>
                <a:gd name="connsiteX234" fmla="*/ 585945 w 1012902"/>
                <a:gd name="connsiteY234" fmla="*/ 67935 h 975700"/>
                <a:gd name="connsiteX235" fmla="*/ 584663 w 1012902"/>
                <a:gd name="connsiteY235" fmla="*/ 71781 h 975700"/>
                <a:gd name="connsiteX236" fmla="*/ 585945 w 1012902"/>
                <a:gd name="connsiteY236" fmla="*/ 71781 h 975700"/>
                <a:gd name="connsiteX237" fmla="*/ 587227 w 1012902"/>
                <a:gd name="connsiteY237" fmla="*/ 67935 h 975700"/>
                <a:gd name="connsiteX238" fmla="*/ 585945 w 1012902"/>
                <a:gd name="connsiteY238" fmla="*/ 67935 h 975700"/>
                <a:gd name="connsiteX239" fmla="*/ 784679 w 1012902"/>
                <a:gd name="connsiteY239" fmla="*/ 61524 h 975700"/>
                <a:gd name="connsiteX240" fmla="*/ 783397 w 1012902"/>
                <a:gd name="connsiteY240" fmla="*/ 62806 h 975700"/>
                <a:gd name="connsiteX241" fmla="*/ 784679 w 1012902"/>
                <a:gd name="connsiteY241" fmla="*/ 64088 h 975700"/>
                <a:gd name="connsiteX242" fmla="*/ 784679 w 1012902"/>
                <a:gd name="connsiteY242" fmla="*/ 61524 h 975700"/>
                <a:gd name="connsiteX243" fmla="*/ 764164 w 1012902"/>
                <a:gd name="connsiteY243" fmla="*/ 56395 h 975700"/>
                <a:gd name="connsiteX244" fmla="*/ 761600 w 1012902"/>
                <a:gd name="connsiteY244" fmla="*/ 57677 h 975700"/>
                <a:gd name="connsiteX245" fmla="*/ 762882 w 1012902"/>
                <a:gd name="connsiteY245" fmla="*/ 58960 h 975700"/>
                <a:gd name="connsiteX246" fmla="*/ 764164 w 1012902"/>
                <a:gd name="connsiteY246" fmla="*/ 57677 h 975700"/>
                <a:gd name="connsiteX247" fmla="*/ 764164 w 1012902"/>
                <a:gd name="connsiteY247" fmla="*/ 56395 h 975700"/>
                <a:gd name="connsiteX248" fmla="*/ 634667 w 1012902"/>
                <a:gd name="connsiteY248" fmla="*/ 46138 h 975700"/>
                <a:gd name="connsiteX249" fmla="*/ 633385 w 1012902"/>
                <a:gd name="connsiteY249" fmla="*/ 47420 h 975700"/>
                <a:gd name="connsiteX250" fmla="*/ 634667 w 1012902"/>
                <a:gd name="connsiteY250" fmla="*/ 47420 h 975700"/>
                <a:gd name="connsiteX251" fmla="*/ 278228 w 1012902"/>
                <a:gd name="connsiteY251" fmla="*/ 1263 h 975700"/>
                <a:gd name="connsiteX252" fmla="*/ 276946 w 1012902"/>
                <a:gd name="connsiteY252" fmla="*/ 2545 h 975700"/>
                <a:gd name="connsiteX253" fmla="*/ 278228 w 1012902"/>
                <a:gd name="connsiteY253" fmla="*/ 3827 h 975700"/>
                <a:gd name="connsiteX254" fmla="*/ 279510 w 1012902"/>
                <a:gd name="connsiteY254" fmla="*/ 1263 h 975700"/>
                <a:gd name="connsiteX255" fmla="*/ 278228 w 1012902"/>
                <a:gd name="connsiteY255" fmla="*/ 1263 h 975700"/>
                <a:gd name="connsiteX256" fmla="*/ 190394 w 1012902"/>
                <a:gd name="connsiteY256" fmla="*/ 0 h 975700"/>
                <a:gd name="connsiteX257" fmla="*/ 303154 w 1012902"/>
                <a:gd name="connsiteY257" fmla="*/ 0 h 975700"/>
                <a:gd name="connsiteX258" fmla="*/ 296178 w 1012902"/>
                <a:gd name="connsiteY258" fmla="*/ 26906 h 975700"/>
                <a:gd name="connsiteX259" fmla="*/ 270535 w 1012902"/>
                <a:gd name="connsiteY259" fmla="*/ 46138 h 975700"/>
                <a:gd name="connsiteX260" fmla="*/ 288485 w 1012902"/>
                <a:gd name="connsiteY260" fmla="*/ 23059 h 975700"/>
                <a:gd name="connsiteX261" fmla="*/ 264124 w 1012902"/>
                <a:gd name="connsiteY261" fmla="*/ 20495 h 975700"/>
                <a:gd name="connsiteX262" fmla="*/ 257713 w 1012902"/>
                <a:gd name="connsiteY262" fmla="*/ 43574 h 975700"/>
                <a:gd name="connsiteX263" fmla="*/ 257713 w 1012902"/>
                <a:gd name="connsiteY263" fmla="*/ 53831 h 975700"/>
                <a:gd name="connsiteX264" fmla="*/ 250020 w 1012902"/>
                <a:gd name="connsiteY264" fmla="*/ 61524 h 975700"/>
                <a:gd name="connsiteX265" fmla="*/ 243609 w 1012902"/>
                <a:gd name="connsiteY265" fmla="*/ 82038 h 975700"/>
                <a:gd name="connsiteX266" fmla="*/ 223095 w 1012902"/>
                <a:gd name="connsiteY266" fmla="*/ 70499 h 975700"/>
                <a:gd name="connsiteX267" fmla="*/ 233352 w 1012902"/>
                <a:gd name="connsiteY267" fmla="*/ 67935 h 975700"/>
                <a:gd name="connsiteX268" fmla="*/ 237199 w 1012902"/>
                <a:gd name="connsiteY268" fmla="*/ 58960 h 975700"/>
                <a:gd name="connsiteX269" fmla="*/ 234635 w 1012902"/>
                <a:gd name="connsiteY269" fmla="*/ 57677 h 975700"/>
                <a:gd name="connsiteX270" fmla="*/ 233352 w 1012902"/>
                <a:gd name="connsiteY270" fmla="*/ 67935 h 975700"/>
                <a:gd name="connsiteX271" fmla="*/ 224377 w 1012902"/>
                <a:gd name="connsiteY271" fmla="*/ 64088 h 975700"/>
                <a:gd name="connsiteX272" fmla="*/ 207709 w 1012902"/>
                <a:gd name="connsiteY272" fmla="*/ 91013 h 975700"/>
                <a:gd name="connsiteX273" fmla="*/ 207709 w 1012902"/>
                <a:gd name="connsiteY273" fmla="*/ 97424 h 975700"/>
                <a:gd name="connsiteX274" fmla="*/ 197452 w 1012902"/>
                <a:gd name="connsiteY274" fmla="*/ 108963 h 975700"/>
                <a:gd name="connsiteX275" fmla="*/ 206427 w 1012902"/>
                <a:gd name="connsiteY275" fmla="*/ 126914 h 975700"/>
                <a:gd name="connsiteX276" fmla="*/ 219249 w 1012902"/>
                <a:gd name="connsiteY276" fmla="*/ 128196 h 975700"/>
                <a:gd name="connsiteX277" fmla="*/ 203863 w 1012902"/>
                <a:gd name="connsiteY277" fmla="*/ 162814 h 975700"/>
                <a:gd name="connsiteX278" fmla="*/ 210274 w 1012902"/>
                <a:gd name="connsiteY278" fmla="*/ 148710 h 975700"/>
                <a:gd name="connsiteX279" fmla="*/ 182066 w 1012902"/>
                <a:gd name="connsiteY279" fmla="*/ 164096 h 975700"/>
                <a:gd name="connsiteX280" fmla="*/ 184631 w 1012902"/>
                <a:gd name="connsiteY280" fmla="*/ 176918 h 975700"/>
                <a:gd name="connsiteX281" fmla="*/ 197452 w 1012902"/>
                <a:gd name="connsiteY281" fmla="*/ 183328 h 975700"/>
                <a:gd name="connsiteX282" fmla="*/ 185912 w 1012902"/>
                <a:gd name="connsiteY282" fmla="*/ 188457 h 975700"/>
                <a:gd name="connsiteX283" fmla="*/ 201298 w 1012902"/>
                <a:gd name="connsiteY283" fmla="*/ 207689 h 975700"/>
                <a:gd name="connsiteX284" fmla="*/ 192323 w 1012902"/>
                <a:gd name="connsiteY284" fmla="*/ 206407 h 975700"/>
                <a:gd name="connsiteX285" fmla="*/ 189759 w 1012902"/>
                <a:gd name="connsiteY285" fmla="*/ 219229 h 975700"/>
                <a:gd name="connsiteX286" fmla="*/ 197452 w 1012902"/>
                <a:gd name="connsiteY286" fmla="*/ 229486 h 975700"/>
                <a:gd name="connsiteX287" fmla="*/ 215402 w 1012902"/>
                <a:gd name="connsiteY287" fmla="*/ 219229 h 975700"/>
                <a:gd name="connsiteX288" fmla="*/ 210113 w 1012902"/>
                <a:gd name="connsiteY288" fmla="*/ 230127 h 975700"/>
                <a:gd name="connsiteX289" fmla="*/ 215063 w 1012902"/>
                <a:gd name="connsiteY289" fmla="*/ 240325 h 975700"/>
                <a:gd name="connsiteX290" fmla="*/ 206427 w 1012902"/>
                <a:gd name="connsiteY290" fmla="*/ 255129 h 975700"/>
                <a:gd name="connsiteX291" fmla="*/ 208991 w 1012902"/>
                <a:gd name="connsiteY291" fmla="*/ 273079 h 975700"/>
                <a:gd name="connsiteX292" fmla="*/ 215402 w 1012902"/>
                <a:gd name="connsiteY292" fmla="*/ 276926 h 975700"/>
                <a:gd name="connsiteX293" fmla="*/ 220531 w 1012902"/>
                <a:gd name="connsiteY293" fmla="*/ 274362 h 975700"/>
                <a:gd name="connsiteX294" fmla="*/ 229506 w 1012902"/>
                <a:gd name="connsiteY294" fmla="*/ 283337 h 975700"/>
                <a:gd name="connsiteX295" fmla="*/ 238481 w 1012902"/>
                <a:gd name="connsiteY295" fmla="*/ 288465 h 975700"/>
                <a:gd name="connsiteX296" fmla="*/ 221813 w 1012902"/>
                <a:gd name="connsiteY296" fmla="*/ 312826 h 975700"/>
                <a:gd name="connsiteX297" fmla="*/ 224377 w 1012902"/>
                <a:gd name="connsiteY297" fmla="*/ 316673 h 975700"/>
                <a:gd name="connsiteX298" fmla="*/ 234635 w 1012902"/>
                <a:gd name="connsiteY298" fmla="*/ 317955 h 975700"/>
                <a:gd name="connsiteX299" fmla="*/ 243609 w 1012902"/>
                <a:gd name="connsiteY299" fmla="*/ 317955 h 975700"/>
                <a:gd name="connsiteX300" fmla="*/ 247456 w 1012902"/>
                <a:gd name="connsiteY300" fmla="*/ 334623 h 975700"/>
                <a:gd name="connsiteX301" fmla="*/ 244892 w 1012902"/>
                <a:gd name="connsiteY301" fmla="*/ 351291 h 975700"/>
                <a:gd name="connsiteX302" fmla="*/ 260278 w 1012902"/>
                <a:gd name="connsiteY302" fmla="*/ 347444 h 975700"/>
                <a:gd name="connsiteX303" fmla="*/ 265406 w 1012902"/>
                <a:gd name="connsiteY303" fmla="*/ 360266 h 975700"/>
                <a:gd name="connsiteX304" fmla="*/ 273099 w 1012902"/>
                <a:gd name="connsiteY304" fmla="*/ 376934 h 975700"/>
                <a:gd name="connsiteX305" fmla="*/ 278228 w 1012902"/>
                <a:gd name="connsiteY305" fmla="*/ 384627 h 975700"/>
                <a:gd name="connsiteX306" fmla="*/ 287203 w 1012902"/>
                <a:gd name="connsiteY306" fmla="*/ 387191 h 975700"/>
                <a:gd name="connsiteX307" fmla="*/ 302589 w 1012902"/>
                <a:gd name="connsiteY307" fmla="*/ 406423 h 975700"/>
                <a:gd name="connsiteX308" fmla="*/ 323103 w 1012902"/>
                <a:gd name="connsiteY308" fmla="*/ 416681 h 975700"/>
                <a:gd name="connsiteX309" fmla="*/ 335925 w 1012902"/>
                <a:gd name="connsiteY309" fmla="*/ 428220 h 975700"/>
                <a:gd name="connsiteX310" fmla="*/ 351311 w 1012902"/>
                <a:gd name="connsiteY310" fmla="*/ 438477 h 975700"/>
                <a:gd name="connsiteX311" fmla="*/ 366696 w 1012902"/>
                <a:gd name="connsiteY311" fmla="*/ 447453 h 975700"/>
                <a:gd name="connsiteX312" fmla="*/ 385929 w 1012902"/>
                <a:gd name="connsiteY312" fmla="*/ 456427 h 975700"/>
                <a:gd name="connsiteX313" fmla="*/ 441062 w 1012902"/>
                <a:gd name="connsiteY313" fmla="*/ 485917 h 975700"/>
                <a:gd name="connsiteX314" fmla="*/ 451319 w 1012902"/>
                <a:gd name="connsiteY314" fmla="*/ 491046 h 975700"/>
                <a:gd name="connsiteX315" fmla="*/ 479526 w 1012902"/>
                <a:gd name="connsiteY315" fmla="*/ 500021 h 975700"/>
                <a:gd name="connsiteX316" fmla="*/ 510298 w 1012902"/>
                <a:gd name="connsiteY316" fmla="*/ 510278 h 975700"/>
                <a:gd name="connsiteX317" fmla="*/ 546198 w 1012902"/>
                <a:gd name="connsiteY317" fmla="*/ 519253 h 975700"/>
                <a:gd name="connsiteX318" fmla="*/ 555173 w 1012902"/>
                <a:gd name="connsiteY318" fmla="*/ 519253 h 975700"/>
                <a:gd name="connsiteX319" fmla="*/ 573123 w 1012902"/>
                <a:gd name="connsiteY319" fmla="*/ 516689 h 975700"/>
                <a:gd name="connsiteX320" fmla="*/ 578252 w 1012902"/>
                <a:gd name="connsiteY320" fmla="*/ 501303 h 975700"/>
                <a:gd name="connsiteX321" fmla="*/ 598766 w 1012902"/>
                <a:gd name="connsiteY321" fmla="*/ 467967 h 975700"/>
                <a:gd name="connsiteX322" fmla="*/ 614152 w 1012902"/>
                <a:gd name="connsiteY322" fmla="*/ 444888 h 975700"/>
                <a:gd name="connsiteX323" fmla="*/ 620563 w 1012902"/>
                <a:gd name="connsiteY323" fmla="*/ 423091 h 975700"/>
                <a:gd name="connsiteX324" fmla="*/ 629538 w 1012902"/>
                <a:gd name="connsiteY324" fmla="*/ 420527 h 975700"/>
                <a:gd name="connsiteX325" fmla="*/ 638513 w 1012902"/>
                <a:gd name="connsiteY325" fmla="*/ 382063 h 975700"/>
                <a:gd name="connsiteX326" fmla="*/ 651335 w 1012902"/>
                <a:gd name="connsiteY326" fmla="*/ 351291 h 975700"/>
                <a:gd name="connsiteX327" fmla="*/ 662874 w 1012902"/>
                <a:gd name="connsiteY327" fmla="*/ 324366 h 975700"/>
                <a:gd name="connsiteX328" fmla="*/ 701339 w 1012902"/>
                <a:gd name="connsiteY328" fmla="*/ 219229 h 975700"/>
                <a:gd name="connsiteX329" fmla="*/ 705185 w 1012902"/>
                <a:gd name="connsiteY329" fmla="*/ 205125 h 975700"/>
                <a:gd name="connsiteX330" fmla="*/ 718007 w 1012902"/>
                <a:gd name="connsiteY330" fmla="*/ 191022 h 975700"/>
                <a:gd name="connsiteX331" fmla="*/ 714160 w 1012902"/>
                <a:gd name="connsiteY331" fmla="*/ 182046 h 975700"/>
                <a:gd name="connsiteX332" fmla="*/ 718007 w 1012902"/>
                <a:gd name="connsiteY332" fmla="*/ 170507 h 975700"/>
                <a:gd name="connsiteX333" fmla="*/ 734675 w 1012902"/>
                <a:gd name="connsiteY333" fmla="*/ 125632 h 975700"/>
                <a:gd name="connsiteX334" fmla="*/ 741086 w 1012902"/>
                <a:gd name="connsiteY334" fmla="*/ 114092 h 975700"/>
                <a:gd name="connsiteX335" fmla="*/ 747496 w 1012902"/>
                <a:gd name="connsiteY335" fmla="*/ 99988 h 975700"/>
                <a:gd name="connsiteX336" fmla="*/ 755190 w 1012902"/>
                <a:gd name="connsiteY336" fmla="*/ 79474 h 975700"/>
                <a:gd name="connsiteX337" fmla="*/ 757754 w 1012902"/>
                <a:gd name="connsiteY337" fmla="*/ 70499 h 975700"/>
                <a:gd name="connsiteX338" fmla="*/ 743650 w 1012902"/>
                <a:gd name="connsiteY338" fmla="*/ 52549 h 975700"/>
                <a:gd name="connsiteX339" fmla="*/ 741086 w 1012902"/>
                <a:gd name="connsiteY339" fmla="*/ 49984 h 975700"/>
                <a:gd name="connsiteX340" fmla="*/ 730828 w 1012902"/>
                <a:gd name="connsiteY340" fmla="*/ 44856 h 975700"/>
                <a:gd name="connsiteX341" fmla="*/ 715443 w 1012902"/>
                <a:gd name="connsiteY341" fmla="*/ 43574 h 975700"/>
                <a:gd name="connsiteX342" fmla="*/ 716649 w 1012902"/>
                <a:gd name="connsiteY342" fmla="*/ 43402 h 975700"/>
                <a:gd name="connsiteX343" fmla="*/ 716725 w 1012902"/>
                <a:gd name="connsiteY343" fmla="*/ 43574 h 975700"/>
                <a:gd name="connsiteX344" fmla="*/ 716891 w 1012902"/>
                <a:gd name="connsiteY344" fmla="*/ 43367 h 975700"/>
                <a:gd name="connsiteX345" fmla="*/ 724417 w 1012902"/>
                <a:gd name="connsiteY345" fmla="*/ 42291 h 975700"/>
                <a:gd name="connsiteX346" fmla="*/ 728264 w 1012902"/>
                <a:gd name="connsiteY346" fmla="*/ 37163 h 975700"/>
                <a:gd name="connsiteX347" fmla="*/ 726982 w 1012902"/>
                <a:gd name="connsiteY347" fmla="*/ 35881 h 975700"/>
                <a:gd name="connsiteX348" fmla="*/ 721853 w 1012902"/>
                <a:gd name="connsiteY348" fmla="*/ 37163 h 975700"/>
                <a:gd name="connsiteX349" fmla="*/ 716891 w 1012902"/>
                <a:gd name="connsiteY349" fmla="*/ 43367 h 975700"/>
                <a:gd name="connsiteX350" fmla="*/ 716649 w 1012902"/>
                <a:gd name="connsiteY350" fmla="*/ 43402 h 975700"/>
                <a:gd name="connsiteX351" fmla="*/ 711596 w 1012902"/>
                <a:gd name="connsiteY351" fmla="*/ 32034 h 975700"/>
                <a:gd name="connsiteX352" fmla="*/ 691082 w 1012902"/>
                <a:gd name="connsiteY352" fmla="*/ 43574 h 975700"/>
                <a:gd name="connsiteX353" fmla="*/ 691082 w 1012902"/>
                <a:gd name="connsiteY353" fmla="*/ 33316 h 975700"/>
                <a:gd name="connsiteX354" fmla="*/ 669285 w 1012902"/>
                <a:gd name="connsiteY354" fmla="*/ 37163 h 975700"/>
                <a:gd name="connsiteX355" fmla="*/ 662874 w 1012902"/>
                <a:gd name="connsiteY355" fmla="*/ 30752 h 975700"/>
                <a:gd name="connsiteX356" fmla="*/ 646206 w 1012902"/>
                <a:gd name="connsiteY356" fmla="*/ 33316 h 975700"/>
                <a:gd name="connsiteX357" fmla="*/ 655181 w 1012902"/>
                <a:gd name="connsiteY357" fmla="*/ 53831 h 975700"/>
                <a:gd name="connsiteX358" fmla="*/ 628256 w 1012902"/>
                <a:gd name="connsiteY358" fmla="*/ 57677 h 975700"/>
                <a:gd name="connsiteX359" fmla="*/ 623127 w 1012902"/>
                <a:gd name="connsiteY359" fmla="*/ 57677 h 975700"/>
                <a:gd name="connsiteX360" fmla="*/ 605177 w 1012902"/>
                <a:gd name="connsiteY360" fmla="*/ 51267 h 975700"/>
                <a:gd name="connsiteX361" fmla="*/ 598766 w 1012902"/>
                <a:gd name="connsiteY361" fmla="*/ 57677 h 975700"/>
                <a:gd name="connsiteX362" fmla="*/ 597484 w 1012902"/>
                <a:gd name="connsiteY362" fmla="*/ 76910 h 975700"/>
                <a:gd name="connsiteX363" fmla="*/ 600835 w 1012902"/>
                <a:gd name="connsiteY363" fmla="*/ 81376 h 975700"/>
                <a:gd name="connsiteX364" fmla="*/ 597484 w 1012902"/>
                <a:gd name="connsiteY364" fmla="*/ 85564 h 975700"/>
                <a:gd name="connsiteX365" fmla="*/ 593638 w 1012902"/>
                <a:gd name="connsiteY365" fmla="*/ 88449 h 975700"/>
                <a:gd name="connsiteX366" fmla="*/ 584663 w 1012902"/>
                <a:gd name="connsiteY366" fmla="*/ 103835 h 975700"/>
                <a:gd name="connsiteX367" fmla="*/ 582099 w 1012902"/>
                <a:gd name="connsiteY367" fmla="*/ 110246 h 975700"/>
                <a:gd name="connsiteX368" fmla="*/ 570559 w 1012902"/>
                <a:gd name="connsiteY368" fmla="*/ 112810 h 975700"/>
                <a:gd name="connsiteX369" fmla="*/ 569277 w 1012902"/>
                <a:gd name="connsiteY369" fmla="*/ 111528 h 975700"/>
                <a:gd name="connsiteX370" fmla="*/ 567995 w 1012902"/>
                <a:gd name="connsiteY370" fmla="*/ 111528 h 975700"/>
                <a:gd name="connsiteX371" fmla="*/ 571841 w 1012902"/>
                <a:gd name="connsiteY371" fmla="*/ 114092 h 975700"/>
                <a:gd name="connsiteX372" fmla="*/ 552609 w 1012902"/>
                <a:gd name="connsiteY372" fmla="*/ 135889 h 975700"/>
                <a:gd name="connsiteX373" fmla="*/ 547480 w 1012902"/>
                <a:gd name="connsiteY373" fmla="*/ 153839 h 975700"/>
                <a:gd name="connsiteX374" fmla="*/ 542352 w 1012902"/>
                <a:gd name="connsiteY374" fmla="*/ 160250 h 975700"/>
                <a:gd name="connsiteX375" fmla="*/ 555173 w 1012902"/>
                <a:gd name="connsiteY375" fmla="*/ 166660 h 975700"/>
                <a:gd name="connsiteX376" fmla="*/ 543634 w 1012902"/>
                <a:gd name="connsiteY376" fmla="*/ 174353 h 975700"/>
                <a:gd name="connsiteX377" fmla="*/ 543634 w 1012902"/>
                <a:gd name="connsiteY377" fmla="*/ 193586 h 975700"/>
                <a:gd name="connsiteX378" fmla="*/ 544916 w 1012902"/>
                <a:gd name="connsiteY378" fmla="*/ 197432 h 975700"/>
                <a:gd name="connsiteX379" fmla="*/ 570559 w 1012902"/>
                <a:gd name="connsiteY379" fmla="*/ 211536 h 975700"/>
                <a:gd name="connsiteX380" fmla="*/ 571841 w 1012902"/>
                <a:gd name="connsiteY380" fmla="*/ 224357 h 975700"/>
                <a:gd name="connsiteX381" fmla="*/ 580816 w 1012902"/>
                <a:gd name="connsiteY381" fmla="*/ 221793 h 975700"/>
                <a:gd name="connsiteX382" fmla="*/ 582099 w 1012902"/>
                <a:gd name="connsiteY382" fmla="*/ 223075 h 975700"/>
                <a:gd name="connsiteX383" fmla="*/ 578252 w 1012902"/>
                <a:gd name="connsiteY383" fmla="*/ 252565 h 975700"/>
                <a:gd name="connsiteX384" fmla="*/ 593638 w 1012902"/>
                <a:gd name="connsiteY384" fmla="*/ 243590 h 975700"/>
                <a:gd name="connsiteX385" fmla="*/ 588509 w 1012902"/>
                <a:gd name="connsiteY385" fmla="*/ 269233 h 975700"/>
                <a:gd name="connsiteX386" fmla="*/ 596202 w 1012902"/>
                <a:gd name="connsiteY386" fmla="*/ 275644 h 975700"/>
                <a:gd name="connsiteX387" fmla="*/ 571841 w 1012902"/>
                <a:gd name="connsiteY387" fmla="*/ 280772 h 975700"/>
                <a:gd name="connsiteX388" fmla="*/ 564148 w 1012902"/>
                <a:gd name="connsiteY388" fmla="*/ 269233 h 975700"/>
                <a:gd name="connsiteX389" fmla="*/ 551327 w 1012902"/>
                <a:gd name="connsiteY389" fmla="*/ 265386 h 975700"/>
                <a:gd name="connsiteX390" fmla="*/ 555173 w 1012902"/>
                <a:gd name="connsiteY390" fmla="*/ 264104 h 975700"/>
                <a:gd name="connsiteX391" fmla="*/ 556456 w 1012902"/>
                <a:gd name="connsiteY391" fmla="*/ 261540 h 975700"/>
                <a:gd name="connsiteX392" fmla="*/ 553891 w 1012902"/>
                <a:gd name="connsiteY392" fmla="*/ 262822 h 975700"/>
                <a:gd name="connsiteX393" fmla="*/ 551327 w 1012902"/>
                <a:gd name="connsiteY393" fmla="*/ 265386 h 975700"/>
                <a:gd name="connsiteX394" fmla="*/ 557737 w 1012902"/>
                <a:gd name="connsiteY394" fmla="*/ 276926 h 975700"/>
                <a:gd name="connsiteX395" fmla="*/ 529530 w 1012902"/>
                <a:gd name="connsiteY395" fmla="*/ 257694 h 975700"/>
                <a:gd name="connsiteX396" fmla="*/ 521837 w 1012902"/>
                <a:gd name="connsiteY396" fmla="*/ 252565 h 975700"/>
                <a:gd name="connsiteX397" fmla="*/ 488501 w 1012902"/>
                <a:gd name="connsiteY397" fmla="*/ 214100 h 975700"/>
                <a:gd name="connsiteX398" fmla="*/ 476962 w 1012902"/>
                <a:gd name="connsiteY398" fmla="*/ 170507 h 975700"/>
                <a:gd name="connsiteX399" fmla="*/ 480808 w 1012902"/>
                <a:gd name="connsiteY399" fmla="*/ 157685 h 975700"/>
                <a:gd name="connsiteX400" fmla="*/ 478244 w 1012902"/>
                <a:gd name="connsiteY400" fmla="*/ 151275 h 975700"/>
                <a:gd name="connsiteX401" fmla="*/ 476962 w 1012902"/>
                <a:gd name="connsiteY401" fmla="*/ 144864 h 975700"/>
                <a:gd name="connsiteX402" fmla="*/ 489783 w 1012902"/>
                <a:gd name="connsiteY402" fmla="*/ 89731 h 975700"/>
                <a:gd name="connsiteX403" fmla="*/ 491066 w 1012902"/>
                <a:gd name="connsiteY403" fmla="*/ 84603 h 975700"/>
                <a:gd name="connsiteX404" fmla="*/ 502605 w 1012902"/>
                <a:gd name="connsiteY404" fmla="*/ 65370 h 975700"/>
                <a:gd name="connsiteX405" fmla="*/ 512862 w 1012902"/>
                <a:gd name="connsiteY405" fmla="*/ 49984 h 975700"/>
                <a:gd name="connsiteX406" fmla="*/ 538505 w 1012902"/>
                <a:gd name="connsiteY406" fmla="*/ 21777 h 975700"/>
                <a:gd name="connsiteX407" fmla="*/ 551327 w 1012902"/>
                <a:gd name="connsiteY407" fmla="*/ 11520 h 975700"/>
                <a:gd name="connsiteX408" fmla="*/ 565696 w 1012902"/>
                <a:gd name="connsiteY408" fmla="*/ 0 h 975700"/>
                <a:gd name="connsiteX409" fmla="*/ 875731 w 1012902"/>
                <a:gd name="connsiteY409" fmla="*/ 0 h 975700"/>
                <a:gd name="connsiteX410" fmla="*/ 876994 w 1012902"/>
                <a:gd name="connsiteY410" fmla="*/ 1263 h 975700"/>
                <a:gd name="connsiteX411" fmla="*/ 896227 w 1012902"/>
                <a:gd name="connsiteY411" fmla="*/ 39727 h 975700"/>
                <a:gd name="connsiteX412" fmla="*/ 902637 w 1012902"/>
                <a:gd name="connsiteY412" fmla="*/ 48702 h 975700"/>
                <a:gd name="connsiteX413" fmla="*/ 938537 w 1012902"/>
                <a:gd name="connsiteY413" fmla="*/ 82038 h 975700"/>
                <a:gd name="connsiteX414" fmla="*/ 977002 w 1012902"/>
                <a:gd name="connsiteY414" fmla="*/ 128196 h 975700"/>
                <a:gd name="connsiteX415" fmla="*/ 983413 w 1012902"/>
                <a:gd name="connsiteY415" fmla="*/ 148710 h 975700"/>
                <a:gd name="connsiteX416" fmla="*/ 984695 w 1012902"/>
                <a:gd name="connsiteY416" fmla="*/ 162814 h 975700"/>
                <a:gd name="connsiteX417" fmla="*/ 992388 w 1012902"/>
                <a:gd name="connsiteY417" fmla="*/ 171789 h 975700"/>
                <a:gd name="connsiteX418" fmla="*/ 993670 w 1012902"/>
                <a:gd name="connsiteY418" fmla="*/ 188457 h 975700"/>
                <a:gd name="connsiteX419" fmla="*/ 998799 w 1012902"/>
                <a:gd name="connsiteY419" fmla="*/ 203843 h 975700"/>
                <a:gd name="connsiteX420" fmla="*/ 1012902 w 1012902"/>
                <a:gd name="connsiteY420" fmla="*/ 235897 h 975700"/>
                <a:gd name="connsiteX421" fmla="*/ 1009056 w 1012902"/>
                <a:gd name="connsiteY421" fmla="*/ 257694 h 975700"/>
                <a:gd name="connsiteX422" fmla="*/ 994952 w 1012902"/>
                <a:gd name="connsiteY422" fmla="*/ 279490 h 975700"/>
                <a:gd name="connsiteX423" fmla="*/ 1009056 w 1012902"/>
                <a:gd name="connsiteY423" fmla="*/ 280772 h 975700"/>
                <a:gd name="connsiteX424" fmla="*/ 1000081 w 1012902"/>
                <a:gd name="connsiteY424" fmla="*/ 301287 h 975700"/>
                <a:gd name="connsiteX425" fmla="*/ 991106 w 1012902"/>
                <a:gd name="connsiteY425" fmla="*/ 301287 h 975700"/>
                <a:gd name="connsiteX426" fmla="*/ 991106 w 1012902"/>
                <a:gd name="connsiteY426" fmla="*/ 311384 h 975700"/>
                <a:gd name="connsiteX427" fmla="*/ 989824 w 1012902"/>
                <a:gd name="connsiteY427" fmla="*/ 312826 h 975700"/>
                <a:gd name="connsiteX428" fmla="*/ 990955 w 1012902"/>
                <a:gd name="connsiteY428" fmla="*/ 315089 h 975700"/>
                <a:gd name="connsiteX429" fmla="*/ 989824 w 1012902"/>
                <a:gd name="connsiteY429" fmla="*/ 332059 h 975700"/>
                <a:gd name="connsiteX430" fmla="*/ 994151 w 1012902"/>
                <a:gd name="connsiteY430" fmla="*/ 321481 h 975700"/>
                <a:gd name="connsiteX431" fmla="*/ 990955 w 1012902"/>
                <a:gd name="connsiteY431" fmla="*/ 315089 h 975700"/>
                <a:gd name="connsiteX432" fmla="*/ 991106 w 1012902"/>
                <a:gd name="connsiteY432" fmla="*/ 312826 h 975700"/>
                <a:gd name="connsiteX433" fmla="*/ 991106 w 1012902"/>
                <a:gd name="connsiteY433" fmla="*/ 311384 h 975700"/>
                <a:gd name="connsiteX434" fmla="*/ 1000081 w 1012902"/>
                <a:gd name="connsiteY434" fmla="*/ 301287 h 975700"/>
                <a:gd name="connsiteX435" fmla="*/ 994952 w 1012902"/>
                <a:gd name="connsiteY435" fmla="*/ 337187 h 975700"/>
                <a:gd name="connsiteX436" fmla="*/ 983413 w 1012902"/>
                <a:gd name="connsiteY436" fmla="*/ 350009 h 975700"/>
                <a:gd name="connsiteX437" fmla="*/ 978284 w 1012902"/>
                <a:gd name="connsiteY437" fmla="*/ 389756 h 975700"/>
                <a:gd name="connsiteX438" fmla="*/ 957770 w 1012902"/>
                <a:gd name="connsiteY438" fmla="*/ 407706 h 975700"/>
                <a:gd name="connsiteX439" fmla="*/ 962898 w 1012902"/>
                <a:gd name="connsiteY439" fmla="*/ 421809 h 975700"/>
                <a:gd name="connsiteX440" fmla="*/ 941102 w 1012902"/>
                <a:gd name="connsiteY440" fmla="*/ 439759 h 975700"/>
                <a:gd name="connsiteX441" fmla="*/ 948795 w 1012902"/>
                <a:gd name="connsiteY441" fmla="*/ 448735 h 975700"/>
                <a:gd name="connsiteX442" fmla="*/ 915459 w 1012902"/>
                <a:gd name="connsiteY442" fmla="*/ 462838 h 975700"/>
                <a:gd name="connsiteX443" fmla="*/ 907766 w 1012902"/>
                <a:gd name="connsiteY443" fmla="*/ 475660 h 975700"/>
                <a:gd name="connsiteX444" fmla="*/ 921870 w 1012902"/>
                <a:gd name="connsiteY444" fmla="*/ 478224 h 975700"/>
                <a:gd name="connsiteX445" fmla="*/ 916741 w 1012902"/>
                <a:gd name="connsiteY445" fmla="*/ 489763 h 975700"/>
                <a:gd name="connsiteX446" fmla="*/ 903919 w 1012902"/>
                <a:gd name="connsiteY446" fmla="*/ 485917 h 975700"/>
                <a:gd name="connsiteX447" fmla="*/ 891098 w 1012902"/>
                <a:gd name="connsiteY447" fmla="*/ 491046 h 975700"/>
                <a:gd name="connsiteX448" fmla="*/ 893662 w 1012902"/>
                <a:gd name="connsiteY448" fmla="*/ 500021 h 975700"/>
                <a:gd name="connsiteX449" fmla="*/ 880841 w 1012902"/>
                <a:gd name="connsiteY449" fmla="*/ 500021 h 975700"/>
                <a:gd name="connsiteX450" fmla="*/ 879558 w 1012902"/>
                <a:gd name="connsiteY450" fmla="*/ 505149 h 975700"/>
                <a:gd name="connsiteX451" fmla="*/ 873148 w 1012902"/>
                <a:gd name="connsiteY451" fmla="*/ 514124 h 975700"/>
                <a:gd name="connsiteX452" fmla="*/ 865455 w 1012902"/>
                <a:gd name="connsiteY452" fmla="*/ 515407 h 975700"/>
                <a:gd name="connsiteX453" fmla="*/ 865455 w 1012902"/>
                <a:gd name="connsiteY453" fmla="*/ 511560 h 975700"/>
                <a:gd name="connsiteX454" fmla="*/ 866737 w 1012902"/>
                <a:gd name="connsiteY454" fmla="*/ 507714 h 975700"/>
                <a:gd name="connsiteX455" fmla="*/ 862890 w 1012902"/>
                <a:gd name="connsiteY455" fmla="*/ 507714 h 975700"/>
                <a:gd name="connsiteX456" fmla="*/ 862890 w 1012902"/>
                <a:gd name="connsiteY456" fmla="*/ 511560 h 975700"/>
                <a:gd name="connsiteX457" fmla="*/ 865455 w 1012902"/>
                <a:gd name="connsiteY457" fmla="*/ 515407 h 975700"/>
                <a:gd name="connsiteX458" fmla="*/ 864173 w 1012902"/>
                <a:gd name="connsiteY458" fmla="*/ 516689 h 975700"/>
                <a:gd name="connsiteX459" fmla="*/ 848787 w 1012902"/>
                <a:gd name="connsiteY459" fmla="*/ 533357 h 975700"/>
                <a:gd name="connsiteX460" fmla="*/ 829554 w 1012902"/>
                <a:gd name="connsiteY460" fmla="*/ 546178 h 975700"/>
                <a:gd name="connsiteX461" fmla="*/ 802629 w 1012902"/>
                <a:gd name="connsiteY461" fmla="*/ 548743 h 975700"/>
                <a:gd name="connsiteX462" fmla="*/ 776986 w 1012902"/>
                <a:gd name="connsiteY462" fmla="*/ 560282 h 975700"/>
                <a:gd name="connsiteX463" fmla="*/ 775704 w 1012902"/>
                <a:gd name="connsiteY463" fmla="*/ 561564 h 975700"/>
                <a:gd name="connsiteX464" fmla="*/ 757754 w 1012902"/>
                <a:gd name="connsiteY464" fmla="*/ 562846 h 975700"/>
                <a:gd name="connsiteX465" fmla="*/ 759036 w 1012902"/>
                <a:gd name="connsiteY465" fmla="*/ 575668 h 975700"/>
                <a:gd name="connsiteX466" fmla="*/ 735957 w 1012902"/>
                <a:gd name="connsiteY466" fmla="*/ 575668 h 975700"/>
                <a:gd name="connsiteX467" fmla="*/ 725700 w 1012902"/>
                <a:gd name="connsiteY467" fmla="*/ 578232 h 975700"/>
                <a:gd name="connsiteX468" fmla="*/ 724417 w 1012902"/>
                <a:gd name="connsiteY468" fmla="*/ 566693 h 975700"/>
                <a:gd name="connsiteX469" fmla="*/ 700057 w 1012902"/>
                <a:gd name="connsiteY469" fmla="*/ 585925 h 975700"/>
                <a:gd name="connsiteX470" fmla="*/ 685953 w 1012902"/>
                <a:gd name="connsiteY470" fmla="*/ 585925 h 975700"/>
                <a:gd name="connsiteX471" fmla="*/ 660310 w 1012902"/>
                <a:gd name="connsiteY471" fmla="*/ 596183 h 975700"/>
                <a:gd name="connsiteX472" fmla="*/ 644924 w 1012902"/>
                <a:gd name="connsiteY472" fmla="*/ 587207 h 975700"/>
                <a:gd name="connsiteX473" fmla="*/ 630820 w 1012902"/>
                <a:gd name="connsiteY473" fmla="*/ 593618 h 975700"/>
                <a:gd name="connsiteX474" fmla="*/ 616717 w 1012902"/>
                <a:gd name="connsiteY474" fmla="*/ 597464 h 975700"/>
                <a:gd name="connsiteX475" fmla="*/ 616717 w 1012902"/>
                <a:gd name="connsiteY475" fmla="*/ 611568 h 975700"/>
                <a:gd name="connsiteX476" fmla="*/ 617871 w 1012902"/>
                <a:gd name="connsiteY476" fmla="*/ 621954 h 975700"/>
                <a:gd name="connsiteX477" fmla="*/ 612870 w 1012902"/>
                <a:gd name="connsiteY477" fmla="*/ 626954 h 975700"/>
                <a:gd name="connsiteX478" fmla="*/ 606459 w 1012902"/>
                <a:gd name="connsiteY478" fmla="*/ 620543 h 975700"/>
                <a:gd name="connsiteX479" fmla="*/ 603895 w 1012902"/>
                <a:gd name="connsiteY479" fmla="*/ 630800 h 975700"/>
                <a:gd name="connsiteX480" fmla="*/ 619281 w 1012902"/>
                <a:gd name="connsiteY480" fmla="*/ 642340 h 975700"/>
                <a:gd name="connsiteX481" fmla="*/ 614152 w 1012902"/>
                <a:gd name="connsiteY481" fmla="*/ 651315 h 975700"/>
                <a:gd name="connsiteX482" fmla="*/ 601331 w 1012902"/>
                <a:gd name="connsiteY482" fmla="*/ 642340 h 975700"/>
                <a:gd name="connsiteX483" fmla="*/ 603895 w 1012902"/>
                <a:gd name="connsiteY483" fmla="*/ 653880 h 975700"/>
                <a:gd name="connsiteX484" fmla="*/ 617999 w 1012902"/>
                <a:gd name="connsiteY484" fmla="*/ 659008 h 975700"/>
                <a:gd name="connsiteX485" fmla="*/ 609024 w 1012902"/>
                <a:gd name="connsiteY485" fmla="*/ 670547 h 975700"/>
                <a:gd name="connsiteX486" fmla="*/ 603895 w 1012902"/>
                <a:gd name="connsiteY486" fmla="*/ 664137 h 975700"/>
                <a:gd name="connsiteX487" fmla="*/ 600049 w 1012902"/>
                <a:gd name="connsiteY487" fmla="*/ 662854 h 975700"/>
                <a:gd name="connsiteX488" fmla="*/ 597484 w 1012902"/>
                <a:gd name="connsiteY488" fmla="*/ 665419 h 975700"/>
                <a:gd name="connsiteX489" fmla="*/ 600049 w 1012902"/>
                <a:gd name="connsiteY489" fmla="*/ 678240 h 975700"/>
                <a:gd name="connsiteX490" fmla="*/ 589791 w 1012902"/>
                <a:gd name="connsiteY490" fmla="*/ 703883 h 975700"/>
                <a:gd name="connsiteX491" fmla="*/ 601331 w 1012902"/>
                <a:gd name="connsiteY491" fmla="*/ 698755 h 975700"/>
                <a:gd name="connsiteX492" fmla="*/ 592356 w 1012902"/>
                <a:gd name="connsiteY492" fmla="*/ 717987 h 975700"/>
                <a:gd name="connsiteX493" fmla="*/ 585945 w 1012902"/>
                <a:gd name="connsiteY493" fmla="*/ 706448 h 975700"/>
                <a:gd name="connsiteX494" fmla="*/ 580816 w 1012902"/>
                <a:gd name="connsiteY494" fmla="*/ 716705 h 975700"/>
                <a:gd name="connsiteX495" fmla="*/ 571841 w 1012902"/>
                <a:gd name="connsiteY495" fmla="*/ 726962 h 975700"/>
                <a:gd name="connsiteX496" fmla="*/ 546198 w 1012902"/>
                <a:gd name="connsiteY496" fmla="*/ 751323 h 975700"/>
                <a:gd name="connsiteX497" fmla="*/ 548763 w 1012902"/>
                <a:gd name="connsiteY497" fmla="*/ 780813 h 975700"/>
                <a:gd name="connsiteX498" fmla="*/ 524402 w 1012902"/>
                <a:gd name="connsiteY498" fmla="*/ 828252 h 975700"/>
                <a:gd name="connsiteX499" fmla="*/ 523119 w 1012902"/>
                <a:gd name="connsiteY499" fmla="*/ 832099 h 975700"/>
                <a:gd name="connsiteX500" fmla="*/ 521837 w 1012902"/>
                <a:gd name="connsiteY500" fmla="*/ 833381 h 975700"/>
                <a:gd name="connsiteX501" fmla="*/ 520876 w 1012902"/>
                <a:gd name="connsiteY501" fmla="*/ 831458 h 975700"/>
                <a:gd name="connsiteX502" fmla="*/ 521837 w 1012902"/>
                <a:gd name="connsiteY502" fmla="*/ 830817 h 975700"/>
                <a:gd name="connsiteX503" fmla="*/ 520200 w 1012902"/>
                <a:gd name="connsiteY503" fmla="*/ 830490 h 975700"/>
                <a:gd name="connsiteX504" fmla="*/ 505318 w 1012902"/>
                <a:gd name="connsiteY504" fmla="*/ 816752 h 975700"/>
                <a:gd name="connsiteX505" fmla="*/ 505169 w 1012902"/>
                <a:gd name="connsiteY505" fmla="*/ 815431 h 975700"/>
                <a:gd name="connsiteX506" fmla="*/ 504742 w 1012902"/>
                <a:gd name="connsiteY506" fmla="*/ 815289 h 975700"/>
                <a:gd name="connsiteX507" fmla="*/ 519273 w 1012902"/>
                <a:gd name="connsiteY507" fmla="*/ 812867 h 975700"/>
                <a:gd name="connsiteX508" fmla="*/ 510298 w 1012902"/>
                <a:gd name="connsiteY508" fmla="*/ 796198 h 975700"/>
                <a:gd name="connsiteX509" fmla="*/ 497476 w 1012902"/>
                <a:gd name="connsiteY509" fmla="*/ 812867 h 975700"/>
                <a:gd name="connsiteX510" fmla="*/ 504742 w 1012902"/>
                <a:gd name="connsiteY510" fmla="*/ 815289 h 975700"/>
                <a:gd name="connsiteX511" fmla="*/ 503887 w 1012902"/>
                <a:gd name="connsiteY511" fmla="*/ 815431 h 975700"/>
                <a:gd name="connsiteX512" fmla="*/ 505318 w 1012902"/>
                <a:gd name="connsiteY512" fmla="*/ 816752 h 975700"/>
                <a:gd name="connsiteX513" fmla="*/ 506451 w 1012902"/>
                <a:gd name="connsiteY513" fmla="*/ 826810 h 975700"/>
                <a:gd name="connsiteX514" fmla="*/ 515426 w 1012902"/>
                <a:gd name="connsiteY514" fmla="*/ 829534 h 975700"/>
                <a:gd name="connsiteX515" fmla="*/ 520200 w 1012902"/>
                <a:gd name="connsiteY515" fmla="*/ 830490 h 975700"/>
                <a:gd name="connsiteX516" fmla="*/ 520555 w 1012902"/>
                <a:gd name="connsiteY516" fmla="*/ 830817 h 975700"/>
                <a:gd name="connsiteX517" fmla="*/ 520876 w 1012902"/>
                <a:gd name="connsiteY517" fmla="*/ 831458 h 975700"/>
                <a:gd name="connsiteX518" fmla="*/ 515587 w 1012902"/>
                <a:gd name="connsiteY518" fmla="*/ 834984 h 975700"/>
                <a:gd name="connsiteX519" fmla="*/ 510298 w 1012902"/>
                <a:gd name="connsiteY519" fmla="*/ 841074 h 975700"/>
                <a:gd name="connsiteX520" fmla="*/ 474397 w 1012902"/>
                <a:gd name="connsiteY520" fmla="*/ 870564 h 975700"/>
                <a:gd name="connsiteX521" fmla="*/ 466705 w 1012902"/>
                <a:gd name="connsiteY521" fmla="*/ 867999 h 975700"/>
                <a:gd name="connsiteX522" fmla="*/ 462858 w 1012902"/>
                <a:gd name="connsiteY522" fmla="*/ 870564 h 975700"/>
                <a:gd name="connsiteX523" fmla="*/ 462858 w 1012902"/>
                <a:gd name="connsiteY523" fmla="*/ 874410 h 975700"/>
                <a:gd name="connsiteX524" fmla="*/ 474397 w 1012902"/>
                <a:gd name="connsiteY524" fmla="*/ 884667 h 975700"/>
                <a:gd name="connsiteX525" fmla="*/ 469269 w 1012902"/>
                <a:gd name="connsiteY525" fmla="*/ 893642 h 975700"/>
                <a:gd name="connsiteX526" fmla="*/ 453883 w 1012902"/>
                <a:gd name="connsiteY526" fmla="*/ 912875 h 975700"/>
                <a:gd name="connsiteX527" fmla="*/ 446030 w 1012902"/>
                <a:gd name="connsiteY527" fmla="*/ 924254 h 975700"/>
                <a:gd name="connsiteX528" fmla="*/ 426847 w 1012902"/>
                <a:gd name="connsiteY528" fmla="*/ 923197 h 975700"/>
                <a:gd name="connsiteX529" fmla="*/ 426958 w 1012902"/>
                <a:gd name="connsiteY529" fmla="*/ 923132 h 975700"/>
                <a:gd name="connsiteX530" fmla="*/ 426745 w 1012902"/>
                <a:gd name="connsiteY530" fmla="*/ 922705 h 975700"/>
                <a:gd name="connsiteX531" fmla="*/ 444908 w 1012902"/>
                <a:gd name="connsiteY531" fmla="*/ 915439 h 975700"/>
                <a:gd name="connsiteX532" fmla="*/ 448754 w 1012902"/>
                <a:gd name="connsiteY532" fmla="*/ 905182 h 975700"/>
                <a:gd name="connsiteX533" fmla="*/ 442343 w 1012902"/>
                <a:gd name="connsiteY533" fmla="*/ 900053 h 975700"/>
                <a:gd name="connsiteX534" fmla="*/ 419265 w 1012902"/>
                <a:gd name="connsiteY534" fmla="*/ 903900 h 975700"/>
                <a:gd name="connsiteX535" fmla="*/ 423111 w 1012902"/>
                <a:gd name="connsiteY535" fmla="*/ 915439 h 975700"/>
                <a:gd name="connsiteX536" fmla="*/ 426745 w 1012902"/>
                <a:gd name="connsiteY536" fmla="*/ 922705 h 975700"/>
                <a:gd name="connsiteX537" fmla="*/ 425676 w 1012902"/>
                <a:gd name="connsiteY537" fmla="*/ 923132 h 975700"/>
                <a:gd name="connsiteX538" fmla="*/ 426847 w 1012902"/>
                <a:gd name="connsiteY538" fmla="*/ 923197 h 975700"/>
                <a:gd name="connsiteX539" fmla="*/ 418944 w 1012902"/>
                <a:gd name="connsiteY539" fmla="*/ 927780 h 975700"/>
                <a:gd name="connsiteX540" fmla="*/ 412854 w 1012902"/>
                <a:gd name="connsiteY540" fmla="*/ 933389 h 975700"/>
                <a:gd name="connsiteX541" fmla="*/ 400032 w 1012902"/>
                <a:gd name="connsiteY541" fmla="*/ 946211 h 975700"/>
                <a:gd name="connsiteX542" fmla="*/ 394904 w 1012902"/>
                <a:gd name="connsiteY542" fmla="*/ 950057 h 975700"/>
                <a:gd name="connsiteX543" fmla="*/ 371825 w 1012902"/>
                <a:gd name="connsiteY543" fmla="*/ 959032 h 975700"/>
                <a:gd name="connsiteX544" fmla="*/ 366696 w 1012902"/>
                <a:gd name="connsiteY544" fmla="*/ 956468 h 975700"/>
                <a:gd name="connsiteX545" fmla="*/ 360286 w 1012902"/>
                <a:gd name="connsiteY545" fmla="*/ 955186 h 975700"/>
                <a:gd name="connsiteX546" fmla="*/ 333360 w 1012902"/>
                <a:gd name="connsiteY546" fmla="*/ 969289 h 975700"/>
                <a:gd name="connsiteX547" fmla="*/ 289767 w 1012902"/>
                <a:gd name="connsiteY547" fmla="*/ 975700 h 975700"/>
                <a:gd name="connsiteX548" fmla="*/ 283356 w 1012902"/>
                <a:gd name="connsiteY548" fmla="*/ 975700 h 975700"/>
                <a:gd name="connsiteX549" fmla="*/ 233352 w 1012902"/>
                <a:gd name="connsiteY549" fmla="*/ 970572 h 975700"/>
                <a:gd name="connsiteX550" fmla="*/ 185912 w 1012902"/>
                <a:gd name="connsiteY550" fmla="*/ 961597 h 975700"/>
                <a:gd name="connsiteX551" fmla="*/ 133344 w 1012902"/>
                <a:gd name="connsiteY551" fmla="*/ 938518 h 975700"/>
                <a:gd name="connsiteX552" fmla="*/ 114112 w 1012902"/>
                <a:gd name="connsiteY552" fmla="*/ 926978 h 975700"/>
                <a:gd name="connsiteX553" fmla="*/ 83340 w 1012902"/>
                <a:gd name="connsiteY553" fmla="*/ 907746 h 975700"/>
                <a:gd name="connsiteX554" fmla="*/ 73083 w 1012902"/>
                <a:gd name="connsiteY554" fmla="*/ 898771 h 975700"/>
                <a:gd name="connsiteX555" fmla="*/ 55133 w 1012902"/>
                <a:gd name="connsiteY555" fmla="*/ 882103 h 975700"/>
                <a:gd name="connsiteX556" fmla="*/ 38465 w 1012902"/>
                <a:gd name="connsiteY556" fmla="*/ 867999 h 975700"/>
                <a:gd name="connsiteX557" fmla="*/ 37183 w 1012902"/>
                <a:gd name="connsiteY557" fmla="*/ 866717 h 975700"/>
                <a:gd name="connsiteX558" fmla="*/ 17950 w 1012902"/>
                <a:gd name="connsiteY558" fmla="*/ 835945 h 975700"/>
                <a:gd name="connsiteX559" fmla="*/ 5129 w 1012902"/>
                <a:gd name="connsiteY559" fmla="*/ 812867 h 975700"/>
                <a:gd name="connsiteX560" fmla="*/ 0 w 1012902"/>
                <a:gd name="connsiteY560" fmla="*/ 802609 h 975700"/>
                <a:gd name="connsiteX561" fmla="*/ 10257 w 1012902"/>
                <a:gd name="connsiteY561" fmla="*/ 752605 h 975700"/>
                <a:gd name="connsiteX562" fmla="*/ 14104 w 1012902"/>
                <a:gd name="connsiteY562" fmla="*/ 742348 h 975700"/>
                <a:gd name="connsiteX563" fmla="*/ 48722 w 1012902"/>
                <a:gd name="connsiteY563" fmla="*/ 680804 h 975700"/>
                <a:gd name="connsiteX564" fmla="*/ 60261 w 1012902"/>
                <a:gd name="connsiteY564" fmla="*/ 664137 h 975700"/>
                <a:gd name="connsiteX565" fmla="*/ 84622 w 1012902"/>
                <a:gd name="connsiteY565" fmla="*/ 639776 h 975700"/>
                <a:gd name="connsiteX566" fmla="*/ 108983 w 1012902"/>
                <a:gd name="connsiteY566" fmla="*/ 620543 h 975700"/>
                <a:gd name="connsiteX567" fmla="*/ 165398 w 1012902"/>
                <a:gd name="connsiteY567" fmla="*/ 603875 h 975700"/>
                <a:gd name="connsiteX568" fmla="*/ 174373 w 1012902"/>
                <a:gd name="connsiteY568" fmla="*/ 602593 h 975700"/>
                <a:gd name="connsiteX569" fmla="*/ 206427 w 1012902"/>
                <a:gd name="connsiteY569" fmla="*/ 607722 h 975700"/>
                <a:gd name="connsiteX570" fmla="*/ 217966 w 1012902"/>
                <a:gd name="connsiteY570" fmla="*/ 614133 h 975700"/>
                <a:gd name="connsiteX571" fmla="*/ 244892 w 1012902"/>
                <a:gd name="connsiteY571" fmla="*/ 630800 h 975700"/>
                <a:gd name="connsiteX572" fmla="*/ 269253 w 1012902"/>
                <a:gd name="connsiteY572" fmla="*/ 637211 h 975700"/>
                <a:gd name="connsiteX573" fmla="*/ 264124 w 1012902"/>
                <a:gd name="connsiteY573" fmla="*/ 655161 h 975700"/>
                <a:gd name="connsiteX574" fmla="*/ 273760 w 1012902"/>
                <a:gd name="connsiteY574" fmla="*/ 659979 h 975700"/>
                <a:gd name="connsiteX575" fmla="*/ 269253 w 1012902"/>
                <a:gd name="connsiteY575" fmla="*/ 667022 h 975700"/>
                <a:gd name="connsiteX576" fmla="*/ 271531 w 1012902"/>
                <a:gd name="connsiteY576" fmla="*/ 675848 h 975700"/>
                <a:gd name="connsiteX577" fmla="*/ 265406 w 1012902"/>
                <a:gd name="connsiteY577" fmla="*/ 679523 h 975700"/>
                <a:gd name="connsiteX578" fmla="*/ 264124 w 1012902"/>
                <a:gd name="connsiteY578" fmla="*/ 685933 h 975700"/>
                <a:gd name="connsiteX579" fmla="*/ 273099 w 1012902"/>
                <a:gd name="connsiteY579" fmla="*/ 693626 h 975700"/>
                <a:gd name="connsiteX580" fmla="*/ 269253 w 1012902"/>
                <a:gd name="connsiteY580" fmla="*/ 705166 h 975700"/>
                <a:gd name="connsiteX581" fmla="*/ 283356 w 1012902"/>
                <a:gd name="connsiteY581" fmla="*/ 701319 h 975700"/>
                <a:gd name="connsiteX582" fmla="*/ 276946 w 1012902"/>
                <a:gd name="connsiteY582" fmla="*/ 723116 h 975700"/>
                <a:gd name="connsiteX583" fmla="*/ 273099 w 1012902"/>
                <a:gd name="connsiteY583" fmla="*/ 715423 h 975700"/>
                <a:gd name="connsiteX584" fmla="*/ 261560 w 1012902"/>
                <a:gd name="connsiteY584" fmla="*/ 717987 h 975700"/>
                <a:gd name="connsiteX585" fmla="*/ 252585 w 1012902"/>
                <a:gd name="connsiteY585" fmla="*/ 730809 h 975700"/>
                <a:gd name="connsiteX586" fmla="*/ 255149 w 1012902"/>
                <a:gd name="connsiteY586" fmla="*/ 734655 h 975700"/>
                <a:gd name="connsiteX587" fmla="*/ 258995 w 1012902"/>
                <a:gd name="connsiteY587" fmla="*/ 733373 h 975700"/>
                <a:gd name="connsiteX588" fmla="*/ 261560 w 1012902"/>
                <a:gd name="connsiteY588" fmla="*/ 717987 h 975700"/>
                <a:gd name="connsiteX589" fmla="*/ 292332 w 1012902"/>
                <a:gd name="connsiteY589" fmla="*/ 750041 h 975700"/>
                <a:gd name="connsiteX590" fmla="*/ 279510 w 1012902"/>
                <a:gd name="connsiteY590" fmla="*/ 751323 h 975700"/>
                <a:gd name="connsiteX591" fmla="*/ 267971 w 1012902"/>
                <a:gd name="connsiteY591" fmla="*/ 752605 h 975700"/>
                <a:gd name="connsiteX592" fmla="*/ 269253 w 1012902"/>
                <a:gd name="connsiteY592" fmla="*/ 752605 h 975700"/>
                <a:gd name="connsiteX593" fmla="*/ 260278 w 1012902"/>
                <a:gd name="connsiteY593" fmla="*/ 750041 h 975700"/>
                <a:gd name="connsiteX594" fmla="*/ 264124 w 1012902"/>
                <a:gd name="connsiteY594" fmla="*/ 747477 h 975700"/>
                <a:gd name="connsiteX595" fmla="*/ 260278 w 1012902"/>
                <a:gd name="connsiteY595" fmla="*/ 748759 h 975700"/>
                <a:gd name="connsiteX596" fmla="*/ 244892 w 1012902"/>
                <a:gd name="connsiteY596" fmla="*/ 769273 h 975700"/>
                <a:gd name="connsiteX597" fmla="*/ 225659 w 1012902"/>
                <a:gd name="connsiteY597" fmla="*/ 756452 h 975700"/>
                <a:gd name="connsiteX598" fmla="*/ 207709 w 1012902"/>
                <a:gd name="connsiteY598" fmla="*/ 773120 h 975700"/>
                <a:gd name="connsiteX599" fmla="*/ 184631 w 1012902"/>
                <a:gd name="connsiteY599" fmla="*/ 765427 h 975700"/>
                <a:gd name="connsiteX600" fmla="*/ 161552 w 1012902"/>
                <a:gd name="connsiteY600" fmla="*/ 757734 h 975700"/>
                <a:gd name="connsiteX601" fmla="*/ 144884 w 1012902"/>
                <a:gd name="connsiteY601" fmla="*/ 769273 h 975700"/>
                <a:gd name="connsiteX602" fmla="*/ 151295 w 1012902"/>
                <a:gd name="connsiteY602" fmla="*/ 751323 h 975700"/>
                <a:gd name="connsiteX603" fmla="*/ 144884 w 1012902"/>
                <a:gd name="connsiteY603" fmla="*/ 752605 h 975700"/>
                <a:gd name="connsiteX604" fmla="*/ 134626 w 1012902"/>
                <a:gd name="connsiteY604" fmla="*/ 764145 h 975700"/>
                <a:gd name="connsiteX605" fmla="*/ 126934 w 1012902"/>
                <a:gd name="connsiteY605" fmla="*/ 764145 h 975700"/>
                <a:gd name="connsiteX606" fmla="*/ 129498 w 1012902"/>
                <a:gd name="connsiteY606" fmla="*/ 759016 h 975700"/>
                <a:gd name="connsiteX607" fmla="*/ 134626 w 1012902"/>
                <a:gd name="connsiteY607" fmla="*/ 738501 h 975700"/>
                <a:gd name="connsiteX608" fmla="*/ 120523 w 1012902"/>
                <a:gd name="connsiteY608" fmla="*/ 757734 h 975700"/>
                <a:gd name="connsiteX609" fmla="*/ 107701 w 1012902"/>
                <a:gd name="connsiteY609" fmla="*/ 765427 h 975700"/>
                <a:gd name="connsiteX610" fmla="*/ 88469 w 1012902"/>
                <a:gd name="connsiteY610" fmla="*/ 778248 h 975700"/>
                <a:gd name="connsiteX611" fmla="*/ 93598 w 1012902"/>
                <a:gd name="connsiteY611" fmla="*/ 764145 h 975700"/>
                <a:gd name="connsiteX612" fmla="*/ 87187 w 1012902"/>
                <a:gd name="connsiteY612" fmla="*/ 759016 h 975700"/>
                <a:gd name="connsiteX613" fmla="*/ 65390 w 1012902"/>
                <a:gd name="connsiteY613" fmla="*/ 800045 h 975700"/>
                <a:gd name="connsiteX614" fmla="*/ 92315 w 1012902"/>
                <a:gd name="connsiteY614" fmla="*/ 783377 h 975700"/>
                <a:gd name="connsiteX615" fmla="*/ 82058 w 1012902"/>
                <a:gd name="connsiteY615" fmla="*/ 800045 h 975700"/>
                <a:gd name="connsiteX616" fmla="*/ 69237 w 1012902"/>
                <a:gd name="connsiteY616" fmla="*/ 811584 h 975700"/>
                <a:gd name="connsiteX617" fmla="*/ 84622 w 1012902"/>
                <a:gd name="connsiteY617" fmla="*/ 825688 h 975700"/>
                <a:gd name="connsiteX618" fmla="*/ 101291 w 1012902"/>
                <a:gd name="connsiteY618" fmla="*/ 816713 h 975700"/>
                <a:gd name="connsiteX619" fmla="*/ 105137 w 1012902"/>
                <a:gd name="connsiteY619" fmla="*/ 801327 h 975700"/>
                <a:gd name="connsiteX620" fmla="*/ 116676 w 1012902"/>
                <a:gd name="connsiteY620" fmla="*/ 807738 h 975700"/>
                <a:gd name="connsiteX621" fmla="*/ 110265 w 1012902"/>
                <a:gd name="connsiteY621" fmla="*/ 850049 h 975700"/>
                <a:gd name="connsiteX622" fmla="*/ 125651 w 1012902"/>
                <a:gd name="connsiteY622" fmla="*/ 857742 h 975700"/>
                <a:gd name="connsiteX623" fmla="*/ 134626 w 1012902"/>
                <a:gd name="connsiteY623" fmla="*/ 866717 h 975700"/>
                <a:gd name="connsiteX624" fmla="*/ 133344 w 1012902"/>
                <a:gd name="connsiteY624" fmla="*/ 853895 h 975700"/>
                <a:gd name="connsiteX625" fmla="*/ 144884 w 1012902"/>
                <a:gd name="connsiteY625" fmla="*/ 846203 h 975700"/>
                <a:gd name="connsiteX626" fmla="*/ 157705 w 1012902"/>
                <a:gd name="connsiteY626" fmla="*/ 856460 h 975700"/>
                <a:gd name="connsiteX627" fmla="*/ 160269 w 1012902"/>
                <a:gd name="connsiteY627" fmla="*/ 867999 h 975700"/>
                <a:gd name="connsiteX628" fmla="*/ 188477 w 1012902"/>
                <a:gd name="connsiteY628" fmla="*/ 885949 h 975700"/>
                <a:gd name="connsiteX629" fmla="*/ 193605 w 1012902"/>
                <a:gd name="connsiteY629" fmla="*/ 888514 h 975700"/>
                <a:gd name="connsiteX630" fmla="*/ 212838 w 1012902"/>
                <a:gd name="connsiteY630" fmla="*/ 893642 h 975700"/>
                <a:gd name="connsiteX631" fmla="*/ 273099 w 1012902"/>
                <a:gd name="connsiteY631" fmla="*/ 909028 h 975700"/>
                <a:gd name="connsiteX632" fmla="*/ 298742 w 1012902"/>
                <a:gd name="connsiteY632" fmla="*/ 907746 h 975700"/>
                <a:gd name="connsiteX633" fmla="*/ 319257 w 1012902"/>
                <a:gd name="connsiteY633" fmla="*/ 905182 h 975700"/>
                <a:gd name="connsiteX634" fmla="*/ 366696 w 1012902"/>
                <a:gd name="connsiteY634" fmla="*/ 867999 h 975700"/>
                <a:gd name="connsiteX635" fmla="*/ 407725 w 1012902"/>
                <a:gd name="connsiteY635" fmla="*/ 820560 h 975700"/>
                <a:gd name="connsiteX636" fmla="*/ 433369 w 1012902"/>
                <a:gd name="connsiteY636" fmla="*/ 788506 h 975700"/>
                <a:gd name="connsiteX637" fmla="*/ 437215 w 1012902"/>
                <a:gd name="connsiteY637" fmla="*/ 783377 h 975700"/>
                <a:gd name="connsiteX638" fmla="*/ 456447 w 1012902"/>
                <a:gd name="connsiteY638" fmla="*/ 757734 h 975700"/>
                <a:gd name="connsiteX639" fmla="*/ 470551 w 1012902"/>
                <a:gd name="connsiteY639" fmla="*/ 737220 h 975700"/>
                <a:gd name="connsiteX640" fmla="*/ 492348 w 1012902"/>
                <a:gd name="connsiteY640" fmla="*/ 702601 h 975700"/>
                <a:gd name="connsiteX641" fmla="*/ 494912 w 1012902"/>
                <a:gd name="connsiteY641" fmla="*/ 696190 h 975700"/>
                <a:gd name="connsiteX642" fmla="*/ 509016 w 1012902"/>
                <a:gd name="connsiteY642" fmla="*/ 670547 h 975700"/>
                <a:gd name="connsiteX643" fmla="*/ 516709 w 1012902"/>
                <a:gd name="connsiteY643" fmla="*/ 647469 h 975700"/>
                <a:gd name="connsiteX644" fmla="*/ 530812 w 1012902"/>
                <a:gd name="connsiteY644" fmla="*/ 641058 h 975700"/>
                <a:gd name="connsiteX645" fmla="*/ 539787 w 1012902"/>
                <a:gd name="connsiteY645" fmla="*/ 611568 h 975700"/>
                <a:gd name="connsiteX646" fmla="*/ 552609 w 1012902"/>
                <a:gd name="connsiteY646" fmla="*/ 583361 h 975700"/>
                <a:gd name="connsiteX647" fmla="*/ 538505 w 1012902"/>
                <a:gd name="connsiteY647" fmla="*/ 575668 h 975700"/>
                <a:gd name="connsiteX648" fmla="*/ 529530 w 1012902"/>
                <a:gd name="connsiteY648" fmla="*/ 574386 h 975700"/>
                <a:gd name="connsiteX649" fmla="*/ 509016 w 1012902"/>
                <a:gd name="connsiteY649" fmla="*/ 570539 h 975700"/>
                <a:gd name="connsiteX650" fmla="*/ 505169 w 1012902"/>
                <a:gd name="connsiteY650" fmla="*/ 569257 h 975700"/>
                <a:gd name="connsiteX651" fmla="*/ 435933 w 1012902"/>
                <a:gd name="connsiteY651" fmla="*/ 552589 h 975700"/>
                <a:gd name="connsiteX652" fmla="*/ 403879 w 1012902"/>
                <a:gd name="connsiteY652" fmla="*/ 535921 h 975700"/>
                <a:gd name="connsiteX653" fmla="*/ 387211 w 1012902"/>
                <a:gd name="connsiteY653" fmla="*/ 529510 h 975700"/>
                <a:gd name="connsiteX654" fmla="*/ 380800 w 1012902"/>
                <a:gd name="connsiteY654" fmla="*/ 526946 h 975700"/>
                <a:gd name="connsiteX655" fmla="*/ 351311 w 1012902"/>
                <a:gd name="connsiteY655" fmla="*/ 508996 h 975700"/>
                <a:gd name="connsiteX656" fmla="*/ 324385 w 1012902"/>
                <a:gd name="connsiteY656" fmla="*/ 493610 h 975700"/>
                <a:gd name="connsiteX657" fmla="*/ 306435 w 1012902"/>
                <a:gd name="connsiteY657" fmla="*/ 479506 h 975700"/>
                <a:gd name="connsiteX658" fmla="*/ 288485 w 1012902"/>
                <a:gd name="connsiteY658" fmla="*/ 465403 h 975700"/>
                <a:gd name="connsiteX659" fmla="*/ 275663 w 1012902"/>
                <a:gd name="connsiteY659" fmla="*/ 451299 h 975700"/>
                <a:gd name="connsiteX660" fmla="*/ 271817 w 1012902"/>
                <a:gd name="connsiteY660" fmla="*/ 448735 h 975700"/>
                <a:gd name="connsiteX661" fmla="*/ 215402 w 1012902"/>
                <a:gd name="connsiteY661" fmla="*/ 405141 h 975700"/>
                <a:gd name="connsiteX662" fmla="*/ 169245 w 1012902"/>
                <a:gd name="connsiteY662" fmla="*/ 323083 h 975700"/>
                <a:gd name="connsiteX663" fmla="*/ 157705 w 1012902"/>
                <a:gd name="connsiteY663" fmla="*/ 298722 h 975700"/>
                <a:gd name="connsiteX664" fmla="*/ 152577 w 1012902"/>
                <a:gd name="connsiteY664" fmla="*/ 279490 h 975700"/>
                <a:gd name="connsiteX665" fmla="*/ 148730 w 1012902"/>
                <a:gd name="connsiteY665" fmla="*/ 269233 h 975700"/>
                <a:gd name="connsiteX666" fmla="*/ 151295 w 1012902"/>
                <a:gd name="connsiteY666" fmla="*/ 248718 h 975700"/>
                <a:gd name="connsiteX667" fmla="*/ 156423 w 1012902"/>
                <a:gd name="connsiteY667" fmla="*/ 242308 h 975700"/>
                <a:gd name="connsiteX668" fmla="*/ 143601 w 1012902"/>
                <a:gd name="connsiteY668" fmla="*/ 239743 h 975700"/>
                <a:gd name="connsiteX669" fmla="*/ 141037 w 1012902"/>
                <a:gd name="connsiteY669" fmla="*/ 226922 h 975700"/>
                <a:gd name="connsiteX670" fmla="*/ 134626 w 1012902"/>
                <a:gd name="connsiteY670" fmla="*/ 206407 h 975700"/>
                <a:gd name="connsiteX671" fmla="*/ 132062 w 1012902"/>
                <a:gd name="connsiteY671" fmla="*/ 193586 h 975700"/>
                <a:gd name="connsiteX672" fmla="*/ 133344 w 1012902"/>
                <a:gd name="connsiteY672" fmla="*/ 161532 h 975700"/>
                <a:gd name="connsiteX673" fmla="*/ 139755 w 1012902"/>
                <a:gd name="connsiteY673" fmla="*/ 137171 h 975700"/>
                <a:gd name="connsiteX674" fmla="*/ 147448 w 1012902"/>
                <a:gd name="connsiteY674" fmla="*/ 114092 h 975700"/>
                <a:gd name="connsiteX675" fmla="*/ 142319 w 1012902"/>
                <a:gd name="connsiteY675" fmla="*/ 103835 h 975700"/>
                <a:gd name="connsiteX676" fmla="*/ 147448 w 1012902"/>
                <a:gd name="connsiteY676" fmla="*/ 84603 h 975700"/>
                <a:gd name="connsiteX677" fmla="*/ 175655 w 1012902"/>
                <a:gd name="connsiteY677" fmla="*/ 21777 h 975700"/>
                <a:gd name="connsiteX678" fmla="*/ 187996 w 1012902"/>
                <a:gd name="connsiteY678" fmla="*/ 7673 h 975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</a:cxnLst>
              <a:rect l="l" t="t" r="r" b="b"/>
              <a:pathLst>
                <a:path w="1012902" h="975700">
                  <a:moveTo>
                    <a:pt x="465422" y="835945"/>
                  </a:moveTo>
                  <a:cubicBezTo>
                    <a:pt x="461576" y="843638"/>
                    <a:pt x="464140" y="848767"/>
                    <a:pt x="470551" y="852614"/>
                  </a:cubicBezTo>
                  <a:cubicBezTo>
                    <a:pt x="475680" y="848767"/>
                    <a:pt x="480808" y="843638"/>
                    <a:pt x="488501" y="838510"/>
                  </a:cubicBezTo>
                  <a:cubicBezTo>
                    <a:pt x="482090" y="838510"/>
                    <a:pt x="478244" y="837227"/>
                    <a:pt x="475680" y="837227"/>
                  </a:cubicBezTo>
                  <a:cubicBezTo>
                    <a:pt x="471833" y="837227"/>
                    <a:pt x="469269" y="835945"/>
                    <a:pt x="465422" y="835945"/>
                  </a:cubicBezTo>
                  <a:close/>
                  <a:moveTo>
                    <a:pt x="230788" y="748759"/>
                  </a:moveTo>
                  <a:cubicBezTo>
                    <a:pt x="230788" y="748759"/>
                    <a:pt x="230788" y="750041"/>
                    <a:pt x="230788" y="750041"/>
                  </a:cubicBezTo>
                  <a:cubicBezTo>
                    <a:pt x="230788" y="750041"/>
                    <a:pt x="232070" y="750041"/>
                    <a:pt x="232070" y="750041"/>
                  </a:cubicBezTo>
                  <a:cubicBezTo>
                    <a:pt x="232070" y="750041"/>
                    <a:pt x="233352" y="748759"/>
                    <a:pt x="233352" y="748759"/>
                  </a:cubicBezTo>
                  <a:cubicBezTo>
                    <a:pt x="232070" y="748759"/>
                    <a:pt x="232070" y="748759"/>
                    <a:pt x="230788" y="748759"/>
                  </a:cubicBezTo>
                  <a:close/>
                  <a:moveTo>
                    <a:pt x="93598" y="744912"/>
                  </a:moveTo>
                  <a:cubicBezTo>
                    <a:pt x="89751" y="744912"/>
                    <a:pt x="87187" y="744912"/>
                    <a:pt x="87187" y="746194"/>
                  </a:cubicBezTo>
                  <a:cubicBezTo>
                    <a:pt x="85905" y="747477"/>
                    <a:pt x="87187" y="750041"/>
                    <a:pt x="85905" y="752605"/>
                  </a:cubicBezTo>
                  <a:cubicBezTo>
                    <a:pt x="87187" y="752605"/>
                    <a:pt x="89751" y="752605"/>
                    <a:pt x="91033" y="752605"/>
                  </a:cubicBezTo>
                  <a:cubicBezTo>
                    <a:pt x="93598" y="750041"/>
                    <a:pt x="93598" y="747477"/>
                    <a:pt x="93598" y="744912"/>
                  </a:cubicBezTo>
                  <a:close/>
                  <a:moveTo>
                    <a:pt x="541070" y="725680"/>
                  </a:moveTo>
                  <a:cubicBezTo>
                    <a:pt x="539787" y="728244"/>
                    <a:pt x="538505" y="730809"/>
                    <a:pt x="535941" y="734655"/>
                  </a:cubicBezTo>
                  <a:cubicBezTo>
                    <a:pt x="541070" y="733373"/>
                    <a:pt x="544916" y="733373"/>
                    <a:pt x="546198" y="732091"/>
                  </a:cubicBezTo>
                  <a:cubicBezTo>
                    <a:pt x="547480" y="732091"/>
                    <a:pt x="547480" y="728244"/>
                    <a:pt x="546198" y="726962"/>
                  </a:cubicBezTo>
                  <a:cubicBezTo>
                    <a:pt x="546198" y="725680"/>
                    <a:pt x="542352" y="725680"/>
                    <a:pt x="541070" y="725680"/>
                  </a:cubicBezTo>
                  <a:close/>
                  <a:moveTo>
                    <a:pt x="188477" y="691062"/>
                  </a:moveTo>
                  <a:cubicBezTo>
                    <a:pt x="187195" y="692344"/>
                    <a:pt x="187195" y="692344"/>
                    <a:pt x="185912" y="693626"/>
                  </a:cubicBezTo>
                  <a:cubicBezTo>
                    <a:pt x="185912" y="693626"/>
                    <a:pt x="187195" y="693626"/>
                    <a:pt x="188477" y="694908"/>
                  </a:cubicBezTo>
                  <a:cubicBezTo>
                    <a:pt x="188477" y="693626"/>
                    <a:pt x="189759" y="692344"/>
                    <a:pt x="189759" y="691062"/>
                  </a:cubicBezTo>
                  <a:cubicBezTo>
                    <a:pt x="189759" y="691062"/>
                    <a:pt x="188477" y="691062"/>
                    <a:pt x="188477" y="691062"/>
                  </a:cubicBezTo>
                  <a:close/>
                  <a:moveTo>
                    <a:pt x="576970" y="688497"/>
                  </a:moveTo>
                  <a:cubicBezTo>
                    <a:pt x="576970" y="688497"/>
                    <a:pt x="575688" y="688497"/>
                    <a:pt x="575688" y="689780"/>
                  </a:cubicBezTo>
                  <a:cubicBezTo>
                    <a:pt x="575688" y="691062"/>
                    <a:pt x="576970" y="691062"/>
                    <a:pt x="576970" y="692344"/>
                  </a:cubicBezTo>
                  <a:cubicBezTo>
                    <a:pt x="576970" y="692344"/>
                    <a:pt x="578252" y="691062"/>
                    <a:pt x="578252" y="691062"/>
                  </a:cubicBezTo>
                  <a:cubicBezTo>
                    <a:pt x="578252" y="688497"/>
                    <a:pt x="576970" y="688497"/>
                    <a:pt x="576970" y="688497"/>
                  </a:cubicBezTo>
                  <a:close/>
                  <a:moveTo>
                    <a:pt x="169245" y="688497"/>
                  </a:moveTo>
                  <a:cubicBezTo>
                    <a:pt x="167962" y="689780"/>
                    <a:pt x="167962" y="691062"/>
                    <a:pt x="167962" y="692344"/>
                  </a:cubicBezTo>
                  <a:cubicBezTo>
                    <a:pt x="169245" y="692344"/>
                    <a:pt x="170527" y="692344"/>
                    <a:pt x="171809" y="693626"/>
                  </a:cubicBezTo>
                  <a:cubicBezTo>
                    <a:pt x="171809" y="692344"/>
                    <a:pt x="173091" y="691062"/>
                    <a:pt x="173091" y="689780"/>
                  </a:cubicBezTo>
                  <a:cubicBezTo>
                    <a:pt x="171809" y="689780"/>
                    <a:pt x="170527" y="688497"/>
                    <a:pt x="169245" y="688497"/>
                  </a:cubicBezTo>
                  <a:close/>
                  <a:moveTo>
                    <a:pt x="569277" y="682087"/>
                  </a:moveTo>
                  <a:cubicBezTo>
                    <a:pt x="555173" y="680804"/>
                    <a:pt x="555173" y="680804"/>
                    <a:pt x="557737" y="692344"/>
                  </a:cubicBezTo>
                  <a:cubicBezTo>
                    <a:pt x="561584" y="688497"/>
                    <a:pt x="565430" y="685933"/>
                    <a:pt x="569277" y="682087"/>
                  </a:cubicBezTo>
                  <a:close/>
                  <a:moveTo>
                    <a:pt x="162834" y="678240"/>
                  </a:moveTo>
                  <a:cubicBezTo>
                    <a:pt x="161552" y="678240"/>
                    <a:pt x="161552" y="679523"/>
                    <a:pt x="160269" y="679523"/>
                  </a:cubicBezTo>
                  <a:cubicBezTo>
                    <a:pt x="160269" y="679523"/>
                    <a:pt x="161552" y="680804"/>
                    <a:pt x="161552" y="680804"/>
                  </a:cubicBezTo>
                  <a:cubicBezTo>
                    <a:pt x="161552" y="680804"/>
                    <a:pt x="161552" y="679523"/>
                    <a:pt x="162834" y="679523"/>
                  </a:cubicBezTo>
                  <a:cubicBezTo>
                    <a:pt x="162834" y="679523"/>
                    <a:pt x="162834" y="678240"/>
                    <a:pt x="162834" y="678240"/>
                  </a:cubicBezTo>
                  <a:close/>
                  <a:moveTo>
                    <a:pt x="271817" y="675676"/>
                  </a:moveTo>
                  <a:lnTo>
                    <a:pt x="271817" y="676958"/>
                  </a:lnTo>
                  <a:lnTo>
                    <a:pt x="271531" y="675848"/>
                  </a:lnTo>
                  <a:close/>
                  <a:moveTo>
                    <a:pt x="130780" y="675676"/>
                  </a:moveTo>
                  <a:cubicBezTo>
                    <a:pt x="129498" y="676958"/>
                    <a:pt x="129498" y="678240"/>
                    <a:pt x="129498" y="679523"/>
                  </a:cubicBezTo>
                  <a:cubicBezTo>
                    <a:pt x="130780" y="679523"/>
                    <a:pt x="132062" y="680804"/>
                    <a:pt x="133344" y="680804"/>
                  </a:cubicBezTo>
                  <a:cubicBezTo>
                    <a:pt x="133344" y="679523"/>
                    <a:pt x="134626" y="678240"/>
                    <a:pt x="134626" y="676958"/>
                  </a:cubicBezTo>
                  <a:cubicBezTo>
                    <a:pt x="133344" y="676958"/>
                    <a:pt x="132062" y="675676"/>
                    <a:pt x="130780" y="675676"/>
                  </a:cubicBezTo>
                  <a:close/>
                  <a:moveTo>
                    <a:pt x="274381" y="659008"/>
                  </a:moveTo>
                  <a:lnTo>
                    <a:pt x="274381" y="660290"/>
                  </a:lnTo>
                  <a:lnTo>
                    <a:pt x="273760" y="659979"/>
                  </a:lnTo>
                  <a:close/>
                  <a:moveTo>
                    <a:pt x="578252" y="648751"/>
                  </a:moveTo>
                  <a:cubicBezTo>
                    <a:pt x="578252" y="655161"/>
                    <a:pt x="576970" y="659008"/>
                    <a:pt x="576970" y="661572"/>
                  </a:cubicBezTo>
                  <a:cubicBezTo>
                    <a:pt x="575688" y="664137"/>
                    <a:pt x="573123" y="666701"/>
                    <a:pt x="569277" y="674394"/>
                  </a:cubicBezTo>
                  <a:cubicBezTo>
                    <a:pt x="576970" y="671830"/>
                    <a:pt x="580816" y="670547"/>
                    <a:pt x="585945" y="667983"/>
                  </a:cubicBezTo>
                  <a:cubicBezTo>
                    <a:pt x="580816" y="665419"/>
                    <a:pt x="578252" y="664137"/>
                    <a:pt x="576970" y="661572"/>
                  </a:cubicBezTo>
                  <a:cubicBezTo>
                    <a:pt x="583380" y="656444"/>
                    <a:pt x="583380" y="656444"/>
                    <a:pt x="578252" y="648751"/>
                  </a:cubicBezTo>
                  <a:close/>
                  <a:moveTo>
                    <a:pt x="617999" y="621826"/>
                  </a:moveTo>
                  <a:lnTo>
                    <a:pt x="617999" y="623107"/>
                  </a:lnTo>
                  <a:lnTo>
                    <a:pt x="617871" y="621954"/>
                  </a:lnTo>
                  <a:close/>
                  <a:moveTo>
                    <a:pt x="666721" y="492328"/>
                  </a:moveTo>
                  <a:cubicBezTo>
                    <a:pt x="666721" y="493610"/>
                    <a:pt x="666721" y="494892"/>
                    <a:pt x="666721" y="494892"/>
                  </a:cubicBezTo>
                  <a:cubicBezTo>
                    <a:pt x="668003" y="494892"/>
                    <a:pt x="668003" y="494892"/>
                    <a:pt x="669285" y="494892"/>
                  </a:cubicBezTo>
                  <a:cubicBezTo>
                    <a:pt x="669285" y="493610"/>
                    <a:pt x="669285" y="493610"/>
                    <a:pt x="669285" y="492328"/>
                  </a:cubicBezTo>
                  <a:cubicBezTo>
                    <a:pt x="668003" y="492328"/>
                    <a:pt x="668003" y="492328"/>
                    <a:pt x="666721" y="492328"/>
                  </a:cubicBezTo>
                  <a:close/>
                  <a:moveTo>
                    <a:pt x="661592" y="406423"/>
                  </a:moveTo>
                  <a:lnTo>
                    <a:pt x="661592" y="407706"/>
                  </a:lnTo>
                  <a:lnTo>
                    <a:pt x="662874" y="407706"/>
                  </a:lnTo>
                  <a:close/>
                  <a:moveTo>
                    <a:pt x="950077" y="402577"/>
                  </a:moveTo>
                  <a:cubicBezTo>
                    <a:pt x="947513" y="402577"/>
                    <a:pt x="946230" y="403859"/>
                    <a:pt x="944948" y="403859"/>
                  </a:cubicBezTo>
                  <a:cubicBezTo>
                    <a:pt x="944948" y="403859"/>
                    <a:pt x="944948" y="406423"/>
                    <a:pt x="944948" y="406423"/>
                  </a:cubicBezTo>
                  <a:cubicBezTo>
                    <a:pt x="946230" y="406423"/>
                    <a:pt x="948795" y="406423"/>
                    <a:pt x="950077" y="407706"/>
                  </a:cubicBezTo>
                  <a:cubicBezTo>
                    <a:pt x="950077" y="406423"/>
                    <a:pt x="950077" y="405141"/>
                    <a:pt x="950077" y="402577"/>
                  </a:cubicBezTo>
                  <a:close/>
                  <a:moveTo>
                    <a:pt x="715443" y="380780"/>
                  </a:moveTo>
                  <a:cubicBezTo>
                    <a:pt x="715443" y="382063"/>
                    <a:pt x="715443" y="382063"/>
                    <a:pt x="714160" y="383345"/>
                  </a:cubicBezTo>
                  <a:cubicBezTo>
                    <a:pt x="716725" y="383345"/>
                    <a:pt x="719289" y="383345"/>
                    <a:pt x="721853" y="384627"/>
                  </a:cubicBezTo>
                  <a:cubicBezTo>
                    <a:pt x="719289" y="388473"/>
                    <a:pt x="715443" y="385909"/>
                    <a:pt x="711596" y="387191"/>
                  </a:cubicBezTo>
                  <a:cubicBezTo>
                    <a:pt x="707750" y="387191"/>
                    <a:pt x="705185" y="392320"/>
                    <a:pt x="707750" y="392320"/>
                  </a:cubicBezTo>
                  <a:cubicBezTo>
                    <a:pt x="709032" y="392320"/>
                    <a:pt x="711596" y="392320"/>
                    <a:pt x="714160" y="391038"/>
                  </a:cubicBezTo>
                  <a:cubicBezTo>
                    <a:pt x="716725" y="388473"/>
                    <a:pt x="719289" y="385909"/>
                    <a:pt x="721853" y="384627"/>
                  </a:cubicBezTo>
                  <a:cubicBezTo>
                    <a:pt x="719289" y="383345"/>
                    <a:pt x="718007" y="382063"/>
                    <a:pt x="715443" y="380780"/>
                  </a:cubicBezTo>
                  <a:close/>
                  <a:moveTo>
                    <a:pt x="737239" y="342316"/>
                  </a:moveTo>
                  <a:cubicBezTo>
                    <a:pt x="725700" y="350009"/>
                    <a:pt x="734675" y="356419"/>
                    <a:pt x="737239" y="362830"/>
                  </a:cubicBezTo>
                  <a:cubicBezTo>
                    <a:pt x="738521" y="366677"/>
                    <a:pt x="742368" y="365394"/>
                    <a:pt x="744932" y="361548"/>
                  </a:cubicBezTo>
                  <a:cubicBezTo>
                    <a:pt x="742368" y="356419"/>
                    <a:pt x="739803" y="350009"/>
                    <a:pt x="737239" y="342316"/>
                  </a:cubicBezTo>
                  <a:close/>
                  <a:moveTo>
                    <a:pt x="782553" y="320081"/>
                  </a:moveTo>
                  <a:lnTo>
                    <a:pt x="783397" y="320519"/>
                  </a:lnTo>
                  <a:lnTo>
                    <a:pt x="782114" y="320519"/>
                  </a:lnTo>
                  <a:close/>
                  <a:moveTo>
                    <a:pt x="182066" y="296158"/>
                  </a:moveTo>
                  <a:cubicBezTo>
                    <a:pt x="182066" y="296158"/>
                    <a:pt x="180784" y="297440"/>
                    <a:pt x="182066" y="297440"/>
                  </a:cubicBezTo>
                  <a:cubicBezTo>
                    <a:pt x="182066" y="297440"/>
                    <a:pt x="183348" y="297440"/>
                    <a:pt x="183348" y="298722"/>
                  </a:cubicBezTo>
                  <a:cubicBezTo>
                    <a:pt x="183348" y="298722"/>
                    <a:pt x="183348" y="297440"/>
                    <a:pt x="183348" y="297440"/>
                  </a:cubicBezTo>
                  <a:cubicBezTo>
                    <a:pt x="183348" y="297440"/>
                    <a:pt x="182066" y="297440"/>
                    <a:pt x="182066" y="296158"/>
                  </a:cubicBezTo>
                  <a:close/>
                  <a:moveTo>
                    <a:pt x="219249" y="294876"/>
                  </a:moveTo>
                  <a:cubicBezTo>
                    <a:pt x="217966" y="296158"/>
                    <a:pt x="217966" y="298722"/>
                    <a:pt x="217966" y="300005"/>
                  </a:cubicBezTo>
                  <a:cubicBezTo>
                    <a:pt x="219249" y="300005"/>
                    <a:pt x="221813" y="301287"/>
                    <a:pt x="223095" y="301287"/>
                  </a:cubicBezTo>
                  <a:cubicBezTo>
                    <a:pt x="223095" y="300005"/>
                    <a:pt x="224377" y="297440"/>
                    <a:pt x="225659" y="294876"/>
                  </a:cubicBezTo>
                  <a:cubicBezTo>
                    <a:pt x="223095" y="294876"/>
                    <a:pt x="220531" y="293594"/>
                    <a:pt x="219249" y="294876"/>
                  </a:cubicBezTo>
                  <a:close/>
                  <a:moveTo>
                    <a:pt x="800065" y="285901"/>
                  </a:moveTo>
                  <a:lnTo>
                    <a:pt x="801347" y="285901"/>
                  </a:lnTo>
                  <a:lnTo>
                    <a:pt x="800065" y="286307"/>
                  </a:lnTo>
                  <a:close/>
                  <a:moveTo>
                    <a:pt x="780833" y="241025"/>
                  </a:moveTo>
                  <a:cubicBezTo>
                    <a:pt x="775704" y="248718"/>
                    <a:pt x="773140" y="251283"/>
                    <a:pt x="770575" y="255129"/>
                  </a:cubicBezTo>
                  <a:cubicBezTo>
                    <a:pt x="770575" y="256411"/>
                    <a:pt x="769293" y="257694"/>
                    <a:pt x="769293" y="258976"/>
                  </a:cubicBezTo>
                  <a:cubicBezTo>
                    <a:pt x="769293" y="260258"/>
                    <a:pt x="769293" y="262822"/>
                    <a:pt x="769293" y="264104"/>
                  </a:cubicBezTo>
                  <a:cubicBezTo>
                    <a:pt x="770575" y="262822"/>
                    <a:pt x="773140" y="261540"/>
                    <a:pt x="774422" y="260258"/>
                  </a:cubicBezTo>
                  <a:cubicBezTo>
                    <a:pt x="773140" y="258976"/>
                    <a:pt x="771857" y="256411"/>
                    <a:pt x="770575" y="255129"/>
                  </a:cubicBezTo>
                  <a:cubicBezTo>
                    <a:pt x="776986" y="255129"/>
                    <a:pt x="779550" y="252565"/>
                    <a:pt x="780833" y="241025"/>
                  </a:cubicBezTo>
                  <a:close/>
                  <a:moveTo>
                    <a:pt x="215402" y="239743"/>
                  </a:moveTo>
                  <a:lnTo>
                    <a:pt x="215402" y="241025"/>
                  </a:lnTo>
                  <a:lnTo>
                    <a:pt x="215063" y="240325"/>
                  </a:lnTo>
                  <a:close/>
                  <a:moveTo>
                    <a:pt x="206427" y="237179"/>
                  </a:moveTo>
                  <a:cubicBezTo>
                    <a:pt x="205145" y="237179"/>
                    <a:pt x="203863" y="237179"/>
                    <a:pt x="202581" y="238461"/>
                  </a:cubicBezTo>
                  <a:cubicBezTo>
                    <a:pt x="198734" y="241025"/>
                    <a:pt x="194888" y="243590"/>
                    <a:pt x="197452" y="250001"/>
                  </a:cubicBezTo>
                  <a:cubicBezTo>
                    <a:pt x="197452" y="250001"/>
                    <a:pt x="198734" y="251283"/>
                    <a:pt x="198734" y="251283"/>
                  </a:cubicBezTo>
                  <a:cubicBezTo>
                    <a:pt x="205145" y="251283"/>
                    <a:pt x="203863" y="244872"/>
                    <a:pt x="206427" y="241025"/>
                  </a:cubicBezTo>
                  <a:cubicBezTo>
                    <a:pt x="207709" y="239743"/>
                    <a:pt x="206427" y="239743"/>
                    <a:pt x="206427" y="237179"/>
                  </a:cubicBezTo>
                  <a:close/>
                  <a:moveTo>
                    <a:pt x="756471" y="148710"/>
                  </a:moveTo>
                  <a:cubicBezTo>
                    <a:pt x="756471" y="149992"/>
                    <a:pt x="756471" y="149992"/>
                    <a:pt x="755190" y="151275"/>
                  </a:cubicBezTo>
                  <a:cubicBezTo>
                    <a:pt x="757754" y="149992"/>
                    <a:pt x="757754" y="149992"/>
                    <a:pt x="757754" y="149992"/>
                  </a:cubicBezTo>
                  <a:cubicBezTo>
                    <a:pt x="757754" y="149992"/>
                    <a:pt x="757754" y="148710"/>
                    <a:pt x="756471" y="148710"/>
                  </a:cubicBezTo>
                  <a:close/>
                  <a:moveTo>
                    <a:pt x="203863" y="133325"/>
                  </a:moveTo>
                  <a:cubicBezTo>
                    <a:pt x="200016" y="137171"/>
                    <a:pt x="196170" y="141017"/>
                    <a:pt x="193605" y="146146"/>
                  </a:cubicBezTo>
                  <a:cubicBezTo>
                    <a:pt x="207709" y="144864"/>
                    <a:pt x="207709" y="144864"/>
                    <a:pt x="203863" y="133325"/>
                  </a:cubicBezTo>
                  <a:close/>
                  <a:moveTo>
                    <a:pt x="543634" y="121785"/>
                  </a:moveTo>
                  <a:cubicBezTo>
                    <a:pt x="542352" y="123067"/>
                    <a:pt x="542352" y="125632"/>
                    <a:pt x="541070" y="126914"/>
                  </a:cubicBezTo>
                  <a:cubicBezTo>
                    <a:pt x="542352" y="126914"/>
                    <a:pt x="543634" y="126914"/>
                    <a:pt x="546198" y="126914"/>
                  </a:cubicBezTo>
                  <a:cubicBezTo>
                    <a:pt x="546198" y="124349"/>
                    <a:pt x="546198" y="123067"/>
                    <a:pt x="546198" y="121785"/>
                  </a:cubicBezTo>
                  <a:cubicBezTo>
                    <a:pt x="546198" y="121785"/>
                    <a:pt x="544916" y="121785"/>
                    <a:pt x="543634" y="121785"/>
                  </a:cubicBezTo>
                  <a:close/>
                  <a:moveTo>
                    <a:pt x="566713" y="93578"/>
                  </a:moveTo>
                  <a:cubicBezTo>
                    <a:pt x="566713" y="93578"/>
                    <a:pt x="566713" y="94860"/>
                    <a:pt x="566713" y="94860"/>
                  </a:cubicBezTo>
                  <a:cubicBezTo>
                    <a:pt x="566713" y="94860"/>
                    <a:pt x="566713" y="96142"/>
                    <a:pt x="567995" y="96142"/>
                  </a:cubicBezTo>
                  <a:cubicBezTo>
                    <a:pt x="566713" y="94860"/>
                    <a:pt x="566713" y="94860"/>
                    <a:pt x="566713" y="93578"/>
                  </a:cubicBezTo>
                  <a:close/>
                  <a:moveTo>
                    <a:pt x="821861" y="80756"/>
                  </a:moveTo>
                  <a:cubicBezTo>
                    <a:pt x="819297" y="88449"/>
                    <a:pt x="815451" y="94860"/>
                    <a:pt x="816733" y="101271"/>
                  </a:cubicBezTo>
                  <a:cubicBezTo>
                    <a:pt x="818015" y="110246"/>
                    <a:pt x="807758" y="111528"/>
                    <a:pt x="809040" y="120503"/>
                  </a:cubicBezTo>
                  <a:cubicBezTo>
                    <a:pt x="815451" y="124349"/>
                    <a:pt x="821861" y="128196"/>
                    <a:pt x="828272" y="133325"/>
                  </a:cubicBezTo>
                  <a:cubicBezTo>
                    <a:pt x="824426" y="141017"/>
                    <a:pt x="819297" y="133325"/>
                    <a:pt x="815451" y="134607"/>
                  </a:cubicBezTo>
                  <a:cubicBezTo>
                    <a:pt x="811604" y="137171"/>
                    <a:pt x="807758" y="138453"/>
                    <a:pt x="803911" y="141017"/>
                  </a:cubicBezTo>
                  <a:cubicBezTo>
                    <a:pt x="803911" y="146146"/>
                    <a:pt x="802629" y="151275"/>
                    <a:pt x="802629" y="156403"/>
                  </a:cubicBezTo>
                  <a:cubicBezTo>
                    <a:pt x="796218" y="166660"/>
                    <a:pt x="787243" y="174353"/>
                    <a:pt x="785961" y="187175"/>
                  </a:cubicBezTo>
                  <a:cubicBezTo>
                    <a:pt x="788525" y="189739"/>
                    <a:pt x="792372" y="191022"/>
                    <a:pt x="794936" y="193586"/>
                  </a:cubicBezTo>
                  <a:cubicBezTo>
                    <a:pt x="792372" y="196150"/>
                    <a:pt x="791090" y="199997"/>
                    <a:pt x="788525" y="201279"/>
                  </a:cubicBezTo>
                  <a:cubicBezTo>
                    <a:pt x="784679" y="205125"/>
                    <a:pt x="784679" y="208972"/>
                    <a:pt x="785961" y="212818"/>
                  </a:cubicBezTo>
                  <a:cubicBezTo>
                    <a:pt x="784679" y="215382"/>
                    <a:pt x="782114" y="216665"/>
                    <a:pt x="780833" y="219229"/>
                  </a:cubicBezTo>
                  <a:cubicBezTo>
                    <a:pt x="780833" y="219229"/>
                    <a:pt x="782114" y="220511"/>
                    <a:pt x="782114" y="220511"/>
                  </a:cubicBezTo>
                  <a:cubicBezTo>
                    <a:pt x="783397" y="217947"/>
                    <a:pt x="784679" y="215382"/>
                    <a:pt x="785961" y="212818"/>
                  </a:cubicBezTo>
                  <a:cubicBezTo>
                    <a:pt x="788525" y="225640"/>
                    <a:pt x="791090" y="238461"/>
                    <a:pt x="802629" y="247436"/>
                  </a:cubicBezTo>
                  <a:cubicBezTo>
                    <a:pt x="793654" y="255129"/>
                    <a:pt x="785961" y="260258"/>
                    <a:pt x="779550" y="266669"/>
                  </a:cubicBezTo>
                  <a:cubicBezTo>
                    <a:pt x="785961" y="275644"/>
                    <a:pt x="785961" y="275644"/>
                    <a:pt x="782114" y="287183"/>
                  </a:cubicBezTo>
                  <a:cubicBezTo>
                    <a:pt x="785320" y="289106"/>
                    <a:pt x="788525" y="289427"/>
                    <a:pt x="791731" y="288946"/>
                  </a:cubicBezTo>
                  <a:lnTo>
                    <a:pt x="800065" y="286307"/>
                  </a:lnTo>
                  <a:lnTo>
                    <a:pt x="800065" y="298722"/>
                  </a:lnTo>
                  <a:lnTo>
                    <a:pt x="786022" y="301063"/>
                  </a:lnTo>
                  <a:lnTo>
                    <a:pt x="784679" y="300005"/>
                  </a:lnTo>
                  <a:lnTo>
                    <a:pt x="784004" y="301692"/>
                  </a:lnTo>
                  <a:lnTo>
                    <a:pt x="778268" y="305133"/>
                  </a:lnTo>
                  <a:cubicBezTo>
                    <a:pt x="778268" y="305133"/>
                    <a:pt x="778268" y="306415"/>
                    <a:pt x="778268" y="306415"/>
                  </a:cubicBezTo>
                  <a:cubicBezTo>
                    <a:pt x="779550" y="306415"/>
                    <a:pt x="780833" y="306415"/>
                    <a:pt x="782114" y="306415"/>
                  </a:cubicBezTo>
                  <a:lnTo>
                    <a:pt x="784004" y="301692"/>
                  </a:lnTo>
                  <a:lnTo>
                    <a:pt x="784679" y="301287"/>
                  </a:lnTo>
                  <a:lnTo>
                    <a:pt x="786022" y="301063"/>
                  </a:lnTo>
                  <a:lnTo>
                    <a:pt x="789968" y="304172"/>
                  </a:lnTo>
                  <a:cubicBezTo>
                    <a:pt x="791731" y="305454"/>
                    <a:pt x="793013" y="307057"/>
                    <a:pt x="792372" y="310262"/>
                  </a:cubicBezTo>
                  <a:lnTo>
                    <a:pt x="782553" y="320081"/>
                  </a:lnTo>
                  <a:lnTo>
                    <a:pt x="775063" y="316192"/>
                  </a:lnTo>
                  <a:lnTo>
                    <a:pt x="767090" y="316652"/>
                  </a:lnTo>
                  <a:lnTo>
                    <a:pt x="766729" y="315390"/>
                  </a:lnTo>
                  <a:lnTo>
                    <a:pt x="765874" y="317101"/>
                  </a:lnTo>
                  <a:lnTo>
                    <a:pt x="759036" y="320519"/>
                  </a:lnTo>
                  <a:cubicBezTo>
                    <a:pt x="759036" y="320519"/>
                    <a:pt x="759036" y="321801"/>
                    <a:pt x="759036" y="321801"/>
                  </a:cubicBezTo>
                  <a:cubicBezTo>
                    <a:pt x="760318" y="321801"/>
                    <a:pt x="761600" y="323083"/>
                    <a:pt x="762882" y="323083"/>
                  </a:cubicBezTo>
                  <a:lnTo>
                    <a:pt x="765874" y="317101"/>
                  </a:lnTo>
                  <a:lnTo>
                    <a:pt x="766729" y="316673"/>
                  </a:lnTo>
                  <a:lnTo>
                    <a:pt x="767090" y="316652"/>
                  </a:lnTo>
                  <a:lnTo>
                    <a:pt x="769293" y="324366"/>
                  </a:lnTo>
                  <a:cubicBezTo>
                    <a:pt x="770575" y="328212"/>
                    <a:pt x="773140" y="332059"/>
                    <a:pt x="774422" y="335905"/>
                  </a:cubicBezTo>
                  <a:cubicBezTo>
                    <a:pt x="770575" y="341034"/>
                    <a:pt x="761600" y="338469"/>
                    <a:pt x="761600" y="347444"/>
                  </a:cubicBezTo>
                  <a:cubicBezTo>
                    <a:pt x="761600" y="353855"/>
                    <a:pt x="750061" y="355137"/>
                    <a:pt x="752625" y="364112"/>
                  </a:cubicBezTo>
                  <a:cubicBezTo>
                    <a:pt x="753907" y="369241"/>
                    <a:pt x="752625" y="375652"/>
                    <a:pt x="751343" y="382063"/>
                  </a:cubicBezTo>
                  <a:cubicBezTo>
                    <a:pt x="738521" y="380780"/>
                    <a:pt x="733393" y="389756"/>
                    <a:pt x="729546" y="400013"/>
                  </a:cubicBezTo>
                  <a:cubicBezTo>
                    <a:pt x="724417" y="398731"/>
                    <a:pt x="719289" y="398731"/>
                    <a:pt x="719289" y="405141"/>
                  </a:cubicBezTo>
                  <a:cubicBezTo>
                    <a:pt x="716725" y="406423"/>
                    <a:pt x="714160" y="407706"/>
                    <a:pt x="711596" y="408988"/>
                  </a:cubicBezTo>
                  <a:cubicBezTo>
                    <a:pt x="709032" y="410270"/>
                    <a:pt x="706467" y="411552"/>
                    <a:pt x="707750" y="415399"/>
                  </a:cubicBezTo>
                  <a:cubicBezTo>
                    <a:pt x="707750" y="415399"/>
                    <a:pt x="709032" y="416681"/>
                    <a:pt x="709032" y="416681"/>
                  </a:cubicBezTo>
                  <a:cubicBezTo>
                    <a:pt x="712878" y="417963"/>
                    <a:pt x="714160" y="415399"/>
                    <a:pt x="715443" y="412834"/>
                  </a:cubicBezTo>
                  <a:cubicBezTo>
                    <a:pt x="716725" y="410270"/>
                    <a:pt x="718007" y="407706"/>
                    <a:pt x="719289" y="405141"/>
                  </a:cubicBezTo>
                  <a:cubicBezTo>
                    <a:pt x="721853" y="408988"/>
                    <a:pt x="725700" y="412834"/>
                    <a:pt x="729546" y="417963"/>
                  </a:cubicBezTo>
                  <a:cubicBezTo>
                    <a:pt x="718007" y="421809"/>
                    <a:pt x="710314" y="432066"/>
                    <a:pt x="698774" y="434631"/>
                  </a:cubicBezTo>
                  <a:cubicBezTo>
                    <a:pt x="697493" y="433349"/>
                    <a:pt x="696210" y="432066"/>
                    <a:pt x="693646" y="430784"/>
                  </a:cubicBezTo>
                  <a:cubicBezTo>
                    <a:pt x="692364" y="432066"/>
                    <a:pt x="689800" y="434631"/>
                    <a:pt x="689800" y="435913"/>
                  </a:cubicBezTo>
                  <a:cubicBezTo>
                    <a:pt x="688517" y="435913"/>
                    <a:pt x="689800" y="439759"/>
                    <a:pt x="691082" y="443606"/>
                  </a:cubicBezTo>
                  <a:lnTo>
                    <a:pt x="693605" y="460005"/>
                  </a:lnTo>
                  <a:lnTo>
                    <a:pt x="693215" y="460493"/>
                  </a:lnTo>
                  <a:lnTo>
                    <a:pt x="681626" y="466364"/>
                  </a:lnTo>
                  <a:cubicBezTo>
                    <a:pt x="678260" y="469249"/>
                    <a:pt x="675696" y="473096"/>
                    <a:pt x="674414" y="478224"/>
                  </a:cubicBezTo>
                  <a:cubicBezTo>
                    <a:pt x="678260" y="478224"/>
                    <a:pt x="680824" y="479506"/>
                    <a:pt x="682107" y="479506"/>
                  </a:cubicBezTo>
                  <a:cubicBezTo>
                    <a:pt x="683389" y="471813"/>
                    <a:pt x="696210" y="470531"/>
                    <a:pt x="692364" y="461556"/>
                  </a:cubicBezTo>
                  <a:lnTo>
                    <a:pt x="693215" y="460493"/>
                  </a:lnTo>
                  <a:lnTo>
                    <a:pt x="693646" y="460274"/>
                  </a:lnTo>
                  <a:lnTo>
                    <a:pt x="693605" y="460005"/>
                  </a:lnTo>
                  <a:lnTo>
                    <a:pt x="702621" y="448735"/>
                  </a:lnTo>
                  <a:cubicBezTo>
                    <a:pt x="705185" y="458992"/>
                    <a:pt x="706467" y="469249"/>
                    <a:pt x="700057" y="479506"/>
                  </a:cubicBezTo>
                  <a:cubicBezTo>
                    <a:pt x="698774" y="480789"/>
                    <a:pt x="700057" y="483353"/>
                    <a:pt x="701339" y="484635"/>
                  </a:cubicBezTo>
                  <a:cubicBezTo>
                    <a:pt x="703903" y="487199"/>
                    <a:pt x="706467" y="488481"/>
                    <a:pt x="709032" y="484635"/>
                  </a:cubicBezTo>
                  <a:cubicBezTo>
                    <a:pt x="711596" y="482070"/>
                    <a:pt x="712878" y="476942"/>
                    <a:pt x="718007" y="480789"/>
                  </a:cubicBezTo>
                  <a:cubicBezTo>
                    <a:pt x="716725" y="484635"/>
                    <a:pt x="716725" y="487199"/>
                    <a:pt x="715443" y="492328"/>
                  </a:cubicBezTo>
                  <a:cubicBezTo>
                    <a:pt x="720571" y="491046"/>
                    <a:pt x="724417" y="491046"/>
                    <a:pt x="729546" y="489763"/>
                  </a:cubicBezTo>
                  <a:cubicBezTo>
                    <a:pt x="726982" y="497456"/>
                    <a:pt x="724417" y="505149"/>
                    <a:pt x="734675" y="510278"/>
                  </a:cubicBezTo>
                  <a:cubicBezTo>
                    <a:pt x="742368" y="502585"/>
                    <a:pt x="753907" y="500021"/>
                    <a:pt x="764164" y="494892"/>
                  </a:cubicBezTo>
                  <a:cubicBezTo>
                    <a:pt x="780833" y="485917"/>
                    <a:pt x="796218" y="475660"/>
                    <a:pt x="810322" y="465403"/>
                  </a:cubicBezTo>
                  <a:cubicBezTo>
                    <a:pt x="820579" y="457710"/>
                    <a:pt x="833401" y="453863"/>
                    <a:pt x="842376" y="442324"/>
                  </a:cubicBezTo>
                  <a:cubicBezTo>
                    <a:pt x="852633" y="426938"/>
                    <a:pt x="864173" y="412834"/>
                    <a:pt x="876994" y="398731"/>
                  </a:cubicBezTo>
                  <a:cubicBezTo>
                    <a:pt x="887251" y="385909"/>
                    <a:pt x="893662" y="370523"/>
                    <a:pt x="905201" y="358984"/>
                  </a:cubicBezTo>
                  <a:cubicBezTo>
                    <a:pt x="912894" y="351291"/>
                    <a:pt x="915459" y="341034"/>
                    <a:pt x="916741" y="328212"/>
                  </a:cubicBezTo>
                  <a:cubicBezTo>
                    <a:pt x="916741" y="325648"/>
                    <a:pt x="918023" y="321801"/>
                    <a:pt x="919305" y="319237"/>
                  </a:cubicBezTo>
                  <a:cubicBezTo>
                    <a:pt x="924434" y="305133"/>
                    <a:pt x="929562" y="289747"/>
                    <a:pt x="933409" y="275644"/>
                  </a:cubicBezTo>
                  <a:cubicBezTo>
                    <a:pt x="933409" y="274362"/>
                    <a:pt x="933409" y="271797"/>
                    <a:pt x="933409" y="271797"/>
                  </a:cubicBezTo>
                  <a:cubicBezTo>
                    <a:pt x="926998" y="266669"/>
                    <a:pt x="929562" y="262822"/>
                    <a:pt x="932127" y="257694"/>
                  </a:cubicBezTo>
                  <a:cubicBezTo>
                    <a:pt x="937255" y="247436"/>
                    <a:pt x="937255" y="237179"/>
                    <a:pt x="934691" y="226922"/>
                  </a:cubicBezTo>
                  <a:cubicBezTo>
                    <a:pt x="929562" y="211536"/>
                    <a:pt x="923151" y="196150"/>
                    <a:pt x="920587" y="179482"/>
                  </a:cubicBezTo>
                  <a:cubicBezTo>
                    <a:pt x="916741" y="158968"/>
                    <a:pt x="906484" y="143582"/>
                    <a:pt x="894944" y="128196"/>
                  </a:cubicBezTo>
                  <a:cubicBezTo>
                    <a:pt x="885969" y="116656"/>
                    <a:pt x="875712" y="110246"/>
                    <a:pt x="861608" y="110246"/>
                  </a:cubicBezTo>
                  <a:cubicBezTo>
                    <a:pt x="859044" y="110246"/>
                    <a:pt x="856480" y="110246"/>
                    <a:pt x="855197" y="110246"/>
                  </a:cubicBezTo>
                  <a:cubicBezTo>
                    <a:pt x="853915" y="106399"/>
                    <a:pt x="851351" y="102553"/>
                    <a:pt x="850069" y="97424"/>
                  </a:cubicBezTo>
                  <a:cubicBezTo>
                    <a:pt x="841094" y="99988"/>
                    <a:pt x="833401" y="103835"/>
                    <a:pt x="823144" y="106399"/>
                  </a:cubicBezTo>
                  <a:cubicBezTo>
                    <a:pt x="826990" y="99988"/>
                    <a:pt x="829554" y="96142"/>
                    <a:pt x="833401" y="89731"/>
                  </a:cubicBezTo>
                  <a:cubicBezTo>
                    <a:pt x="829554" y="87167"/>
                    <a:pt x="825708" y="84603"/>
                    <a:pt x="821861" y="80756"/>
                  </a:cubicBezTo>
                  <a:close/>
                  <a:moveTo>
                    <a:pt x="601331" y="80756"/>
                  </a:moveTo>
                  <a:lnTo>
                    <a:pt x="601331" y="82038"/>
                  </a:lnTo>
                  <a:lnTo>
                    <a:pt x="600835" y="81376"/>
                  </a:lnTo>
                  <a:close/>
                  <a:moveTo>
                    <a:pt x="585945" y="67935"/>
                  </a:moveTo>
                  <a:cubicBezTo>
                    <a:pt x="585945" y="69217"/>
                    <a:pt x="584663" y="70499"/>
                    <a:pt x="584663" y="71781"/>
                  </a:cubicBezTo>
                  <a:cubicBezTo>
                    <a:pt x="585945" y="71781"/>
                    <a:pt x="585945" y="71781"/>
                    <a:pt x="585945" y="71781"/>
                  </a:cubicBezTo>
                  <a:cubicBezTo>
                    <a:pt x="587227" y="70499"/>
                    <a:pt x="587227" y="69217"/>
                    <a:pt x="587227" y="67935"/>
                  </a:cubicBezTo>
                  <a:cubicBezTo>
                    <a:pt x="585945" y="67935"/>
                    <a:pt x="585945" y="67935"/>
                    <a:pt x="585945" y="67935"/>
                  </a:cubicBezTo>
                  <a:close/>
                  <a:moveTo>
                    <a:pt x="784679" y="61524"/>
                  </a:moveTo>
                  <a:cubicBezTo>
                    <a:pt x="784679" y="61524"/>
                    <a:pt x="783397" y="61524"/>
                    <a:pt x="783397" y="62806"/>
                  </a:cubicBezTo>
                  <a:cubicBezTo>
                    <a:pt x="783397" y="62806"/>
                    <a:pt x="784679" y="64088"/>
                    <a:pt x="784679" y="64088"/>
                  </a:cubicBezTo>
                  <a:cubicBezTo>
                    <a:pt x="784679" y="64088"/>
                    <a:pt x="784679" y="64088"/>
                    <a:pt x="784679" y="61524"/>
                  </a:cubicBezTo>
                  <a:close/>
                  <a:moveTo>
                    <a:pt x="764164" y="56395"/>
                  </a:moveTo>
                  <a:cubicBezTo>
                    <a:pt x="762882" y="57677"/>
                    <a:pt x="762882" y="57677"/>
                    <a:pt x="761600" y="57677"/>
                  </a:cubicBezTo>
                  <a:cubicBezTo>
                    <a:pt x="761600" y="57677"/>
                    <a:pt x="761600" y="58960"/>
                    <a:pt x="762882" y="58960"/>
                  </a:cubicBezTo>
                  <a:cubicBezTo>
                    <a:pt x="762882" y="58960"/>
                    <a:pt x="764164" y="58960"/>
                    <a:pt x="764164" y="57677"/>
                  </a:cubicBezTo>
                  <a:cubicBezTo>
                    <a:pt x="764164" y="57677"/>
                    <a:pt x="764164" y="56395"/>
                    <a:pt x="764164" y="56395"/>
                  </a:cubicBezTo>
                  <a:close/>
                  <a:moveTo>
                    <a:pt x="634667" y="46138"/>
                  </a:moveTo>
                  <a:lnTo>
                    <a:pt x="633385" y="47420"/>
                  </a:lnTo>
                  <a:lnTo>
                    <a:pt x="634667" y="47420"/>
                  </a:lnTo>
                  <a:close/>
                  <a:moveTo>
                    <a:pt x="278228" y="1263"/>
                  </a:moveTo>
                  <a:cubicBezTo>
                    <a:pt x="278228" y="1263"/>
                    <a:pt x="276946" y="2545"/>
                    <a:pt x="276946" y="2545"/>
                  </a:cubicBezTo>
                  <a:cubicBezTo>
                    <a:pt x="276946" y="2545"/>
                    <a:pt x="278228" y="3827"/>
                    <a:pt x="278228" y="3827"/>
                  </a:cubicBezTo>
                  <a:cubicBezTo>
                    <a:pt x="278228" y="2545"/>
                    <a:pt x="279510" y="2545"/>
                    <a:pt x="279510" y="1263"/>
                  </a:cubicBezTo>
                  <a:cubicBezTo>
                    <a:pt x="279510" y="1263"/>
                    <a:pt x="278228" y="1263"/>
                    <a:pt x="278228" y="1263"/>
                  </a:cubicBezTo>
                  <a:close/>
                  <a:moveTo>
                    <a:pt x="190394" y="0"/>
                  </a:moveTo>
                  <a:lnTo>
                    <a:pt x="303154" y="0"/>
                  </a:lnTo>
                  <a:lnTo>
                    <a:pt x="296178" y="26906"/>
                  </a:lnTo>
                  <a:cubicBezTo>
                    <a:pt x="289767" y="37163"/>
                    <a:pt x="273099" y="26906"/>
                    <a:pt x="270535" y="46138"/>
                  </a:cubicBezTo>
                  <a:cubicBezTo>
                    <a:pt x="269253" y="25623"/>
                    <a:pt x="269253" y="25623"/>
                    <a:pt x="288485" y="23059"/>
                  </a:cubicBezTo>
                  <a:cubicBezTo>
                    <a:pt x="282074" y="16648"/>
                    <a:pt x="282074" y="16648"/>
                    <a:pt x="264124" y="20495"/>
                  </a:cubicBezTo>
                  <a:cubicBezTo>
                    <a:pt x="261560" y="28188"/>
                    <a:pt x="260278" y="35881"/>
                    <a:pt x="257713" y="43574"/>
                  </a:cubicBezTo>
                  <a:lnTo>
                    <a:pt x="257713" y="53831"/>
                  </a:lnTo>
                  <a:cubicBezTo>
                    <a:pt x="255149" y="56395"/>
                    <a:pt x="252585" y="60242"/>
                    <a:pt x="250020" y="61524"/>
                  </a:cubicBezTo>
                  <a:cubicBezTo>
                    <a:pt x="242328" y="66652"/>
                    <a:pt x="239763" y="73063"/>
                    <a:pt x="243609" y="82038"/>
                  </a:cubicBezTo>
                  <a:cubicBezTo>
                    <a:pt x="237199" y="78192"/>
                    <a:pt x="232070" y="75628"/>
                    <a:pt x="223095" y="70499"/>
                  </a:cubicBezTo>
                  <a:cubicBezTo>
                    <a:pt x="228224" y="69217"/>
                    <a:pt x="230788" y="67935"/>
                    <a:pt x="233352" y="67935"/>
                  </a:cubicBezTo>
                  <a:cubicBezTo>
                    <a:pt x="234635" y="65370"/>
                    <a:pt x="235917" y="61524"/>
                    <a:pt x="237199" y="58960"/>
                  </a:cubicBezTo>
                  <a:cubicBezTo>
                    <a:pt x="235917" y="58960"/>
                    <a:pt x="235917" y="58960"/>
                    <a:pt x="234635" y="57677"/>
                  </a:cubicBezTo>
                  <a:cubicBezTo>
                    <a:pt x="234635" y="61524"/>
                    <a:pt x="233352" y="64088"/>
                    <a:pt x="233352" y="67935"/>
                  </a:cubicBezTo>
                  <a:cubicBezTo>
                    <a:pt x="230788" y="66652"/>
                    <a:pt x="226942" y="62806"/>
                    <a:pt x="224377" y="64088"/>
                  </a:cubicBezTo>
                  <a:cubicBezTo>
                    <a:pt x="214120" y="66652"/>
                    <a:pt x="207709" y="78192"/>
                    <a:pt x="207709" y="91013"/>
                  </a:cubicBezTo>
                  <a:cubicBezTo>
                    <a:pt x="207709" y="93578"/>
                    <a:pt x="207709" y="94860"/>
                    <a:pt x="207709" y="97424"/>
                  </a:cubicBezTo>
                  <a:cubicBezTo>
                    <a:pt x="203863" y="101271"/>
                    <a:pt x="201298" y="105117"/>
                    <a:pt x="197452" y="108963"/>
                  </a:cubicBezTo>
                  <a:cubicBezTo>
                    <a:pt x="200016" y="115374"/>
                    <a:pt x="203863" y="121785"/>
                    <a:pt x="206427" y="126914"/>
                  </a:cubicBezTo>
                  <a:cubicBezTo>
                    <a:pt x="211556" y="128196"/>
                    <a:pt x="215402" y="128196"/>
                    <a:pt x="219249" y="128196"/>
                  </a:cubicBezTo>
                  <a:cubicBezTo>
                    <a:pt x="217966" y="142300"/>
                    <a:pt x="224377" y="157685"/>
                    <a:pt x="203863" y="162814"/>
                  </a:cubicBezTo>
                  <a:cubicBezTo>
                    <a:pt x="206427" y="157685"/>
                    <a:pt x="207709" y="153839"/>
                    <a:pt x="210274" y="148710"/>
                  </a:cubicBezTo>
                  <a:cubicBezTo>
                    <a:pt x="198734" y="151275"/>
                    <a:pt x="189759" y="157685"/>
                    <a:pt x="182066" y="164096"/>
                  </a:cubicBezTo>
                  <a:cubicBezTo>
                    <a:pt x="183348" y="169225"/>
                    <a:pt x="184631" y="173071"/>
                    <a:pt x="184631" y="176918"/>
                  </a:cubicBezTo>
                  <a:cubicBezTo>
                    <a:pt x="198734" y="180764"/>
                    <a:pt x="198734" y="180764"/>
                    <a:pt x="197452" y="183328"/>
                  </a:cubicBezTo>
                  <a:cubicBezTo>
                    <a:pt x="193605" y="184611"/>
                    <a:pt x="191041" y="185893"/>
                    <a:pt x="185912" y="188457"/>
                  </a:cubicBezTo>
                  <a:cubicBezTo>
                    <a:pt x="192323" y="194868"/>
                    <a:pt x="201298" y="198714"/>
                    <a:pt x="201298" y="207689"/>
                  </a:cubicBezTo>
                  <a:cubicBezTo>
                    <a:pt x="197452" y="207689"/>
                    <a:pt x="192323" y="206407"/>
                    <a:pt x="192323" y="206407"/>
                  </a:cubicBezTo>
                  <a:cubicBezTo>
                    <a:pt x="191041" y="210254"/>
                    <a:pt x="189759" y="215382"/>
                    <a:pt x="189759" y="219229"/>
                  </a:cubicBezTo>
                  <a:cubicBezTo>
                    <a:pt x="189759" y="224357"/>
                    <a:pt x="191041" y="228204"/>
                    <a:pt x="197452" y="229486"/>
                  </a:cubicBezTo>
                  <a:cubicBezTo>
                    <a:pt x="203863" y="226922"/>
                    <a:pt x="205145" y="216665"/>
                    <a:pt x="215402" y="219229"/>
                  </a:cubicBezTo>
                  <a:cubicBezTo>
                    <a:pt x="212197" y="223076"/>
                    <a:pt x="210273" y="226601"/>
                    <a:pt x="210113" y="230127"/>
                  </a:cubicBezTo>
                  <a:lnTo>
                    <a:pt x="215063" y="240325"/>
                  </a:lnTo>
                  <a:lnTo>
                    <a:pt x="206427" y="255129"/>
                  </a:lnTo>
                  <a:cubicBezTo>
                    <a:pt x="203863" y="261540"/>
                    <a:pt x="202581" y="267951"/>
                    <a:pt x="208991" y="273079"/>
                  </a:cubicBezTo>
                  <a:cubicBezTo>
                    <a:pt x="211556" y="274362"/>
                    <a:pt x="214120" y="275644"/>
                    <a:pt x="215402" y="276926"/>
                  </a:cubicBezTo>
                  <a:cubicBezTo>
                    <a:pt x="216684" y="275644"/>
                    <a:pt x="219249" y="275644"/>
                    <a:pt x="220531" y="274362"/>
                  </a:cubicBezTo>
                  <a:cubicBezTo>
                    <a:pt x="220531" y="279490"/>
                    <a:pt x="223095" y="282054"/>
                    <a:pt x="229506" y="283337"/>
                  </a:cubicBezTo>
                  <a:cubicBezTo>
                    <a:pt x="232070" y="283337"/>
                    <a:pt x="234635" y="287183"/>
                    <a:pt x="238481" y="288465"/>
                  </a:cubicBezTo>
                  <a:cubicBezTo>
                    <a:pt x="232070" y="297440"/>
                    <a:pt x="226942" y="305133"/>
                    <a:pt x="221813" y="312826"/>
                  </a:cubicBezTo>
                  <a:cubicBezTo>
                    <a:pt x="223095" y="314108"/>
                    <a:pt x="223095" y="315390"/>
                    <a:pt x="224377" y="316673"/>
                  </a:cubicBezTo>
                  <a:cubicBezTo>
                    <a:pt x="228224" y="320519"/>
                    <a:pt x="232070" y="317955"/>
                    <a:pt x="234635" y="317955"/>
                  </a:cubicBezTo>
                  <a:cubicBezTo>
                    <a:pt x="237199" y="317955"/>
                    <a:pt x="241045" y="317955"/>
                    <a:pt x="243609" y="317955"/>
                  </a:cubicBezTo>
                  <a:cubicBezTo>
                    <a:pt x="244892" y="324366"/>
                    <a:pt x="246174" y="329494"/>
                    <a:pt x="247456" y="334623"/>
                  </a:cubicBezTo>
                  <a:cubicBezTo>
                    <a:pt x="238481" y="342316"/>
                    <a:pt x="238481" y="342316"/>
                    <a:pt x="244892" y="351291"/>
                  </a:cubicBezTo>
                  <a:cubicBezTo>
                    <a:pt x="250020" y="350009"/>
                    <a:pt x="255149" y="348726"/>
                    <a:pt x="260278" y="347444"/>
                  </a:cubicBezTo>
                  <a:cubicBezTo>
                    <a:pt x="261560" y="352573"/>
                    <a:pt x="262842" y="357702"/>
                    <a:pt x="265406" y="360266"/>
                  </a:cubicBezTo>
                  <a:cubicBezTo>
                    <a:pt x="270535" y="365394"/>
                    <a:pt x="279510" y="366677"/>
                    <a:pt x="273099" y="376934"/>
                  </a:cubicBezTo>
                  <a:cubicBezTo>
                    <a:pt x="271817" y="378216"/>
                    <a:pt x="275663" y="382063"/>
                    <a:pt x="278228" y="384627"/>
                  </a:cubicBezTo>
                  <a:cubicBezTo>
                    <a:pt x="280792" y="385909"/>
                    <a:pt x="283356" y="387191"/>
                    <a:pt x="287203" y="387191"/>
                  </a:cubicBezTo>
                  <a:cubicBezTo>
                    <a:pt x="297460" y="389756"/>
                    <a:pt x="302589" y="396166"/>
                    <a:pt x="302589" y="406423"/>
                  </a:cubicBezTo>
                  <a:cubicBezTo>
                    <a:pt x="308999" y="410270"/>
                    <a:pt x="316692" y="412834"/>
                    <a:pt x="323103" y="416681"/>
                  </a:cubicBezTo>
                  <a:cubicBezTo>
                    <a:pt x="328232" y="419245"/>
                    <a:pt x="332078" y="424374"/>
                    <a:pt x="335925" y="428220"/>
                  </a:cubicBezTo>
                  <a:cubicBezTo>
                    <a:pt x="341053" y="432066"/>
                    <a:pt x="346182" y="434631"/>
                    <a:pt x="351311" y="438477"/>
                  </a:cubicBezTo>
                  <a:cubicBezTo>
                    <a:pt x="356439" y="442324"/>
                    <a:pt x="361568" y="444888"/>
                    <a:pt x="366696" y="447453"/>
                  </a:cubicBezTo>
                  <a:cubicBezTo>
                    <a:pt x="373107" y="450017"/>
                    <a:pt x="379518" y="452581"/>
                    <a:pt x="385929" y="456427"/>
                  </a:cubicBezTo>
                  <a:cubicBezTo>
                    <a:pt x="405161" y="465403"/>
                    <a:pt x="424393" y="474378"/>
                    <a:pt x="441062" y="485917"/>
                  </a:cubicBezTo>
                  <a:cubicBezTo>
                    <a:pt x="444908" y="488481"/>
                    <a:pt x="447472" y="489763"/>
                    <a:pt x="451319" y="491046"/>
                  </a:cubicBezTo>
                  <a:cubicBezTo>
                    <a:pt x="460294" y="493610"/>
                    <a:pt x="470551" y="497456"/>
                    <a:pt x="479526" y="500021"/>
                  </a:cubicBezTo>
                  <a:cubicBezTo>
                    <a:pt x="489783" y="502585"/>
                    <a:pt x="500040" y="508996"/>
                    <a:pt x="510298" y="510278"/>
                  </a:cubicBezTo>
                  <a:cubicBezTo>
                    <a:pt x="521837" y="512842"/>
                    <a:pt x="533376" y="515407"/>
                    <a:pt x="546198" y="519253"/>
                  </a:cubicBezTo>
                  <a:cubicBezTo>
                    <a:pt x="548763" y="520535"/>
                    <a:pt x="551327" y="520535"/>
                    <a:pt x="555173" y="519253"/>
                  </a:cubicBezTo>
                  <a:cubicBezTo>
                    <a:pt x="561584" y="519253"/>
                    <a:pt x="566713" y="517971"/>
                    <a:pt x="573123" y="516689"/>
                  </a:cubicBezTo>
                  <a:cubicBezTo>
                    <a:pt x="574406" y="511560"/>
                    <a:pt x="575688" y="505149"/>
                    <a:pt x="578252" y="501303"/>
                  </a:cubicBezTo>
                  <a:cubicBezTo>
                    <a:pt x="587227" y="492328"/>
                    <a:pt x="589791" y="478224"/>
                    <a:pt x="598766" y="467967"/>
                  </a:cubicBezTo>
                  <a:cubicBezTo>
                    <a:pt x="603895" y="461556"/>
                    <a:pt x="607742" y="452581"/>
                    <a:pt x="614152" y="444888"/>
                  </a:cubicBezTo>
                  <a:cubicBezTo>
                    <a:pt x="617999" y="439759"/>
                    <a:pt x="617999" y="430784"/>
                    <a:pt x="620563" y="423091"/>
                  </a:cubicBezTo>
                  <a:cubicBezTo>
                    <a:pt x="624410" y="421809"/>
                    <a:pt x="628256" y="421809"/>
                    <a:pt x="629538" y="420527"/>
                  </a:cubicBezTo>
                  <a:cubicBezTo>
                    <a:pt x="633385" y="406423"/>
                    <a:pt x="634667" y="394884"/>
                    <a:pt x="638513" y="382063"/>
                  </a:cubicBezTo>
                  <a:cubicBezTo>
                    <a:pt x="641077" y="371805"/>
                    <a:pt x="653899" y="364112"/>
                    <a:pt x="651335" y="351291"/>
                  </a:cubicBezTo>
                  <a:cubicBezTo>
                    <a:pt x="660310" y="344880"/>
                    <a:pt x="660310" y="334623"/>
                    <a:pt x="662874" y="324366"/>
                  </a:cubicBezTo>
                  <a:cubicBezTo>
                    <a:pt x="674414" y="288465"/>
                    <a:pt x="687235" y="253847"/>
                    <a:pt x="701339" y="219229"/>
                  </a:cubicBezTo>
                  <a:cubicBezTo>
                    <a:pt x="703903" y="214100"/>
                    <a:pt x="709032" y="211536"/>
                    <a:pt x="705185" y="205125"/>
                  </a:cubicBezTo>
                  <a:cubicBezTo>
                    <a:pt x="709032" y="199997"/>
                    <a:pt x="712878" y="196150"/>
                    <a:pt x="718007" y="191022"/>
                  </a:cubicBezTo>
                  <a:cubicBezTo>
                    <a:pt x="716725" y="188457"/>
                    <a:pt x="714160" y="184611"/>
                    <a:pt x="714160" y="182046"/>
                  </a:cubicBezTo>
                  <a:cubicBezTo>
                    <a:pt x="714160" y="178200"/>
                    <a:pt x="715443" y="174353"/>
                    <a:pt x="718007" y="170507"/>
                  </a:cubicBezTo>
                  <a:cubicBezTo>
                    <a:pt x="725700" y="156403"/>
                    <a:pt x="733393" y="142300"/>
                    <a:pt x="734675" y="125632"/>
                  </a:cubicBezTo>
                  <a:cubicBezTo>
                    <a:pt x="734675" y="120503"/>
                    <a:pt x="738521" y="117939"/>
                    <a:pt x="741086" y="114092"/>
                  </a:cubicBezTo>
                  <a:cubicBezTo>
                    <a:pt x="744932" y="110246"/>
                    <a:pt x="748779" y="103835"/>
                    <a:pt x="747496" y="99988"/>
                  </a:cubicBezTo>
                  <a:cubicBezTo>
                    <a:pt x="743650" y="89731"/>
                    <a:pt x="748779" y="84603"/>
                    <a:pt x="755190" y="79474"/>
                  </a:cubicBezTo>
                  <a:cubicBezTo>
                    <a:pt x="759036" y="76910"/>
                    <a:pt x="757754" y="74345"/>
                    <a:pt x="757754" y="70499"/>
                  </a:cubicBezTo>
                  <a:cubicBezTo>
                    <a:pt x="759036" y="58960"/>
                    <a:pt x="755190" y="52549"/>
                    <a:pt x="743650" y="52549"/>
                  </a:cubicBezTo>
                  <a:cubicBezTo>
                    <a:pt x="742368" y="52549"/>
                    <a:pt x="741086" y="51267"/>
                    <a:pt x="741086" y="49984"/>
                  </a:cubicBezTo>
                  <a:cubicBezTo>
                    <a:pt x="739803" y="43574"/>
                    <a:pt x="735957" y="44856"/>
                    <a:pt x="730828" y="44856"/>
                  </a:cubicBezTo>
                  <a:cubicBezTo>
                    <a:pt x="725700" y="44856"/>
                    <a:pt x="720571" y="43574"/>
                    <a:pt x="715443" y="43574"/>
                  </a:cubicBezTo>
                  <a:lnTo>
                    <a:pt x="716649" y="43402"/>
                  </a:lnTo>
                  <a:lnTo>
                    <a:pt x="716725" y="43574"/>
                  </a:lnTo>
                  <a:lnTo>
                    <a:pt x="716891" y="43367"/>
                  </a:lnTo>
                  <a:lnTo>
                    <a:pt x="724417" y="42291"/>
                  </a:lnTo>
                  <a:cubicBezTo>
                    <a:pt x="725700" y="42291"/>
                    <a:pt x="726982" y="39727"/>
                    <a:pt x="728264" y="37163"/>
                  </a:cubicBezTo>
                  <a:cubicBezTo>
                    <a:pt x="728264" y="37163"/>
                    <a:pt x="726982" y="35881"/>
                    <a:pt x="726982" y="35881"/>
                  </a:cubicBezTo>
                  <a:cubicBezTo>
                    <a:pt x="724417" y="35881"/>
                    <a:pt x="723136" y="35881"/>
                    <a:pt x="721853" y="37163"/>
                  </a:cubicBezTo>
                  <a:lnTo>
                    <a:pt x="716891" y="43367"/>
                  </a:lnTo>
                  <a:lnTo>
                    <a:pt x="716649" y="43402"/>
                  </a:lnTo>
                  <a:lnTo>
                    <a:pt x="711596" y="32034"/>
                  </a:lnTo>
                  <a:cubicBezTo>
                    <a:pt x="703903" y="35881"/>
                    <a:pt x="698774" y="39727"/>
                    <a:pt x="691082" y="43574"/>
                  </a:cubicBezTo>
                  <a:cubicBezTo>
                    <a:pt x="691082" y="38445"/>
                    <a:pt x="691082" y="35881"/>
                    <a:pt x="691082" y="33316"/>
                  </a:cubicBezTo>
                  <a:cubicBezTo>
                    <a:pt x="682107" y="29470"/>
                    <a:pt x="676978" y="37163"/>
                    <a:pt x="669285" y="37163"/>
                  </a:cubicBezTo>
                  <a:cubicBezTo>
                    <a:pt x="666721" y="34598"/>
                    <a:pt x="664156" y="33316"/>
                    <a:pt x="662874" y="30752"/>
                  </a:cubicBezTo>
                  <a:cubicBezTo>
                    <a:pt x="657746" y="37163"/>
                    <a:pt x="648770" y="29470"/>
                    <a:pt x="646206" y="33316"/>
                  </a:cubicBezTo>
                  <a:cubicBezTo>
                    <a:pt x="638513" y="47420"/>
                    <a:pt x="653899" y="46138"/>
                    <a:pt x="655181" y="53831"/>
                  </a:cubicBezTo>
                  <a:cubicBezTo>
                    <a:pt x="646206" y="53831"/>
                    <a:pt x="637231" y="53831"/>
                    <a:pt x="628256" y="57677"/>
                  </a:cubicBezTo>
                  <a:cubicBezTo>
                    <a:pt x="626974" y="58960"/>
                    <a:pt x="623127" y="58960"/>
                    <a:pt x="623127" y="57677"/>
                  </a:cubicBezTo>
                  <a:cubicBezTo>
                    <a:pt x="619281" y="49984"/>
                    <a:pt x="610306" y="55113"/>
                    <a:pt x="605177" y="51267"/>
                  </a:cubicBezTo>
                  <a:cubicBezTo>
                    <a:pt x="602613" y="53831"/>
                    <a:pt x="600049" y="55113"/>
                    <a:pt x="598766" y="57677"/>
                  </a:cubicBezTo>
                  <a:cubicBezTo>
                    <a:pt x="592356" y="64088"/>
                    <a:pt x="592356" y="69217"/>
                    <a:pt x="597484" y="76910"/>
                  </a:cubicBezTo>
                  <a:lnTo>
                    <a:pt x="600835" y="81376"/>
                  </a:lnTo>
                  <a:lnTo>
                    <a:pt x="597484" y="85564"/>
                  </a:lnTo>
                  <a:cubicBezTo>
                    <a:pt x="596202" y="87167"/>
                    <a:pt x="594920" y="88449"/>
                    <a:pt x="593638" y="88449"/>
                  </a:cubicBezTo>
                  <a:cubicBezTo>
                    <a:pt x="583380" y="89731"/>
                    <a:pt x="583380" y="96142"/>
                    <a:pt x="584663" y="103835"/>
                  </a:cubicBezTo>
                  <a:cubicBezTo>
                    <a:pt x="584663" y="106399"/>
                    <a:pt x="583380" y="107681"/>
                    <a:pt x="582099" y="110246"/>
                  </a:cubicBezTo>
                  <a:cubicBezTo>
                    <a:pt x="578252" y="111528"/>
                    <a:pt x="574406" y="111528"/>
                    <a:pt x="570559" y="112810"/>
                  </a:cubicBezTo>
                  <a:cubicBezTo>
                    <a:pt x="570559" y="112810"/>
                    <a:pt x="569277" y="111528"/>
                    <a:pt x="569277" y="111528"/>
                  </a:cubicBezTo>
                  <a:cubicBezTo>
                    <a:pt x="569277" y="111528"/>
                    <a:pt x="567995" y="111528"/>
                    <a:pt x="567995" y="111528"/>
                  </a:cubicBezTo>
                  <a:cubicBezTo>
                    <a:pt x="569277" y="112810"/>
                    <a:pt x="570559" y="112810"/>
                    <a:pt x="571841" y="114092"/>
                  </a:cubicBezTo>
                  <a:cubicBezTo>
                    <a:pt x="565430" y="121785"/>
                    <a:pt x="559020" y="128196"/>
                    <a:pt x="552609" y="135889"/>
                  </a:cubicBezTo>
                  <a:cubicBezTo>
                    <a:pt x="559020" y="148710"/>
                    <a:pt x="559020" y="148710"/>
                    <a:pt x="547480" y="153839"/>
                  </a:cubicBezTo>
                  <a:cubicBezTo>
                    <a:pt x="544916" y="155121"/>
                    <a:pt x="541070" y="155121"/>
                    <a:pt x="542352" y="160250"/>
                  </a:cubicBezTo>
                  <a:cubicBezTo>
                    <a:pt x="546198" y="161532"/>
                    <a:pt x="550045" y="164096"/>
                    <a:pt x="555173" y="166660"/>
                  </a:cubicBezTo>
                  <a:cubicBezTo>
                    <a:pt x="550045" y="170507"/>
                    <a:pt x="546198" y="173071"/>
                    <a:pt x="543634" y="174353"/>
                  </a:cubicBezTo>
                  <a:cubicBezTo>
                    <a:pt x="543634" y="180764"/>
                    <a:pt x="543634" y="187175"/>
                    <a:pt x="543634" y="193586"/>
                  </a:cubicBezTo>
                  <a:cubicBezTo>
                    <a:pt x="543634" y="194868"/>
                    <a:pt x="543634" y="196150"/>
                    <a:pt x="544916" y="197432"/>
                  </a:cubicBezTo>
                  <a:cubicBezTo>
                    <a:pt x="553891" y="199997"/>
                    <a:pt x="559020" y="211536"/>
                    <a:pt x="570559" y="211536"/>
                  </a:cubicBezTo>
                  <a:cubicBezTo>
                    <a:pt x="571841" y="215382"/>
                    <a:pt x="566713" y="220511"/>
                    <a:pt x="571841" y="224357"/>
                  </a:cubicBezTo>
                  <a:cubicBezTo>
                    <a:pt x="574406" y="223075"/>
                    <a:pt x="576970" y="223075"/>
                    <a:pt x="580816" y="221793"/>
                  </a:cubicBezTo>
                  <a:cubicBezTo>
                    <a:pt x="580816" y="221793"/>
                    <a:pt x="582099" y="223075"/>
                    <a:pt x="582099" y="223075"/>
                  </a:cubicBezTo>
                  <a:cubicBezTo>
                    <a:pt x="580816" y="232050"/>
                    <a:pt x="579534" y="242308"/>
                    <a:pt x="578252" y="252565"/>
                  </a:cubicBezTo>
                  <a:cubicBezTo>
                    <a:pt x="583380" y="250001"/>
                    <a:pt x="587227" y="247436"/>
                    <a:pt x="593638" y="243590"/>
                  </a:cubicBezTo>
                  <a:cubicBezTo>
                    <a:pt x="592356" y="253847"/>
                    <a:pt x="589791" y="261540"/>
                    <a:pt x="588509" y="269233"/>
                  </a:cubicBezTo>
                  <a:cubicBezTo>
                    <a:pt x="591073" y="271797"/>
                    <a:pt x="593638" y="273079"/>
                    <a:pt x="596202" y="275644"/>
                  </a:cubicBezTo>
                  <a:cubicBezTo>
                    <a:pt x="588509" y="285901"/>
                    <a:pt x="579534" y="279490"/>
                    <a:pt x="571841" y="280772"/>
                  </a:cubicBezTo>
                  <a:cubicBezTo>
                    <a:pt x="569277" y="275644"/>
                    <a:pt x="570559" y="270515"/>
                    <a:pt x="564148" y="269233"/>
                  </a:cubicBezTo>
                  <a:cubicBezTo>
                    <a:pt x="560302" y="267951"/>
                    <a:pt x="555173" y="266669"/>
                    <a:pt x="551327" y="265386"/>
                  </a:cubicBezTo>
                  <a:cubicBezTo>
                    <a:pt x="552609" y="265386"/>
                    <a:pt x="553891" y="265386"/>
                    <a:pt x="555173" y="264104"/>
                  </a:cubicBezTo>
                  <a:cubicBezTo>
                    <a:pt x="556456" y="264104"/>
                    <a:pt x="556456" y="262822"/>
                    <a:pt x="556456" y="261540"/>
                  </a:cubicBezTo>
                  <a:cubicBezTo>
                    <a:pt x="555173" y="261540"/>
                    <a:pt x="553891" y="261540"/>
                    <a:pt x="553891" y="262822"/>
                  </a:cubicBezTo>
                  <a:cubicBezTo>
                    <a:pt x="552609" y="264104"/>
                    <a:pt x="551327" y="265386"/>
                    <a:pt x="551327" y="265386"/>
                  </a:cubicBezTo>
                  <a:cubicBezTo>
                    <a:pt x="553891" y="267951"/>
                    <a:pt x="557737" y="271797"/>
                    <a:pt x="557737" y="276926"/>
                  </a:cubicBezTo>
                  <a:cubicBezTo>
                    <a:pt x="547480" y="271797"/>
                    <a:pt x="534659" y="269233"/>
                    <a:pt x="529530" y="257694"/>
                  </a:cubicBezTo>
                  <a:cubicBezTo>
                    <a:pt x="526966" y="252565"/>
                    <a:pt x="526966" y="250001"/>
                    <a:pt x="521837" y="252565"/>
                  </a:cubicBezTo>
                  <a:cubicBezTo>
                    <a:pt x="506451" y="243590"/>
                    <a:pt x="496194" y="229486"/>
                    <a:pt x="488501" y="214100"/>
                  </a:cubicBezTo>
                  <a:cubicBezTo>
                    <a:pt x="482090" y="201279"/>
                    <a:pt x="479526" y="184611"/>
                    <a:pt x="476962" y="170507"/>
                  </a:cubicBezTo>
                  <a:cubicBezTo>
                    <a:pt x="475680" y="166660"/>
                    <a:pt x="479526" y="161532"/>
                    <a:pt x="480808" y="157685"/>
                  </a:cubicBezTo>
                  <a:cubicBezTo>
                    <a:pt x="480808" y="156403"/>
                    <a:pt x="479526" y="153839"/>
                    <a:pt x="478244" y="151275"/>
                  </a:cubicBezTo>
                  <a:cubicBezTo>
                    <a:pt x="476962" y="148710"/>
                    <a:pt x="475680" y="147428"/>
                    <a:pt x="476962" y="144864"/>
                  </a:cubicBezTo>
                  <a:cubicBezTo>
                    <a:pt x="480808" y="126914"/>
                    <a:pt x="476962" y="105117"/>
                    <a:pt x="489783" y="89731"/>
                  </a:cubicBezTo>
                  <a:cubicBezTo>
                    <a:pt x="491066" y="88449"/>
                    <a:pt x="489783" y="87167"/>
                    <a:pt x="491066" y="84603"/>
                  </a:cubicBezTo>
                  <a:cubicBezTo>
                    <a:pt x="492348" y="76910"/>
                    <a:pt x="496194" y="70499"/>
                    <a:pt x="502605" y="65370"/>
                  </a:cubicBezTo>
                  <a:cubicBezTo>
                    <a:pt x="506451" y="61524"/>
                    <a:pt x="510298" y="56395"/>
                    <a:pt x="512862" y="49984"/>
                  </a:cubicBezTo>
                  <a:cubicBezTo>
                    <a:pt x="519273" y="38445"/>
                    <a:pt x="528248" y="29470"/>
                    <a:pt x="538505" y="21777"/>
                  </a:cubicBezTo>
                  <a:cubicBezTo>
                    <a:pt x="542352" y="17931"/>
                    <a:pt x="547480" y="15366"/>
                    <a:pt x="551327" y="11520"/>
                  </a:cubicBezTo>
                  <a:lnTo>
                    <a:pt x="565696" y="0"/>
                  </a:lnTo>
                  <a:lnTo>
                    <a:pt x="875731" y="0"/>
                  </a:lnTo>
                  <a:lnTo>
                    <a:pt x="876994" y="1263"/>
                  </a:lnTo>
                  <a:cubicBezTo>
                    <a:pt x="882123" y="15366"/>
                    <a:pt x="894944" y="24341"/>
                    <a:pt x="896227" y="39727"/>
                  </a:cubicBezTo>
                  <a:cubicBezTo>
                    <a:pt x="896227" y="43574"/>
                    <a:pt x="900073" y="46138"/>
                    <a:pt x="902637" y="48702"/>
                  </a:cubicBezTo>
                  <a:cubicBezTo>
                    <a:pt x="914177" y="60242"/>
                    <a:pt x="925716" y="70499"/>
                    <a:pt x="938537" y="82038"/>
                  </a:cubicBezTo>
                  <a:cubicBezTo>
                    <a:pt x="953923" y="96142"/>
                    <a:pt x="965463" y="111528"/>
                    <a:pt x="977002" y="128196"/>
                  </a:cubicBezTo>
                  <a:cubicBezTo>
                    <a:pt x="980848" y="133325"/>
                    <a:pt x="982131" y="142300"/>
                    <a:pt x="983413" y="148710"/>
                  </a:cubicBezTo>
                  <a:cubicBezTo>
                    <a:pt x="984695" y="152557"/>
                    <a:pt x="983413" y="158968"/>
                    <a:pt x="984695" y="162814"/>
                  </a:cubicBezTo>
                  <a:cubicBezTo>
                    <a:pt x="985977" y="166660"/>
                    <a:pt x="992388" y="169225"/>
                    <a:pt x="992388" y="171789"/>
                  </a:cubicBezTo>
                  <a:cubicBezTo>
                    <a:pt x="993670" y="176918"/>
                    <a:pt x="1009056" y="182046"/>
                    <a:pt x="993670" y="188457"/>
                  </a:cubicBezTo>
                  <a:cubicBezTo>
                    <a:pt x="996234" y="193586"/>
                    <a:pt x="1002645" y="197432"/>
                    <a:pt x="998799" y="203843"/>
                  </a:cubicBezTo>
                  <a:cubicBezTo>
                    <a:pt x="1009056" y="212818"/>
                    <a:pt x="1000081" y="228204"/>
                    <a:pt x="1012902" y="235897"/>
                  </a:cubicBezTo>
                  <a:cubicBezTo>
                    <a:pt x="994952" y="244872"/>
                    <a:pt x="994952" y="244872"/>
                    <a:pt x="1009056" y="257694"/>
                  </a:cubicBezTo>
                  <a:cubicBezTo>
                    <a:pt x="1011620" y="269233"/>
                    <a:pt x="998799" y="270515"/>
                    <a:pt x="994952" y="279490"/>
                  </a:cubicBezTo>
                  <a:cubicBezTo>
                    <a:pt x="1000081" y="280772"/>
                    <a:pt x="1005210" y="280772"/>
                    <a:pt x="1009056" y="280772"/>
                  </a:cubicBezTo>
                  <a:cubicBezTo>
                    <a:pt x="1010338" y="289747"/>
                    <a:pt x="1003927" y="294876"/>
                    <a:pt x="1000081" y="301287"/>
                  </a:cubicBezTo>
                  <a:cubicBezTo>
                    <a:pt x="996234" y="301287"/>
                    <a:pt x="992388" y="300005"/>
                    <a:pt x="991106" y="301287"/>
                  </a:cubicBezTo>
                  <a:lnTo>
                    <a:pt x="991106" y="311384"/>
                  </a:lnTo>
                  <a:lnTo>
                    <a:pt x="989824" y="312826"/>
                  </a:lnTo>
                  <a:lnTo>
                    <a:pt x="990955" y="315089"/>
                  </a:lnTo>
                  <a:lnTo>
                    <a:pt x="989824" y="332059"/>
                  </a:lnTo>
                  <a:cubicBezTo>
                    <a:pt x="994312" y="328213"/>
                    <a:pt x="994953" y="324687"/>
                    <a:pt x="994151" y="321481"/>
                  </a:cubicBezTo>
                  <a:lnTo>
                    <a:pt x="990955" y="315089"/>
                  </a:lnTo>
                  <a:lnTo>
                    <a:pt x="991106" y="312826"/>
                  </a:lnTo>
                  <a:lnTo>
                    <a:pt x="991106" y="311384"/>
                  </a:lnTo>
                  <a:lnTo>
                    <a:pt x="1000081" y="301287"/>
                  </a:lnTo>
                  <a:cubicBezTo>
                    <a:pt x="1006492" y="314108"/>
                    <a:pt x="1005210" y="326930"/>
                    <a:pt x="994952" y="337187"/>
                  </a:cubicBezTo>
                  <a:cubicBezTo>
                    <a:pt x="991106" y="342316"/>
                    <a:pt x="987259" y="346162"/>
                    <a:pt x="983413" y="350009"/>
                  </a:cubicBezTo>
                  <a:cubicBezTo>
                    <a:pt x="982131" y="364112"/>
                    <a:pt x="980848" y="376934"/>
                    <a:pt x="978284" y="389756"/>
                  </a:cubicBezTo>
                  <a:cubicBezTo>
                    <a:pt x="971874" y="394884"/>
                    <a:pt x="965463" y="400013"/>
                    <a:pt x="957770" y="407706"/>
                  </a:cubicBezTo>
                  <a:cubicBezTo>
                    <a:pt x="959052" y="411552"/>
                    <a:pt x="961616" y="417963"/>
                    <a:pt x="962898" y="421809"/>
                  </a:cubicBezTo>
                  <a:cubicBezTo>
                    <a:pt x="953923" y="429502"/>
                    <a:pt x="943666" y="429502"/>
                    <a:pt x="941102" y="439759"/>
                  </a:cubicBezTo>
                  <a:cubicBezTo>
                    <a:pt x="943666" y="442324"/>
                    <a:pt x="946230" y="444888"/>
                    <a:pt x="948795" y="448735"/>
                  </a:cubicBezTo>
                  <a:cubicBezTo>
                    <a:pt x="941102" y="458992"/>
                    <a:pt x="929562" y="462838"/>
                    <a:pt x="915459" y="462838"/>
                  </a:cubicBezTo>
                  <a:cubicBezTo>
                    <a:pt x="912894" y="466685"/>
                    <a:pt x="910330" y="471813"/>
                    <a:pt x="907766" y="475660"/>
                  </a:cubicBezTo>
                  <a:cubicBezTo>
                    <a:pt x="912894" y="478224"/>
                    <a:pt x="916741" y="478224"/>
                    <a:pt x="921870" y="478224"/>
                  </a:cubicBezTo>
                  <a:cubicBezTo>
                    <a:pt x="920587" y="482070"/>
                    <a:pt x="918023" y="485917"/>
                    <a:pt x="916741" y="489763"/>
                  </a:cubicBezTo>
                  <a:cubicBezTo>
                    <a:pt x="912894" y="488481"/>
                    <a:pt x="907766" y="485917"/>
                    <a:pt x="903919" y="485917"/>
                  </a:cubicBezTo>
                  <a:cubicBezTo>
                    <a:pt x="900073" y="485917"/>
                    <a:pt x="894944" y="488481"/>
                    <a:pt x="891098" y="491046"/>
                  </a:cubicBezTo>
                  <a:cubicBezTo>
                    <a:pt x="892380" y="494892"/>
                    <a:pt x="892380" y="497456"/>
                    <a:pt x="893662" y="500021"/>
                  </a:cubicBezTo>
                  <a:cubicBezTo>
                    <a:pt x="889816" y="500021"/>
                    <a:pt x="884687" y="500021"/>
                    <a:pt x="880841" y="500021"/>
                  </a:cubicBezTo>
                  <a:cubicBezTo>
                    <a:pt x="880841" y="502585"/>
                    <a:pt x="879558" y="503867"/>
                    <a:pt x="879558" y="505149"/>
                  </a:cubicBezTo>
                  <a:cubicBezTo>
                    <a:pt x="880841" y="512842"/>
                    <a:pt x="879558" y="515407"/>
                    <a:pt x="873148" y="514124"/>
                  </a:cubicBezTo>
                  <a:cubicBezTo>
                    <a:pt x="869301" y="519253"/>
                    <a:pt x="866737" y="516689"/>
                    <a:pt x="865455" y="515407"/>
                  </a:cubicBezTo>
                  <a:cubicBezTo>
                    <a:pt x="865455" y="514124"/>
                    <a:pt x="865455" y="512842"/>
                    <a:pt x="865455" y="511560"/>
                  </a:cubicBezTo>
                  <a:cubicBezTo>
                    <a:pt x="865455" y="510278"/>
                    <a:pt x="865455" y="508996"/>
                    <a:pt x="866737" y="507714"/>
                  </a:cubicBezTo>
                  <a:cubicBezTo>
                    <a:pt x="865455" y="507714"/>
                    <a:pt x="864173" y="507714"/>
                    <a:pt x="862890" y="507714"/>
                  </a:cubicBezTo>
                  <a:cubicBezTo>
                    <a:pt x="862890" y="508996"/>
                    <a:pt x="862890" y="510278"/>
                    <a:pt x="862890" y="511560"/>
                  </a:cubicBezTo>
                  <a:cubicBezTo>
                    <a:pt x="864173" y="512842"/>
                    <a:pt x="864173" y="514124"/>
                    <a:pt x="865455" y="515407"/>
                  </a:cubicBezTo>
                  <a:cubicBezTo>
                    <a:pt x="865455" y="515407"/>
                    <a:pt x="864173" y="516689"/>
                    <a:pt x="864173" y="516689"/>
                  </a:cubicBezTo>
                  <a:cubicBezTo>
                    <a:pt x="859044" y="521817"/>
                    <a:pt x="855197" y="530793"/>
                    <a:pt x="848787" y="533357"/>
                  </a:cubicBezTo>
                  <a:cubicBezTo>
                    <a:pt x="841094" y="535921"/>
                    <a:pt x="835965" y="541050"/>
                    <a:pt x="829554" y="546178"/>
                  </a:cubicBezTo>
                  <a:cubicBezTo>
                    <a:pt x="820579" y="551307"/>
                    <a:pt x="811604" y="550025"/>
                    <a:pt x="802629" y="548743"/>
                  </a:cubicBezTo>
                  <a:cubicBezTo>
                    <a:pt x="785961" y="544896"/>
                    <a:pt x="785961" y="543614"/>
                    <a:pt x="776986" y="560282"/>
                  </a:cubicBezTo>
                  <a:cubicBezTo>
                    <a:pt x="776986" y="560282"/>
                    <a:pt x="775704" y="561564"/>
                    <a:pt x="775704" y="561564"/>
                  </a:cubicBezTo>
                  <a:cubicBezTo>
                    <a:pt x="766729" y="557718"/>
                    <a:pt x="764164" y="557718"/>
                    <a:pt x="757754" y="562846"/>
                  </a:cubicBezTo>
                  <a:cubicBezTo>
                    <a:pt x="755190" y="565411"/>
                    <a:pt x="755190" y="566693"/>
                    <a:pt x="759036" y="575668"/>
                  </a:cubicBezTo>
                  <a:cubicBezTo>
                    <a:pt x="751343" y="576950"/>
                    <a:pt x="743650" y="584643"/>
                    <a:pt x="735957" y="575668"/>
                  </a:cubicBezTo>
                  <a:cubicBezTo>
                    <a:pt x="734675" y="574386"/>
                    <a:pt x="729546" y="576950"/>
                    <a:pt x="725700" y="578232"/>
                  </a:cubicBezTo>
                  <a:cubicBezTo>
                    <a:pt x="725700" y="574386"/>
                    <a:pt x="724417" y="570539"/>
                    <a:pt x="724417" y="566693"/>
                  </a:cubicBezTo>
                  <a:cubicBezTo>
                    <a:pt x="711596" y="569257"/>
                    <a:pt x="706467" y="579514"/>
                    <a:pt x="700057" y="585925"/>
                  </a:cubicBezTo>
                  <a:cubicBezTo>
                    <a:pt x="694928" y="587207"/>
                    <a:pt x="692364" y="582079"/>
                    <a:pt x="685953" y="585925"/>
                  </a:cubicBezTo>
                  <a:cubicBezTo>
                    <a:pt x="678260" y="591054"/>
                    <a:pt x="669285" y="593618"/>
                    <a:pt x="660310" y="596183"/>
                  </a:cubicBezTo>
                  <a:cubicBezTo>
                    <a:pt x="652617" y="598747"/>
                    <a:pt x="647488" y="594900"/>
                    <a:pt x="644924" y="587207"/>
                  </a:cubicBezTo>
                  <a:cubicBezTo>
                    <a:pt x="639796" y="589772"/>
                    <a:pt x="634667" y="592336"/>
                    <a:pt x="630820" y="593618"/>
                  </a:cubicBezTo>
                  <a:cubicBezTo>
                    <a:pt x="626974" y="594900"/>
                    <a:pt x="621845" y="596183"/>
                    <a:pt x="616717" y="597464"/>
                  </a:cubicBezTo>
                  <a:cubicBezTo>
                    <a:pt x="616717" y="602593"/>
                    <a:pt x="616717" y="606440"/>
                    <a:pt x="616717" y="611568"/>
                  </a:cubicBezTo>
                  <a:lnTo>
                    <a:pt x="617871" y="621954"/>
                  </a:lnTo>
                  <a:lnTo>
                    <a:pt x="612870" y="626954"/>
                  </a:lnTo>
                  <a:cubicBezTo>
                    <a:pt x="610306" y="624390"/>
                    <a:pt x="609024" y="623107"/>
                    <a:pt x="606459" y="620543"/>
                  </a:cubicBezTo>
                  <a:cubicBezTo>
                    <a:pt x="602613" y="623107"/>
                    <a:pt x="601331" y="626954"/>
                    <a:pt x="603895" y="630800"/>
                  </a:cubicBezTo>
                  <a:cubicBezTo>
                    <a:pt x="607742" y="634647"/>
                    <a:pt x="612870" y="638493"/>
                    <a:pt x="619281" y="642340"/>
                  </a:cubicBezTo>
                  <a:cubicBezTo>
                    <a:pt x="617999" y="644904"/>
                    <a:pt x="615434" y="647469"/>
                    <a:pt x="614152" y="651315"/>
                  </a:cubicBezTo>
                  <a:cubicBezTo>
                    <a:pt x="609024" y="647469"/>
                    <a:pt x="605177" y="644904"/>
                    <a:pt x="601331" y="642340"/>
                  </a:cubicBezTo>
                  <a:cubicBezTo>
                    <a:pt x="597484" y="647469"/>
                    <a:pt x="597484" y="651315"/>
                    <a:pt x="603895" y="653880"/>
                  </a:cubicBezTo>
                  <a:cubicBezTo>
                    <a:pt x="607742" y="655161"/>
                    <a:pt x="611588" y="656444"/>
                    <a:pt x="617999" y="659008"/>
                  </a:cubicBezTo>
                  <a:cubicBezTo>
                    <a:pt x="614152" y="664137"/>
                    <a:pt x="611588" y="667983"/>
                    <a:pt x="609024" y="670547"/>
                  </a:cubicBezTo>
                  <a:cubicBezTo>
                    <a:pt x="603895" y="670547"/>
                    <a:pt x="605177" y="666701"/>
                    <a:pt x="603895" y="664137"/>
                  </a:cubicBezTo>
                  <a:cubicBezTo>
                    <a:pt x="602613" y="662854"/>
                    <a:pt x="601331" y="662854"/>
                    <a:pt x="600049" y="662854"/>
                  </a:cubicBezTo>
                  <a:cubicBezTo>
                    <a:pt x="598766" y="662854"/>
                    <a:pt x="597484" y="665419"/>
                    <a:pt x="597484" y="665419"/>
                  </a:cubicBezTo>
                  <a:cubicBezTo>
                    <a:pt x="597484" y="669265"/>
                    <a:pt x="598766" y="674394"/>
                    <a:pt x="600049" y="678240"/>
                  </a:cubicBezTo>
                  <a:cubicBezTo>
                    <a:pt x="598766" y="688497"/>
                    <a:pt x="582099" y="691062"/>
                    <a:pt x="589791" y="703883"/>
                  </a:cubicBezTo>
                  <a:cubicBezTo>
                    <a:pt x="593638" y="702601"/>
                    <a:pt x="597484" y="701319"/>
                    <a:pt x="601331" y="698755"/>
                  </a:cubicBezTo>
                  <a:cubicBezTo>
                    <a:pt x="603895" y="707730"/>
                    <a:pt x="597484" y="711576"/>
                    <a:pt x="592356" y="717987"/>
                  </a:cubicBezTo>
                  <a:cubicBezTo>
                    <a:pt x="589791" y="714141"/>
                    <a:pt x="588509" y="710294"/>
                    <a:pt x="585945" y="706448"/>
                  </a:cubicBezTo>
                  <a:cubicBezTo>
                    <a:pt x="576970" y="705166"/>
                    <a:pt x="583380" y="714141"/>
                    <a:pt x="580816" y="716705"/>
                  </a:cubicBezTo>
                  <a:cubicBezTo>
                    <a:pt x="576970" y="719269"/>
                    <a:pt x="575688" y="723116"/>
                    <a:pt x="571841" y="726962"/>
                  </a:cubicBezTo>
                  <a:cubicBezTo>
                    <a:pt x="564148" y="735937"/>
                    <a:pt x="559020" y="747477"/>
                    <a:pt x="546198" y="751323"/>
                  </a:cubicBezTo>
                  <a:cubicBezTo>
                    <a:pt x="544916" y="761580"/>
                    <a:pt x="539787" y="771838"/>
                    <a:pt x="548763" y="780813"/>
                  </a:cubicBezTo>
                  <a:cubicBezTo>
                    <a:pt x="532094" y="793634"/>
                    <a:pt x="529530" y="811584"/>
                    <a:pt x="524402" y="828252"/>
                  </a:cubicBezTo>
                  <a:cubicBezTo>
                    <a:pt x="524402" y="829534"/>
                    <a:pt x="523119" y="830817"/>
                    <a:pt x="523119" y="832099"/>
                  </a:cubicBezTo>
                  <a:cubicBezTo>
                    <a:pt x="523119" y="832099"/>
                    <a:pt x="521837" y="833381"/>
                    <a:pt x="521837" y="833381"/>
                  </a:cubicBezTo>
                  <a:lnTo>
                    <a:pt x="520876" y="831458"/>
                  </a:lnTo>
                  <a:lnTo>
                    <a:pt x="521837" y="830817"/>
                  </a:lnTo>
                  <a:lnTo>
                    <a:pt x="520200" y="830490"/>
                  </a:lnTo>
                  <a:lnTo>
                    <a:pt x="505318" y="816752"/>
                  </a:lnTo>
                  <a:lnTo>
                    <a:pt x="505169" y="815431"/>
                  </a:lnTo>
                  <a:lnTo>
                    <a:pt x="504742" y="815289"/>
                  </a:lnTo>
                  <a:lnTo>
                    <a:pt x="519273" y="812867"/>
                  </a:lnTo>
                  <a:cubicBezTo>
                    <a:pt x="515426" y="806456"/>
                    <a:pt x="512862" y="801327"/>
                    <a:pt x="510298" y="796198"/>
                  </a:cubicBezTo>
                  <a:cubicBezTo>
                    <a:pt x="502605" y="800045"/>
                    <a:pt x="497476" y="803891"/>
                    <a:pt x="497476" y="812867"/>
                  </a:cubicBezTo>
                  <a:lnTo>
                    <a:pt x="504742" y="815289"/>
                  </a:lnTo>
                  <a:lnTo>
                    <a:pt x="503887" y="815431"/>
                  </a:lnTo>
                  <a:lnTo>
                    <a:pt x="505318" y="816752"/>
                  </a:lnTo>
                  <a:lnTo>
                    <a:pt x="506451" y="826810"/>
                  </a:lnTo>
                  <a:cubicBezTo>
                    <a:pt x="507733" y="828573"/>
                    <a:pt x="510298" y="828893"/>
                    <a:pt x="515426" y="829534"/>
                  </a:cubicBezTo>
                  <a:lnTo>
                    <a:pt x="520200" y="830490"/>
                  </a:lnTo>
                  <a:lnTo>
                    <a:pt x="520555" y="830817"/>
                  </a:lnTo>
                  <a:lnTo>
                    <a:pt x="520876" y="831458"/>
                  </a:lnTo>
                  <a:lnTo>
                    <a:pt x="515587" y="834984"/>
                  </a:lnTo>
                  <a:cubicBezTo>
                    <a:pt x="513504" y="836266"/>
                    <a:pt x="511580" y="837869"/>
                    <a:pt x="510298" y="841074"/>
                  </a:cubicBezTo>
                  <a:cubicBezTo>
                    <a:pt x="505169" y="859024"/>
                    <a:pt x="487219" y="861588"/>
                    <a:pt x="474397" y="870564"/>
                  </a:cubicBezTo>
                  <a:cubicBezTo>
                    <a:pt x="473115" y="871846"/>
                    <a:pt x="469269" y="869281"/>
                    <a:pt x="466705" y="867999"/>
                  </a:cubicBezTo>
                  <a:cubicBezTo>
                    <a:pt x="465422" y="867999"/>
                    <a:pt x="464140" y="869281"/>
                    <a:pt x="462858" y="870564"/>
                  </a:cubicBezTo>
                  <a:cubicBezTo>
                    <a:pt x="462858" y="871846"/>
                    <a:pt x="461576" y="874410"/>
                    <a:pt x="462858" y="874410"/>
                  </a:cubicBezTo>
                  <a:cubicBezTo>
                    <a:pt x="465422" y="878257"/>
                    <a:pt x="469269" y="880821"/>
                    <a:pt x="474397" y="884667"/>
                  </a:cubicBezTo>
                  <a:cubicBezTo>
                    <a:pt x="473115" y="887231"/>
                    <a:pt x="471833" y="891078"/>
                    <a:pt x="469269" y="893642"/>
                  </a:cubicBezTo>
                  <a:cubicBezTo>
                    <a:pt x="461576" y="898771"/>
                    <a:pt x="457729" y="905182"/>
                    <a:pt x="453883" y="912875"/>
                  </a:cubicBezTo>
                  <a:cubicBezTo>
                    <a:pt x="451319" y="918004"/>
                    <a:pt x="449716" y="922171"/>
                    <a:pt x="446030" y="924254"/>
                  </a:cubicBezTo>
                  <a:lnTo>
                    <a:pt x="426847" y="923197"/>
                  </a:lnTo>
                  <a:lnTo>
                    <a:pt x="426958" y="923132"/>
                  </a:lnTo>
                  <a:lnTo>
                    <a:pt x="426745" y="922705"/>
                  </a:lnTo>
                  <a:lnTo>
                    <a:pt x="444908" y="915439"/>
                  </a:lnTo>
                  <a:cubicBezTo>
                    <a:pt x="447472" y="914157"/>
                    <a:pt x="448754" y="909028"/>
                    <a:pt x="448754" y="905182"/>
                  </a:cubicBezTo>
                  <a:cubicBezTo>
                    <a:pt x="448754" y="902617"/>
                    <a:pt x="444908" y="900053"/>
                    <a:pt x="442343" y="900053"/>
                  </a:cubicBezTo>
                  <a:cubicBezTo>
                    <a:pt x="434651" y="900053"/>
                    <a:pt x="428240" y="902617"/>
                    <a:pt x="419265" y="903900"/>
                  </a:cubicBezTo>
                  <a:cubicBezTo>
                    <a:pt x="420547" y="909028"/>
                    <a:pt x="421829" y="911592"/>
                    <a:pt x="423111" y="915439"/>
                  </a:cubicBezTo>
                  <a:lnTo>
                    <a:pt x="426745" y="922705"/>
                  </a:lnTo>
                  <a:lnTo>
                    <a:pt x="425676" y="923132"/>
                  </a:lnTo>
                  <a:lnTo>
                    <a:pt x="426847" y="923197"/>
                  </a:lnTo>
                  <a:lnTo>
                    <a:pt x="418944" y="927780"/>
                  </a:lnTo>
                  <a:cubicBezTo>
                    <a:pt x="416700" y="929863"/>
                    <a:pt x="414777" y="932107"/>
                    <a:pt x="412854" y="933389"/>
                  </a:cubicBezTo>
                  <a:cubicBezTo>
                    <a:pt x="405161" y="935954"/>
                    <a:pt x="400032" y="935954"/>
                    <a:pt x="400032" y="946211"/>
                  </a:cubicBezTo>
                  <a:cubicBezTo>
                    <a:pt x="400032" y="947493"/>
                    <a:pt x="397468" y="950057"/>
                    <a:pt x="394904" y="950057"/>
                  </a:cubicBezTo>
                  <a:cubicBezTo>
                    <a:pt x="387211" y="953904"/>
                    <a:pt x="378236" y="953904"/>
                    <a:pt x="371825" y="959032"/>
                  </a:cubicBezTo>
                  <a:cubicBezTo>
                    <a:pt x="370543" y="960314"/>
                    <a:pt x="367979" y="957750"/>
                    <a:pt x="366696" y="956468"/>
                  </a:cubicBezTo>
                  <a:cubicBezTo>
                    <a:pt x="364132" y="956468"/>
                    <a:pt x="360286" y="955186"/>
                    <a:pt x="360286" y="955186"/>
                  </a:cubicBezTo>
                  <a:cubicBezTo>
                    <a:pt x="356439" y="969289"/>
                    <a:pt x="342335" y="966725"/>
                    <a:pt x="333360" y="969289"/>
                  </a:cubicBezTo>
                  <a:cubicBezTo>
                    <a:pt x="319257" y="973136"/>
                    <a:pt x="305153" y="974418"/>
                    <a:pt x="289767" y="975700"/>
                  </a:cubicBezTo>
                  <a:cubicBezTo>
                    <a:pt x="287203" y="975700"/>
                    <a:pt x="284639" y="975700"/>
                    <a:pt x="283356" y="975700"/>
                  </a:cubicBezTo>
                  <a:cubicBezTo>
                    <a:pt x="266688" y="971854"/>
                    <a:pt x="250020" y="974418"/>
                    <a:pt x="233352" y="970572"/>
                  </a:cubicBezTo>
                  <a:cubicBezTo>
                    <a:pt x="217966" y="968007"/>
                    <a:pt x="201298" y="965443"/>
                    <a:pt x="185912" y="961597"/>
                  </a:cubicBezTo>
                  <a:cubicBezTo>
                    <a:pt x="167962" y="956468"/>
                    <a:pt x="148730" y="951339"/>
                    <a:pt x="133344" y="938518"/>
                  </a:cubicBezTo>
                  <a:cubicBezTo>
                    <a:pt x="126934" y="933389"/>
                    <a:pt x="117958" y="935954"/>
                    <a:pt x="114112" y="926978"/>
                  </a:cubicBezTo>
                  <a:cubicBezTo>
                    <a:pt x="100008" y="926978"/>
                    <a:pt x="96162" y="911592"/>
                    <a:pt x="83340" y="907746"/>
                  </a:cubicBezTo>
                  <a:cubicBezTo>
                    <a:pt x="79494" y="906464"/>
                    <a:pt x="75647" y="902617"/>
                    <a:pt x="73083" y="898771"/>
                  </a:cubicBezTo>
                  <a:cubicBezTo>
                    <a:pt x="67954" y="892360"/>
                    <a:pt x="62826" y="885949"/>
                    <a:pt x="55133" y="882103"/>
                  </a:cubicBezTo>
                  <a:cubicBezTo>
                    <a:pt x="47440" y="879538"/>
                    <a:pt x="48722" y="866717"/>
                    <a:pt x="38465" y="867999"/>
                  </a:cubicBezTo>
                  <a:cubicBezTo>
                    <a:pt x="38465" y="867999"/>
                    <a:pt x="37183" y="867999"/>
                    <a:pt x="37183" y="866717"/>
                  </a:cubicBezTo>
                  <a:cubicBezTo>
                    <a:pt x="32054" y="855178"/>
                    <a:pt x="25643" y="844920"/>
                    <a:pt x="17950" y="835945"/>
                  </a:cubicBezTo>
                  <a:cubicBezTo>
                    <a:pt x="19232" y="825688"/>
                    <a:pt x="8975" y="820560"/>
                    <a:pt x="5129" y="812867"/>
                  </a:cubicBezTo>
                  <a:cubicBezTo>
                    <a:pt x="3847" y="809020"/>
                    <a:pt x="0" y="805174"/>
                    <a:pt x="0" y="802609"/>
                  </a:cubicBezTo>
                  <a:cubicBezTo>
                    <a:pt x="3847" y="785941"/>
                    <a:pt x="0" y="767991"/>
                    <a:pt x="10257" y="752605"/>
                  </a:cubicBezTo>
                  <a:cubicBezTo>
                    <a:pt x="12822" y="748759"/>
                    <a:pt x="14104" y="746194"/>
                    <a:pt x="14104" y="742348"/>
                  </a:cubicBezTo>
                  <a:cubicBezTo>
                    <a:pt x="19232" y="717987"/>
                    <a:pt x="30772" y="697473"/>
                    <a:pt x="48722" y="680804"/>
                  </a:cubicBezTo>
                  <a:cubicBezTo>
                    <a:pt x="53851" y="675676"/>
                    <a:pt x="57697" y="670547"/>
                    <a:pt x="60261" y="664137"/>
                  </a:cubicBezTo>
                  <a:cubicBezTo>
                    <a:pt x="65390" y="652597"/>
                    <a:pt x="73083" y="644904"/>
                    <a:pt x="84622" y="639776"/>
                  </a:cubicBezTo>
                  <a:cubicBezTo>
                    <a:pt x="94880" y="634647"/>
                    <a:pt x="101291" y="625672"/>
                    <a:pt x="108983" y="620543"/>
                  </a:cubicBezTo>
                  <a:cubicBezTo>
                    <a:pt x="125651" y="609004"/>
                    <a:pt x="143601" y="601311"/>
                    <a:pt x="165398" y="603875"/>
                  </a:cubicBezTo>
                  <a:cubicBezTo>
                    <a:pt x="167962" y="603875"/>
                    <a:pt x="171809" y="602593"/>
                    <a:pt x="174373" y="602593"/>
                  </a:cubicBezTo>
                  <a:cubicBezTo>
                    <a:pt x="185912" y="597464"/>
                    <a:pt x="197452" y="600029"/>
                    <a:pt x="206427" y="607722"/>
                  </a:cubicBezTo>
                  <a:cubicBezTo>
                    <a:pt x="210274" y="610286"/>
                    <a:pt x="214120" y="614133"/>
                    <a:pt x="217966" y="614133"/>
                  </a:cubicBezTo>
                  <a:cubicBezTo>
                    <a:pt x="229506" y="615415"/>
                    <a:pt x="237199" y="621826"/>
                    <a:pt x="244892" y="630800"/>
                  </a:cubicBezTo>
                  <a:cubicBezTo>
                    <a:pt x="251302" y="638493"/>
                    <a:pt x="258995" y="643622"/>
                    <a:pt x="269253" y="637211"/>
                  </a:cubicBezTo>
                  <a:cubicBezTo>
                    <a:pt x="271817" y="644904"/>
                    <a:pt x="270535" y="651315"/>
                    <a:pt x="264124" y="655161"/>
                  </a:cubicBezTo>
                  <a:lnTo>
                    <a:pt x="273760" y="659979"/>
                  </a:lnTo>
                  <a:lnTo>
                    <a:pt x="269253" y="667022"/>
                  </a:lnTo>
                  <a:lnTo>
                    <a:pt x="271531" y="675848"/>
                  </a:lnTo>
                  <a:lnTo>
                    <a:pt x="265406" y="679523"/>
                  </a:lnTo>
                  <a:cubicBezTo>
                    <a:pt x="264124" y="680804"/>
                    <a:pt x="262842" y="684651"/>
                    <a:pt x="264124" y="685933"/>
                  </a:cubicBezTo>
                  <a:cubicBezTo>
                    <a:pt x="265406" y="689780"/>
                    <a:pt x="274381" y="687215"/>
                    <a:pt x="273099" y="693626"/>
                  </a:cubicBezTo>
                  <a:cubicBezTo>
                    <a:pt x="273099" y="697473"/>
                    <a:pt x="270535" y="700037"/>
                    <a:pt x="269253" y="705166"/>
                  </a:cubicBezTo>
                  <a:cubicBezTo>
                    <a:pt x="274381" y="703883"/>
                    <a:pt x="279510" y="702601"/>
                    <a:pt x="283356" y="701319"/>
                  </a:cubicBezTo>
                  <a:cubicBezTo>
                    <a:pt x="285921" y="710294"/>
                    <a:pt x="275663" y="715423"/>
                    <a:pt x="276946" y="723116"/>
                  </a:cubicBezTo>
                  <a:cubicBezTo>
                    <a:pt x="275663" y="720551"/>
                    <a:pt x="274381" y="717987"/>
                    <a:pt x="273099" y="715423"/>
                  </a:cubicBezTo>
                  <a:cubicBezTo>
                    <a:pt x="269253" y="710294"/>
                    <a:pt x="267971" y="710294"/>
                    <a:pt x="261560" y="717987"/>
                  </a:cubicBezTo>
                  <a:cubicBezTo>
                    <a:pt x="258995" y="721834"/>
                    <a:pt x="255149" y="725680"/>
                    <a:pt x="252585" y="730809"/>
                  </a:cubicBezTo>
                  <a:cubicBezTo>
                    <a:pt x="252585" y="730809"/>
                    <a:pt x="253867" y="733373"/>
                    <a:pt x="255149" y="734655"/>
                  </a:cubicBezTo>
                  <a:cubicBezTo>
                    <a:pt x="256431" y="734655"/>
                    <a:pt x="258995" y="734655"/>
                    <a:pt x="258995" y="733373"/>
                  </a:cubicBezTo>
                  <a:cubicBezTo>
                    <a:pt x="260278" y="728244"/>
                    <a:pt x="260278" y="723116"/>
                    <a:pt x="261560" y="717987"/>
                  </a:cubicBezTo>
                  <a:cubicBezTo>
                    <a:pt x="265406" y="733373"/>
                    <a:pt x="280792" y="739784"/>
                    <a:pt x="292332" y="750041"/>
                  </a:cubicBezTo>
                  <a:cubicBezTo>
                    <a:pt x="288485" y="756452"/>
                    <a:pt x="283356" y="743630"/>
                    <a:pt x="279510" y="751323"/>
                  </a:cubicBezTo>
                  <a:cubicBezTo>
                    <a:pt x="276946" y="757734"/>
                    <a:pt x="271817" y="751323"/>
                    <a:pt x="267971" y="752605"/>
                  </a:cubicBezTo>
                  <a:lnTo>
                    <a:pt x="269253" y="752605"/>
                  </a:lnTo>
                  <a:cubicBezTo>
                    <a:pt x="266688" y="751323"/>
                    <a:pt x="264124" y="751323"/>
                    <a:pt x="260278" y="750041"/>
                  </a:cubicBezTo>
                  <a:cubicBezTo>
                    <a:pt x="261560" y="748759"/>
                    <a:pt x="262842" y="748759"/>
                    <a:pt x="264124" y="747477"/>
                  </a:cubicBezTo>
                  <a:cubicBezTo>
                    <a:pt x="262842" y="747477"/>
                    <a:pt x="261560" y="748759"/>
                    <a:pt x="260278" y="748759"/>
                  </a:cubicBezTo>
                  <a:cubicBezTo>
                    <a:pt x="255149" y="755170"/>
                    <a:pt x="250020" y="761580"/>
                    <a:pt x="244892" y="769273"/>
                  </a:cubicBezTo>
                  <a:cubicBezTo>
                    <a:pt x="243609" y="757734"/>
                    <a:pt x="232070" y="761580"/>
                    <a:pt x="225659" y="756452"/>
                  </a:cubicBezTo>
                  <a:cubicBezTo>
                    <a:pt x="219249" y="762863"/>
                    <a:pt x="214120" y="767991"/>
                    <a:pt x="207709" y="773120"/>
                  </a:cubicBezTo>
                  <a:cubicBezTo>
                    <a:pt x="200016" y="770555"/>
                    <a:pt x="192323" y="765427"/>
                    <a:pt x="184631" y="765427"/>
                  </a:cubicBezTo>
                  <a:cubicBezTo>
                    <a:pt x="175655" y="765427"/>
                    <a:pt x="167962" y="764145"/>
                    <a:pt x="161552" y="757734"/>
                  </a:cubicBezTo>
                  <a:cubicBezTo>
                    <a:pt x="156423" y="761580"/>
                    <a:pt x="152577" y="764145"/>
                    <a:pt x="144884" y="769273"/>
                  </a:cubicBezTo>
                  <a:cubicBezTo>
                    <a:pt x="148730" y="760298"/>
                    <a:pt x="150012" y="756452"/>
                    <a:pt x="151295" y="751323"/>
                  </a:cubicBezTo>
                  <a:cubicBezTo>
                    <a:pt x="147448" y="751323"/>
                    <a:pt x="146166" y="751323"/>
                    <a:pt x="144884" y="752605"/>
                  </a:cubicBezTo>
                  <a:cubicBezTo>
                    <a:pt x="141037" y="756452"/>
                    <a:pt x="137191" y="760298"/>
                    <a:pt x="134626" y="764145"/>
                  </a:cubicBezTo>
                  <a:cubicBezTo>
                    <a:pt x="132062" y="766709"/>
                    <a:pt x="126934" y="766709"/>
                    <a:pt x="126934" y="764145"/>
                  </a:cubicBezTo>
                  <a:cubicBezTo>
                    <a:pt x="126934" y="762863"/>
                    <a:pt x="128215" y="759016"/>
                    <a:pt x="129498" y="759016"/>
                  </a:cubicBezTo>
                  <a:cubicBezTo>
                    <a:pt x="138473" y="755170"/>
                    <a:pt x="135908" y="747477"/>
                    <a:pt x="134626" y="738501"/>
                  </a:cubicBezTo>
                  <a:cubicBezTo>
                    <a:pt x="128215" y="746194"/>
                    <a:pt x="125651" y="755170"/>
                    <a:pt x="120523" y="757734"/>
                  </a:cubicBezTo>
                  <a:cubicBezTo>
                    <a:pt x="115394" y="759016"/>
                    <a:pt x="116676" y="773120"/>
                    <a:pt x="107701" y="765427"/>
                  </a:cubicBezTo>
                  <a:cubicBezTo>
                    <a:pt x="105137" y="773120"/>
                    <a:pt x="98726" y="775684"/>
                    <a:pt x="88469" y="778248"/>
                  </a:cubicBezTo>
                  <a:cubicBezTo>
                    <a:pt x="91033" y="771838"/>
                    <a:pt x="92315" y="767991"/>
                    <a:pt x="93598" y="764145"/>
                  </a:cubicBezTo>
                  <a:cubicBezTo>
                    <a:pt x="94880" y="759016"/>
                    <a:pt x="91033" y="759016"/>
                    <a:pt x="87187" y="759016"/>
                  </a:cubicBezTo>
                  <a:cubicBezTo>
                    <a:pt x="80776" y="770555"/>
                    <a:pt x="70519" y="782095"/>
                    <a:pt x="65390" y="800045"/>
                  </a:cubicBezTo>
                  <a:cubicBezTo>
                    <a:pt x="75647" y="793634"/>
                    <a:pt x="83340" y="788506"/>
                    <a:pt x="92315" y="783377"/>
                  </a:cubicBezTo>
                  <a:cubicBezTo>
                    <a:pt x="93598" y="793634"/>
                    <a:pt x="85905" y="796198"/>
                    <a:pt x="82058" y="800045"/>
                  </a:cubicBezTo>
                  <a:cubicBezTo>
                    <a:pt x="78212" y="803891"/>
                    <a:pt x="69237" y="802609"/>
                    <a:pt x="69237" y="811584"/>
                  </a:cubicBezTo>
                  <a:cubicBezTo>
                    <a:pt x="75647" y="812867"/>
                    <a:pt x="82058" y="816713"/>
                    <a:pt x="84622" y="825688"/>
                  </a:cubicBezTo>
                  <a:cubicBezTo>
                    <a:pt x="91033" y="823124"/>
                    <a:pt x="97444" y="821841"/>
                    <a:pt x="101291" y="816713"/>
                  </a:cubicBezTo>
                  <a:cubicBezTo>
                    <a:pt x="103855" y="814149"/>
                    <a:pt x="103855" y="807738"/>
                    <a:pt x="105137" y="801327"/>
                  </a:cubicBezTo>
                  <a:cubicBezTo>
                    <a:pt x="110265" y="803891"/>
                    <a:pt x="114112" y="806456"/>
                    <a:pt x="116676" y="807738"/>
                  </a:cubicBezTo>
                  <a:cubicBezTo>
                    <a:pt x="121805" y="823124"/>
                    <a:pt x="117958" y="835945"/>
                    <a:pt x="110265" y="850049"/>
                  </a:cubicBezTo>
                  <a:cubicBezTo>
                    <a:pt x="116676" y="852614"/>
                    <a:pt x="120523" y="853895"/>
                    <a:pt x="125651" y="857742"/>
                  </a:cubicBezTo>
                  <a:cubicBezTo>
                    <a:pt x="129498" y="860306"/>
                    <a:pt x="132062" y="864153"/>
                    <a:pt x="134626" y="866717"/>
                  </a:cubicBezTo>
                  <a:cubicBezTo>
                    <a:pt x="143601" y="861588"/>
                    <a:pt x="137191" y="857742"/>
                    <a:pt x="133344" y="853895"/>
                  </a:cubicBezTo>
                  <a:cubicBezTo>
                    <a:pt x="137191" y="851331"/>
                    <a:pt x="141037" y="848767"/>
                    <a:pt x="144884" y="846203"/>
                  </a:cubicBezTo>
                  <a:cubicBezTo>
                    <a:pt x="148730" y="850049"/>
                    <a:pt x="152577" y="853895"/>
                    <a:pt x="157705" y="856460"/>
                  </a:cubicBezTo>
                  <a:cubicBezTo>
                    <a:pt x="158988" y="860306"/>
                    <a:pt x="158988" y="864153"/>
                    <a:pt x="160269" y="867999"/>
                  </a:cubicBezTo>
                  <a:cubicBezTo>
                    <a:pt x="171809" y="870564"/>
                    <a:pt x="183348" y="873128"/>
                    <a:pt x="188477" y="885949"/>
                  </a:cubicBezTo>
                  <a:cubicBezTo>
                    <a:pt x="188477" y="887231"/>
                    <a:pt x="192323" y="889796"/>
                    <a:pt x="193605" y="888514"/>
                  </a:cubicBezTo>
                  <a:cubicBezTo>
                    <a:pt x="201298" y="887231"/>
                    <a:pt x="206427" y="892360"/>
                    <a:pt x="212838" y="893642"/>
                  </a:cubicBezTo>
                  <a:cubicBezTo>
                    <a:pt x="233352" y="898771"/>
                    <a:pt x="252585" y="905182"/>
                    <a:pt x="273099" y="909028"/>
                  </a:cubicBezTo>
                  <a:cubicBezTo>
                    <a:pt x="280792" y="910310"/>
                    <a:pt x="289767" y="909028"/>
                    <a:pt x="298742" y="907746"/>
                  </a:cubicBezTo>
                  <a:cubicBezTo>
                    <a:pt x="305153" y="907746"/>
                    <a:pt x="310282" y="906464"/>
                    <a:pt x="319257" y="905182"/>
                  </a:cubicBezTo>
                  <a:cubicBezTo>
                    <a:pt x="334642" y="893642"/>
                    <a:pt x="352593" y="882103"/>
                    <a:pt x="366696" y="867999"/>
                  </a:cubicBezTo>
                  <a:cubicBezTo>
                    <a:pt x="382082" y="853895"/>
                    <a:pt x="394904" y="837227"/>
                    <a:pt x="407725" y="820560"/>
                  </a:cubicBezTo>
                  <a:cubicBezTo>
                    <a:pt x="416700" y="810302"/>
                    <a:pt x="420547" y="796198"/>
                    <a:pt x="433369" y="788506"/>
                  </a:cubicBezTo>
                  <a:cubicBezTo>
                    <a:pt x="434651" y="787224"/>
                    <a:pt x="437215" y="784659"/>
                    <a:pt x="437215" y="783377"/>
                  </a:cubicBezTo>
                  <a:cubicBezTo>
                    <a:pt x="438497" y="770555"/>
                    <a:pt x="448754" y="765427"/>
                    <a:pt x="456447" y="757734"/>
                  </a:cubicBezTo>
                  <a:cubicBezTo>
                    <a:pt x="462858" y="751323"/>
                    <a:pt x="467987" y="744912"/>
                    <a:pt x="470551" y="737220"/>
                  </a:cubicBezTo>
                  <a:cubicBezTo>
                    <a:pt x="475680" y="724398"/>
                    <a:pt x="482090" y="711576"/>
                    <a:pt x="492348" y="702601"/>
                  </a:cubicBezTo>
                  <a:cubicBezTo>
                    <a:pt x="493630" y="701319"/>
                    <a:pt x="494912" y="698755"/>
                    <a:pt x="494912" y="696190"/>
                  </a:cubicBezTo>
                  <a:cubicBezTo>
                    <a:pt x="497476" y="685933"/>
                    <a:pt x="502605" y="678240"/>
                    <a:pt x="509016" y="670547"/>
                  </a:cubicBezTo>
                  <a:cubicBezTo>
                    <a:pt x="512862" y="665419"/>
                    <a:pt x="514144" y="656444"/>
                    <a:pt x="516709" y="647469"/>
                  </a:cubicBezTo>
                  <a:cubicBezTo>
                    <a:pt x="520555" y="646186"/>
                    <a:pt x="524402" y="643622"/>
                    <a:pt x="530812" y="641058"/>
                  </a:cubicBezTo>
                  <a:cubicBezTo>
                    <a:pt x="526966" y="629518"/>
                    <a:pt x="534659" y="621826"/>
                    <a:pt x="539787" y="611568"/>
                  </a:cubicBezTo>
                  <a:cubicBezTo>
                    <a:pt x="543634" y="602593"/>
                    <a:pt x="548763" y="592336"/>
                    <a:pt x="552609" y="583361"/>
                  </a:cubicBezTo>
                  <a:cubicBezTo>
                    <a:pt x="547480" y="580797"/>
                    <a:pt x="543634" y="578232"/>
                    <a:pt x="538505" y="575668"/>
                  </a:cubicBezTo>
                  <a:cubicBezTo>
                    <a:pt x="535941" y="573104"/>
                    <a:pt x="533376" y="573104"/>
                    <a:pt x="529530" y="574386"/>
                  </a:cubicBezTo>
                  <a:cubicBezTo>
                    <a:pt x="521837" y="576950"/>
                    <a:pt x="514144" y="578232"/>
                    <a:pt x="509016" y="570539"/>
                  </a:cubicBezTo>
                  <a:cubicBezTo>
                    <a:pt x="507733" y="569257"/>
                    <a:pt x="506451" y="569257"/>
                    <a:pt x="505169" y="569257"/>
                  </a:cubicBezTo>
                  <a:cubicBezTo>
                    <a:pt x="479526" y="571821"/>
                    <a:pt x="457729" y="561564"/>
                    <a:pt x="435933" y="552589"/>
                  </a:cubicBezTo>
                  <a:cubicBezTo>
                    <a:pt x="424393" y="548743"/>
                    <a:pt x="414136" y="541050"/>
                    <a:pt x="403879" y="535921"/>
                  </a:cubicBezTo>
                  <a:cubicBezTo>
                    <a:pt x="398750" y="533357"/>
                    <a:pt x="392339" y="530793"/>
                    <a:pt x="387211" y="529510"/>
                  </a:cubicBezTo>
                  <a:cubicBezTo>
                    <a:pt x="384646" y="528228"/>
                    <a:pt x="382082" y="528228"/>
                    <a:pt x="380800" y="526946"/>
                  </a:cubicBezTo>
                  <a:cubicBezTo>
                    <a:pt x="374389" y="515407"/>
                    <a:pt x="360286" y="516689"/>
                    <a:pt x="351311" y="508996"/>
                  </a:cubicBezTo>
                  <a:cubicBezTo>
                    <a:pt x="343618" y="502585"/>
                    <a:pt x="333360" y="498739"/>
                    <a:pt x="324385" y="493610"/>
                  </a:cubicBezTo>
                  <a:cubicBezTo>
                    <a:pt x="317975" y="489763"/>
                    <a:pt x="311564" y="484635"/>
                    <a:pt x="306435" y="479506"/>
                  </a:cubicBezTo>
                  <a:cubicBezTo>
                    <a:pt x="300025" y="474378"/>
                    <a:pt x="294896" y="469249"/>
                    <a:pt x="288485" y="465403"/>
                  </a:cubicBezTo>
                  <a:cubicBezTo>
                    <a:pt x="283356" y="461556"/>
                    <a:pt x="274381" y="460274"/>
                    <a:pt x="275663" y="451299"/>
                  </a:cubicBezTo>
                  <a:cubicBezTo>
                    <a:pt x="275663" y="451299"/>
                    <a:pt x="273099" y="448735"/>
                    <a:pt x="271817" y="448735"/>
                  </a:cubicBezTo>
                  <a:cubicBezTo>
                    <a:pt x="247456" y="442324"/>
                    <a:pt x="230788" y="423091"/>
                    <a:pt x="215402" y="405141"/>
                  </a:cubicBezTo>
                  <a:cubicBezTo>
                    <a:pt x="189759" y="374370"/>
                    <a:pt x="185912" y="364112"/>
                    <a:pt x="169245" y="323083"/>
                  </a:cubicBezTo>
                  <a:cubicBezTo>
                    <a:pt x="165398" y="314108"/>
                    <a:pt x="162834" y="305133"/>
                    <a:pt x="157705" y="298722"/>
                  </a:cubicBezTo>
                  <a:cubicBezTo>
                    <a:pt x="152577" y="292312"/>
                    <a:pt x="152577" y="285901"/>
                    <a:pt x="152577" y="279490"/>
                  </a:cubicBezTo>
                  <a:cubicBezTo>
                    <a:pt x="152577" y="275644"/>
                    <a:pt x="151295" y="271797"/>
                    <a:pt x="148730" y="269233"/>
                  </a:cubicBezTo>
                  <a:cubicBezTo>
                    <a:pt x="142319" y="261540"/>
                    <a:pt x="143601" y="255129"/>
                    <a:pt x="151295" y="248718"/>
                  </a:cubicBezTo>
                  <a:cubicBezTo>
                    <a:pt x="152577" y="247436"/>
                    <a:pt x="153859" y="244872"/>
                    <a:pt x="156423" y="242308"/>
                  </a:cubicBezTo>
                  <a:cubicBezTo>
                    <a:pt x="152577" y="241025"/>
                    <a:pt x="148730" y="241025"/>
                    <a:pt x="143601" y="239743"/>
                  </a:cubicBezTo>
                  <a:cubicBezTo>
                    <a:pt x="142319" y="235897"/>
                    <a:pt x="141037" y="232050"/>
                    <a:pt x="141037" y="226922"/>
                  </a:cubicBezTo>
                  <a:cubicBezTo>
                    <a:pt x="141037" y="219229"/>
                    <a:pt x="143601" y="211536"/>
                    <a:pt x="134626" y="206407"/>
                  </a:cubicBezTo>
                  <a:cubicBezTo>
                    <a:pt x="132062" y="203843"/>
                    <a:pt x="130780" y="197432"/>
                    <a:pt x="132062" y="193586"/>
                  </a:cubicBezTo>
                  <a:cubicBezTo>
                    <a:pt x="134626" y="183328"/>
                    <a:pt x="132062" y="171789"/>
                    <a:pt x="133344" y="161532"/>
                  </a:cubicBezTo>
                  <a:cubicBezTo>
                    <a:pt x="133344" y="153839"/>
                    <a:pt x="135908" y="144864"/>
                    <a:pt x="139755" y="137171"/>
                  </a:cubicBezTo>
                  <a:cubicBezTo>
                    <a:pt x="143601" y="129478"/>
                    <a:pt x="141037" y="120503"/>
                    <a:pt x="147448" y="114092"/>
                  </a:cubicBezTo>
                  <a:cubicBezTo>
                    <a:pt x="147448" y="114092"/>
                    <a:pt x="144884" y="107681"/>
                    <a:pt x="142319" y="103835"/>
                  </a:cubicBezTo>
                  <a:cubicBezTo>
                    <a:pt x="144884" y="97424"/>
                    <a:pt x="152577" y="93578"/>
                    <a:pt x="147448" y="84603"/>
                  </a:cubicBezTo>
                  <a:cubicBezTo>
                    <a:pt x="155141" y="62806"/>
                    <a:pt x="158988" y="39727"/>
                    <a:pt x="175655" y="21777"/>
                  </a:cubicBezTo>
                  <a:cubicBezTo>
                    <a:pt x="180143" y="17290"/>
                    <a:pt x="184631" y="12802"/>
                    <a:pt x="187996" y="7673"/>
                  </a:cubicBezTo>
                  <a:close/>
                </a:path>
              </a:pathLst>
            </a:custGeom>
            <a:solidFill>
              <a:srgbClr val="5E4013"/>
            </a:solidFill>
            <a:ln w="1282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zh-CN" altLang="en-US" dirty="0">
                <a:latin typeface="汉仪旗黑-50S" panose="00020600040101010101" pitchFamily="18" charset="-122"/>
                <a:ea typeface="汉仪旗黑-50S" panose="00020600040101010101" pitchFamily="18" charset="-122"/>
              </a:endParaRPr>
            </a:p>
          </p:txBody>
        </p:sp>
        <p:sp>
          <p:nvSpPr>
            <p:cNvPr id="181" name="任意多边形: 形状 180"/>
            <p:cNvSpPr/>
            <p:nvPr/>
          </p:nvSpPr>
          <p:spPr>
            <a:xfrm>
              <a:off x="9936481" y="794400"/>
              <a:ext cx="1201132" cy="1140351"/>
            </a:xfrm>
            <a:custGeom>
              <a:avLst/>
              <a:gdLst>
                <a:gd name="connsiteX0" fmla="*/ 126687 w 1201132"/>
                <a:gd name="connsiteY0" fmla="*/ 18466 h 1140351"/>
                <a:gd name="connsiteX1" fmla="*/ 127969 w 1201132"/>
                <a:gd name="connsiteY1" fmla="*/ 17184 h 1140351"/>
                <a:gd name="connsiteX2" fmla="*/ 147201 w 1201132"/>
                <a:gd name="connsiteY2" fmla="*/ 18466 h 1140351"/>
                <a:gd name="connsiteX3" fmla="*/ 147201 w 1201132"/>
                <a:gd name="connsiteY3" fmla="*/ 516 h 1140351"/>
                <a:gd name="connsiteX4" fmla="*/ 158741 w 1201132"/>
                <a:gd name="connsiteY4" fmla="*/ 8209 h 1140351"/>
                <a:gd name="connsiteX5" fmla="*/ 168998 w 1201132"/>
                <a:gd name="connsiteY5" fmla="*/ 1798 h 1140351"/>
                <a:gd name="connsiteX6" fmla="*/ 172844 w 1201132"/>
                <a:gd name="connsiteY6" fmla="*/ 37699 h 1140351"/>
                <a:gd name="connsiteX7" fmla="*/ 183102 w 1201132"/>
                <a:gd name="connsiteY7" fmla="*/ 17184 h 1140351"/>
                <a:gd name="connsiteX8" fmla="*/ 195923 w 1201132"/>
                <a:gd name="connsiteY8" fmla="*/ 33852 h 1140351"/>
                <a:gd name="connsiteX9" fmla="*/ 201052 w 1201132"/>
                <a:gd name="connsiteY9" fmla="*/ 21030 h 1140351"/>
                <a:gd name="connsiteX10" fmla="*/ 216438 w 1201132"/>
                <a:gd name="connsiteY10" fmla="*/ 31288 h 1140351"/>
                <a:gd name="connsiteX11" fmla="*/ 220284 w 1201132"/>
                <a:gd name="connsiteY11" fmla="*/ 42827 h 1140351"/>
                <a:gd name="connsiteX12" fmla="*/ 216438 w 1201132"/>
                <a:gd name="connsiteY12" fmla="*/ 31288 h 1140351"/>
                <a:gd name="connsiteX13" fmla="*/ 226695 w 1201132"/>
                <a:gd name="connsiteY13" fmla="*/ 47956 h 1140351"/>
                <a:gd name="connsiteX14" fmla="*/ 235670 w 1201132"/>
                <a:gd name="connsiteY14" fmla="*/ 44109 h 1140351"/>
                <a:gd name="connsiteX15" fmla="*/ 245927 w 1201132"/>
                <a:gd name="connsiteY15" fmla="*/ 51802 h 1140351"/>
                <a:gd name="connsiteX16" fmla="*/ 252338 w 1201132"/>
                <a:gd name="connsiteY16" fmla="*/ 77445 h 1140351"/>
                <a:gd name="connsiteX17" fmla="*/ 266442 w 1201132"/>
                <a:gd name="connsiteY17" fmla="*/ 76163 h 1140351"/>
                <a:gd name="connsiteX18" fmla="*/ 279263 w 1201132"/>
                <a:gd name="connsiteY18" fmla="*/ 83856 h 1140351"/>
                <a:gd name="connsiteX19" fmla="*/ 324139 w 1201132"/>
                <a:gd name="connsiteY19" fmla="*/ 106935 h 1140351"/>
                <a:gd name="connsiteX20" fmla="*/ 331832 w 1201132"/>
                <a:gd name="connsiteY20" fmla="*/ 117192 h 1140351"/>
                <a:gd name="connsiteX21" fmla="*/ 343371 w 1201132"/>
                <a:gd name="connsiteY21" fmla="*/ 119756 h 1140351"/>
                <a:gd name="connsiteX22" fmla="*/ 354911 w 1201132"/>
                <a:gd name="connsiteY22" fmla="*/ 127449 h 1140351"/>
                <a:gd name="connsiteX23" fmla="*/ 371578 w 1201132"/>
                <a:gd name="connsiteY23" fmla="*/ 135142 h 1140351"/>
                <a:gd name="connsiteX24" fmla="*/ 376707 w 1201132"/>
                <a:gd name="connsiteY24" fmla="*/ 138989 h 1140351"/>
                <a:gd name="connsiteX25" fmla="*/ 390811 w 1201132"/>
                <a:gd name="connsiteY25" fmla="*/ 147964 h 1140351"/>
                <a:gd name="connsiteX26" fmla="*/ 434404 w 1201132"/>
                <a:gd name="connsiteY26" fmla="*/ 167196 h 1140351"/>
                <a:gd name="connsiteX27" fmla="*/ 435686 w 1201132"/>
                <a:gd name="connsiteY27" fmla="*/ 177453 h 1140351"/>
                <a:gd name="connsiteX28" fmla="*/ 439533 w 1201132"/>
                <a:gd name="connsiteY28" fmla="*/ 178736 h 1140351"/>
                <a:gd name="connsiteX29" fmla="*/ 458765 w 1201132"/>
                <a:gd name="connsiteY29" fmla="*/ 182582 h 1140351"/>
                <a:gd name="connsiteX30" fmla="*/ 493383 w 1201132"/>
                <a:gd name="connsiteY30" fmla="*/ 196686 h 1140351"/>
                <a:gd name="connsiteX31" fmla="*/ 502358 w 1201132"/>
                <a:gd name="connsiteY31" fmla="*/ 219764 h 1140351"/>
                <a:gd name="connsiteX32" fmla="*/ 517744 w 1201132"/>
                <a:gd name="connsiteY32" fmla="*/ 210789 h 1140351"/>
                <a:gd name="connsiteX33" fmla="*/ 540823 w 1201132"/>
                <a:gd name="connsiteY33" fmla="*/ 235150 h 1140351"/>
                <a:gd name="connsiteX34" fmla="*/ 554926 w 1201132"/>
                <a:gd name="connsiteY34" fmla="*/ 226175 h 1140351"/>
                <a:gd name="connsiteX35" fmla="*/ 571594 w 1201132"/>
                <a:gd name="connsiteY35" fmla="*/ 237715 h 1140351"/>
                <a:gd name="connsiteX36" fmla="*/ 588263 w 1201132"/>
                <a:gd name="connsiteY36" fmla="*/ 247972 h 1140351"/>
                <a:gd name="connsiteX37" fmla="*/ 606213 w 1201132"/>
                <a:gd name="connsiteY37" fmla="*/ 256947 h 1140351"/>
                <a:gd name="connsiteX38" fmla="*/ 610059 w 1201132"/>
                <a:gd name="connsiteY38" fmla="*/ 258229 h 1140351"/>
                <a:gd name="connsiteX39" fmla="*/ 633138 w 1201132"/>
                <a:gd name="connsiteY39" fmla="*/ 271051 h 1140351"/>
                <a:gd name="connsiteX40" fmla="*/ 634420 w 1201132"/>
                <a:gd name="connsiteY40" fmla="*/ 272333 h 1140351"/>
                <a:gd name="connsiteX41" fmla="*/ 648524 w 1201132"/>
                <a:gd name="connsiteY41" fmla="*/ 271051 h 1140351"/>
                <a:gd name="connsiteX42" fmla="*/ 657499 w 1201132"/>
                <a:gd name="connsiteY42" fmla="*/ 285154 h 1140351"/>
                <a:gd name="connsiteX43" fmla="*/ 697246 w 1201132"/>
                <a:gd name="connsiteY43" fmla="*/ 312080 h 1140351"/>
                <a:gd name="connsiteX44" fmla="*/ 703657 w 1201132"/>
                <a:gd name="connsiteY44" fmla="*/ 303104 h 1140351"/>
                <a:gd name="connsiteX45" fmla="*/ 712631 w 1201132"/>
                <a:gd name="connsiteY45" fmla="*/ 309515 h 1140351"/>
                <a:gd name="connsiteX46" fmla="*/ 742122 w 1201132"/>
                <a:gd name="connsiteY46" fmla="*/ 319773 h 1140351"/>
                <a:gd name="connsiteX47" fmla="*/ 767765 w 1201132"/>
                <a:gd name="connsiteY47" fmla="*/ 335158 h 1140351"/>
                <a:gd name="connsiteX48" fmla="*/ 788279 w 1201132"/>
                <a:gd name="connsiteY48" fmla="*/ 344134 h 1140351"/>
                <a:gd name="connsiteX49" fmla="*/ 798536 w 1201132"/>
                <a:gd name="connsiteY49" fmla="*/ 349262 h 1140351"/>
                <a:gd name="connsiteX50" fmla="*/ 810076 w 1201132"/>
                <a:gd name="connsiteY50" fmla="*/ 356955 h 1140351"/>
                <a:gd name="connsiteX51" fmla="*/ 821615 w 1201132"/>
                <a:gd name="connsiteY51" fmla="*/ 364648 h 1140351"/>
                <a:gd name="connsiteX52" fmla="*/ 834436 w 1201132"/>
                <a:gd name="connsiteY52" fmla="*/ 369777 h 1140351"/>
                <a:gd name="connsiteX53" fmla="*/ 847258 w 1201132"/>
                <a:gd name="connsiteY53" fmla="*/ 378752 h 1140351"/>
                <a:gd name="connsiteX54" fmla="*/ 890851 w 1201132"/>
                <a:gd name="connsiteY54" fmla="*/ 399266 h 1140351"/>
                <a:gd name="connsiteX55" fmla="*/ 929316 w 1201132"/>
                <a:gd name="connsiteY55" fmla="*/ 423627 h 1140351"/>
                <a:gd name="connsiteX56" fmla="*/ 944702 w 1201132"/>
                <a:gd name="connsiteY56" fmla="*/ 432602 h 1140351"/>
                <a:gd name="connsiteX57" fmla="*/ 954959 w 1201132"/>
                <a:gd name="connsiteY57" fmla="*/ 441577 h 1140351"/>
                <a:gd name="connsiteX58" fmla="*/ 963934 w 1201132"/>
                <a:gd name="connsiteY58" fmla="*/ 447988 h 1140351"/>
                <a:gd name="connsiteX59" fmla="*/ 1019067 w 1201132"/>
                <a:gd name="connsiteY59" fmla="*/ 480042 h 1140351"/>
                <a:gd name="connsiteX60" fmla="*/ 1029324 w 1201132"/>
                <a:gd name="connsiteY60" fmla="*/ 485171 h 1140351"/>
                <a:gd name="connsiteX61" fmla="*/ 1037017 w 1201132"/>
                <a:gd name="connsiteY61" fmla="*/ 495428 h 1140351"/>
                <a:gd name="connsiteX62" fmla="*/ 1057531 w 1201132"/>
                <a:gd name="connsiteY62" fmla="*/ 494146 h 1140351"/>
                <a:gd name="connsiteX63" fmla="*/ 1062660 w 1201132"/>
                <a:gd name="connsiteY63" fmla="*/ 499274 h 1140351"/>
                <a:gd name="connsiteX64" fmla="*/ 1079328 w 1201132"/>
                <a:gd name="connsiteY64" fmla="*/ 512096 h 1140351"/>
                <a:gd name="connsiteX65" fmla="*/ 1098560 w 1201132"/>
                <a:gd name="connsiteY65" fmla="*/ 528764 h 1140351"/>
                <a:gd name="connsiteX66" fmla="*/ 1111382 w 1201132"/>
                <a:gd name="connsiteY66" fmla="*/ 526200 h 1140351"/>
                <a:gd name="connsiteX67" fmla="*/ 1115228 w 1201132"/>
                <a:gd name="connsiteY67" fmla="*/ 537739 h 1140351"/>
                <a:gd name="connsiteX68" fmla="*/ 1122921 w 1201132"/>
                <a:gd name="connsiteY68" fmla="*/ 533892 h 1140351"/>
                <a:gd name="connsiteX69" fmla="*/ 1130614 w 1201132"/>
                <a:gd name="connsiteY69" fmla="*/ 540303 h 1140351"/>
                <a:gd name="connsiteX70" fmla="*/ 1135742 w 1201132"/>
                <a:gd name="connsiteY70" fmla="*/ 554407 h 1140351"/>
                <a:gd name="connsiteX71" fmla="*/ 1140871 w 1201132"/>
                <a:gd name="connsiteY71" fmla="*/ 542868 h 1140351"/>
                <a:gd name="connsiteX72" fmla="*/ 1149847 w 1201132"/>
                <a:gd name="connsiteY72" fmla="*/ 546714 h 1140351"/>
                <a:gd name="connsiteX73" fmla="*/ 1172925 w 1201132"/>
                <a:gd name="connsiteY73" fmla="*/ 572357 h 1140351"/>
                <a:gd name="connsiteX74" fmla="*/ 1181900 w 1201132"/>
                <a:gd name="connsiteY74" fmla="*/ 609540 h 1140351"/>
                <a:gd name="connsiteX75" fmla="*/ 1176772 w 1201132"/>
                <a:gd name="connsiteY75" fmla="*/ 623643 h 1140351"/>
                <a:gd name="connsiteX76" fmla="*/ 1178054 w 1201132"/>
                <a:gd name="connsiteY76" fmla="*/ 636465 h 1140351"/>
                <a:gd name="connsiteX77" fmla="*/ 1187029 w 1201132"/>
                <a:gd name="connsiteY77" fmla="*/ 649286 h 1140351"/>
                <a:gd name="connsiteX78" fmla="*/ 1181900 w 1201132"/>
                <a:gd name="connsiteY78" fmla="*/ 656979 h 1140351"/>
                <a:gd name="connsiteX79" fmla="*/ 1181900 w 1201132"/>
                <a:gd name="connsiteY79" fmla="*/ 677494 h 1140351"/>
                <a:gd name="connsiteX80" fmla="*/ 1185747 w 1201132"/>
                <a:gd name="connsiteY80" fmla="*/ 708265 h 1140351"/>
                <a:gd name="connsiteX81" fmla="*/ 1183182 w 1201132"/>
                <a:gd name="connsiteY81" fmla="*/ 723651 h 1140351"/>
                <a:gd name="connsiteX82" fmla="*/ 1180618 w 1201132"/>
                <a:gd name="connsiteY82" fmla="*/ 737755 h 1140351"/>
                <a:gd name="connsiteX83" fmla="*/ 1183182 w 1201132"/>
                <a:gd name="connsiteY83" fmla="*/ 765962 h 1140351"/>
                <a:gd name="connsiteX84" fmla="*/ 1170361 w 1201132"/>
                <a:gd name="connsiteY84" fmla="*/ 771091 h 1140351"/>
                <a:gd name="connsiteX85" fmla="*/ 1183182 w 1201132"/>
                <a:gd name="connsiteY85" fmla="*/ 765962 h 1140351"/>
                <a:gd name="connsiteX86" fmla="*/ 1189593 w 1201132"/>
                <a:gd name="connsiteY86" fmla="*/ 783912 h 1140351"/>
                <a:gd name="connsiteX87" fmla="*/ 1189593 w 1201132"/>
                <a:gd name="connsiteY87" fmla="*/ 783912 h 1140351"/>
                <a:gd name="connsiteX88" fmla="*/ 1189593 w 1201132"/>
                <a:gd name="connsiteY88" fmla="*/ 786477 h 1140351"/>
                <a:gd name="connsiteX89" fmla="*/ 1192158 w 1201132"/>
                <a:gd name="connsiteY89" fmla="*/ 808274 h 1140351"/>
                <a:gd name="connsiteX90" fmla="*/ 1184465 w 1201132"/>
                <a:gd name="connsiteY90" fmla="*/ 827506 h 1140351"/>
                <a:gd name="connsiteX91" fmla="*/ 1184465 w 1201132"/>
                <a:gd name="connsiteY91" fmla="*/ 839045 h 1140351"/>
                <a:gd name="connsiteX92" fmla="*/ 1184465 w 1201132"/>
                <a:gd name="connsiteY92" fmla="*/ 839045 h 1140351"/>
                <a:gd name="connsiteX93" fmla="*/ 1184465 w 1201132"/>
                <a:gd name="connsiteY93" fmla="*/ 849302 h 1140351"/>
                <a:gd name="connsiteX94" fmla="*/ 1184465 w 1201132"/>
                <a:gd name="connsiteY94" fmla="*/ 849302 h 1140351"/>
                <a:gd name="connsiteX95" fmla="*/ 1190876 w 1201132"/>
                <a:gd name="connsiteY95" fmla="*/ 878792 h 1140351"/>
                <a:gd name="connsiteX96" fmla="*/ 1192158 w 1201132"/>
                <a:gd name="connsiteY96" fmla="*/ 887767 h 1140351"/>
                <a:gd name="connsiteX97" fmla="*/ 1197287 w 1201132"/>
                <a:gd name="connsiteY97" fmla="*/ 901871 h 1140351"/>
                <a:gd name="connsiteX98" fmla="*/ 1201133 w 1201132"/>
                <a:gd name="connsiteY98" fmla="*/ 914692 h 1140351"/>
                <a:gd name="connsiteX99" fmla="*/ 1192158 w 1201132"/>
                <a:gd name="connsiteY99" fmla="*/ 914692 h 1140351"/>
                <a:gd name="connsiteX100" fmla="*/ 1196004 w 1201132"/>
                <a:gd name="connsiteY100" fmla="*/ 932643 h 1140351"/>
                <a:gd name="connsiteX101" fmla="*/ 1196004 w 1201132"/>
                <a:gd name="connsiteY101" fmla="*/ 950593 h 1140351"/>
                <a:gd name="connsiteX102" fmla="*/ 1187029 w 1201132"/>
                <a:gd name="connsiteY102" fmla="*/ 967261 h 1140351"/>
                <a:gd name="connsiteX103" fmla="*/ 1176772 w 1201132"/>
                <a:gd name="connsiteY103" fmla="*/ 978800 h 1140351"/>
                <a:gd name="connsiteX104" fmla="*/ 1183182 w 1201132"/>
                <a:gd name="connsiteY104" fmla="*/ 982646 h 1140351"/>
                <a:gd name="connsiteX105" fmla="*/ 1174207 w 1201132"/>
                <a:gd name="connsiteY105" fmla="*/ 1019829 h 1140351"/>
                <a:gd name="connsiteX106" fmla="*/ 1139590 w 1201132"/>
                <a:gd name="connsiteY106" fmla="*/ 1068551 h 1140351"/>
                <a:gd name="connsiteX107" fmla="*/ 1093432 w 1201132"/>
                <a:gd name="connsiteY107" fmla="*/ 1110862 h 1140351"/>
                <a:gd name="connsiteX108" fmla="*/ 1034453 w 1201132"/>
                <a:gd name="connsiteY108" fmla="*/ 1137787 h 1140351"/>
                <a:gd name="connsiteX109" fmla="*/ 1015220 w 1201132"/>
                <a:gd name="connsiteY109" fmla="*/ 1137787 h 1140351"/>
                <a:gd name="connsiteX110" fmla="*/ 1001116 w 1201132"/>
                <a:gd name="connsiteY110" fmla="*/ 1140352 h 1140351"/>
                <a:gd name="connsiteX111" fmla="*/ 961370 w 1201132"/>
                <a:gd name="connsiteY111" fmla="*/ 1113426 h 1140351"/>
                <a:gd name="connsiteX112" fmla="*/ 963934 w 1201132"/>
                <a:gd name="connsiteY112" fmla="*/ 1092912 h 1140351"/>
                <a:gd name="connsiteX113" fmla="*/ 956241 w 1201132"/>
                <a:gd name="connsiteY113" fmla="*/ 1091630 h 1140351"/>
                <a:gd name="connsiteX114" fmla="*/ 953677 w 1201132"/>
                <a:gd name="connsiteY114" fmla="*/ 1086501 h 1140351"/>
                <a:gd name="connsiteX115" fmla="*/ 960088 w 1201132"/>
                <a:gd name="connsiteY115" fmla="*/ 1080090 h 1140351"/>
                <a:gd name="connsiteX116" fmla="*/ 958805 w 1201132"/>
                <a:gd name="connsiteY116" fmla="*/ 1055729 h 1140351"/>
                <a:gd name="connsiteX117" fmla="*/ 966499 w 1201132"/>
                <a:gd name="connsiteY117" fmla="*/ 1039062 h 1140351"/>
                <a:gd name="connsiteX118" fmla="*/ 984448 w 1201132"/>
                <a:gd name="connsiteY118" fmla="*/ 1010854 h 1140351"/>
                <a:gd name="connsiteX119" fmla="*/ 989577 w 1201132"/>
                <a:gd name="connsiteY119" fmla="*/ 1003161 h 1140351"/>
                <a:gd name="connsiteX120" fmla="*/ 1033170 w 1201132"/>
                <a:gd name="connsiteY120" fmla="*/ 962132 h 1140351"/>
                <a:gd name="connsiteX121" fmla="*/ 1037017 w 1201132"/>
                <a:gd name="connsiteY121" fmla="*/ 959568 h 1140351"/>
                <a:gd name="connsiteX122" fmla="*/ 1120357 w 1201132"/>
                <a:gd name="connsiteY122" fmla="*/ 927514 h 1140351"/>
                <a:gd name="connsiteX123" fmla="*/ 1134461 w 1201132"/>
                <a:gd name="connsiteY123" fmla="*/ 910846 h 1140351"/>
                <a:gd name="connsiteX124" fmla="*/ 1129332 w 1201132"/>
                <a:gd name="connsiteY124" fmla="*/ 871099 h 1140351"/>
                <a:gd name="connsiteX125" fmla="*/ 1130614 w 1201132"/>
                <a:gd name="connsiteY125" fmla="*/ 855713 h 1140351"/>
                <a:gd name="connsiteX126" fmla="*/ 1122921 w 1201132"/>
                <a:gd name="connsiteY126" fmla="*/ 796734 h 1140351"/>
                <a:gd name="connsiteX127" fmla="*/ 1128050 w 1201132"/>
                <a:gd name="connsiteY127" fmla="*/ 756988 h 1140351"/>
                <a:gd name="connsiteX128" fmla="*/ 1122921 w 1201132"/>
                <a:gd name="connsiteY128" fmla="*/ 717241 h 1140351"/>
                <a:gd name="connsiteX129" fmla="*/ 1122921 w 1201132"/>
                <a:gd name="connsiteY129" fmla="*/ 706983 h 1140351"/>
                <a:gd name="connsiteX130" fmla="*/ 1117793 w 1201132"/>
                <a:gd name="connsiteY130" fmla="*/ 681340 h 1140351"/>
                <a:gd name="connsiteX131" fmla="*/ 1115228 w 1201132"/>
                <a:gd name="connsiteY131" fmla="*/ 637747 h 1140351"/>
                <a:gd name="connsiteX132" fmla="*/ 1116510 w 1201132"/>
                <a:gd name="connsiteY132" fmla="*/ 603129 h 1140351"/>
                <a:gd name="connsiteX133" fmla="*/ 1106253 w 1201132"/>
                <a:gd name="connsiteY133" fmla="*/ 599282 h 1140351"/>
                <a:gd name="connsiteX134" fmla="*/ 1079328 w 1201132"/>
                <a:gd name="connsiteY134" fmla="*/ 583897 h 1140351"/>
                <a:gd name="connsiteX135" fmla="*/ 1056249 w 1201132"/>
                <a:gd name="connsiteY135" fmla="*/ 569793 h 1140351"/>
                <a:gd name="connsiteX136" fmla="*/ 1058813 w 1201132"/>
                <a:gd name="connsiteY136" fmla="*/ 559535 h 1140351"/>
                <a:gd name="connsiteX137" fmla="*/ 1043428 w 1201132"/>
                <a:gd name="connsiteY137" fmla="*/ 555689 h 1140351"/>
                <a:gd name="connsiteX138" fmla="*/ 1030606 w 1201132"/>
                <a:gd name="connsiteY138" fmla="*/ 554407 h 1140351"/>
                <a:gd name="connsiteX139" fmla="*/ 1008810 w 1201132"/>
                <a:gd name="connsiteY139" fmla="*/ 544150 h 1140351"/>
                <a:gd name="connsiteX140" fmla="*/ 1010091 w 1201132"/>
                <a:gd name="connsiteY140" fmla="*/ 537739 h 1140351"/>
                <a:gd name="connsiteX141" fmla="*/ 1008810 w 1201132"/>
                <a:gd name="connsiteY141" fmla="*/ 536457 h 1140351"/>
                <a:gd name="connsiteX142" fmla="*/ 1006245 w 1201132"/>
                <a:gd name="connsiteY142" fmla="*/ 539021 h 1140351"/>
                <a:gd name="connsiteX143" fmla="*/ 1008810 w 1201132"/>
                <a:gd name="connsiteY143" fmla="*/ 545432 h 1140351"/>
                <a:gd name="connsiteX144" fmla="*/ 974191 w 1201132"/>
                <a:gd name="connsiteY144" fmla="*/ 523635 h 1140351"/>
                <a:gd name="connsiteX145" fmla="*/ 962652 w 1201132"/>
                <a:gd name="connsiteY145" fmla="*/ 510814 h 1140351"/>
                <a:gd name="connsiteX146" fmla="*/ 924187 w 1201132"/>
                <a:gd name="connsiteY146" fmla="*/ 496710 h 1140351"/>
                <a:gd name="connsiteX147" fmla="*/ 861362 w 1201132"/>
                <a:gd name="connsiteY147" fmla="*/ 459527 h 1140351"/>
                <a:gd name="connsiteX148" fmla="*/ 803665 w 1201132"/>
                <a:gd name="connsiteY148" fmla="*/ 426191 h 1140351"/>
                <a:gd name="connsiteX149" fmla="*/ 785714 w 1201132"/>
                <a:gd name="connsiteY149" fmla="*/ 415934 h 1140351"/>
                <a:gd name="connsiteX150" fmla="*/ 743403 w 1201132"/>
                <a:gd name="connsiteY150" fmla="*/ 394137 h 1140351"/>
                <a:gd name="connsiteX151" fmla="*/ 731864 w 1201132"/>
                <a:gd name="connsiteY151" fmla="*/ 412088 h 1140351"/>
                <a:gd name="connsiteX152" fmla="*/ 731864 w 1201132"/>
                <a:gd name="connsiteY152" fmla="*/ 412088 h 1140351"/>
                <a:gd name="connsiteX153" fmla="*/ 719042 w 1201132"/>
                <a:gd name="connsiteY153" fmla="*/ 414652 h 1140351"/>
                <a:gd name="connsiteX154" fmla="*/ 731864 w 1201132"/>
                <a:gd name="connsiteY154" fmla="*/ 427474 h 1140351"/>
                <a:gd name="connsiteX155" fmla="*/ 731864 w 1201132"/>
                <a:gd name="connsiteY155" fmla="*/ 427474 h 1140351"/>
                <a:gd name="connsiteX156" fmla="*/ 717760 w 1201132"/>
                <a:gd name="connsiteY156" fmla="*/ 440295 h 1140351"/>
                <a:gd name="connsiteX157" fmla="*/ 729300 w 1201132"/>
                <a:gd name="connsiteY157" fmla="*/ 446706 h 1140351"/>
                <a:gd name="connsiteX158" fmla="*/ 735711 w 1201132"/>
                <a:gd name="connsiteY158" fmla="*/ 460810 h 1140351"/>
                <a:gd name="connsiteX159" fmla="*/ 724171 w 1201132"/>
                <a:gd name="connsiteY159" fmla="*/ 456963 h 1140351"/>
                <a:gd name="connsiteX160" fmla="*/ 721607 w 1201132"/>
                <a:gd name="connsiteY160" fmla="*/ 454399 h 1140351"/>
                <a:gd name="connsiteX161" fmla="*/ 720325 w 1201132"/>
                <a:gd name="connsiteY161" fmla="*/ 455681 h 1140351"/>
                <a:gd name="connsiteX162" fmla="*/ 725453 w 1201132"/>
                <a:gd name="connsiteY162" fmla="*/ 456963 h 1140351"/>
                <a:gd name="connsiteX163" fmla="*/ 720325 w 1201132"/>
                <a:gd name="connsiteY163" fmla="*/ 476195 h 1140351"/>
                <a:gd name="connsiteX164" fmla="*/ 724171 w 1201132"/>
                <a:gd name="connsiteY164" fmla="*/ 481324 h 1140351"/>
                <a:gd name="connsiteX165" fmla="*/ 724171 w 1201132"/>
                <a:gd name="connsiteY165" fmla="*/ 481324 h 1140351"/>
                <a:gd name="connsiteX166" fmla="*/ 724171 w 1201132"/>
                <a:gd name="connsiteY166" fmla="*/ 504403 h 1140351"/>
                <a:gd name="connsiteX167" fmla="*/ 716478 w 1201132"/>
                <a:gd name="connsiteY167" fmla="*/ 531328 h 1140351"/>
                <a:gd name="connsiteX168" fmla="*/ 731864 w 1201132"/>
                <a:gd name="connsiteY168" fmla="*/ 537739 h 1140351"/>
                <a:gd name="connsiteX169" fmla="*/ 730582 w 1201132"/>
                <a:gd name="connsiteY169" fmla="*/ 544150 h 1140351"/>
                <a:gd name="connsiteX170" fmla="*/ 726736 w 1201132"/>
                <a:gd name="connsiteY170" fmla="*/ 558254 h 1140351"/>
                <a:gd name="connsiteX171" fmla="*/ 724171 w 1201132"/>
                <a:gd name="connsiteY171" fmla="*/ 600564 h 1140351"/>
                <a:gd name="connsiteX172" fmla="*/ 734428 w 1201132"/>
                <a:gd name="connsiteY172" fmla="*/ 599282 h 1140351"/>
                <a:gd name="connsiteX173" fmla="*/ 730582 w 1201132"/>
                <a:gd name="connsiteY173" fmla="*/ 618515 h 1140351"/>
                <a:gd name="connsiteX174" fmla="*/ 735711 w 1201132"/>
                <a:gd name="connsiteY174" fmla="*/ 628772 h 1140351"/>
                <a:gd name="connsiteX175" fmla="*/ 742122 w 1201132"/>
                <a:gd name="connsiteY175" fmla="*/ 622361 h 1140351"/>
                <a:gd name="connsiteX176" fmla="*/ 742122 w 1201132"/>
                <a:gd name="connsiteY176" fmla="*/ 605693 h 1140351"/>
                <a:gd name="connsiteX177" fmla="*/ 733146 w 1201132"/>
                <a:gd name="connsiteY177" fmla="*/ 600564 h 1140351"/>
                <a:gd name="connsiteX178" fmla="*/ 735711 w 1201132"/>
                <a:gd name="connsiteY178" fmla="*/ 587743 h 1140351"/>
                <a:gd name="connsiteX179" fmla="*/ 747250 w 1201132"/>
                <a:gd name="connsiteY179" fmla="*/ 591589 h 1140351"/>
                <a:gd name="connsiteX180" fmla="*/ 751096 w 1201132"/>
                <a:gd name="connsiteY180" fmla="*/ 606975 h 1140351"/>
                <a:gd name="connsiteX181" fmla="*/ 748532 w 1201132"/>
                <a:gd name="connsiteY181" fmla="*/ 610822 h 1140351"/>
                <a:gd name="connsiteX182" fmla="*/ 744685 w 1201132"/>
                <a:gd name="connsiteY182" fmla="*/ 636465 h 1140351"/>
                <a:gd name="connsiteX183" fmla="*/ 740839 w 1201132"/>
                <a:gd name="connsiteY183" fmla="*/ 644158 h 1140351"/>
                <a:gd name="connsiteX184" fmla="*/ 749814 w 1201132"/>
                <a:gd name="connsiteY184" fmla="*/ 641594 h 1140351"/>
                <a:gd name="connsiteX185" fmla="*/ 744685 w 1201132"/>
                <a:gd name="connsiteY185" fmla="*/ 665954 h 1140351"/>
                <a:gd name="connsiteX186" fmla="*/ 738274 w 1201132"/>
                <a:gd name="connsiteY186" fmla="*/ 695444 h 1140351"/>
                <a:gd name="connsiteX187" fmla="*/ 736993 w 1201132"/>
                <a:gd name="connsiteY187" fmla="*/ 701855 h 1140351"/>
                <a:gd name="connsiteX188" fmla="*/ 742122 w 1201132"/>
                <a:gd name="connsiteY188" fmla="*/ 739037 h 1140351"/>
                <a:gd name="connsiteX189" fmla="*/ 748532 w 1201132"/>
                <a:gd name="connsiteY189" fmla="*/ 715958 h 1140351"/>
                <a:gd name="connsiteX190" fmla="*/ 760071 w 1201132"/>
                <a:gd name="connsiteY190" fmla="*/ 722369 h 1140351"/>
                <a:gd name="connsiteX191" fmla="*/ 753660 w 1201132"/>
                <a:gd name="connsiteY191" fmla="*/ 749295 h 1140351"/>
                <a:gd name="connsiteX192" fmla="*/ 743403 w 1201132"/>
                <a:gd name="connsiteY192" fmla="*/ 749295 h 1140351"/>
                <a:gd name="connsiteX193" fmla="*/ 744685 w 1201132"/>
                <a:gd name="connsiteY193" fmla="*/ 771091 h 1140351"/>
                <a:gd name="connsiteX194" fmla="*/ 754943 w 1201132"/>
                <a:gd name="connsiteY194" fmla="*/ 768527 h 1140351"/>
                <a:gd name="connsiteX195" fmla="*/ 763918 w 1201132"/>
                <a:gd name="connsiteY195" fmla="*/ 777502 h 1140351"/>
                <a:gd name="connsiteX196" fmla="*/ 763918 w 1201132"/>
                <a:gd name="connsiteY196" fmla="*/ 798016 h 1140351"/>
                <a:gd name="connsiteX197" fmla="*/ 767765 w 1201132"/>
                <a:gd name="connsiteY197" fmla="*/ 821095 h 1140351"/>
                <a:gd name="connsiteX198" fmla="*/ 751096 w 1201132"/>
                <a:gd name="connsiteY198" fmla="*/ 819813 h 1140351"/>
                <a:gd name="connsiteX199" fmla="*/ 754943 w 1201132"/>
                <a:gd name="connsiteY199" fmla="*/ 795452 h 1140351"/>
                <a:gd name="connsiteX200" fmla="*/ 753660 w 1201132"/>
                <a:gd name="connsiteY200" fmla="*/ 783912 h 1140351"/>
                <a:gd name="connsiteX201" fmla="*/ 743403 w 1201132"/>
                <a:gd name="connsiteY201" fmla="*/ 783912 h 1140351"/>
                <a:gd name="connsiteX202" fmla="*/ 745968 w 1201132"/>
                <a:gd name="connsiteY202" fmla="*/ 791605 h 1140351"/>
                <a:gd name="connsiteX203" fmla="*/ 744685 w 1201132"/>
                <a:gd name="connsiteY203" fmla="*/ 801863 h 1140351"/>
                <a:gd name="connsiteX204" fmla="*/ 751096 w 1201132"/>
                <a:gd name="connsiteY204" fmla="*/ 818531 h 1140351"/>
                <a:gd name="connsiteX205" fmla="*/ 763918 w 1201132"/>
                <a:gd name="connsiteY205" fmla="*/ 828788 h 1140351"/>
                <a:gd name="connsiteX206" fmla="*/ 760071 w 1201132"/>
                <a:gd name="connsiteY206" fmla="*/ 848020 h 1140351"/>
                <a:gd name="connsiteX207" fmla="*/ 771611 w 1201132"/>
                <a:gd name="connsiteY207" fmla="*/ 845456 h 1140351"/>
                <a:gd name="connsiteX208" fmla="*/ 776739 w 1201132"/>
                <a:gd name="connsiteY208" fmla="*/ 855713 h 1140351"/>
                <a:gd name="connsiteX209" fmla="*/ 770328 w 1201132"/>
                <a:gd name="connsiteY209" fmla="*/ 872381 h 1140351"/>
                <a:gd name="connsiteX210" fmla="*/ 779304 w 1201132"/>
                <a:gd name="connsiteY210" fmla="*/ 887767 h 1140351"/>
                <a:gd name="connsiteX211" fmla="*/ 772893 w 1201132"/>
                <a:gd name="connsiteY211" fmla="*/ 883921 h 1140351"/>
                <a:gd name="connsiteX212" fmla="*/ 754943 w 1201132"/>
                <a:gd name="connsiteY212" fmla="*/ 883921 h 1140351"/>
                <a:gd name="connsiteX213" fmla="*/ 765200 w 1201132"/>
                <a:gd name="connsiteY213" fmla="*/ 890332 h 1140351"/>
                <a:gd name="connsiteX214" fmla="*/ 771611 w 1201132"/>
                <a:gd name="connsiteY214" fmla="*/ 883921 h 1140351"/>
                <a:gd name="connsiteX215" fmla="*/ 775457 w 1201132"/>
                <a:gd name="connsiteY215" fmla="*/ 912128 h 1140351"/>
                <a:gd name="connsiteX216" fmla="*/ 786997 w 1201132"/>
                <a:gd name="connsiteY216" fmla="*/ 942900 h 1140351"/>
                <a:gd name="connsiteX217" fmla="*/ 799818 w 1201132"/>
                <a:gd name="connsiteY217" fmla="*/ 965979 h 1140351"/>
                <a:gd name="connsiteX218" fmla="*/ 798536 w 1201132"/>
                <a:gd name="connsiteY218" fmla="*/ 1004443 h 1140351"/>
                <a:gd name="connsiteX219" fmla="*/ 784432 w 1201132"/>
                <a:gd name="connsiteY219" fmla="*/ 1000597 h 1140351"/>
                <a:gd name="connsiteX220" fmla="*/ 786997 w 1201132"/>
                <a:gd name="connsiteY220" fmla="*/ 1015983 h 1140351"/>
                <a:gd name="connsiteX221" fmla="*/ 772893 w 1201132"/>
                <a:gd name="connsiteY221" fmla="*/ 1041626 h 1140351"/>
                <a:gd name="connsiteX222" fmla="*/ 769046 w 1201132"/>
                <a:gd name="connsiteY222" fmla="*/ 1051883 h 1140351"/>
                <a:gd name="connsiteX223" fmla="*/ 730582 w 1201132"/>
                <a:gd name="connsiteY223" fmla="*/ 1091630 h 1140351"/>
                <a:gd name="connsiteX224" fmla="*/ 635702 w 1201132"/>
                <a:gd name="connsiteY224" fmla="*/ 1133941 h 1140351"/>
                <a:gd name="connsiteX225" fmla="*/ 598520 w 1201132"/>
                <a:gd name="connsiteY225" fmla="*/ 1133941 h 1140351"/>
                <a:gd name="connsiteX226" fmla="*/ 584416 w 1201132"/>
                <a:gd name="connsiteY226" fmla="*/ 1131377 h 1140351"/>
                <a:gd name="connsiteX227" fmla="*/ 565184 w 1201132"/>
                <a:gd name="connsiteY227" fmla="*/ 1113426 h 1140351"/>
                <a:gd name="connsiteX228" fmla="*/ 554926 w 1201132"/>
                <a:gd name="connsiteY228" fmla="*/ 1082655 h 1140351"/>
                <a:gd name="connsiteX229" fmla="*/ 553645 w 1201132"/>
                <a:gd name="connsiteY229" fmla="*/ 1062140 h 1140351"/>
                <a:gd name="connsiteX230" fmla="*/ 554926 w 1201132"/>
                <a:gd name="connsiteY230" fmla="*/ 1048036 h 1140351"/>
                <a:gd name="connsiteX231" fmla="*/ 557491 w 1201132"/>
                <a:gd name="connsiteY231" fmla="*/ 1022393 h 1140351"/>
                <a:gd name="connsiteX232" fmla="*/ 567748 w 1201132"/>
                <a:gd name="connsiteY232" fmla="*/ 998032 h 1140351"/>
                <a:gd name="connsiteX233" fmla="*/ 598520 w 1201132"/>
                <a:gd name="connsiteY233" fmla="*/ 957003 h 1140351"/>
                <a:gd name="connsiteX234" fmla="*/ 652371 w 1201132"/>
                <a:gd name="connsiteY234" fmla="*/ 921103 h 1140351"/>
                <a:gd name="connsiteX235" fmla="*/ 672885 w 1201132"/>
                <a:gd name="connsiteY235" fmla="*/ 918539 h 1140351"/>
                <a:gd name="connsiteX236" fmla="*/ 694682 w 1201132"/>
                <a:gd name="connsiteY236" fmla="*/ 898025 h 1140351"/>
                <a:gd name="connsiteX237" fmla="*/ 689553 w 1201132"/>
                <a:gd name="connsiteY237" fmla="*/ 842892 h 1140351"/>
                <a:gd name="connsiteX238" fmla="*/ 688271 w 1201132"/>
                <a:gd name="connsiteY238" fmla="*/ 833917 h 1140351"/>
                <a:gd name="connsiteX239" fmla="*/ 685706 w 1201132"/>
                <a:gd name="connsiteY239" fmla="*/ 808274 h 1140351"/>
                <a:gd name="connsiteX240" fmla="*/ 684425 w 1201132"/>
                <a:gd name="connsiteY240" fmla="*/ 780066 h 1140351"/>
                <a:gd name="connsiteX241" fmla="*/ 683142 w 1201132"/>
                <a:gd name="connsiteY241" fmla="*/ 742884 h 1140351"/>
                <a:gd name="connsiteX242" fmla="*/ 681860 w 1201132"/>
                <a:gd name="connsiteY242" fmla="*/ 731344 h 1140351"/>
                <a:gd name="connsiteX243" fmla="*/ 675449 w 1201132"/>
                <a:gd name="connsiteY243" fmla="*/ 692880 h 1140351"/>
                <a:gd name="connsiteX244" fmla="*/ 671603 w 1201132"/>
                <a:gd name="connsiteY244" fmla="*/ 656979 h 1140351"/>
                <a:gd name="connsiteX245" fmla="*/ 669039 w 1201132"/>
                <a:gd name="connsiteY245" fmla="*/ 631336 h 1140351"/>
                <a:gd name="connsiteX246" fmla="*/ 666474 w 1201132"/>
                <a:gd name="connsiteY246" fmla="*/ 610822 h 1140351"/>
                <a:gd name="connsiteX247" fmla="*/ 674167 w 1201132"/>
                <a:gd name="connsiteY247" fmla="*/ 596718 h 1140351"/>
                <a:gd name="connsiteX248" fmla="*/ 678014 w 1201132"/>
                <a:gd name="connsiteY248" fmla="*/ 581332 h 1140351"/>
                <a:gd name="connsiteX249" fmla="*/ 674167 w 1201132"/>
                <a:gd name="connsiteY249" fmla="*/ 586461 h 1140351"/>
                <a:gd name="connsiteX250" fmla="*/ 671603 w 1201132"/>
                <a:gd name="connsiteY250" fmla="*/ 592871 h 1140351"/>
                <a:gd name="connsiteX251" fmla="*/ 667756 w 1201132"/>
                <a:gd name="connsiteY251" fmla="*/ 590307 h 1140351"/>
                <a:gd name="connsiteX252" fmla="*/ 666474 w 1201132"/>
                <a:gd name="connsiteY252" fmla="*/ 572357 h 1140351"/>
                <a:gd name="connsiteX253" fmla="*/ 663910 w 1201132"/>
                <a:gd name="connsiteY253" fmla="*/ 545432 h 1140351"/>
                <a:gd name="connsiteX254" fmla="*/ 663910 w 1201132"/>
                <a:gd name="connsiteY254" fmla="*/ 527482 h 1140351"/>
                <a:gd name="connsiteX255" fmla="*/ 666474 w 1201132"/>
                <a:gd name="connsiteY255" fmla="*/ 467220 h 1140351"/>
                <a:gd name="connsiteX256" fmla="*/ 674167 w 1201132"/>
                <a:gd name="connsiteY256" fmla="*/ 451834 h 1140351"/>
                <a:gd name="connsiteX257" fmla="*/ 663910 w 1201132"/>
                <a:gd name="connsiteY257" fmla="*/ 386444 h 1140351"/>
                <a:gd name="connsiteX258" fmla="*/ 663910 w 1201132"/>
                <a:gd name="connsiteY258" fmla="*/ 374905 h 1140351"/>
                <a:gd name="connsiteX259" fmla="*/ 651088 w 1201132"/>
                <a:gd name="connsiteY259" fmla="*/ 351827 h 1140351"/>
                <a:gd name="connsiteX260" fmla="*/ 617752 w 1201132"/>
                <a:gd name="connsiteY260" fmla="*/ 336441 h 1140351"/>
                <a:gd name="connsiteX261" fmla="*/ 581852 w 1201132"/>
                <a:gd name="connsiteY261" fmla="*/ 319773 h 1140351"/>
                <a:gd name="connsiteX262" fmla="*/ 544669 w 1201132"/>
                <a:gd name="connsiteY262" fmla="*/ 296694 h 1140351"/>
                <a:gd name="connsiteX263" fmla="*/ 502358 w 1201132"/>
                <a:gd name="connsiteY263" fmla="*/ 276179 h 1140351"/>
                <a:gd name="connsiteX264" fmla="*/ 476715 w 1201132"/>
                <a:gd name="connsiteY264" fmla="*/ 251818 h 1140351"/>
                <a:gd name="connsiteX265" fmla="*/ 452354 w 1201132"/>
                <a:gd name="connsiteY265" fmla="*/ 240279 h 1140351"/>
                <a:gd name="connsiteX266" fmla="*/ 445943 w 1201132"/>
                <a:gd name="connsiteY266" fmla="*/ 245407 h 1140351"/>
                <a:gd name="connsiteX267" fmla="*/ 436968 w 1201132"/>
                <a:gd name="connsiteY267" fmla="*/ 230022 h 1140351"/>
                <a:gd name="connsiteX268" fmla="*/ 426711 w 1201132"/>
                <a:gd name="connsiteY268" fmla="*/ 236433 h 1140351"/>
                <a:gd name="connsiteX269" fmla="*/ 389529 w 1201132"/>
                <a:gd name="connsiteY269" fmla="*/ 218482 h 1140351"/>
                <a:gd name="connsiteX270" fmla="*/ 388246 w 1201132"/>
                <a:gd name="connsiteY270" fmla="*/ 208225 h 1140351"/>
                <a:gd name="connsiteX271" fmla="*/ 379271 w 1201132"/>
                <a:gd name="connsiteY271" fmla="*/ 212072 h 1140351"/>
                <a:gd name="connsiteX272" fmla="*/ 367732 w 1201132"/>
                <a:gd name="connsiteY272" fmla="*/ 205661 h 1140351"/>
                <a:gd name="connsiteX273" fmla="*/ 357475 w 1201132"/>
                <a:gd name="connsiteY273" fmla="*/ 200532 h 1140351"/>
                <a:gd name="connsiteX274" fmla="*/ 302342 w 1201132"/>
                <a:gd name="connsiteY274" fmla="*/ 167196 h 1140351"/>
                <a:gd name="connsiteX275" fmla="*/ 266442 w 1201132"/>
                <a:gd name="connsiteY275" fmla="*/ 147964 h 1140351"/>
                <a:gd name="connsiteX276" fmla="*/ 253620 w 1201132"/>
                <a:gd name="connsiteY276" fmla="*/ 138989 h 1140351"/>
                <a:gd name="connsiteX277" fmla="*/ 244645 w 1201132"/>
                <a:gd name="connsiteY277" fmla="*/ 135142 h 1140351"/>
                <a:gd name="connsiteX278" fmla="*/ 221566 w 1201132"/>
                <a:gd name="connsiteY278" fmla="*/ 121039 h 1140351"/>
                <a:gd name="connsiteX279" fmla="*/ 213874 w 1201132"/>
                <a:gd name="connsiteY279" fmla="*/ 115910 h 1140351"/>
                <a:gd name="connsiteX280" fmla="*/ 198488 w 1201132"/>
                <a:gd name="connsiteY280" fmla="*/ 109499 h 1140351"/>
                <a:gd name="connsiteX281" fmla="*/ 204898 w 1201132"/>
                <a:gd name="connsiteY281" fmla="*/ 165914 h 1140351"/>
                <a:gd name="connsiteX282" fmla="*/ 210027 w 1201132"/>
                <a:gd name="connsiteY282" fmla="*/ 190275 h 1140351"/>
                <a:gd name="connsiteX283" fmla="*/ 213874 w 1201132"/>
                <a:gd name="connsiteY283" fmla="*/ 222329 h 1140351"/>
                <a:gd name="connsiteX284" fmla="*/ 212591 w 1201132"/>
                <a:gd name="connsiteY284" fmla="*/ 237715 h 1140351"/>
                <a:gd name="connsiteX285" fmla="*/ 210027 w 1201132"/>
                <a:gd name="connsiteY285" fmla="*/ 250536 h 1140351"/>
                <a:gd name="connsiteX286" fmla="*/ 215155 w 1201132"/>
                <a:gd name="connsiteY286" fmla="*/ 268486 h 1140351"/>
                <a:gd name="connsiteX287" fmla="*/ 215155 w 1201132"/>
                <a:gd name="connsiteY287" fmla="*/ 285154 h 1140351"/>
                <a:gd name="connsiteX288" fmla="*/ 212591 w 1201132"/>
                <a:gd name="connsiteY288" fmla="*/ 295412 h 1140351"/>
                <a:gd name="connsiteX289" fmla="*/ 215155 w 1201132"/>
                <a:gd name="connsiteY289" fmla="*/ 310797 h 1140351"/>
                <a:gd name="connsiteX290" fmla="*/ 225413 w 1201132"/>
                <a:gd name="connsiteY290" fmla="*/ 322337 h 1140351"/>
                <a:gd name="connsiteX291" fmla="*/ 215155 w 1201132"/>
                <a:gd name="connsiteY291" fmla="*/ 342851 h 1140351"/>
                <a:gd name="connsiteX292" fmla="*/ 226695 w 1201132"/>
                <a:gd name="connsiteY292" fmla="*/ 330030 h 1140351"/>
                <a:gd name="connsiteX293" fmla="*/ 226695 w 1201132"/>
                <a:gd name="connsiteY293" fmla="*/ 341569 h 1140351"/>
                <a:gd name="connsiteX294" fmla="*/ 225413 w 1201132"/>
                <a:gd name="connsiteY294" fmla="*/ 358237 h 1140351"/>
                <a:gd name="connsiteX295" fmla="*/ 236952 w 1201132"/>
                <a:gd name="connsiteY295" fmla="*/ 403113 h 1140351"/>
                <a:gd name="connsiteX296" fmla="*/ 245927 w 1201132"/>
                <a:gd name="connsiteY296" fmla="*/ 441577 h 1140351"/>
                <a:gd name="connsiteX297" fmla="*/ 247209 w 1201132"/>
                <a:gd name="connsiteY297" fmla="*/ 464656 h 1140351"/>
                <a:gd name="connsiteX298" fmla="*/ 249774 w 1201132"/>
                <a:gd name="connsiteY298" fmla="*/ 478760 h 1140351"/>
                <a:gd name="connsiteX299" fmla="*/ 247209 w 1201132"/>
                <a:gd name="connsiteY299" fmla="*/ 486453 h 1140351"/>
                <a:gd name="connsiteX300" fmla="*/ 242081 w 1201132"/>
                <a:gd name="connsiteY300" fmla="*/ 497992 h 1140351"/>
                <a:gd name="connsiteX301" fmla="*/ 254903 w 1201132"/>
                <a:gd name="connsiteY301" fmla="*/ 494146 h 1140351"/>
                <a:gd name="connsiteX302" fmla="*/ 256185 w 1201132"/>
                <a:gd name="connsiteY302" fmla="*/ 503121 h 1140351"/>
                <a:gd name="connsiteX303" fmla="*/ 257466 w 1201132"/>
                <a:gd name="connsiteY303" fmla="*/ 501838 h 1140351"/>
                <a:gd name="connsiteX304" fmla="*/ 251056 w 1201132"/>
                <a:gd name="connsiteY304" fmla="*/ 505685 h 1140351"/>
                <a:gd name="connsiteX305" fmla="*/ 248492 w 1201132"/>
                <a:gd name="connsiteY305" fmla="*/ 524917 h 1140351"/>
                <a:gd name="connsiteX306" fmla="*/ 257466 w 1201132"/>
                <a:gd name="connsiteY306" fmla="*/ 528764 h 1140351"/>
                <a:gd name="connsiteX307" fmla="*/ 257466 w 1201132"/>
                <a:gd name="connsiteY307" fmla="*/ 547996 h 1140351"/>
                <a:gd name="connsiteX308" fmla="*/ 256185 w 1201132"/>
                <a:gd name="connsiteY308" fmla="*/ 549278 h 1140351"/>
                <a:gd name="connsiteX309" fmla="*/ 254903 w 1201132"/>
                <a:gd name="connsiteY309" fmla="*/ 553125 h 1140351"/>
                <a:gd name="connsiteX310" fmla="*/ 256185 w 1201132"/>
                <a:gd name="connsiteY310" fmla="*/ 554407 h 1140351"/>
                <a:gd name="connsiteX311" fmla="*/ 257466 w 1201132"/>
                <a:gd name="connsiteY311" fmla="*/ 551843 h 1140351"/>
                <a:gd name="connsiteX312" fmla="*/ 254903 w 1201132"/>
                <a:gd name="connsiteY312" fmla="*/ 547996 h 1140351"/>
                <a:gd name="connsiteX313" fmla="*/ 266442 w 1201132"/>
                <a:gd name="connsiteY313" fmla="*/ 556971 h 1140351"/>
                <a:gd name="connsiteX314" fmla="*/ 267724 w 1201132"/>
                <a:gd name="connsiteY314" fmla="*/ 590307 h 1140351"/>
                <a:gd name="connsiteX315" fmla="*/ 266442 w 1201132"/>
                <a:gd name="connsiteY315" fmla="*/ 599282 h 1140351"/>
                <a:gd name="connsiteX316" fmla="*/ 269006 w 1201132"/>
                <a:gd name="connsiteY316" fmla="*/ 617232 h 1140351"/>
                <a:gd name="connsiteX317" fmla="*/ 269006 w 1201132"/>
                <a:gd name="connsiteY317" fmla="*/ 633901 h 1140351"/>
                <a:gd name="connsiteX318" fmla="*/ 266442 w 1201132"/>
                <a:gd name="connsiteY318" fmla="*/ 648004 h 1140351"/>
                <a:gd name="connsiteX319" fmla="*/ 263877 w 1201132"/>
                <a:gd name="connsiteY319" fmla="*/ 651851 h 1140351"/>
                <a:gd name="connsiteX320" fmla="*/ 260031 w 1201132"/>
                <a:gd name="connsiteY320" fmla="*/ 674929 h 1140351"/>
                <a:gd name="connsiteX321" fmla="*/ 261313 w 1201132"/>
                <a:gd name="connsiteY321" fmla="*/ 683905 h 1140351"/>
                <a:gd name="connsiteX322" fmla="*/ 248492 w 1201132"/>
                <a:gd name="connsiteY322" fmla="*/ 681340 h 1140351"/>
                <a:gd name="connsiteX323" fmla="*/ 261313 w 1201132"/>
                <a:gd name="connsiteY323" fmla="*/ 683905 h 1140351"/>
                <a:gd name="connsiteX324" fmla="*/ 236952 w 1201132"/>
                <a:gd name="connsiteY324" fmla="*/ 708265 h 1140351"/>
                <a:gd name="connsiteX325" fmla="*/ 160023 w 1201132"/>
                <a:gd name="connsiteY325" fmla="*/ 745448 h 1140351"/>
                <a:gd name="connsiteX326" fmla="*/ 107455 w 1201132"/>
                <a:gd name="connsiteY326" fmla="*/ 750577 h 1140351"/>
                <a:gd name="connsiteX327" fmla="*/ 52322 w 1201132"/>
                <a:gd name="connsiteY327" fmla="*/ 742884 h 1140351"/>
                <a:gd name="connsiteX328" fmla="*/ 30526 w 1201132"/>
                <a:gd name="connsiteY328" fmla="*/ 732626 h 1140351"/>
                <a:gd name="connsiteX329" fmla="*/ 6164 w 1201132"/>
                <a:gd name="connsiteY329" fmla="*/ 701855 h 1140351"/>
                <a:gd name="connsiteX330" fmla="*/ 3600 w 1201132"/>
                <a:gd name="connsiteY330" fmla="*/ 685187 h 1140351"/>
                <a:gd name="connsiteX331" fmla="*/ 2318 w 1201132"/>
                <a:gd name="connsiteY331" fmla="*/ 665954 h 1140351"/>
                <a:gd name="connsiteX332" fmla="*/ 2318 w 1201132"/>
                <a:gd name="connsiteY332" fmla="*/ 648004 h 1140351"/>
                <a:gd name="connsiteX333" fmla="*/ 22832 w 1201132"/>
                <a:gd name="connsiteY333" fmla="*/ 601847 h 1140351"/>
                <a:gd name="connsiteX334" fmla="*/ 25397 w 1201132"/>
                <a:gd name="connsiteY334" fmla="*/ 594154 h 1140351"/>
                <a:gd name="connsiteX335" fmla="*/ 35654 w 1201132"/>
                <a:gd name="connsiteY335" fmla="*/ 581332 h 1140351"/>
                <a:gd name="connsiteX336" fmla="*/ 60015 w 1201132"/>
                <a:gd name="connsiteY336" fmla="*/ 558254 h 1140351"/>
                <a:gd name="connsiteX337" fmla="*/ 63861 w 1201132"/>
                <a:gd name="connsiteY337" fmla="*/ 553125 h 1140351"/>
                <a:gd name="connsiteX338" fmla="*/ 83094 w 1201132"/>
                <a:gd name="connsiteY338" fmla="*/ 537739 h 1140351"/>
                <a:gd name="connsiteX339" fmla="*/ 86940 w 1201132"/>
                <a:gd name="connsiteY339" fmla="*/ 536457 h 1140351"/>
                <a:gd name="connsiteX340" fmla="*/ 108737 w 1201132"/>
                <a:gd name="connsiteY340" fmla="*/ 535175 h 1140351"/>
                <a:gd name="connsiteX341" fmla="*/ 113866 w 1201132"/>
                <a:gd name="connsiteY341" fmla="*/ 527482 h 1140351"/>
                <a:gd name="connsiteX342" fmla="*/ 122840 w 1201132"/>
                <a:gd name="connsiteY342" fmla="*/ 521071 h 1140351"/>
                <a:gd name="connsiteX343" fmla="*/ 135662 w 1201132"/>
                <a:gd name="connsiteY343" fmla="*/ 523635 h 1140351"/>
                <a:gd name="connsiteX344" fmla="*/ 139509 w 1201132"/>
                <a:gd name="connsiteY344" fmla="*/ 524917 h 1140351"/>
                <a:gd name="connsiteX345" fmla="*/ 151048 w 1201132"/>
                <a:gd name="connsiteY345" fmla="*/ 530046 h 1140351"/>
                <a:gd name="connsiteX346" fmla="*/ 156177 w 1201132"/>
                <a:gd name="connsiteY346" fmla="*/ 517224 h 1140351"/>
                <a:gd name="connsiteX347" fmla="*/ 165152 w 1201132"/>
                <a:gd name="connsiteY347" fmla="*/ 521071 h 1140351"/>
                <a:gd name="connsiteX348" fmla="*/ 183102 w 1201132"/>
                <a:gd name="connsiteY348" fmla="*/ 514660 h 1140351"/>
                <a:gd name="connsiteX349" fmla="*/ 192077 w 1201132"/>
                <a:gd name="connsiteY349" fmla="*/ 539021 h 1140351"/>
                <a:gd name="connsiteX350" fmla="*/ 192077 w 1201132"/>
                <a:gd name="connsiteY350" fmla="*/ 513378 h 1140351"/>
                <a:gd name="connsiteX351" fmla="*/ 203617 w 1201132"/>
                <a:gd name="connsiteY351" fmla="*/ 514660 h 1140351"/>
                <a:gd name="connsiteX352" fmla="*/ 203617 w 1201132"/>
                <a:gd name="connsiteY352" fmla="*/ 508249 h 1140351"/>
                <a:gd name="connsiteX353" fmla="*/ 202334 w 1201132"/>
                <a:gd name="connsiteY353" fmla="*/ 473631 h 1140351"/>
                <a:gd name="connsiteX354" fmla="*/ 192077 w 1201132"/>
                <a:gd name="connsiteY354" fmla="*/ 459527 h 1140351"/>
                <a:gd name="connsiteX355" fmla="*/ 193359 w 1201132"/>
                <a:gd name="connsiteY355" fmla="*/ 436449 h 1140351"/>
                <a:gd name="connsiteX356" fmla="*/ 192077 w 1201132"/>
                <a:gd name="connsiteY356" fmla="*/ 423627 h 1140351"/>
                <a:gd name="connsiteX357" fmla="*/ 185666 w 1201132"/>
                <a:gd name="connsiteY357" fmla="*/ 408241 h 1140351"/>
                <a:gd name="connsiteX358" fmla="*/ 193359 w 1201132"/>
                <a:gd name="connsiteY358" fmla="*/ 382598 h 1140351"/>
                <a:gd name="connsiteX359" fmla="*/ 177973 w 1201132"/>
                <a:gd name="connsiteY359" fmla="*/ 365930 h 1140351"/>
                <a:gd name="connsiteX360" fmla="*/ 175409 w 1201132"/>
                <a:gd name="connsiteY360" fmla="*/ 328747 h 1140351"/>
                <a:gd name="connsiteX361" fmla="*/ 170280 w 1201132"/>
                <a:gd name="connsiteY361" fmla="*/ 295412 h 1140351"/>
                <a:gd name="connsiteX362" fmla="*/ 167716 w 1201132"/>
                <a:gd name="connsiteY362" fmla="*/ 283872 h 1140351"/>
                <a:gd name="connsiteX363" fmla="*/ 166434 w 1201132"/>
                <a:gd name="connsiteY363" fmla="*/ 242843 h 1140351"/>
                <a:gd name="connsiteX364" fmla="*/ 165152 w 1201132"/>
                <a:gd name="connsiteY364" fmla="*/ 228740 h 1140351"/>
                <a:gd name="connsiteX365" fmla="*/ 161305 w 1201132"/>
                <a:gd name="connsiteY365" fmla="*/ 182582 h 1140351"/>
                <a:gd name="connsiteX366" fmla="*/ 156177 w 1201132"/>
                <a:gd name="connsiteY366" fmla="*/ 155657 h 1140351"/>
                <a:gd name="connsiteX367" fmla="*/ 154894 w 1201132"/>
                <a:gd name="connsiteY367" fmla="*/ 128732 h 1140351"/>
                <a:gd name="connsiteX368" fmla="*/ 153612 w 1201132"/>
                <a:gd name="connsiteY368" fmla="*/ 92831 h 1140351"/>
                <a:gd name="connsiteX369" fmla="*/ 148483 w 1201132"/>
                <a:gd name="connsiteY369" fmla="*/ 68470 h 1140351"/>
                <a:gd name="connsiteX370" fmla="*/ 148483 w 1201132"/>
                <a:gd name="connsiteY370" fmla="*/ 46673 h 1140351"/>
                <a:gd name="connsiteX371" fmla="*/ 135662 w 1201132"/>
                <a:gd name="connsiteY371" fmla="*/ 37699 h 1140351"/>
                <a:gd name="connsiteX372" fmla="*/ 126687 w 1201132"/>
                <a:gd name="connsiteY372" fmla="*/ 18466 h 1140351"/>
                <a:gd name="connsiteX373" fmla="*/ 126687 w 1201132"/>
                <a:gd name="connsiteY373" fmla="*/ 18466 h 1140351"/>
                <a:gd name="connsiteX374" fmla="*/ 211309 w 1201132"/>
                <a:gd name="connsiteY374" fmla="*/ 472349 h 1140351"/>
                <a:gd name="connsiteX375" fmla="*/ 211309 w 1201132"/>
                <a:gd name="connsiteY375" fmla="*/ 468503 h 1140351"/>
                <a:gd name="connsiteX376" fmla="*/ 211309 w 1201132"/>
                <a:gd name="connsiteY376" fmla="*/ 465938 h 1140351"/>
                <a:gd name="connsiteX377" fmla="*/ 212591 w 1201132"/>
                <a:gd name="connsiteY377" fmla="*/ 467220 h 1140351"/>
                <a:gd name="connsiteX378" fmla="*/ 211309 w 1201132"/>
                <a:gd name="connsiteY378" fmla="*/ 472349 h 1140351"/>
                <a:gd name="connsiteX379" fmla="*/ 215155 w 1201132"/>
                <a:gd name="connsiteY379" fmla="*/ 473631 h 1140351"/>
                <a:gd name="connsiteX380" fmla="*/ 219002 w 1201132"/>
                <a:gd name="connsiteY380" fmla="*/ 472349 h 1140351"/>
                <a:gd name="connsiteX381" fmla="*/ 219002 w 1201132"/>
                <a:gd name="connsiteY381" fmla="*/ 471067 h 1140351"/>
                <a:gd name="connsiteX382" fmla="*/ 215155 w 1201132"/>
                <a:gd name="connsiteY382" fmla="*/ 469785 h 1140351"/>
                <a:gd name="connsiteX383" fmla="*/ 211309 w 1201132"/>
                <a:gd name="connsiteY383" fmla="*/ 472349 h 1140351"/>
                <a:gd name="connsiteX384" fmla="*/ 761354 w 1201132"/>
                <a:gd name="connsiteY384" fmla="*/ 928796 h 1140351"/>
                <a:gd name="connsiteX385" fmla="*/ 769046 w 1201132"/>
                <a:gd name="connsiteY385" fmla="*/ 930078 h 1140351"/>
                <a:gd name="connsiteX386" fmla="*/ 769046 w 1201132"/>
                <a:gd name="connsiteY386" fmla="*/ 917257 h 1140351"/>
                <a:gd name="connsiteX387" fmla="*/ 761354 w 1201132"/>
                <a:gd name="connsiteY387" fmla="*/ 928796 h 1140351"/>
                <a:gd name="connsiteX388" fmla="*/ 763918 w 1201132"/>
                <a:gd name="connsiteY388" fmla="*/ 944182 h 1140351"/>
                <a:gd name="connsiteX389" fmla="*/ 765200 w 1201132"/>
                <a:gd name="connsiteY389" fmla="*/ 936489 h 1140351"/>
                <a:gd name="connsiteX390" fmla="*/ 761354 w 1201132"/>
                <a:gd name="connsiteY390" fmla="*/ 928796 h 1140351"/>
                <a:gd name="connsiteX391" fmla="*/ 168998 w 1201132"/>
                <a:gd name="connsiteY391" fmla="*/ 210789 h 1140351"/>
                <a:gd name="connsiteX392" fmla="*/ 168998 w 1201132"/>
                <a:gd name="connsiteY392" fmla="*/ 205661 h 1140351"/>
                <a:gd name="connsiteX393" fmla="*/ 168998 w 1201132"/>
                <a:gd name="connsiteY393" fmla="*/ 210789 h 1140351"/>
                <a:gd name="connsiteX394" fmla="*/ 179255 w 1201132"/>
                <a:gd name="connsiteY394" fmla="*/ 214636 h 1140351"/>
                <a:gd name="connsiteX395" fmla="*/ 180537 w 1201132"/>
                <a:gd name="connsiteY395" fmla="*/ 209507 h 1140351"/>
                <a:gd name="connsiteX396" fmla="*/ 168998 w 1201132"/>
                <a:gd name="connsiteY396" fmla="*/ 210789 h 1140351"/>
                <a:gd name="connsiteX397" fmla="*/ 201052 w 1201132"/>
                <a:gd name="connsiteY397" fmla="*/ 359520 h 1140351"/>
                <a:gd name="connsiteX398" fmla="*/ 210027 w 1201132"/>
                <a:gd name="connsiteY398" fmla="*/ 354391 h 1140351"/>
                <a:gd name="connsiteX399" fmla="*/ 202334 w 1201132"/>
                <a:gd name="connsiteY399" fmla="*/ 337723 h 1140351"/>
                <a:gd name="connsiteX400" fmla="*/ 201052 w 1201132"/>
                <a:gd name="connsiteY400" fmla="*/ 359520 h 1140351"/>
                <a:gd name="connsiteX401" fmla="*/ 199769 w 1201132"/>
                <a:gd name="connsiteY401" fmla="*/ 364648 h 1140351"/>
                <a:gd name="connsiteX402" fmla="*/ 201052 w 1201132"/>
                <a:gd name="connsiteY402" fmla="*/ 365930 h 1140351"/>
                <a:gd name="connsiteX403" fmla="*/ 203617 w 1201132"/>
                <a:gd name="connsiteY403" fmla="*/ 363366 h 1140351"/>
                <a:gd name="connsiteX404" fmla="*/ 201052 w 1201132"/>
                <a:gd name="connsiteY404" fmla="*/ 359520 h 1140351"/>
                <a:gd name="connsiteX405" fmla="*/ 199769 w 1201132"/>
                <a:gd name="connsiteY405" fmla="*/ 326183 h 1140351"/>
                <a:gd name="connsiteX406" fmla="*/ 192077 w 1201132"/>
                <a:gd name="connsiteY406" fmla="*/ 313362 h 1140351"/>
                <a:gd name="connsiteX407" fmla="*/ 185666 w 1201132"/>
                <a:gd name="connsiteY407" fmla="*/ 308233 h 1140351"/>
                <a:gd name="connsiteX408" fmla="*/ 189512 w 1201132"/>
                <a:gd name="connsiteY408" fmla="*/ 335158 h 1140351"/>
                <a:gd name="connsiteX409" fmla="*/ 199769 w 1201132"/>
                <a:gd name="connsiteY409" fmla="*/ 326183 h 1140351"/>
                <a:gd name="connsiteX410" fmla="*/ 202334 w 1201132"/>
                <a:gd name="connsiteY410" fmla="*/ 312080 h 1140351"/>
                <a:gd name="connsiteX411" fmla="*/ 199769 w 1201132"/>
                <a:gd name="connsiteY411" fmla="*/ 326183 h 1140351"/>
                <a:gd name="connsiteX412" fmla="*/ 177973 w 1201132"/>
                <a:gd name="connsiteY412" fmla="*/ 271051 h 1140351"/>
                <a:gd name="connsiteX413" fmla="*/ 176691 w 1201132"/>
                <a:gd name="connsiteY413" fmla="*/ 267204 h 1140351"/>
                <a:gd name="connsiteX414" fmla="*/ 179255 w 1201132"/>
                <a:gd name="connsiteY414" fmla="*/ 265922 h 1140351"/>
                <a:gd name="connsiteX415" fmla="*/ 179255 w 1201132"/>
                <a:gd name="connsiteY415" fmla="*/ 268486 h 1140351"/>
                <a:gd name="connsiteX416" fmla="*/ 177973 w 1201132"/>
                <a:gd name="connsiteY416" fmla="*/ 271051 h 1140351"/>
                <a:gd name="connsiteX417" fmla="*/ 183102 w 1201132"/>
                <a:gd name="connsiteY417" fmla="*/ 292847 h 1140351"/>
                <a:gd name="connsiteX418" fmla="*/ 193359 w 1201132"/>
                <a:gd name="connsiteY418" fmla="*/ 265922 h 1140351"/>
                <a:gd name="connsiteX419" fmla="*/ 198488 w 1201132"/>
                <a:gd name="connsiteY419" fmla="*/ 250536 h 1140351"/>
                <a:gd name="connsiteX420" fmla="*/ 185666 w 1201132"/>
                <a:gd name="connsiteY420" fmla="*/ 247972 h 1140351"/>
                <a:gd name="connsiteX421" fmla="*/ 185666 w 1201132"/>
                <a:gd name="connsiteY421" fmla="*/ 258229 h 1140351"/>
                <a:gd name="connsiteX422" fmla="*/ 177973 w 1201132"/>
                <a:gd name="connsiteY422" fmla="*/ 271051 h 1140351"/>
                <a:gd name="connsiteX423" fmla="*/ 729300 w 1201132"/>
                <a:gd name="connsiteY423" fmla="*/ 663390 h 1140351"/>
                <a:gd name="connsiteX424" fmla="*/ 722889 w 1201132"/>
                <a:gd name="connsiteY424" fmla="*/ 639029 h 1140351"/>
                <a:gd name="connsiteX425" fmla="*/ 729300 w 1201132"/>
                <a:gd name="connsiteY425" fmla="*/ 663390 h 1140351"/>
                <a:gd name="connsiteX426" fmla="*/ 165152 w 1201132"/>
                <a:gd name="connsiteY426" fmla="*/ 81292 h 1140351"/>
                <a:gd name="connsiteX427" fmla="*/ 157458 w 1201132"/>
                <a:gd name="connsiteY427" fmla="*/ 64624 h 1140351"/>
                <a:gd name="connsiteX428" fmla="*/ 165152 w 1201132"/>
                <a:gd name="connsiteY428" fmla="*/ 81292 h 1140351"/>
                <a:gd name="connsiteX429" fmla="*/ 772893 w 1201132"/>
                <a:gd name="connsiteY429" fmla="*/ 972389 h 1140351"/>
                <a:gd name="connsiteX430" fmla="*/ 781868 w 1201132"/>
                <a:gd name="connsiteY430" fmla="*/ 958286 h 1140351"/>
                <a:gd name="connsiteX431" fmla="*/ 775457 w 1201132"/>
                <a:gd name="connsiteY431" fmla="*/ 954439 h 1140351"/>
                <a:gd name="connsiteX432" fmla="*/ 772893 w 1201132"/>
                <a:gd name="connsiteY432" fmla="*/ 972389 h 1140351"/>
                <a:gd name="connsiteX433" fmla="*/ 711350 w 1201132"/>
                <a:gd name="connsiteY433" fmla="*/ 574921 h 1140351"/>
                <a:gd name="connsiteX434" fmla="*/ 711350 w 1201132"/>
                <a:gd name="connsiteY434" fmla="*/ 559535 h 1140351"/>
                <a:gd name="connsiteX435" fmla="*/ 711350 w 1201132"/>
                <a:gd name="connsiteY435" fmla="*/ 574921 h 1140351"/>
                <a:gd name="connsiteX436" fmla="*/ 93351 w 1201132"/>
                <a:gd name="connsiteY436" fmla="*/ 603129 h 1140351"/>
                <a:gd name="connsiteX437" fmla="*/ 90786 w 1201132"/>
                <a:gd name="connsiteY437" fmla="*/ 596718 h 1140351"/>
                <a:gd name="connsiteX438" fmla="*/ 84375 w 1201132"/>
                <a:gd name="connsiteY438" fmla="*/ 599282 h 1140351"/>
                <a:gd name="connsiteX439" fmla="*/ 86940 w 1201132"/>
                <a:gd name="connsiteY439" fmla="*/ 604411 h 1140351"/>
                <a:gd name="connsiteX440" fmla="*/ 93351 w 1201132"/>
                <a:gd name="connsiteY440" fmla="*/ 603129 h 1140351"/>
                <a:gd name="connsiteX441" fmla="*/ 243363 w 1201132"/>
                <a:gd name="connsiteY441" fmla="*/ 560818 h 1140351"/>
                <a:gd name="connsiteX442" fmla="*/ 227977 w 1201132"/>
                <a:gd name="connsiteY442" fmla="*/ 556971 h 1140351"/>
                <a:gd name="connsiteX443" fmla="*/ 243363 w 1201132"/>
                <a:gd name="connsiteY443" fmla="*/ 560818 h 1140351"/>
                <a:gd name="connsiteX444" fmla="*/ 222849 w 1201132"/>
                <a:gd name="connsiteY444" fmla="*/ 374905 h 1140351"/>
                <a:gd name="connsiteX445" fmla="*/ 216438 w 1201132"/>
                <a:gd name="connsiteY445" fmla="*/ 371059 h 1140351"/>
                <a:gd name="connsiteX446" fmla="*/ 212591 w 1201132"/>
                <a:gd name="connsiteY446" fmla="*/ 374905 h 1140351"/>
                <a:gd name="connsiteX447" fmla="*/ 215155 w 1201132"/>
                <a:gd name="connsiteY447" fmla="*/ 380034 h 1140351"/>
                <a:gd name="connsiteX448" fmla="*/ 222849 w 1201132"/>
                <a:gd name="connsiteY448" fmla="*/ 374905 h 1140351"/>
                <a:gd name="connsiteX449" fmla="*/ 188230 w 1201132"/>
                <a:gd name="connsiteY449" fmla="*/ 235150 h 1140351"/>
                <a:gd name="connsiteX450" fmla="*/ 181820 w 1201132"/>
                <a:gd name="connsiteY450" fmla="*/ 228740 h 1140351"/>
                <a:gd name="connsiteX451" fmla="*/ 175409 w 1201132"/>
                <a:gd name="connsiteY451" fmla="*/ 233868 h 1140351"/>
                <a:gd name="connsiteX452" fmla="*/ 181820 w 1201132"/>
                <a:gd name="connsiteY452" fmla="*/ 238997 h 1140351"/>
                <a:gd name="connsiteX453" fmla="*/ 188230 w 1201132"/>
                <a:gd name="connsiteY453" fmla="*/ 235150 h 1140351"/>
                <a:gd name="connsiteX454" fmla="*/ 686988 w 1201132"/>
                <a:gd name="connsiteY454" fmla="*/ 749295 h 1140351"/>
                <a:gd name="connsiteX455" fmla="*/ 689553 w 1201132"/>
                <a:gd name="connsiteY455" fmla="*/ 749295 h 1140351"/>
                <a:gd name="connsiteX456" fmla="*/ 689553 w 1201132"/>
                <a:gd name="connsiteY456" fmla="*/ 741602 h 1140351"/>
                <a:gd name="connsiteX457" fmla="*/ 688271 w 1201132"/>
                <a:gd name="connsiteY457" fmla="*/ 741602 h 1140351"/>
                <a:gd name="connsiteX458" fmla="*/ 686988 w 1201132"/>
                <a:gd name="connsiteY458" fmla="*/ 749295 h 1140351"/>
                <a:gd name="connsiteX459" fmla="*/ 1156257 w 1201132"/>
                <a:gd name="connsiteY459" fmla="*/ 760834 h 1140351"/>
                <a:gd name="connsiteX460" fmla="*/ 1154975 w 1201132"/>
                <a:gd name="connsiteY460" fmla="*/ 756988 h 1140351"/>
                <a:gd name="connsiteX461" fmla="*/ 1151128 w 1201132"/>
                <a:gd name="connsiteY461" fmla="*/ 758269 h 1140351"/>
                <a:gd name="connsiteX462" fmla="*/ 1152411 w 1201132"/>
                <a:gd name="connsiteY462" fmla="*/ 762116 h 1140351"/>
                <a:gd name="connsiteX463" fmla="*/ 1156257 w 1201132"/>
                <a:gd name="connsiteY463" fmla="*/ 760834 h 1140351"/>
                <a:gd name="connsiteX464" fmla="*/ 216438 w 1201132"/>
                <a:gd name="connsiteY464" fmla="*/ 442860 h 1140351"/>
                <a:gd name="connsiteX465" fmla="*/ 221566 w 1201132"/>
                <a:gd name="connsiteY465" fmla="*/ 439013 h 1140351"/>
                <a:gd name="connsiteX466" fmla="*/ 219002 w 1201132"/>
                <a:gd name="connsiteY466" fmla="*/ 435167 h 1140351"/>
                <a:gd name="connsiteX467" fmla="*/ 213874 w 1201132"/>
                <a:gd name="connsiteY467" fmla="*/ 439013 h 1140351"/>
                <a:gd name="connsiteX468" fmla="*/ 216438 w 1201132"/>
                <a:gd name="connsiteY468" fmla="*/ 442860 h 1140351"/>
                <a:gd name="connsiteX469" fmla="*/ 183102 w 1201132"/>
                <a:gd name="connsiteY469" fmla="*/ 62059 h 1140351"/>
                <a:gd name="connsiteX470" fmla="*/ 181820 w 1201132"/>
                <a:gd name="connsiteY470" fmla="*/ 60777 h 1140351"/>
                <a:gd name="connsiteX471" fmla="*/ 180537 w 1201132"/>
                <a:gd name="connsiteY471" fmla="*/ 63342 h 1140351"/>
                <a:gd name="connsiteX472" fmla="*/ 181820 w 1201132"/>
                <a:gd name="connsiteY472" fmla="*/ 63342 h 1140351"/>
                <a:gd name="connsiteX473" fmla="*/ 183102 w 1201132"/>
                <a:gd name="connsiteY473" fmla="*/ 62059 h 1140351"/>
                <a:gd name="connsiteX474" fmla="*/ 219002 w 1201132"/>
                <a:gd name="connsiteY474" fmla="*/ 67188 h 1140351"/>
                <a:gd name="connsiteX475" fmla="*/ 220284 w 1201132"/>
                <a:gd name="connsiteY475" fmla="*/ 65906 h 1140351"/>
                <a:gd name="connsiteX476" fmla="*/ 217720 w 1201132"/>
                <a:gd name="connsiteY476" fmla="*/ 63342 h 1140351"/>
                <a:gd name="connsiteX477" fmla="*/ 215155 w 1201132"/>
                <a:gd name="connsiteY477" fmla="*/ 65906 h 1140351"/>
                <a:gd name="connsiteX478" fmla="*/ 219002 w 1201132"/>
                <a:gd name="connsiteY478" fmla="*/ 67188 h 1140351"/>
                <a:gd name="connsiteX479" fmla="*/ 310035 w 1201132"/>
                <a:gd name="connsiteY479" fmla="*/ 149246 h 1140351"/>
                <a:gd name="connsiteX480" fmla="*/ 310035 w 1201132"/>
                <a:gd name="connsiteY480" fmla="*/ 146682 h 1140351"/>
                <a:gd name="connsiteX481" fmla="*/ 310035 w 1201132"/>
                <a:gd name="connsiteY481" fmla="*/ 150528 h 1140351"/>
                <a:gd name="connsiteX482" fmla="*/ 310035 w 1201132"/>
                <a:gd name="connsiteY482" fmla="*/ 149246 h 1140351"/>
                <a:gd name="connsiteX483" fmla="*/ 181820 w 1201132"/>
                <a:gd name="connsiteY483" fmla="*/ 163350 h 1140351"/>
                <a:gd name="connsiteX484" fmla="*/ 177973 w 1201132"/>
                <a:gd name="connsiteY484" fmla="*/ 162067 h 1140351"/>
                <a:gd name="connsiteX485" fmla="*/ 176691 w 1201132"/>
                <a:gd name="connsiteY485" fmla="*/ 163350 h 1140351"/>
                <a:gd name="connsiteX486" fmla="*/ 179255 w 1201132"/>
                <a:gd name="connsiteY486" fmla="*/ 165914 h 1140351"/>
                <a:gd name="connsiteX487" fmla="*/ 181820 w 1201132"/>
                <a:gd name="connsiteY487" fmla="*/ 163350 h 1140351"/>
                <a:gd name="connsiteX488" fmla="*/ 206180 w 1201132"/>
                <a:gd name="connsiteY488" fmla="*/ 396702 h 1140351"/>
                <a:gd name="connsiteX489" fmla="*/ 204898 w 1201132"/>
                <a:gd name="connsiteY489" fmla="*/ 392855 h 1140351"/>
                <a:gd name="connsiteX490" fmla="*/ 203617 w 1201132"/>
                <a:gd name="connsiteY490" fmla="*/ 394137 h 1140351"/>
                <a:gd name="connsiteX491" fmla="*/ 204898 w 1201132"/>
                <a:gd name="connsiteY491" fmla="*/ 397984 h 1140351"/>
                <a:gd name="connsiteX492" fmla="*/ 206180 w 1201132"/>
                <a:gd name="connsiteY492" fmla="*/ 396702 h 1140351"/>
                <a:gd name="connsiteX493" fmla="*/ 201052 w 1201132"/>
                <a:gd name="connsiteY493" fmla="*/ 487735 h 1140351"/>
                <a:gd name="connsiteX494" fmla="*/ 201052 w 1201132"/>
                <a:gd name="connsiteY494" fmla="*/ 485171 h 1140351"/>
                <a:gd name="connsiteX495" fmla="*/ 199769 w 1201132"/>
                <a:gd name="connsiteY495" fmla="*/ 486453 h 1140351"/>
                <a:gd name="connsiteX496" fmla="*/ 199769 w 1201132"/>
                <a:gd name="connsiteY496" fmla="*/ 489017 h 1140351"/>
                <a:gd name="connsiteX497" fmla="*/ 201052 w 1201132"/>
                <a:gd name="connsiteY497" fmla="*/ 487735 h 1140351"/>
                <a:gd name="connsiteX498" fmla="*/ 252338 w 1201132"/>
                <a:gd name="connsiteY498" fmla="*/ 598000 h 1140351"/>
                <a:gd name="connsiteX499" fmla="*/ 253620 w 1201132"/>
                <a:gd name="connsiteY499" fmla="*/ 594154 h 1140351"/>
                <a:gd name="connsiteX500" fmla="*/ 249774 w 1201132"/>
                <a:gd name="connsiteY500" fmla="*/ 592871 h 1140351"/>
                <a:gd name="connsiteX501" fmla="*/ 249774 w 1201132"/>
                <a:gd name="connsiteY501" fmla="*/ 594154 h 1140351"/>
                <a:gd name="connsiteX502" fmla="*/ 252338 w 1201132"/>
                <a:gd name="connsiteY502" fmla="*/ 598000 h 1140351"/>
                <a:gd name="connsiteX503" fmla="*/ 756225 w 1201132"/>
                <a:gd name="connsiteY503" fmla="*/ 864688 h 1140351"/>
                <a:gd name="connsiteX504" fmla="*/ 752379 w 1201132"/>
                <a:gd name="connsiteY504" fmla="*/ 863406 h 1140351"/>
                <a:gd name="connsiteX505" fmla="*/ 748532 w 1201132"/>
                <a:gd name="connsiteY505" fmla="*/ 865971 h 1140351"/>
                <a:gd name="connsiteX506" fmla="*/ 752379 w 1201132"/>
                <a:gd name="connsiteY506" fmla="*/ 868535 h 1140351"/>
                <a:gd name="connsiteX507" fmla="*/ 756225 w 1201132"/>
                <a:gd name="connsiteY507" fmla="*/ 864688 h 1140351"/>
                <a:gd name="connsiteX508" fmla="*/ 757507 w 1201132"/>
                <a:gd name="connsiteY508" fmla="*/ 906999 h 1140351"/>
                <a:gd name="connsiteX509" fmla="*/ 754943 w 1201132"/>
                <a:gd name="connsiteY509" fmla="*/ 905717 h 1140351"/>
                <a:gd name="connsiteX510" fmla="*/ 753660 w 1201132"/>
                <a:gd name="connsiteY510" fmla="*/ 906999 h 1140351"/>
                <a:gd name="connsiteX511" fmla="*/ 754943 w 1201132"/>
                <a:gd name="connsiteY511" fmla="*/ 909564 h 1140351"/>
                <a:gd name="connsiteX512" fmla="*/ 757507 w 1201132"/>
                <a:gd name="connsiteY512" fmla="*/ 906999 h 1140351"/>
                <a:gd name="connsiteX513" fmla="*/ 154894 w 1201132"/>
                <a:gd name="connsiteY513" fmla="*/ 23595 h 1140351"/>
                <a:gd name="connsiteX514" fmla="*/ 156177 w 1201132"/>
                <a:gd name="connsiteY514" fmla="*/ 24877 h 1140351"/>
                <a:gd name="connsiteX515" fmla="*/ 156177 w 1201132"/>
                <a:gd name="connsiteY515" fmla="*/ 23595 h 1140351"/>
                <a:gd name="connsiteX516" fmla="*/ 154894 w 1201132"/>
                <a:gd name="connsiteY516" fmla="*/ 23595 h 1140351"/>
                <a:gd name="connsiteX517" fmla="*/ 215155 w 1201132"/>
                <a:gd name="connsiteY517" fmla="*/ 80010 h 1140351"/>
                <a:gd name="connsiteX518" fmla="*/ 213874 w 1201132"/>
                <a:gd name="connsiteY518" fmla="*/ 81292 h 1140351"/>
                <a:gd name="connsiteX519" fmla="*/ 215155 w 1201132"/>
                <a:gd name="connsiteY519" fmla="*/ 82574 h 1140351"/>
                <a:gd name="connsiteX520" fmla="*/ 216438 w 1201132"/>
                <a:gd name="connsiteY520" fmla="*/ 81292 h 1140351"/>
                <a:gd name="connsiteX521" fmla="*/ 215155 w 1201132"/>
                <a:gd name="connsiteY521" fmla="*/ 80010 h 1140351"/>
                <a:gd name="connsiteX522" fmla="*/ 354911 w 1201132"/>
                <a:gd name="connsiteY522" fmla="*/ 142835 h 1140351"/>
                <a:gd name="connsiteX523" fmla="*/ 356192 w 1201132"/>
                <a:gd name="connsiteY523" fmla="*/ 141553 h 1140351"/>
                <a:gd name="connsiteX524" fmla="*/ 354911 w 1201132"/>
                <a:gd name="connsiteY524" fmla="*/ 141553 h 1140351"/>
                <a:gd name="connsiteX525" fmla="*/ 354911 w 1201132"/>
                <a:gd name="connsiteY525" fmla="*/ 142835 h 1140351"/>
                <a:gd name="connsiteX526" fmla="*/ 197206 w 1201132"/>
                <a:gd name="connsiteY526" fmla="*/ 159503 h 1140351"/>
                <a:gd name="connsiteX527" fmla="*/ 195923 w 1201132"/>
                <a:gd name="connsiteY527" fmla="*/ 160786 h 1140351"/>
                <a:gd name="connsiteX528" fmla="*/ 197206 w 1201132"/>
                <a:gd name="connsiteY528" fmla="*/ 162067 h 1140351"/>
                <a:gd name="connsiteX529" fmla="*/ 198488 w 1201132"/>
                <a:gd name="connsiteY529" fmla="*/ 160786 h 1140351"/>
                <a:gd name="connsiteX530" fmla="*/ 197206 w 1201132"/>
                <a:gd name="connsiteY530" fmla="*/ 159503 h 1140351"/>
                <a:gd name="connsiteX531" fmla="*/ 193359 w 1201132"/>
                <a:gd name="connsiteY531" fmla="*/ 192839 h 1140351"/>
                <a:gd name="connsiteX532" fmla="*/ 192077 w 1201132"/>
                <a:gd name="connsiteY532" fmla="*/ 191557 h 1140351"/>
                <a:gd name="connsiteX533" fmla="*/ 190795 w 1201132"/>
                <a:gd name="connsiteY533" fmla="*/ 192839 h 1140351"/>
                <a:gd name="connsiteX534" fmla="*/ 192077 w 1201132"/>
                <a:gd name="connsiteY534" fmla="*/ 194121 h 1140351"/>
                <a:gd name="connsiteX535" fmla="*/ 193359 w 1201132"/>
                <a:gd name="connsiteY535" fmla="*/ 192839 h 1140351"/>
                <a:gd name="connsiteX536" fmla="*/ 202334 w 1201132"/>
                <a:gd name="connsiteY536" fmla="*/ 414652 h 1140351"/>
                <a:gd name="connsiteX537" fmla="*/ 201052 w 1201132"/>
                <a:gd name="connsiteY537" fmla="*/ 412088 h 1140351"/>
                <a:gd name="connsiteX538" fmla="*/ 199769 w 1201132"/>
                <a:gd name="connsiteY538" fmla="*/ 413370 h 1140351"/>
                <a:gd name="connsiteX539" fmla="*/ 201052 w 1201132"/>
                <a:gd name="connsiteY539" fmla="*/ 415934 h 1140351"/>
                <a:gd name="connsiteX540" fmla="*/ 202334 w 1201132"/>
                <a:gd name="connsiteY540" fmla="*/ 414652 h 1140351"/>
                <a:gd name="connsiteX541" fmla="*/ 669039 w 1201132"/>
                <a:gd name="connsiteY541" fmla="*/ 413370 h 1140351"/>
                <a:gd name="connsiteX542" fmla="*/ 667756 w 1201132"/>
                <a:gd name="connsiteY542" fmla="*/ 414652 h 1140351"/>
                <a:gd name="connsiteX543" fmla="*/ 669039 w 1201132"/>
                <a:gd name="connsiteY543" fmla="*/ 414652 h 1140351"/>
                <a:gd name="connsiteX544" fmla="*/ 669039 w 1201132"/>
                <a:gd name="connsiteY544" fmla="*/ 413370 h 1140351"/>
                <a:gd name="connsiteX545" fmla="*/ 206180 w 1201132"/>
                <a:gd name="connsiteY545" fmla="*/ 430038 h 1140351"/>
                <a:gd name="connsiteX546" fmla="*/ 204898 w 1201132"/>
                <a:gd name="connsiteY546" fmla="*/ 428756 h 1140351"/>
                <a:gd name="connsiteX547" fmla="*/ 203617 w 1201132"/>
                <a:gd name="connsiteY547" fmla="*/ 430038 h 1140351"/>
                <a:gd name="connsiteX548" fmla="*/ 204898 w 1201132"/>
                <a:gd name="connsiteY548" fmla="*/ 432602 h 1140351"/>
                <a:gd name="connsiteX549" fmla="*/ 206180 w 1201132"/>
                <a:gd name="connsiteY549" fmla="*/ 430038 h 1140351"/>
                <a:gd name="connsiteX550" fmla="*/ 234388 w 1201132"/>
                <a:gd name="connsiteY550" fmla="*/ 467220 h 1140351"/>
                <a:gd name="connsiteX551" fmla="*/ 233106 w 1201132"/>
                <a:gd name="connsiteY551" fmla="*/ 465938 h 1140351"/>
                <a:gd name="connsiteX552" fmla="*/ 230541 w 1201132"/>
                <a:gd name="connsiteY552" fmla="*/ 465938 h 1140351"/>
                <a:gd name="connsiteX553" fmla="*/ 231823 w 1201132"/>
                <a:gd name="connsiteY553" fmla="*/ 468503 h 1140351"/>
                <a:gd name="connsiteX554" fmla="*/ 234388 w 1201132"/>
                <a:gd name="connsiteY554" fmla="*/ 467220 h 1140351"/>
                <a:gd name="connsiteX555" fmla="*/ 969062 w 1201132"/>
                <a:gd name="connsiteY555" fmla="*/ 476195 h 1140351"/>
                <a:gd name="connsiteX556" fmla="*/ 969062 w 1201132"/>
                <a:gd name="connsiteY556" fmla="*/ 473631 h 1140351"/>
                <a:gd name="connsiteX557" fmla="*/ 967780 w 1201132"/>
                <a:gd name="connsiteY557" fmla="*/ 472349 h 1140351"/>
                <a:gd name="connsiteX558" fmla="*/ 967780 w 1201132"/>
                <a:gd name="connsiteY558" fmla="*/ 474913 h 1140351"/>
                <a:gd name="connsiteX559" fmla="*/ 969062 w 1201132"/>
                <a:gd name="connsiteY559" fmla="*/ 476195 h 1140351"/>
                <a:gd name="connsiteX560" fmla="*/ 1019067 w 1201132"/>
                <a:gd name="connsiteY560" fmla="*/ 504403 h 1140351"/>
                <a:gd name="connsiteX561" fmla="*/ 1019067 w 1201132"/>
                <a:gd name="connsiteY561" fmla="*/ 505685 h 1140351"/>
                <a:gd name="connsiteX562" fmla="*/ 1021631 w 1201132"/>
                <a:gd name="connsiteY562" fmla="*/ 504403 h 1140351"/>
                <a:gd name="connsiteX563" fmla="*/ 1019067 w 1201132"/>
                <a:gd name="connsiteY563" fmla="*/ 504403 h 1140351"/>
                <a:gd name="connsiteX564" fmla="*/ 168998 w 1201132"/>
                <a:gd name="connsiteY564" fmla="*/ 567228 h 1140351"/>
                <a:gd name="connsiteX565" fmla="*/ 167716 w 1201132"/>
                <a:gd name="connsiteY565" fmla="*/ 565946 h 1140351"/>
                <a:gd name="connsiteX566" fmla="*/ 167716 w 1201132"/>
                <a:gd name="connsiteY566" fmla="*/ 569793 h 1140351"/>
                <a:gd name="connsiteX567" fmla="*/ 168998 w 1201132"/>
                <a:gd name="connsiteY567" fmla="*/ 567228 h 1140351"/>
                <a:gd name="connsiteX568" fmla="*/ 238234 w 1201132"/>
                <a:gd name="connsiteY568" fmla="*/ 574921 h 1140351"/>
                <a:gd name="connsiteX569" fmla="*/ 239517 w 1201132"/>
                <a:gd name="connsiteY569" fmla="*/ 573639 h 1140351"/>
                <a:gd name="connsiteX570" fmla="*/ 238234 w 1201132"/>
                <a:gd name="connsiteY570" fmla="*/ 573639 h 1140351"/>
                <a:gd name="connsiteX571" fmla="*/ 238234 w 1201132"/>
                <a:gd name="connsiteY571" fmla="*/ 574921 h 1140351"/>
                <a:gd name="connsiteX572" fmla="*/ 104890 w 1201132"/>
                <a:gd name="connsiteY572" fmla="*/ 596718 h 1140351"/>
                <a:gd name="connsiteX573" fmla="*/ 103608 w 1201132"/>
                <a:gd name="connsiteY573" fmla="*/ 592871 h 1140351"/>
                <a:gd name="connsiteX574" fmla="*/ 102326 w 1201132"/>
                <a:gd name="connsiteY574" fmla="*/ 594154 h 1140351"/>
                <a:gd name="connsiteX575" fmla="*/ 102326 w 1201132"/>
                <a:gd name="connsiteY575" fmla="*/ 598000 h 1140351"/>
                <a:gd name="connsiteX576" fmla="*/ 104890 w 1201132"/>
                <a:gd name="connsiteY576" fmla="*/ 596718 h 1140351"/>
                <a:gd name="connsiteX577" fmla="*/ 678014 w 1201132"/>
                <a:gd name="connsiteY577" fmla="*/ 682622 h 1140351"/>
                <a:gd name="connsiteX578" fmla="*/ 678014 w 1201132"/>
                <a:gd name="connsiteY578" fmla="*/ 686469 h 1140351"/>
                <a:gd name="connsiteX579" fmla="*/ 679296 w 1201132"/>
                <a:gd name="connsiteY579" fmla="*/ 685187 h 1140351"/>
                <a:gd name="connsiteX580" fmla="*/ 678014 w 1201132"/>
                <a:gd name="connsiteY580" fmla="*/ 682622 h 1140351"/>
                <a:gd name="connsiteX581" fmla="*/ 1167796 w 1201132"/>
                <a:gd name="connsiteY581" fmla="*/ 731344 h 1140351"/>
                <a:gd name="connsiteX582" fmla="*/ 1169079 w 1201132"/>
                <a:gd name="connsiteY582" fmla="*/ 732626 h 1140351"/>
                <a:gd name="connsiteX583" fmla="*/ 1170361 w 1201132"/>
                <a:gd name="connsiteY583" fmla="*/ 731344 h 1140351"/>
                <a:gd name="connsiteX584" fmla="*/ 1167796 w 1201132"/>
                <a:gd name="connsiteY584" fmla="*/ 731344 h 1140351"/>
                <a:gd name="connsiteX585" fmla="*/ 1166514 w 1201132"/>
                <a:gd name="connsiteY585" fmla="*/ 833917 h 1140351"/>
                <a:gd name="connsiteX586" fmla="*/ 1167796 w 1201132"/>
                <a:gd name="connsiteY586" fmla="*/ 832635 h 1140351"/>
                <a:gd name="connsiteX587" fmla="*/ 1166514 w 1201132"/>
                <a:gd name="connsiteY587" fmla="*/ 831352 h 1140351"/>
                <a:gd name="connsiteX588" fmla="*/ 1163950 w 1201132"/>
                <a:gd name="connsiteY588" fmla="*/ 832635 h 1140351"/>
                <a:gd name="connsiteX589" fmla="*/ 1166514 w 1201132"/>
                <a:gd name="connsiteY589" fmla="*/ 833917 h 1140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</a:cxnLst>
              <a:rect l="l" t="t" r="r" b="b"/>
              <a:pathLst>
                <a:path w="1201132" h="1140351">
                  <a:moveTo>
                    <a:pt x="126687" y="18466"/>
                  </a:moveTo>
                  <a:cubicBezTo>
                    <a:pt x="126687" y="18466"/>
                    <a:pt x="127969" y="17184"/>
                    <a:pt x="127969" y="17184"/>
                  </a:cubicBezTo>
                  <a:cubicBezTo>
                    <a:pt x="136944" y="10773"/>
                    <a:pt x="136944" y="10773"/>
                    <a:pt x="147201" y="18466"/>
                  </a:cubicBezTo>
                  <a:cubicBezTo>
                    <a:pt x="147201" y="12055"/>
                    <a:pt x="147201" y="5645"/>
                    <a:pt x="147201" y="516"/>
                  </a:cubicBezTo>
                  <a:cubicBezTo>
                    <a:pt x="154894" y="-2048"/>
                    <a:pt x="154894" y="5645"/>
                    <a:pt x="158741" y="8209"/>
                  </a:cubicBezTo>
                  <a:cubicBezTo>
                    <a:pt x="162587" y="6927"/>
                    <a:pt x="165152" y="4362"/>
                    <a:pt x="168998" y="1798"/>
                  </a:cubicBezTo>
                  <a:cubicBezTo>
                    <a:pt x="174126" y="13338"/>
                    <a:pt x="165152" y="26159"/>
                    <a:pt x="172844" y="37699"/>
                  </a:cubicBezTo>
                  <a:cubicBezTo>
                    <a:pt x="185666" y="35134"/>
                    <a:pt x="179255" y="23595"/>
                    <a:pt x="183102" y="17184"/>
                  </a:cubicBezTo>
                  <a:cubicBezTo>
                    <a:pt x="198488" y="14620"/>
                    <a:pt x="190795" y="27441"/>
                    <a:pt x="195923" y="33852"/>
                  </a:cubicBezTo>
                  <a:cubicBezTo>
                    <a:pt x="197206" y="28723"/>
                    <a:pt x="198488" y="26159"/>
                    <a:pt x="201052" y="21030"/>
                  </a:cubicBezTo>
                  <a:cubicBezTo>
                    <a:pt x="206180" y="24877"/>
                    <a:pt x="211309" y="27441"/>
                    <a:pt x="216438" y="31288"/>
                  </a:cubicBezTo>
                  <a:cubicBezTo>
                    <a:pt x="217720" y="33852"/>
                    <a:pt x="213874" y="37699"/>
                    <a:pt x="220284" y="42827"/>
                  </a:cubicBezTo>
                  <a:cubicBezTo>
                    <a:pt x="217720" y="36416"/>
                    <a:pt x="216438" y="33852"/>
                    <a:pt x="216438" y="31288"/>
                  </a:cubicBezTo>
                  <a:cubicBezTo>
                    <a:pt x="219002" y="36416"/>
                    <a:pt x="222849" y="41545"/>
                    <a:pt x="226695" y="47956"/>
                  </a:cubicBezTo>
                  <a:cubicBezTo>
                    <a:pt x="229260" y="46673"/>
                    <a:pt x="231823" y="44109"/>
                    <a:pt x="235670" y="44109"/>
                  </a:cubicBezTo>
                  <a:cubicBezTo>
                    <a:pt x="240799" y="42827"/>
                    <a:pt x="244645" y="47956"/>
                    <a:pt x="245927" y="51802"/>
                  </a:cubicBezTo>
                  <a:cubicBezTo>
                    <a:pt x="248492" y="59495"/>
                    <a:pt x="249774" y="68470"/>
                    <a:pt x="252338" y="77445"/>
                  </a:cubicBezTo>
                  <a:cubicBezTo>
                    <a:pt x="258749" y="77445"/>
                    <a:pt x="262595" y="76163"/>
                    <a:pt x="266442" y="76163"/>
                  </a:cubicBezTo>
                  <a:cubicBezTo>
                    <a:pt x="270288" y="78727"/>
                    <a:pt x="270288" y="88985"/>
                    <a:pt x="279263" y="83856"/>
                  </a:cubicBezTo>
                  <a:cubicBezTo>
                    <a:pt x="294649" y="91549"/>
                    <a:pt x="308753" y="99242"/>
                    <a:pt x="324139" y="106935"/>
                  </a:cubicBezTo>
                  <a:cubicBezTo>
                    <a:pt x="329268" y="109499"/>
                    <a:pt x="325421" y="115910"/>
                    <a:pt x="331832" y="117192"/>
                  </a:cubicBezTo>
                  <a:cubicBezTo>
                    <a:pt x="335678" y="117192"/>
                    <a:pt x="339525" y="118474"/>
                    <a:pt x="343371" y="119756"/>
                  </a:cubicBezTo>
                  <a:cubicBezTo>
                    <a:pt x="347217" y="122321"/>
                    <a:pt x="349782" y="126167"/>
                    <a:pt x="354911" y="127449"/>
                  </a:cubicBezTo>
                  <a:cubicBezTo>
                    <a:pt x="361321" y="130013"/>
                    <a:pt x="363886" y="138989"/>
                    <a:pt x="371578" y="135142"/>
                  </a:cubicBezTo>
                  <a:cubicBezTo>
                    <a:pt x="372860" y="135142"/>
                    <a:pt x="375425" y="137706"/>
                    <a:pt x="376707" y="138989"/>
                  </a:cubicBezTo>
                  <a:lnTo>
                    <a:pt x="390811" y="147964"/>
                  </a:lnTo>
                  <a:cubicBezTo>
                    <a:pt x="406197" y="151810"/>
                    <a:pt x="419018" y="163350"/>
                    <a:pt x="434404" y="167196"/>
                  </a:cubicBezTo>
                  <a:cubicBezTo>
                    <a:pt x="435686" y="171043"/>
                    <a:pt x="435686" y="174889"/>
                    <a:pt x="435686" y="177453"/>
                  </a:cubicBezTo>
                  <a:cubicBezTo>
                    <a:pt x="436968" y="177453"/>
                    <a:pt x="439533" y="178736"/>
                    <a:pt x="439533" y="178736"/>
                  </a:cubicBezTo>
                  <a:cubicBezTo>
                    <a:pt x="447226" y="176171"/>
                    <a:pt x="452354" y="177453"/>
                    <a:pt x="458765" y="182582"/>
                  </a:cubicBezTo>
                  <a:cubicBezTo>
                    <a:pt x="469022" y="188993"/>
                    <a:pt x="479280" y="196686"/>
                    <a:pt x="493383" y="196686"/>
                  </a:cubicBezTo>
                  <a:cubicBezTo>
                    <a:pt x="495948" y="204379"/>
                    <a:pt x="499794" y="212072"/>
                    <a:pt x="502358" y="219764"/>
                  </a:cubicBezTo>
                  <a:cubicBezTo>
                    <a:pt x="510051" y="222329"/>
                    <a:pt x="508769" y="209507"/>
                    <a:pt x="517744" y="210789"/>
                  </a:cubicBezTo>
                  <a:cubicBezTo>
                    <a:pt x="525437" y="217200"/>
                    <a:pt x="535694" y="222329"/>
                    <a:pt x="540823" y="235150"/>
                  </a:cubicBezTo>
                  <a:cubicBezTo>
                    <a:pt x="545951" y="231304"/>
                    <a:pt x="551080" y="228740"/>
                    <a:pt x="554926" y="226175"/>
                  </a:cubicBezTo>
                  <a:cubicBezTo>
                    <a:pt x="562620" y="228740"/>
                    <a:pt x="562620" y="238997"/>
                    <a:pt x="571594" y="237715"/>
                  </a:cubicBezTo>
                  <a:cubicBezTo>
                    <a:pt x="574159" y="245407"/>
                    <a:pt x="585698" y="238997"/>
                    <a:pt x="588263" y="247972"/>
                  </a:cubicBezTo>
                  <a:cubicBezTo>
                    <a:pt x="590827" y="254383"/>
                    <a:pt x="602366" y="249254"/>
                    <a:pt x="606213" y="256947"/>
                  </a:cubicBezTo>
                  <a:cubicBezTo>
                    <a:pt x="606213" y="258229"/>
                    <a:pt x="608777" y="259511"/>
                    <a:pt x="610059" y="258229"/>
                  </a:cubicBezTo>
                  <a:cubicBezTo>
                    <a:pt x="622881" y="254383"/>
                    <a:pt x="629291" y="260793"/>
                    <a:pt x="633138" y="271051"/>
                  </a:cubicBezTo>
                  <a:cubicBezTo>
                    <a:pt x="633138" y="272333"/>
                    <a:pt x="634420" y="272333"/>
                    <a:pt x="634420" y="272333"/>
                  </a:cubicBezTo>
                  <a:cubicBezTo>
                    <a:pt x="639549" y="278744"/>
                    <a:pt x="643395" y="274897"/>
                    <a:pt x="648524" y="271051"/>
                  </a:cubicBezTo>
                  <a:cubicBezTo>
                    <a:pt x="651088" y="276179"/>
                    <a:pt x="653653" y="280026"/>
                    <a:pt x="657499" y="285154"/>
                  </a:cubicBezTo>
                  <a:cubicBezTo>
                    <a:pt x="675449" y="285154"/>
                    <a:pt x="689553" y="294130"/>
                    <a:pt x="697246" y="312080"/>
                  </a:cubicBezTo>
                  <a:cubicBezTo>
                    <a:pt x="699810" y="309515"/>
                    <a:pt x="701092" y="306951"/>
                    <a:pt x="703657" y="303104"/>
                  </a:cubicBezTo>
                  <a:cubicBezTo>
                    <a:pt x="706221" y="305669"/>
                    <a:pt x="708785" y="310797"/>
                    <a:pt x="712631" y="309515"/>
                  </a:cubicBezTo>
                  <a:cubicBezTo>
                    <a:pt x="724171" y="309515"/>
                    <a:pt x="731864" y="317208"/>
                    <a:pt x="742122" y="319773"/>
                  </a:cubicBezTo>
                  <a:cubicBezTo>
                    <a:pt x="752379" y="322337"/>
                    <a:pt x="758789" y="330030"/>
                    <a:pt x="767765" y="335158"/>
                  </a:cubicBezTo>
                  <a:cubicBezTo>
                    <a:pt x="774175" y="339005"/>
                    <a:pt x="781868" y="341569"/>
                    <a:pt x="788279" y="344134"/>
                  </a:cubicBezTo>
                  <a:cubicBezTo>
                    <a:pt x="792125" y="345416"/>
                    <a:pt x="794690" y="347980"/>
                    <a:pt x="798536" y="349262"/>
                  </a:cubicBezTo>
                  <a:cubicBezTo>
                    <a:pt x="802382" y="350544"/>
                    <a:pt x="802382" y="359520"/>
                    <a:pt x="810076" y="356955"/>
                  </a:cubicBezTo>
                  <a:cubicBezTo>
                    <a:pt x="816486" y="354391"/>
                    <a:pt x="817768" y="363366"/>
                    <a:pt x="821615" y="364648"/>
                  </a:cubicBezTo>
                  <a:cubicBezTo>
                    <a:pt x="825462" y="367212"/>
                    <a:pt x="831872" y="365930"/>
                    <a:pt x="834436" y="369777"/>
                  </a:cubicBezTo>
                  <a:cubicBezTo>
                    <a:pt x="838283" y="373623"/>
                    <a:pt x="842129" y="376187"/>
                    <a:pt x="847258" y="378752"/>
                  </a:cubicBezTo>
                  <a:cubicBezTo>
                    <a:pt x="861362" y="385163"/>
                    <a:pt x="876748" y="392855"/>
                    <a:pt x="890851" y="399266"/>
                  </a:cubicBezTo>
                  <a:cubicBezTo>
                    <a:pt x="904955" y="405677"/>
                    <a:pt x="915212" y="417216"/>
                    <a:pt x="929316" y="423627"/>
                  </a:cubicBezTo>
                  <a:cubicBezTo>
                    <a:pt x="934445" y="426191"/>
                    <a:pt x="939573" y="431320"/>
                    <a:pt x="944702" y="432602"/>
                  </a:cubicBezTo>
                  <a:cubicBezTo>
                    <a:pt x="949830" y="433884"/>
                    <a:pt x="952394" y="436449"/>
                    <a:pt x="954959" y="441577"/>
                  </a:cubicBezTo>
                  <a:cubicBezTo>
                    <a:pt x="956241" y="444141"/>
                    <a:pt x="960088" y="446706"/>
                    <a:pt x="963934" y="447988"/>
                  </a:cubicBezTo>
                  <a:cubicBezTo>
                    <a:pt x="987013" y="459527"/>
                    <a:pt x="1001116" y="458245"/>
                    <a:pt x="1019067" y="480042"/>
                  </a:cubicBezTo>
                  <a:cubicBezTo>
                    <a:pt x="1021631" y="482606"/>
                    <a:pt x="1025477" y="482606"/>
                    <a:pt x="1029324" y="485171"/>
                  </a:cubicBezTo>
                  <a:cubicBezTo>
                    <a:pt x="1031888" y="487735"/>
                    <a:pt x="1034453" y="491581"/>
                    <a:pt x="1037017" y="495428"/>
                  </a:cubicBezTo>
                  <a:cubicBezTo>
                    <a:pt x="1043428" y="495428"/>
                    <a:pt x="1051121" y="494146"/>
                    <a:pt x="1057531" y="494146"/>
                  </a:cubicBezTo>
                  <a:cubicBezTo>
                    <a:pt x="1058813" y="496710"/>
                    <a:pt x="1061378" y="497992"/>
                    <a:pt x="1062660" y="499274"/>
                  </a:cubicBezTo>
                  <a:cubicBezTo>
                    <a:pt x="1065224" y="506967"/>
                    <a:pt x="1069071" y="512096"/>
                    <a:pt x="1079328" y="512096"/>
                  </a:cubicBezTo>
                  <a:cubicBezTo>
                    <a:pt x="1089585" y="512096"/>
                    <a:pt x="1095996" y="518507"/>
                    <a:pt x="1098560" y="528764"/>
                  </a:cubicBezTo>
                  <a:cubicBezTo>
                    <a:pt x="1103689" y="527482"/>
                    <a:pt x="1107536" y="526200"/>
                    <a:pt x="1111382" y="526200"/>
                  </a:cubicBezTo>
                  <a:cubicBezTo>
                    <a:pt x="1112664" y="530046"/>
                    <a:pt x="1113946" y="532610"/>
                    <a:pt x="1115228" y="537739"/>
                  </a:cubicBezTo>
                  <a:cubicBezTo>
                    <a:pt x="1117793" y="536457"/>
                    <a:pt x="1120357" y="535175"/>
                    <a:pt x="1122921" y="533892"/>
                  </a:cubicBezTo>
                  <a:cubicBezTo>
                    <a:pt x="1128050" y="531328"/>
                    <a:pt x="1131896" y="533892"/>
                    <a:pt x="1130614" y="540303"/>
                  </a:cubicBezTo>
                  <a:cubicBezTo>
                    <a:pt x="1129332" y="546714"/>
                    <a:pt x="1133179" y="550561"/>
                    <a:pt x="1135742" y="554407"/>
                  </a:cubicBezTo>
                  <a:cubicBezTo>
                    <a:pt x="1137025" y="550561"/>
                    <a:pt x="1139590" y="547996"/>
                    <a:pt x="1140871" y="542868"/>
                  </a:cubicBezTo>
                  <a:cubicBezTo>
                    <a:pt x="1144718" y="544150"/>
                    <a:pt x="1147282" y="545432"/>
                    <a:pt x="1149847" y="546714"/>
                  </a:cubicBezTo>
                  <a:cubicBezTo>
                    <a:pt x="1157539" y="554407"/>
                    <a:pt x="1165233" y="563382"/>
                    <a:pt x="1172925" y="572357"/>
                  </a:cubicBezTo>
                  <a:cubicBezTo>
                    <a:pt x="1187029" y="587743"/>
                    <a:pt x="1185747" y="587743"/>
                    <a:pt x="1181900" y="609540"/>
                  </a:cubicBezTo>
                  <a:cubicBezTo>
                    <a:pt x="1180618" y="614668"/>
                    <a:pt x="1171643" y="615951"/>
                    <a:pt x="1176772" y="623643"/>
                  </a:cubicBezTo>
                  <a:cubicBezTo>
                    <a:pt x="1179336" y="627490"/>
                    <a:pt x="1178054" y="632618"/>
                    <a:pt x="1178054" y="636465"/>
                  </a:cubicBezTo>
                  <a:cubicBezTo>
                    <a:pt x="1178054" y="640311"/>
                    <a:pt x="1183182" y="644158"/>
                    <a:pt x="1187029" y="649286"/>
                  </a:cubicBezTo>
                  <a:cubicBezTo>
                    <a:pt x="1185747" y="650568"/>
                    <a:pt x="1184465" y="654415"/>
                    <a:pt x="1181900" y="656979"/>
                  </a:cubicBezTo>
                  <a:cubicBezTo>
                    <a:pt x="1175490" y="665954"/>
                    <a:pt x="1175490" y="665954"/>
                    <a:pt x="1181900" y="677494"/>
                  </a:cubicBezTo>
                  <a:cubicBezTo>
                    <a:pt x="1188311" y="687751"/>
                    <a:pt x="1185747" y="698008"/>
                    <a:pt x="1185747" y="708265"/>
                  </a:cubicBezTo>
                  <a:cubicBezTo>
                    <a:pt x="1185747" y="713394"/>
                    <a:pt x="1180618" y="721087"/>
                    <a:pt x="1183182" y="723651"/>
                  </a:cubicBezTo>
                  <a:cubicBezTo>
                    <a:pt x="1188311" y="731344"/>
                    <a:pt x="1183182" y="732626"/>
                    <a:pt x="1180618" y="737755"/>
                  </a:cubicBezTo>
                  <a:cubicBezTo>
                    <a:pt x="1176772" y="746730"/>
                    <a:pt x="1176772" y="756988"/>
                    <a:pt x="1183182" y="765962"/>
                  </a:cubicBezTo>
                  <a:cubicBezTo>
                    <a:pt x="1178054" y="765962"/>
                    <a:pt x="1171643" y="759552"/>
                    <a:pt x="1170361" y="771091"/>
                  </a:cubicBezTo>
                  <a:cubicBezTo>
                    <a:pt x="1175490" y="769809"/>
                    <a:pt x="1179336" y="767245"/>
                    <a:pt x="1183182" y="765962"/>
                  </a:cubicBezTo>
                  <a:cubicBezTo>
                    <a:pt x="1181900" y="772373"/>
                    <a:pt x="1183182" y="778784"/>
                    <a:pt x="1189593" y="783912"/>
                  </a:cubicBezTo>
                  <a:lnTo>
                    <a:pt x="1189593" y="783912"/>
                  </a:lnTo>
                  <a:cubicBezTo>
                    <a:pt x="1189593" y="785195"/>
                    <a:pt x="1189593" y="785195"/>
                    <a:pt x="1189593" y="786477"/>
                  </a:cubicBezTo>
                  <a:cubicBezTo>
                    <a:pt x="1190876" y="794170"/>
                    <a:pt x="1193439" y="801863"/>
                    <a:pt x="1192158" y="808274"/>
                  </a:cubicBezTo>
                  <a:cubicBezTo>
                    <a:pt x="1190876" y="814685"/>
                    <a:pt x="1187029" y="821095"/>
                    <a:pt x="1184465" y="827506"/>
                  </a:cubicBezTo>
                  <a:cubicBezTo>
                    <a:pt x="1183182" y="831352"/>
                    <a:pt x="1184465" y="835199"/>
                    <a:pt x="1184465" y="839045"/>
                  </a:cubicBezTo>
                  <a:lnTo>
                    <a:pt x="1184465" y="839045"/>
                  </a:lnTo>
                  <a:cubicBezTo>
                    <a:pt x="1181900" y="842892"/>
                    <a:pt x="1183182" y="845456"/>
                    <a:pt x="1184465" y="849302"/>
                  </a:cubicBezTo>
                  <a:lnTo>
                    <a:pt x="1184465" y="849302"/>
                  </a:lnTo>
                  <a:cubicBezTo>
                    <a:pt x="1187029" y="859560"/>
                    <a:pt x="1189593" y="868535"/>
                    <a:pt x="1190876" y="878792"/>
                  </a:cubicBezTo>
                  <a:cubicBezTo>
                    <a:pt x="1190876" y="881356"/>
                    <a:pt x="1192158" y="885203"/>
                    <a:pt x="1192158" y="887767"/>
                  </a:cubicBezTo>
                  <a:cubicBezTo>
                    <a:pt x="1188311" y="895460"/>
                    <a:pt x="1189593" y="899306"/>
                    <a:pt x="1197287" y="901871"/>
                  </a:cubicBezTo>
                  <a:cubicBezTo>
                    <a:pt x="1199850" y="903153"/>
                    <a:pt x="1199850" y="909564"/>
                    <a:pt x="1201133" y="914692"/>
                  </a:cubicBezTo>
                  <a:cubicBezTo>
                    <a:pt x="1197287" y="914692"/>
                    <a:pt x="1194722" y="914692"/>
                    <a:pt x="1192158" y="914692"/>
                  </a:cubicBezTo>
                  <a:cubicBezTo>
                    <a:pt x="1193439" y="921103"/>
                    <a:pt x="1197287" y="927514"/>
                    <a:pt x="1196004" y="932643"/>
                  </a:cubicBezTo>
                  <a:cubicBezTo>
                    <a:pt x="1193439" y="939053"/>
                    <a:pt x="1198568" y="945464"/>
                    <a:pt x="1196004" y="950593"/>
                  </a:cubicBezTo>
                  <a:cubicBezTo>
                    <a:pt x="1193439" y="955722"/>
                    <a:pt x="1197287" y="965979"/>
                    <a:pt x="1187029" y="967261"/>
                  </a:cubicBezTo>
                  <a:cubicBezTo>
                    <a:pt x="1188311" y="974954"/>
                    <a:pt x="1181900" y="976236"/>
                    <a:pt x="1176772" y="978800"/>
                  </a:cubicBezTo>
                  <a:cubicBezTo>
                    <a:pt x="1179336" y="980082"/>
                    <a:pt x="1180618" y="981365"/>
                    <a:pt x="1183182" y="982646"/>
                  </a:cubicBezTo>
                  <a:cubicBezTo>
                    <a:pt x="1180618" y="994186"/>
                    <a:pt x="1180618" y="1007008"/>
                    <a:pt x="1174207" y="1019829"/>
                  </a:cubicBezTo>
                  <a:cubicBezTo>
                    <a:pt x="1160104" y="1045472"/>
                    <a:pt x="1160104" y="1048036"/>
                    <a:pt x="1139590" y="1068551"/>
                  </a:cubicBezTo>
                  <a:cubicBezTo>
                    <a:pt x="1124204" y="1083937"/>
                    <a:pt x="1110099" y="1098040"/>
                    <a:pt x="1093432" y="1110862"/>
                  </a:cubicBezTo>
                  <a:cubicBezTo>
                    <a:pt x="1075482" y="1124966"/>
                    <a:pt x="1054967" y="1130094"/>
                    <a:pt x="1034453" y="1137787"/>
                  </a:cubicBezTo>
                  <a:cubicBezTo>
                    <a:pt x="1028042" y="1140352"/>
                    <a:pt x="1021631" y="1132659"/>
                    <a:pt x="1015220" y="1137787"/>
                  </a:cubicBezTo>
                  <a:cubicBezTo>
                    <a:pt x="1010091" y="1128812"/>
                    <a:pt x="1006245" y="1132659"/>
                    <a:pt x="1001116" y="1140352"/>
                  </a:cubicBezTo>
                  <a:cubicBezTo>
                    <a:pt x="987013" y="1131377"/>
                    <a:pt x="971627" y="1127530"/>
                    <a:pt x="961370" y="1113426"/>
                  </a:cubicBezTo>
                  <a:cubicBezTo>
                    <a:pt x="962652" y="1108298"/>
                    <a:pt x="962652" y="1100605"/>
                    <a:pt x="963934" y="1092912"/>
                  </a:cubicBezTo>
                  <a:cubicBezTo>
                    <a:pt x="962652" y="1089066"/>
                    <a:pt x="958805" y="1091630"/>
                    <a:pt x="956241" y="1091630"/>
                  </a:cubicBezTo>
                  <a:cubicBezTo>
                    <a:pt x="954959" y="1091630"/>
                    <a:pt x="953677" y="1087783"/>
                    <a:pt x="953677" y="1086501"/>
                  </a:cubicBezTo>
                  <a:cubicBezTo>
                    <a:pt x="954959" y="1083937"/>
                    <a:pt x="957523" y="1082655"/>
                    <a:pt x="960088" y="1080090"/>
                  </a:cubicBezTo>
                  <a:cubicBezTo>
                    <a:pt x="954959" y="1072397"/>
                    <a:pt x="954959" y="1064705"/>
                    <a:pt x="958805" y="1055729"/>
                  </a:cubicBezTo>
                  <a:cubicBezTo>
                    <a:pt x="961370" y="1050601"/>
                    <a:pt x="963934" y="1044190"/>
                    <a:pt x="966499" y="1039062"/>
                  </a:cubicBezTo>
                  <a:cubicBezTo>
                    <a:pt x="970345" y="1027522"/>
                    <a:pt x="974191" y="1017265"/>
                    <a:pt x="984448" y="1010854"/>
                  </a:cubicBezTo>
                  <a:cubicBezTo>
                    <a:pt x="987013" y="1009572"/>
                    <a:pt x="988295" y="1005725"/>
                    <a:pt x="989577" y="1003161"/>
                  </a:cubicBezTo>
                  <a:cubicBezTo>
                    <a:pt x="1001116" y="986493"/>
                    <a:pt x="1019067" y="976236"/>
                    <a:pt x="1033170" y="962132"/>
                  </a:cubicBezTo>
                  <a:cubicBezTo>
                    <a:pt x="1034453" y="960850"/>
                    <a:pt x="1035735" y="960850"/>
                    <a:pt x="1037017" y="959568"/>
                  </a:cubicBezTo>
                  <a:cubicBezTo>
                    <a:pt x="1066507" y="953157"/>
                    <a:pt x="1090867" y="932643"/>
                    <a:pt x="1120357" y="927514"/>
                  </a:cubicBezTo>
                  <a:cubicBezTo>
                    <a:pt x="1129332" y="926232"/>
                    <a:pt x="1129332" y="915975"/>
                    <a:pt x="1134461" y="910846"/>
                  </a:cubicBezTo>
                  <a:cubicBezTo>
                    <a:pt x="1125485" y="898025"/>
                    <a:pt x="1119075" y="885203"/>
                    <a:pt x="1129332" y="871099"/>
                  </a:cubicBezTo>
                  <a:cubicBezTo>
                    <a:pt x="1133179" y="865971"/>
                    <a:pt x="1131896" y="862124"/>
                    <a:pt x="1130614" y="855713"/>
                  </a:cubicBezTo>
                  <a:cubicBezTo>
                    <a:pt x="1126768" y="836481"/>
                    <a:pt x="1125485" y="817249"/>
                    <a:pt x="1122921" y="796734"/>
                  </a:cubicBezTo>
                  <a:cubicBezTo>
                    <a:pt x="1120357" y="782631"/>
                    <a:pt x="1121639" y="771091"/>
                    <a:pt x="1128050" y="756988"/>
                  </a:cubicBezTo>
                  <a:cubicBezTo>
                    <a:pt x="1117793" y="745448"/>
                    <a:pt x="1119075" y="731344"/>
                    <a:pt x="1122921" y="717241"/>
                  </a:cubicBezTo>
                  <a:cubicBezTo>
                    <a:pt x="1124204" y="713394"/>
                    <a:pt x="1124204" y="708265"/>
                    <a:pt x="1122921" y="706983"/>
                  </a:cubicBezTo>
                  <a:cubicBezTo>
                    <a:pt x="1115228" y="699291"/>
                    <a:pt x="1113946" y="691598"/>
                    <a:pt x="1117793" y="681340"/>
                  </a:cubicBezTo>
                  <a:cubicBezTo>
                    <a:pt x="1112664" y="667237"/>
                    <a:pt x="1115228" y="651851"/>
                    <a:pt x="1115228" y="637747"/>
                  </a:cubicBezTo>
                  <a:cubicBezTo>
                    <a:pt x="1115228" y="626208"/>
                    <a:pt x="1116510" y="614668"/>
                    <a:pt x="1116510" y="603129"/>
                  </a:cubicBezTo>
                  <a:cubicBezTo>
                    <a:pt x="1113946" y="601847"/>
                    <a:pt x="1108818" y="601847"/>
                    <a:pt x="1106253" y="599282"/>
                  </a:cubicBezTo>
                  <a:cubicBezTo>
                    <a:pt x="1099842" y="589025"/>
                    <a:pt x="1088303" y="586461"/>
                    <a:pt x="1079328" y="583897"/>
                  </a:cubicBezTo>
                  <a:cubicBezTo>
                    <a:pt x="1070353" y="581332"/>
                    <a:pt x="1063942" y="573639"/>
                    <a:pt x="1056249" y="569793"/>
                  </a:cubicBezTo>
                  <a:cubicBezTo>
                    <a:pt x="1057531" y="565946"/>
                    <a:pt x="1057531" y="562100"/>
                    <a:pt x="1058813" y="559535"/>
                  </a:cubicBezTo>
                  <a:cubicBezTo>
                    <a:pt x="1053685" y="555689"/>
                    <a:pt x="1049839" y="554407"/>
                    <a:pt x="1043428" y="555689"/>
                  </a:cubicBezTo>
                  <a:cubicBezTo>
                    <a:pt x="1039581" y="556971"/>
                    <a:pt x="1033170" y="556971"/>
                    <a:pt x="1030606" y="554407"/>
                  </a:cubicBezTo>
                  <a:cubicBezTo>
                    <a:pt x="1024196" y="547996"/>
                    <a:pt x="1012656" y="554407"/>
                    <a:pt x="1008810" y="544150"/>
                  </a:cubicBezTo>
                  <a:cubicBezTo>
                    <a:pt x="1008810" y="541585"/>
                    <a:pt x="1010091" y="540303"/>
                    <a:pt x="1010091" y="537739"/>
                  </a:cubicBezTo>
                  <a:cubicBezTo>
                    <a:pt x="1010091" y="537739"/>
                    <a:pt x="1010091" y="536457"/>
                    <a:pt x="1008810" y="536457"/>
                  </a:cubicBezTo>
                  <a:cubicBezTo>
                    <a:pt x="1007527" y="537739"/>
                    <a:pt x="1006245" y="537739"/>
                    <a:pt x="1006245" y="539021"/>
                  </a:cubicBezTo>
                  <a:cubicBezTo>
                    <a:pt x="1006245" y="541585"/>
                    <a:pt x="1007527" y="542868"/>
                    <a:pt x="1008810" y="545432"/>
                  </a:cubicBezTo>
                  <a:cubicBezTo>
                    <a:pt x="997270" y="537739"/>
                    <a:pt x="985731" y="531328"/>
                    <a:pt x="974191" y="523635"/>
                  </a:cubicBezTo>
                  <a:cubicBezTo>
                    <a:pt x="970345" y="521071"/>
                    <a:pt x="966499" y="515942"/>
                    <a:pt x="962652" y="510814"/>
                  </a:cubicBezTo>
                  <a:cubicBezTo>
                    <a:pt x="949830" y="510814"/>
                    <a:pt x="937008" y="504403"/>
                    <a:pt x="924187" y="496710"/>
                  </a:cubicBezTo>
                  <a:cubicBezTo>
                    <a:pt x="903673" y="483888"/>
                    <a:pt x="883159" y="469785"/>
                    <a:pt x="861362" y="459527"/>
                  </a:cubicBezTo>
                  <a:cubicBezTo>
                    <a:pt x="840847" y="450552"/>
                    <a:pt x="821615" y="439013"/>
                    <a:pt x="803665" y="426191"/>
                  </a:cubicBezTo>
                  <a:cubicBezTo>
                    <a:pt x="798536" y="422345"/>
                    <a:pt x="792125" y="419781"/>
                    <a:pt x="785714" y="415934"/>
                  </a:cubicBezTo>
                  <a:cubicBezTo>
                    <a:pt x="771611" y="408241"/>
                    <a:pt x="757507" y="401830"/>
                    <a:pt x="743403" y="394137"/>
                  </a:cubicBezTo>
                  <a:cubicBezTo>
                    <a:pt x="734428" y="396702"/>
                    <a:pt x="734428" y="404395"/>
                    <a:pt x="731864" y="412088"/>
                  </a:cubicBezTo>
                  <a:lnTo>
                    <a:pt x="731864" y="412088"/>
                  </a:lnTo>
                  <a:cubicBezTo>
                    <a:pt x="728017" y="413370"/>
                    <a:pt x="722889" y="413370"/>
                    <a:pt x="719042" y="414652"/>
                  </a:cubicBezTo>
                  <a:cubicBezTo>
                    <a:pt x="720325" y="423627"/>
                    <a:pt x="724171" y="427474"/>
                    <a:pt x="731864" y="427474"/>
                  </a:cubicBezTo>
                  <a:lnTo>
                    <a:pt x="731864" y="427474"/>
                  </a:lnTo>
                  <a:cubicBezTo>
                    <a:pt x="730582" y="433884"/>
                    <a:pt x="724171" y="436449"/>
                    <a:pt x="717760" y="440295"/>
                  </a:cubicBezTo>
                  <a:cubicBezTo>
                    <a:pt x="722889" y="442860"/>
                    <a:pt x="726736" y="444141"/>
                    <a:pt x="729300" y="446706"/>
                  </a:cubicBezTo>
                  <a:cubicBezTo>
                    <a:pt x="735711" y="449270"/>
                    <a:pt x="735711" y="449270"/>
                    <a:pt x="735711" y="460810"/>
                  </a:cubicBezTo>
                  <a:cubicBezTo>
                    <a:pt x="731864" y="459527"/>
                    <a:pt x="728017" y="458245"/>
                    <a:pt x="724171" y="456963"/>
                  </a:cubicBezTo>
                  <a:cubicBezTo>
                    <a:pt x="722889" y="455681"/>
                    <a:pt x="722889" y="455681"/>
                    <a:pt x="721607" y="454399"/>
                  </a:cubicBezTo>
                  <a:cubicBezTo>
                    <a:pt x="721607" y="454399"/>
                    <a:pt x="720325" y="454399"/>
                    <a:pt x="720325" y="455681"/>
                  </a:cubicBezTo>
                  <a:cubicBezTo>
                    <a:pt x="721607" y="455681"/>
                    <a:pt x="722889" y="455681"/>
                    <a:pt x="725453" y="456963"/>
                  </a:cubicBezTo>
                  <a:cubicBezTo>
                    <a:pt x="724171" y="463374"/>
                    <a:pt x="721607" y="469785"/>
                    <a:pt x="720325" y="476195"/>
                  </a:cubicBezTo>
                  <a:cubicBezTo>
                    <a:pt x="720325" y="477478"/>
                    <a:pt x="722889" y="480042"/>
                    <a:pt x="724171" y="481324"/>
                  </a:cubicBezTo>
                  <a:lnTo>
                    <a:pt x="724171" y="481324"/>
                  </a:lnTo>
                  <a:cubicBezTo>
                    <a:pt x="724171" y="489017"/>
                    <a:pt x="721607" y="496710"/>
                    <a:pt x="724171" y="504403"/>
                  </a:cubicBezTo>
                  <a:cubicBezTo>
                    <a:pt x="726736" y="513378"/>
                    <a:pt x="729300" y="524917"/>
                    <a:pt x="716478" y="531328"/>
                  </a:cubicBezTo>
                  <a:cubicBezTo>
                    <a:pt x="724171" y="533892"/>
                    <a:pt x="728017" y="536457"/>
                    <a:pt x="731864" y="537739"/>
                  </a:cubicBezTo>
                  <a:cubicBezTo>
                    <a:pt x="731864" y="540303"/>
                    <a:pt x="731864" y="542868"/>
                    <a:pt x="730582" y="544150"/>
                  </a:cubicBezTo>
                  <a:cubicBezTo>
                    <a:pt x="728017" y="547996"/>
                    <a:pt x="725453" y="551843"/>
                    <a:pt x="726736" y="558254"/>
                  </a:cubicBezTo>
                  <a:cubicBezTo>
                    <a:pt x="728017" y="572357"/>
                    <a:pt x="725453" y="585178"/>
                    <a:pt x="724171" y="600564"/>
                  </a:cubicBezTo>
                  <a:cubicBezTo>
                    <a:pt x="728017" y="600564"/>
                    <a:pt x="731864" y="599282"/>
                    <a:pt x="734428" y="599282"/>
                  </a:cubicBezTo>
                  <a:cubicBezTo>
                    <a:pt x="736993" y="606975"/>
                    <a:pt x="730582" y="612104"/>
                    <a:pt x="730582" y="618515"/>
                  </a:cubicBezTo>
                  <a:cubicBezTo>
                    <a:pt x="730582" y="622361"/>
                    <a:pt x="729300" y="627490"/>
                    <a:pt x="735711" y="628772"/>
                  </a:cubicBezTo>
                  <a:cubicBezTo>
                    <a:pt x="738274" y="626208"/>
                    <a:pt x="739557" y="624925"/>
                    <a:pt x="742122" y="622361"/>
                  </a:cubicBezTo>
                  <a:cubicBezTo>
                    <a:pt x="747250" y="617232"/>
                    <a:pt x="743403" y="610822"/>
                    <a:pt x="742122" y="605693"/>
                  </a:cubicBezTo>
                  <a:cubicBezTo>
                    <a:pt x="740839" y="601847"/>
                    <a:pt x="736993" y="600564"/>
                    <a:pt x="733146" y="600564"/>
                  </a:cubicBezTo>
                  <a:cubicBezTo>
                    <a:pt x="733146" y="596718"/>
                    <a:pt x="734428" y="592871"/>
                    <a:pt x="735711" y="587743"/>
                  </a:cubicBezTo>
                  <a:cubicBezTo>
                    <a:pt x="739557" y="589025"/>
                    <a:pt x="743403" y="590307"/>
                    <a:pt x="747250" y="591589"/>
                  </a:cubicBezTo>
                  <a:cubicBezTo>
                    <a:pt x="754943" y="595436"/>
                    <a:pt x="756225" y="596718"/>
                    <a:pt x="751096" y="606975"/>
                  </a:cubicBezTo>
                  <a:cubicBezTo>
                    <a:pt x="749814" y="608257"/>
                    <a:pt x="748532" y="610822"/>
                    <a:pt x="748532" y="610822"/>
                  </a:cubicBezTo>
                  <a:cubicBezTo>
                    <a:pt x="756225" y="621079"/>
                    <a:pt x="742122" y="627490"/>
                    <a:pt x="744685" y="636465"/>
                  </a:cubicBezTo>
                  <a:cubicBezTo>
                    <a:pt x="740839" y="637747"/>
                    <a:pt x="736993" y="640311"/>
                    <a:pt x="740839" y="644158"/>
                  </a:cubicBezTo>
                  <a:cubicBezTo>
                    <a:pt x="744685" y="648004"/>
                    <a:pt x="747250" y="645440"/>
                    <a:pt x="749814" y="641594"/>
                  </a:cubicBezTo>
                  <a:cubicBezTo>
                    <a:pt x="748532" y="649286"/>
                    <a:pt x="747250" y="658261"/>
                    <a:pt x="744685" y="665954"/>
                  </a:cubicBezTo>
                  <a:cubicBezTo>
                    <a:pt x="742122" y="676212"/>
                    <a:pt x="743403" y="686469"/>
                    <a:pt x="738274" y="695444"/>
                  </a:cubicBezTo>
                  <a:cubicBezTo>
                    <a:pt x="736993" y="696726"/>
                    <a:pt x="736993" y="699291"/>
                    <a:pt x="736993" y="701855"/>
                  </a:cubicBezTo>
                  <a:cubicBezTo>
                    <a:pt x="735711" y="710830"/>
                    <a:pt x="738274" y="727498"/>
                    <a:pt x="742122" y="739037"/>
                  </a:cubicBezTo>
                  <a:cubicBezTo>
                    <a:pt x="749814" y="732626"/>
                    <a:pt x="743403" y="722369"/>
                    <a:pt x="748532" y="715958"/>
                  </a:cubicBezTo>
                  <a:cubicBezTo>
                    <a:pt x="752379" y="718523"/>
                    <a:pt x="754943" y="719805"/>
                    <a:pt x="760071" y="722369"/>
                  </a:cubicBezTo>
                  <a:cubicBezTo>
                    <a:pt x="758789" y="731344"/>
                    <a:pt x="756225" y="740319"/>
                    <a:pt x="753660" y="749295"/>
                  </a:cubicBezTo>
                  <a:cubicBezTo>
                    <a:pt x="749814" y="749295"/>
                    <a:pt x="747250" y="749295"/>
                    <a:pt x="743403" y="749295"/>
                  </a:cubicBezTo>
                  <a:cubicBezTo>
                    <a:pt x="743403" y="755705"/>
                    <a:pt x="744685" y="763398"/>
                    <a:pt x="744685" y="771091"/>
                  </a:cubicBezTo>
                  <a:cubicBezTo>
                    <a:pt x="747250" y="769809"/>
                    <a:pt x="749814" y="769809"/>
                    <a:pt x="754943" y="768527"/>
                  </a:cubicBezTo>
                  <a:cubicBezTo>
                    <a:pt x="756225" y="769809"/>
                    <a:pt x="760071" y="773655"/>
                    <a:pt x="763918" y="777502"/>
                  </a:cubicBezTo>
                  <a:cubicBezTo>
                    <a:pt x="763918" y="783912"/>
                    <a:pt x="763918" y="791605"/>
                    <a:pt x="763918" y="798016"/>
                  </a:cubicBezTo>
                  <a:cubicBezTo>
                    <a:pt x="762636" y="810838"/>
                    <a:pt x="762636" y="810838"/>
                    <a:pt x="767765" y="821095"/>
                  </a:cubicBezTo>
                  <a:cubicBezTo>
                    <a:pt x="761354" y="827506"/>
                    <a:pt x="756225" y="818531"/>
                    <a:pt x="751096" y="819813"/>
                  </a:cubicBezTo>
                  <a:cubicBezTo>
                    <a:pt x="752379" y="812120"/>
                    <a:pt x="754943" y="803145"/>
                    <a:pt x="754943" y="795452"/>
                  </a:cubicBezTo>
                  <a:cubicBezTo>
                    <a:pt x="754943" y="791605"/>
                    <a:pt x="754943" y="787759"/>
                    <a:pt x="753660" y="783912"/>
                  </a:cubicBezTo>
                  <a:cubicBezTo>
                    <a:pt x="751096" y="778784"/>
                    <a:pt x="747250" y="780066"/>
                    <a:pt x="743403" y="783912"/>
                  </a:cubicBezTo>
                  <a:cubicBezTo>
                    <a:pt x="743403" y="786477"/>
                    <a:pt x="744685" y="789041"/>
                    <a:pt x="745968" y="791605"/>
                  </a:cubicBezTo>
                  <a:cubicBezTo>
                    <a:pt x="745968" y="795452"/>
                    <a:pt x="747250" y="799298"/>
                    <a:pt x="744685" y="801863"/>
                  </a:cubicBezTo>
                  <a:cubicBezTo>
                    <a:pt x="739557" y="810838"/>
                    <a:pt x="744685" y="813402"/>
                    <a:pt x="751096" y="818531"/>
                  </a:cubicBezTo>
                  <a:cubicBezTo>
                    <a:pt x="748532" y="828788"/>
                    <a:pt x="756225" y="827506"/>
                    <a:pt x="763918" y="828788"/>
                  </a:cubicBezTo>
                  <a:cubicBezTo>
                    <a:pt x="762636" y="835199"/>
                    <a:pt x="761354" y="841609"/>
                    <a:pt x="760071" y="848020"/>
                  </a:cubicBezTo>
                  <a:cubicBezTo>
                    <a:pt x="765200" y="846738"/>
                    <a:pt x="767765" y="845456"/>
                    <a:pt x="771611" y="845456"/>
                  </a:cubicBezTo>
                  <a:cubicBezTo>
                    <a:pt x="772893" y="849302"/>
                    <a:pt x="775457" y="851867"/>
                    <a:pt x="776739" y="855713"/>
                  </a:cubicBezTo>
                  <a:cubicBezTo>
                    <a:pt x="776739" y="862124"/>
                    <a:pt x="766482" y="864688"/>
                    <a:pt x="770328" y="872381"/>
                  </a:cubicBezTo>
                  <a:cubicBezTo>
                    <a:pt x="772893" y="877510"/>
                    <a:pt x="776739" y="882639"/>
                    <a:pt x="779304" y="887767"/>
                  </a:cubicBezTo>
                  <a:cubicBezTo>
                    <a:pt x="772893" y="889049"/>
                    <a:pt x="772893" y="889049"/>
                    <a:pt x="772893" y="883921"/>
                  </a:cubicBezTo>
                  <a:cubicBezTo>
                    <a:pt x="767765" y="883921"/>
                    <a:pt x="761354" y="883921"/>
                    <a:pt x="754943" y="883921"/>
                  </a:cubicBezTo>
                  <a:cubicBezTo>
                    <a:pt x="757507" y="890332"/>
                    <a:pt x="760071" y="892896"/>
                    <a:pt x="765200" y="890332"/>
                  </a:cubicBezTo>
                  <a:cubicBezTo>
                    <a:pt x="767765" y="889049"/>
                    <a:pt x="770328" y="886485"/>
                    <a:pt x="771611" y="883921"/>
                  </a:cubicBezTo>
                  <a:cubicBezTo>
                    <a:pt x="769046" y="894178"/>
                    <a:pt x="771611" y="903153"/>
                    <a:pt x="775457" y="912128"/>
                  </a:cubicBezTo>
                  <a:cubicBezTo>
                    <a:pt x="779304" y="922385"/>
                    <a:pt x="781868" y="932643"/>
                    <a:pt x="786997" y="942900"/>
                  </a:cubicBezTo>
                  <a:cubicBezTo>
                    <a:pt x="790843" y="950593"/>
                    <a:pt x="794690" y="957003"/>
                    <a:pt x="799818" y="965979"/>
                  </a:cubicBezTo>
                  <a:cubicBezTo>
                    <a:pt x="785714" y="977518"/>
                    <a:pt x="790843" y="991622"/>
                    <a:pt x="798536" y="1004443"/>
                  </a:cubicBezTo>
                  <a:cubicBezTo>
                    <a:pt x="793408" y="1003161"/>
                    <a:pt x="789561" y="1001879"/>
                    <a:pt x="784432" y="1000597"/>
                  </a:cubicBezTo>
                  <a:cubicBezTo>
                    <a:pt x="785714" y="1007008"/>
                    <a:pt x="786997" y="1010854"/>
                    <a:pt x="786997" y="1015983"/>
                  </a:cubicBezTo>
                  <a:cubicBezTo>
                    <a:pt x="780586" y="1023676"/>
                    <a:pt x="774175" y="1030086"/>
                    <a:pt x="772893" y="1041626"/>
                  </a:cubicBezTo>
                  <a:cubicBezTo>
                    <a:pt x="772893" y="1045472"/>
                    <a:pt x="771611" y="1049319"/>
                    <a:pt x="769046" y="1051883"/>
                  </a:cubicBezTo>
                  <a:cubicBezTo>
                    <a:pt x="756225" y="1064705"/>
                    <a:pt x="745968" y="1080090"/>
                    <a:pt x="730582" y="1091630"/>
                  </a:cubicBezTo>
                  <a:cubicBezTo>
                    <a:pt x="702374" y="1113426"/>
                    <a:pt x="669039" y="1122402"/>
                    <a:pt x="635702" y="1133941"/>
                  </a:cubicBezTo>
                  <a:cubicBezTo>
                    <a:pt x="622881" y="1137787"/>
                    <a:pt x="611342" y="1139070"/>
                    <a:pt x="598520" y="1133941"/>
                  </a:cubicBezTo>
                  <a:cubicBezTo>
                    <a:pt x="593391" y="1132659"/>
                    <a:pt x="588263" y="1131377"/>
                    <a:pt x="584416" y="1131377"/>
                  </a:cubicBezTo>
                  <a:cubicBezTo>
                    <a:pt x="576723" y="1124966"/>
                    <a:pt x="570312" y="1119837"/>
                    <a:pt x="565184" y="1113426"/>
                  </a:cubicBezTo>
                  <a:cubicBezTo>
                    <a:pt x="558773" y="1104451"/>
                    <a:pt x="554926" y="1094194"/>
                    <a:pt x="554926" y="1082655"/>
                  </a:cubicBezTo>
                  <a:cubicBezTo>
                    <a:pt x="554926" y="1076244"/>
                    <a:pt x="553645" y="1068551"/>
                    <a:pt x="553645" y="1062140"/>
                  </a:cubicBezTo>
                  <a:cubicBezTo>
                    <a:pt x="553645" y="1057012"/>
                    <a:pt x="553645" y="1053165"/>
                    <a:pt x="554926" y="1048036"/>
                  </a:cubicBezTo>
                  <a:cubicBezTo>
                    <a:pt x="557491" y="1039062"/>
                    <a:pt x="563902" y="1031369"/>
                    <a:pt x="557491" y="1022393"/>
                  </a:cubicBezTo>
                  <a:cubicBezTo>
                    <a:pt x="565184" y="1015983"/>
                    <a:pt x="562620" y="1005725"/>
                    <a:pt x="567748" y="998032"/>
                  </a:cubicBezTo>
                  <a:cubicBezTo>
                    <a:pt x="576723" y="983929"/>
                    <a:pt x="584416" y="968543"/>
                    <a:pt x="598520" y="957003"/>
                  </a:cubicBezTo>
                  <a:cubicBezTo>
                    <a:pt x="615188" y="942900"/>
                    <a:pt x="631856" y="930078"/>
                    <a:pt x="652371" y="921103"/>
                  </a:cubicBezTo>
                  <a:cubicBezTo>
                    <a:pt x="658781" y="918539"/>
                    <a:pt x="666474" y="918539"/>
                    <a:pt x="672885" y="918539"/>
                  </a:cubicBezTo>
                  <a:cubicBezTo>
                    <a:pt x="688271" y="918539"/>
                    <a:pt x="694682" y="912128"/>
                    <a:pt x="694682" y="898025"/>
                  </a:cubicBezTo>
                  <a:cubicBezTo>
                    <a:pt x="693399" y="880074"/>
                    <a:pt x="697246" y="860842"/>
                    <a:pt x="689553" y="842892"/>
                  </a:cubicBezTo>
                  <a:cubicBezTo>
                    <a:pt x="688271" y="840328"/>
                    <a:pt x="688271" y="836481"/>
                    <a:pt x="688271" y="833917"/>
                  </a:cubicBezTo>
                  <a:cubicBezTo>
                    <a:pt x="690835" y="824942"/>
                    <a:pt x="683142" y="815966"/>
                    <a:pt x="685706" y="808274"/>
                  </a:cubicBezTo>
                  <a:cubicBezTo>
                    <a:pt x="688271" y="798016"/>
                    <a:pt x="685706" y="789041"/>
                    <a:pt x="684425" y="780066"/>
                  </a:cubicBezTo>
                  <a:cubicBezTo>
                    <a:pt x="681860" y="767245"/>
                    <a:pt x="681860" y="755705"/>
                    <a:pt x="683142" y="742884"/>
                  </a:cubicBezTo>
                  <a:cubicBezTo>
                    <a:pt x="683142" y="739037"/>
                    <a:pt x="683142" y="733909"/>
                    <a:pt x="681860" y="731344"/>
                  </a:cubicBezTo>
                  <a:cubicBezTo>
                    <a:pt x="672885" y="719805"/>
                    <a:pt x="675449" y="705701"/>
                    <a:pt x="675449" y="692880"/>
                  </a:cubicBezTo>
                  <a:cubicBezTo>
                    <a:pt x="675449" y="680058"/>
                    <a:pt x="676731" y="668519"/>
                    <a:pt x="671603" y="656979"/>
                  </a:cubicBezTo>
                  <a:cubicBezTo>
                    <a:pt x="669039" y="649286"/>
                    <a:pt x="670320" y="640311"/>
                    <a:pt x="669039" y="631336"/>
                  </a:cubicBezTo>
                  <a:cubicBezTo>
                    <a:pt x="667756" y="624925"/>
                    <a:pt x="670320" y="618515"/>
                    <a:pt x="666474" y="610822"/>
                  </a:cubicBezTo>
                  <a:cubicBezTo>
                    <a:pt x="663910" y="605693"/>
                    <a:pt x="666474" y="600564"/>
                    <a:pt x="674167" y="596718"/>
                  </a:cubicBezTo>
                  <a:cubicBezTo>
                    <a:pt x="683142" y="591589"/>
                    <a:pt x="683142" y="591589"/>
                    <a:pt x="678014" y="581332"/>
                  </a:cubicBezTo>
                  <a:cubicBezTo>
                    <a:pt x="676731" y="583897"/>
                    <a:pt x="675449" y="585178"/>
                    <a:pt x="674167" y="586461"/>
                  </a:cubicBezTo>
                  <a:cubicBezTo>
                    <a:pt x="672885" y="589025"/>
                    <a:pt x="672885" y="590307"/>
                    <a:pt x="671603" y="592871"/>
                  </a:cubicBezTo>
                  <a:cubicBezTo>
                    <a:pt x="670320" y="591589"/>
                    <a:pt x="667756" y="591589"/>
                    <a:pt x="667756" y="590307"/>
                  </a:cubicBezTo>
                  <a:cubicBezTo>
                    <a:pt x="666474" y="583897"/>
                    <a:pt x="665192" y="577486"/>
                    <a:pt x="666474" y="572357"/>
                  </a:cubicBezTo>
                  <a:cubicBezTo>
                    <a:pt x="667756" y="563382"/>
                    <a:pt x="667756" y="554407"/>
                    <a:pt x="663910" y="545432"/>
                  </a:cubicBezTo>
                  <a:cubicBezTo>
                    <a:pt x="661345" y="540303"/>
                    <a:pt x="662628" y="532610"/>
                    <a:pt x="663910" y="527482"/>
                  </a:cubicBezTo>
                  <a:cubicBezTo>
                    <a:pt x="667756" y="506967"/>
                    <a:pt x="667756" y="487735"/>
                    <a:pt x="666474" y="467220"/>
                  </a:cubicBezTo>
                  <a:cubicBezTo>
                    <a:pt x="666474" y="460810"/>
                    <a:pt x="666474" y="454399"/>
                    <a:pt x="674167" y="451834"/>
                  </a:cubicBezTo>
                  <a:cubicBezTo>
                    <a:pt x="662628" y="431320"/>
                    <a:pt x="663910" y="409523"/>
                    <a:pt x="663910" y="386444"/>
                  </a:cubicBezTo>
                  <a:cubicBezTo>
                    <a:pt x="663910" y="382598"/>
                    <a:pt x="663910" y="378752"/>
                    <a:pt x="663910" y="374905"/>
                  </a:cubicBezTo>
                  <a:cubicBezTo>
                    <a:pt x="663910" y="364648"/>
                    <a:pt x="660063" y="358237"/>
                    <a:pt x="651088" y="351827"/>
                  </a:cubicBezTo>
                  <a:cubicBezTo>
                    <a:pt x="640831" y="345416"/>
                    <a:pt x="629291" y="339005"/>
                    <a:pt x="617752" y="336441"/>
                  </a:cubicBezTo>
                  <a:cubicBezTo>
                    <a:pt x="604931" y="332594"/>
                    <a:pt x="593391" y="326183"/>
                    <a:pt x="581852" y="319773"/>
                  </a:cubicBezTo>
                  <a:cubicBezTo>
                    <a:pt x="570312" y="312080"/>
                    <a:pt x="558773" y="300540"/>
                    <a:pt x="544669" y="296694"/>
                  </a:cubicBezTo>
                  <a:cubicBezTo>
                    <a:pt x="529283" y="291565"/>
                    <a:pt x="517744" y="277461"/>
                    <a:pt x="502358" y="276179"/>
                  </a:cubicBezTo>
                  <a:cubicBezTo>
                    <a:pt x="493383" y="268486"/>
                    <a:pt x="479280" y="265922"/>
                    <a:pt x="476715" y="251818"/>
                  </a:cubicBezTo>
                  <a:cubicBezTo>
                    <a:pt x="467740" y="256947"/>
                    <a:pt x="462611" y="254383"/>
                    <a:pt x="452354" y="240279"/>
                  </a:cubicBezTo>
                  <a:cubicBezTo>
                    <a:pt x="451072" y="241561"/>
                    <a:pt x="448508" y="242843"/>
                    <a:pt x="445943" y="245407"/>
                  </a:cubicBezTo>
                  <a:cubicBezTo>
                    <a:pt x="443379" y="240279"/>
                    <a:pt x="440815" y="235150"/>
                    <a:pt x="436968" y="230022"/>
                  </a:cubicBezTo>
                  <a:cubicBezTo>
                    <a:pt x="433122" y="232586"/>
                    <a:pt x="430557" y="233868"/>
                    <a:pt x="426711" y="236433"/>
                  </a:cubicBezTo>
                  <a:cubicBezTo>
                    <a:pt x="415172" y="230022"/>
                    <a:pt x="403632" y="224893"/>
                    <a:pt x="389529" y="218482"/>
                  </a:cubicBezTo>
                  <a:cubicBezTo>
                    <a:pt x="389529" y="215918"/>
                    <a:pt x="388246" y="212072"/>
                    <a:pt x="388246" y="208225"/>
                  </a:cubicBezTo>
                  <a:cubicBezTo>
                    <a:pt x="384400" y="209507"/>
                    <a:pt x="381836" y="213354"/>
                    <a:pt x="379271" y="212072"/>
                  </a:cubicBezTo>
                  <a:cubicBezTo>
                    <a:pt x="375425" y="210789"/>
                    <a:pt x="370297" y="208225"/>
                    <a:pt x="367732" y="205661"/>
                  </a:cubicBezTo>
                  <a:cubicBezTo>
                    <a:pt x="365168" y="200532"/>
                    <a:pt x="362603" y="197968"/>
                    <a:pt x="357475" y="200532"/>
                  </a:cubicBezTo>
                  <a:cubicBezTo>
                    <a:pt x="340806" y="187710"/>
                    <a:pt x="320292" y="180018"/>
                    <a:pt x="302342" y="167196"/>
                  </a:cubicBezTo>
                  <a:cubicBezTo>
                    <a:pt x="292085" y="159503"/>
                    <a:pt x="277981" y="154375"/>
                    <a:pt x="266442" y="147964"/>
                  </a:cubicBezTo>
                  <a:cubicBezTo>
                    <a:pt x="261313" y="145400"/>
                    <a:pt x="256185" y="142835"/>
                    <a:pt x="253620" y="138989"/>
                  </a:cubicBezTo>
                  <a:cubicBezTo>
                    <a:pt x="251056" y="135142"/>
                    <a:pt x="248492" y="136424"/>
                    <a:pt x="244645" y="135142"/>
                  </a:cubicBezTo>
                  <a:cubicBezTo>
                    <a:pt x="236952" y="131296"/>
                    <a:pt x="226695" y="128732"/>
                    <a:pt x="221566" y="121039"/>
                  </a:cubicBezTo>
                  <a:cubicBezTo>
                    <a:pt x="220284" y="118474"/>
                    <a:pt x="216438" y="117192"/>
                    <a:pt x="213874" y="115910"/>
                  </a:cubicBezTo>
                  <a:cubicBezTo>
                    <a:pt x="208745" y="113346"/>
                    <a:pt x="204898" y="112063"/>
                    <a:pt x="198488" y="109499"/>
                  </a:cubicBezTo>
                  <a:cubicBezTo>
                    <a:pt x="193359" y="130013"/>
                    <a:pt x="197206" y="147964"/>
                    <a:pt x="204898" y="165914"/>
                  </a:cubicBezTo>
                  <a:cubicBezTo>
                    <a:pt x="208745" y="173607"/>
                    <a:pt x="210027" y="182582"/>
                    <a:pt x="210027" y="190275"/>
                  </a:cubicBezTo>
                  <a:cubicBezTo>
                    <a:pt x="211309" y="200532"/>
                    <a:pt x="212591" y="212072"/>
                    <a:pt x="213874" y="222329"/>
                  </a:cubicBezTo>
                  <a:cubicBezTo>
                    <a:pt x="213874" y="227457"/>
                    <a:pt x="213874" y="232586"/>
                    <a:pt x="212591" y="237715"/>
                  </a:cubicBezTo>
                  <a:cubicBezTo>
                    <a:pt x="212591" y="241561"/>
                    <a:pt x="212591" y="246690"/>
                    <a:pt x="210027" y="250536"/>
                  </a:cubicBezTo>
                  <a:cubicBezTo>
                    <a:pt x="206180" y="258229"/>
                    <a:pt x="219002" y="263358"/>
                    <a:pt x="215155" y="268486"/>
                  </a:cubicBezTo>
                  <a:cubicBezTo>
                    <a:pt x="211309" y="274897"/>
                    <a:pt x="212591" y="280026"/>
                    <a:pt x="215155" y="285154"/>
                  </a:cubicBezTo>
                  <a:cubicBezTo>
                    <a:pt x="216438" y="289001"/>
                    <a:pt x="215155" y="291565"/>
                    <a:pt x="212591" y="295412"/>
                  </a:cubicBezTo>
                  <a:cubicBezTo>
                    <a:pt x="208745" y="301823"/>
                    <a:pt x="208745" y="308233"/>
                    <a:pt x="215155" y="310797"/>
                  </a:cubicBezTo>
                  <a:cubicBezTo>
                    <a:pt x="220284" y="313362"/>
                    <a:pt x="222849" y="317208"/>
                    <a:pt x="225413" y="322337"/>
                  </a:cubicBezTo>
                  <a:cubicBezTo>
                    <a:pt x="213874" y="330030"/>
                    <a:pt x="213874" y="330030"/>
                    <a:pt x="215155" y="342851"/>
                  </a:cubicBezTo>
                  <a:cubicBezTo>
                    <a:pt x="217720" y="339005"/>
                    <a:pt x="220284" y="336441"/>
                    <a:pt x="226695" y="330030"/>
                  </a:cubicBezTo>
                  <a:cubicBezTo>
                    <a:pt x="226695" y="336441"/>
                    <a:pt x="227977" y="340287"/>
                    <a:pt x="226695" y="341569"/>
                  </a:cubicBezTo>
                  <a:cubicBezTo>
                    <a:pt x="220284" y="346698"/>
                    <a:pt x="221566" y="355673"/>
                    <a:pt x="225413" y="358237"/>
                  </a:cubicBezTo>
                  <a:cubicBezTo>
                    <a:pt x="236952" y="372341"/>
                    <a:pt x="234388" y="387727"/>
                    <a:pt x="236952" y="403113"/>
                  </a:cubicBezTo>
                  <a:cubicBezTo>
                    <a:pt x="239517" y="415934"/>
                    <a:pt x="242081" y="428756"/>
                    <a:pt x="245927" y="441577"/>
                  </a:cubicBezTo>
                  <a:cubicBezTo>
                    <a:pt x="247209" y="449270"/>
                    <a:pt x="249774" y="455681"/>
                    <a:pt x="247209" y="464656"/>
                  </a:cubicBezTo>
                  <a:cubicBezTo>
                    <a:pt x="245927" y="468503"/>
                    <a:pt x="243363" y="474913"/>
                    <a:pt x="249774" y="478760"/>
                  </a:cubicBezTo>
                  <a:cubicBezTo>
                    <a:pt x="252338" y="481324"/>
                    <a:pt x="249774" y="483888"/>
                    <a:pt x="247209" y="486453"/>
                  </a:cubicBezTo>
                  <a:cubicBezTo>
                    <a:pt x="244645" y="489017"/>
                    <a:pt x="243363" y="492864"/>
                    <a:pt x="242081" y="497992"/>
                  </a:cubicBezTo>
                  <a:cubicBezTo>
                    <a:pt x="247209" y="496710"/>
                    <a:pt x="251056" y="495428"/>
                    <a:pt x="254903" y="494146"/>
                  </a:cubicBezTo>
                  <a:cubicBezTo>
                    <a:pt x="254903" y="497992"/>
                    <a:pt x="256185" y="500557"/>
                    <a:pt x="256185" y="503121"/>
                  </a:cubicBezTo>
                  <a:lnTo>
                    <a:pt x="257466" y="501838"/>
                  </a:lnTo>
                  <a:cubicBezTo>
                    <a:pt x="254903" y="503121"/>
                    <a:pt x="253620" y="504403"/>
                    <a:pt x="251056" y="505685"/>
                  </a:cubicBezTo>
                  <a:cubicBezTo>
                    <a:pt x="249774" y="512096"/>
                    <a:pt x="249774" y="518507"/>
                    <a:pt x="248492" y="524917"/>
                  </a:cubicBezTo>
                  <a:cubicBezTo>
                    <a:pt x="251056" y="526200"/>
                    <a:pt x="253620" y="527482"/>
                    <a:pt x="257466" y="528764"/>
                  </a:cubicBezTo>
                  <a:cubicBezTo>
                    <a:pt x="258749" y="535175"/>
                    <a:pt x="260031" y="541585"/>
                    <a:pt x="257466" y="547996"/>
                  </a:cubicBezTo>
                  <a:cubicBezTo>
                    <a:pt x="257466" y="549278"/>
                    <a:pt x="256185" y="549278"/>
                    <a:pt x="256185" y="549278"/>
                  </a:cubicBezTo>
                  <a:cubicBezTo>
                    <a:pt x="256185" y="550561"/>
                    <a:pt x="256185" y="551843"/>
                    <a:pt x="254903" y="553125"/>
                  </a:cubicBezTo>
                  <a:cubicBezTo>
                    <a:pt x="254903" y="553125"/>
                    <a:pt x="256185" y="554407"/>
                    <a:pt x="256185" y="554407"/>
                  </a:cubicBezTo>
                  <a:cubicBezTo>
                    <a:pt x="256185" y="553125"/>
                    <a:pt x="257466" y="551843"/>
                    <a:pt x="257466" y="551843"/>
                  </a:cubicBezTo>
                  <a:cubicBezTo>
                    <a:pt x="257466" y="550561"/>
                    <a:pt x="256185" y="549278"/>
                    <a:pt x="254903" y="547996"/>
                  </a:cubicBezTo>
                  <a:cubicBezTo>
                    <a:pt x="258749" y="550561"/>
                    <a:pt x="261313" y="554407"/>
                    <a:pt x="266442" y="556971"/>
                  </a:cubicBezTo>
                  <a:cubicBezTo>
                    <a:pt x="266442" y="567228"/>
                    <a:pt x="260031" y="578768"/>
                    <a:pt x="267724" y="590307"/>
                  </a:cubicBezTo>
                  <a:cubicBezTo>
                    <a:pt x="269006" y="591589"/>
                    <a:pt x="266442" y="596718"/>
                    <a:pt x="266442" y="599282"/>
                  </a:cubicBezTo>
                  <a:cubicBezTo>
                    <a:pt x="266442" y="605693"/>
                    <a:pt x="266442" y="612104"/>
                    <a:pt x="269006" y="617232"/>
                  </a:cubicBezTo>
                  <a:cubicBezTo>
                    <a:pt x="272852" y="623643"/>
                    <a:pt x="269006" y="628772"/>
                    <a:pt x="269006" y="633901"/>
                  </a:cubicBezTo>
                  <a:cubicBezTo>
                    <a:pt x="269006" y="639029"/>
                    <a:pt x="271571" y="644158"/>
                    <a:pt x="266442" y="648004"/>
                  </a:cubicBezTo>
                  <a:cubicBezTo>
                    <a:pt x="265160" y="649286"/>
                    <a:pt x="263877" y="650568"/>
                    <a:pt x="263877" y="651851"/>
                  </a:cubicBezTo>
                  <a:cubicBezTo>
                    <a:pt x="267724" y="660826"/>
                    <a:pt x="265160" y="667237"/>
                    <a:pt x="260031" y="674929"/>
                  </a:cubicBezTo>
                  <a:cubicBezTo>
                    <a:pt x="258749" y="676212"/>
                    <a:pt x="261313" y="681340"/>
                    <a:pt x="261313" y="683905"/>
                  </a:cubicBezTo>
                  <a:cubicBezTo>
                    <a:pt x="257466" y="683905"/>
                    <a:pt x="253620" y="682622"/>
                    <a:pt x="248492" y="681340"/>
                  </a:cubicBezTo>
                  <a:cubicBezTo>
                    <a:pt x="254903" y="687751"/>
                    <a:pt x="257466" y="686469"/>
                    <a:pt x="261313" y="683905"/>
                  </a:cubicBezTo>
                  <a:cubicBezTo>
                    <a:pt x="253620" y="691598"/>
                    <a:pt x="244645" y="699291"/>
                    <a:pt x="236952" y="708265"/>
                  </a:cubicBezTo>
                  <a:cubicBezTo>
                    <a:pt x="216438" y="730062"/>
                    <a:pt x="190795" y="744166"/>
                    <a:pt x="160023" y="745448"/>
                  </a:cubicBezTo>
                  <a:cubicBezTo>
                    <a:pt x="142072" y="746730"/>
                    <a:pt x="125405" y="750577"/>
                    <a:pt x="107455" y="750577"/>
                  </a:cubicBezTo>
                  <a:cubicBezTo>
                    <a:pt x="89504" y="751859"/>
                    <a:pt x="70272" y="750577"/>
                    <a:pt x="52322" y="742884"/>
                  </a:cubicBezTo>
                  <a:cubicBezTo>
                    <a:pt x="44629" y="740319"/>
                    <a:pt x="38218" y="736473"/>
                    <a:pt x="30526" y="732626"/>
                  </a:cubicBezTo>
                  <a:cubicBezTo>
                    <a:pt x="17704" y="727498"/>
                    <a:pt x="12575" y="713394"/>
                    <a:pt x="6164" y="701855"/>
                  </a:cubicBezTo>
                  <a:cubicBezTo>
                    <a:pt x="3600" y="696726"/>
                    <a:pt x="11293" y="690315"/>
                    <a:pt x="3600" y="685187"/>
                  </a:cubicBezTo>
                  <a:cubicBezTo>
                    <a:pt x="-2811" y="681340"/>
                    <a:pt x="1035" y="672365"/>
                    <a:pt x="2318" y="665954"/>
                  </a:cubicBezTo>
                  <a:cubicBezTo>
                    <a:pt x="2318" y="659544"/>
                    <a:pt x="-246" y="651851"/>
                    <a:pt x="2318" y="648004"/>
                  </a:cubicBezTo>
                  <a:cubicBezTo>
                    <a:pt x="11293" y="633901"/>
                    <a:pt x="8729" y="614668"/>
                    <a:pt x="22832" y="601847"/>
                  </a:cubicBezTo>
                  <a:cubicBezTo>
                    <a:pt x="24115" y="600564"/>
                    <a:pt x="25397" y="596718"/>
                    <a:pt x="25397" y="594154"/>
                  </a:cubicBezTo>
                  <a:cubicBezTo>
                    <a:pt x="25397" y="587743"/>
                    <a:pt x="25397" y="580050"/>
                    <a:pt x="35654" y="581332"/>
                  </a:cubicBezTo>
                  <a:cubicBezTo>
                    <a:pt x="39500" y="569793"/>
                    <a:pt x="47193" y="562100"/>
                    <a:pt x="60015" y="558254"/>
                  </a:cubicBezTo>
                  <a:cubicBezTo>
                    <a:pt x="61297" y="558254"/>
                    <a:pt x="62579" y="554407"/>
                    <a:pt x="63861" y="553125"/>
                  </a:cubicBezTo>
                  <a:cubicBezTo>
                    <a:pt x="67708" y="545432"/>
                    <a:pt x="74118" y="539021"/>
                    <a:pt x="83094" y="537739"/>
                  </a:cubicBezTo>
                  <a:cubicBezTo>
                    <a:pt x="84375" y="537739"/>
                    <a:pt x="86940" y="537739"/>
                    <a:pt x="86940" y="536457"/>
                  </a:cubicBezTo>
                  <a:cubicBezTo>
                    <a:pt x="94633" y="527482"/>
                    <a:pt x="102326" y="531328"/>
                    <a:pt x="108737" y="535175"/>
                  </a:cubicBezTo>
                  <a:cubicBezTo>
                    <a:pt x="113866" y="533892"/>
                    <a:pt x="112583" y="530046"/>
                    <a:pt x="113866" y="527482"/>
                  </a:cubicBezTo>
                  <a:cubicBezTo>
                    <a:pt x="115148" y="522353"/>
                    <a:pt x="117712" y="521071"/>
                    <a:pt x="122840" y="521071"/>
                  </a:cubicBezTo>
                  <a:cubicBezTo>
                    <a:pt x="126687" y="521071"/>
                    <a:pt x="131815" y="523635"/>
                    <a:pt x="135662" y="523635"/>
                  </a:cubicBezTo>
                  <a:cubicBezTo>
                    <a:pt x="136944" y="523635"/>
                    <a:pt x="139509" y="524917"/>
                    <a:pt x="139509" y="524917"/>
                  </a:cubicBezTo>
                  <a:cubicBezTo>
                    <a:pt x="148483" y="514660"/>
                    <a:pt x="148483" y="524917"/>
                    <a:pt x="151048" y="530046"/>
                  </a:cubicBezTo>
                  <a:cubicBezTo>
                    <a:pt x="157458" y="528764"/>
                    <a:pt x="152330" y="522353"/>
                    <a:pt x="156177" y="517224"/>
                  </a:cubicBezTo>
                  <a:cubicBezTo>
                    <a:pt x="158741" y="518507"/>
                    <a:pt x="162587" y="519789"/>
                    <a:pt x="165152" y="521071"/>
                  </a:cubicBezTo>
                  <a:cubicBezTo>
                    <a:pt x="170280" y="518507"/>
                    <a:pt x="174126" y="510814"/>
                    <a:pt x="183102" y="514660"/>
                  </a:cubicBezTo>
                  <a:cubicBezTo>
                    <a:pt x="185666" y="521071"/>
                    <a:pt x="188230" y="528764"/>
                    <a:pt x="192077" y="539021"/>
                  </a:cubicBezTo>
                  <a:cubicBezTo>
                    <a:pt x="192077" y="528764"/>
                    <a:pt x="192077" y="521071"/>
                    <a:pt x="192077" y="513378"/>
                  </a:cubicBezTo>
                  <a:cubicBezTo>
                    <a:pt x="195923" y="513378"/>
                    <a:pt x="199769" y="514660"/>
                    <a:pt x="203617" y="514660"/>
                  </a:cubicBezTo>
                  <a:cubicBezTo>
                    <a:pt x="203617" y="512096"/>
                    <a:pt x="204898" y="508249"/>
                    <a:pt x="203617" y="508249"/>
                  </a:cubicBezTo>
                  <a:cubicBezTo>
                    <a:pt x="190795" y="496710"/>
                    <a:pt x="194641" y="485171"/>
                    <a:pt x="202334" y="473631"/>
                  </a:cubicBezTo>
                  <a:cubicBezTo>
                    <a:pt x="198488" y="468503"/>
                    <a:pt x="193359" y="464656"/>
                    <a:pt x="192077" y="459527"/>
                  </a:cubicBezTo>
                  <a:cubicBezTo>
                    <a:pt x="190795" y="451834"/>
                    <a:pt x="192077" y="444141"/>
                    <a:pt x="193359" y="436449"/>
                  </a:cubicBezTo>
                  <a:cubicBezTo>
                    <a:pt x="194641" y="431320"/>
                    <a:pt x="194641" y="427474"/>
                    <a:pt x="192077" y="423627"/>
                  </a:cubicBezTo>
                  <a:cubicBezTo>
                    <a:pt x="189512" y="419781"/>
                    <a:pt x="188230" y="413370"/>
                    <a:pt x="185666" y="408241"/>
                  </a:cubicBezTo>
                  <a:cubicBezTo>
                    <a:pt x="181820" y="396702"/>
                    <a:pt x="183102" y="391573"/>
                    <a:pt x="193359" y="382598"/>
                  </a:cubicBezTo>
                  <a:cubicBezTo>
                    <a:pt x="192077" y="374905"/>
                    <a:pt x="190795" y="365930"/>
                    <a:pt x="177973" y="365930"/>
                  </a:cubicBezTo>
                  <a:cubicBezTo>
                    <a:pt x="176691" y="353109"/>
                    <a:pt x="175409" y="341569"/>
                    <a:pt x="175409" y="328747"/>
                  </a:cubicBezTo>
                  <a:cubicBezTo>
                    <a:pt x="175409" y="317208"/>
                    <a:pt x="175409" y="305669"/>
                    <a:pt x="170280" y="295412"/>
                  </a:cubicBezTo>
                  <a:cubicBezTo>
                    <a:pt x="168998" y="291565"/>
                    <a:pt x="166434" y="287719"/>
                    <a:pt x="167716" y="283872"/>
                  </a:cubicBezTo>
                  <a:cubicBezTo>
                    <a:pt x="171563" y="269769"/>
                    <a:pt x="165152" y="256947"/>
                    <a:pt x="166434" y="242843"/>
                  </a:cubicBezTo>
                  <a:cubicBezTo>
                    <a:pt x="166434" y="237715"/>
                    <a:pt x="165152" y="233868"/>
                    <a:pt x="165152" y="228740"/>
                  </a:cubicBezTo>
                  <a:cubicBezTo>
                    <a:pt x="163869" y="213354"/>
                    <a:pt x="160023" y="197968"/>
                    <a:pt x="161305" y="182582"/>
                  </a:cubicBezTo>
                  <a:cubicBezTo>
                    <a:pt x="162587" y="173607"/>
                    <a:pt x="158741" y="164632"/>
                    <a:pt x="156177" y="155657"/>
                  </a:cubicBezTo>
                  <a:cubicBezTo>
                    <a:pt x="152330" y="146682"/>
                    <a:pt x="153612" y="137706"/>
                    <a:pt x="154894" y="128732"/>
                  </a:cubicBezTo>
                  <a:cubicBezTo>
                    <a:pt x="156177" y="117192"/>
                    <a:pt x="156177" y="104370"/>
                    <a:pt x="153612" y="92831"/>
                  </a:cubicBezTo>
                  <a:cubicBezTo>
                    <a:pt x="151048" y="85138"/>
                    <a:pt x="149766" y="76163"/>
                    <a:pt x="148483" y="68470"/>
                  </a:cubicBezTo>
                  <a:cubicBezTo>
                    <a:pt x="147201" y="60777"/>
                    <a:pt x="148483" y="53084"/>
                    <a:pt x="148483" y="46673"/>
                  </a:cubicBezTo>
                  <a:cubicBezTo>
                    <a:pt x="136944" y="45392"/>
                    <a:pt x="135662" y="45392"/>
                    <a:pt x="135662" y="37699"/>
                  </a:cubicBezTo>
                  <a:cubicBezTo>
                    <a:pt x="133098" y="26159"/>
                    <a:pt x="126687" y="23595"/>
                    <a:pt x="126687" y="18466"/>
                  </a:cubicBezTo>
                  <a:lnTo>
                    <a:pt x="126687" y="18466"/>
                  </a:lnTo>
                  <a:close/>
                  <a:moveTo>
                    <a:pt x="211309" y="472349"/>
                  </a:moveTo>
                  <a:cubicBezTo>
                    <a:pt x="211309" y="471067"/>
                    <a:pt x="211309" y="469785"/>
                    <a:pt x="211309" y="468503"/>
                  </a:cubicBezTo>
                  <a:cubicBezTo>
                    <a:pt x="211309" y="467220"/>
                    <a:pt x="211309" y="467220"/>
                    <a:pt x="211309" y="465938"/>
                  </a:cubicBezTo>
                  <a:cubicBezTo>
                    <a:pt x="211309" y="465938"/>
                    <a:pt x="212591" y="467220"/>
                    <a:pt x="212591" y="467220"/>
                  </a:cubicBezTo>
                  <a:cubicBezTo>
                    <a:pt x="211309" y="469785"/>
                    <a:pt x="211309" y="471067"/>
                    <a:pt x="211309" y="472349"/>
                  </a:cubicBezTo>
                  <a:cubicBezTo>
                    <a:pt x="212591" y="472349"/>
                    <a:pt x="213874" y="473631"/>
                    <a:pt x="215155" y="473631"/>
                  </a:cubicBezTo>
                  <a:cubicBezTo>
                    <a:pt x="216438" y="473631"/>
                    <a:pt x="217720" y="473631"/>
                    <a:pt x="219002" y="472349"/>
                  </a:cubicBezTo>
                  <a:cubicBezTo>
                    <a:pt x="219002" y="472349"/>
                    <a:pt x="219002" y="471067"/>
                    <a:pt x="219002" y="471067"/>
                  </a:cubicBezTo>
                  <a:cubicBezTo>
                    <a:pt x="217720" y="469785"/>
                    <a:pt x="216438" y="469785"/>
                    <a:pt x="215155" y="469785"/>
                  </a:cubicBezTo>
                  <a:cubicBezTo>
                    <a:pt x="212591" y="471067"/>
                    <a:pt x="212591" y="472349"/>
                    <a:pt x="211309" y="472349"/>
                  </a:cubicBezTo>
                  <a:close/>
                  <a:moveTo>
                    <a:pt x="761354" y="928796"/>
                  </a:moveTo>
                  <a:cubicBezTo>
                    <a:pt x="763918" y="928796"/>
                    <a:pt x="765200" y="930078"/>
                    <a:pt x="769046" y="930078"/>
                  </a:cubicBezTo>
                  <a:cubicBezTo>
                    <a:pt x="769046" y="926232"/>
                    <a:pt x="769046" y="922385"/>
                    <a:pt x="769046" y="917257"/>
                  </a:cubicBezTo>
                  <a:cubicBezTo>
                    <a:pt x="765200" y="922385"/>
                    <a:pt x="762636" y="924950"/>
                    <a:pt x="761354" y="928796"/>
                  </a:cubicBezTo>
                  <a:cubicBezTo>
                    <a:pt x="763918" y="932643"/>
                    <a:pt x="758789" y="937771"/>
                    <a:pt x="763918" y="944182"/>
                  </a:cubicBezTo>
                  <a:cubicBezTo>
                    <a:pt x="763918" y="940336"/>
                    <a:pt x="765200" y="937771"/>
                    <a:pt x="765200" y="936489"/>
                  </a:cubicBezTo>
                  <a:cubicBezTo>
                    <a:pt x="763918" y="933925"/>
                    <a:pt x="762636" y="931360"/>
                    <a:pt x="761354" y="928796"/>
                  </a:cubicBezTo>
                  <a:close/>
                  <a:moveTo>
                    <a:pt x="168998" y="210789"/>
                  </a:moveTo>
                  <a:cubicBezTo>
                    <a:pt x="168998" y="209507"/>
                    <a:pt x="168998" y="206943"/>
                    <a:pt x="168998" y="205661"/>
                  </a:cubicBezTo>
                  <a:cubicBezTo>
                    <a:pt x="168998" y="206943"/>
                    <a:pt x="168998" y="209507"/>
                    <a:pt x="168998" y="210789"/>
                  </a:cubicBezTo>
                  <a:cubicBezTo>
                    <a:pt x="171563" y="214636"/>
                    <a:pt x="174126" y="219764"/>
                    <a:pt x="179255" y="214636"/>
                  </a:cubicBezTo>
                  <a:cubicBezTo>
                    <a:pt x="180537" y="213354"/>
                    <a:pt x="181820" y="209507"/>
                    <a:pt x="180537" y="209507"/>
                  </a:cubicBezTo>
                  <a:cubicBezTo>
                    <a:pt x="176691" y="204379"/>
                    <a:pt x="172844" y="208225"/>
                    <a:pt x="168998" y="210789"/>
                  </a:cubicBezTo>
                  <a:close/>
                  <a:moveTo>
                    <a:pt x="201052" y="359520"/>
                  </a:moveTo>
                  <a:cubicBezTo>
                    <a:pt x="204898" y="358237"/>
                    <a:pt x="207463" y="355673"/>
                    <a:pt x="210027" y="354391"/>
                  </a:cubicBezTo>
                  <a:cubicBezTo>
                    <a:pt x="208745" y="345416"/>
                    <a:pt x="208745" y="345416"/>
                    <a:pt x="202334" y="337723"/>
                  </a:cubicBezTo>
                  <a:cubicBezTo>
                    <a:pt x="204898" y="346698"/>
                    <a:pt x="208745" y="354391"/>
                    <a:pt x="201052" y="359520"/>
                  </a:cubicBezTo>
                  <a:cubicBezTo>
                    <a:pt x="201052" y="360801"/>
                    <a:pt x="199769" y="362084"/>
                    <a:pt x="199769" y="364648"/>
                  </a:cubicBezTo>
                  <a:cubicBezTo>
                    <a:pt x="199769" y="364648"/>
                    <a:pt x="199769" y="365930"/>
                    <a:pt x="201052" y="365930"/>
                  </a:cubicBezTo>
                  <a:cubicBezTo>
                    <a:pt x="202334" y="364648"/>
                    <a:pt x="203617" y="364648"/>
                    <a:pt x="203617" y="363366"/>
                  </a:cubicBezTo>
                  <a:cubicBezTo>
                    <a:pt x="202334" y="362084"/>
                    <a:pt x="202334" y="360801"/>
                    <a:pt x="201052" y="359520"/>
                  </a:cubicBezTo>
                  <a:close/>
                  <a:moveTo>
                    <a:pt x="199769" y="326183"/>
                  </a:moveTo>
                  <a:cubicBezTo>
                    <a:pt x="194641" y="323619"/>
                    <a:pt x="190795" y="321055"/>
                    <a:pt x="192077" y="313362"/>
                  </a:cubicBezTo>
                  <a:cubicBezTo>
                    <a:pt x="192077" y="310797"/>
                    <a:pt x="190795" y="306951"/>
                    <a:pt x="185666" y="308233"/>
                  </a:cubicBezTo>
                  <a:cubicBezTo>
                    <a:pt x="181820" y="318490"/>
                    <a:pt x="186948" y="326183"/>
                    <a:pt x="189512" y="335158"/>
                  </a:cubicBezTo>
                  <a:cubicBezTo>
                    <a:pt x="195923" y="333876"/>
                    <a:pt x="198488" y="330030"/>
                    <a:pt x="199769" y="326183"/>
                  </a:cubicBezTo>
                  <a:cubicBezTo>
                    <a:pt x="203617" y="322337"/>
                    <a:pt x="204898" y="318490"/>
                    <a:pt x="202334" y="312080"/>
                  </a:cubicBezTo>
                  <a:cubicBezTo>
                    <a:pt x="197206" y="315926"/>
                    <a:pt x="199769" y="321055"/>
                    <a:pt x="199769" y="326183"/>
                  </a:cubicBezTo>
                  <a:close/>
                  <a:moveTo>
                    <a:pt x="177973" y="271051"/>
                  </a:moveTo>
                  <a:cubicBezTo>
                    <a:pt x="177973" y="269769"/>
                    <a:pt x="176691" y="268486"/>
                    <a:pt x="176691" y="267204"/>
                  </a:cubicBezTo>
                  <a:cubicBezTo>
                    <a:pt x="176691" y="267204"/>
                    <a:pt x="177973" y="265922"/>
                    <a:pt x="179255" y="265922"/>
                  </a:cubicBezTo>
                  <a:cubicBezTo>
                    <a:pt x="179255" y="267204"/>
                    <a:pt x="179255" y="267204"/>
                    <a:pt x="179255" y="268486"/>
                  </a:cubicBezTo>
                  <a:cubicBezTo>
                    <a:pt x="179255" y="269769"/>
                    <a:pt x="177973" y="269769"/>
                    <a:pt x="177973" y="271051"/>
                  </a:cubicBezTo>
                  <a:cubicBezTo>
                    <a:pt x="174126" y="285154"/>
                    <a:pt x="174126" y="285154"/>
                    <a:pt x="183102" y="292847"/>
                  </a:cubicBezTo>
                  <a:cubicBezTo>
                    <a:pt x="181820" y="281308"/>
                    <a:pt x="186948" y="273615"/>
                    <a:pt x="193359" y="265922"/>
                  </a:cubicBezTo>
                  <a:cubicBezTo>
                    <a:pt x="195923" y="262076"/>
                    <a:pt x="195923" y="256947"/>
                    <a:pt x="198488" y="250536"/>
                  </a:cubicBezTo>
                  <a:cubicBezTo>
                    <a:pt x="193359" y="249254"/>
                    <a:pt x="189512" y="249254"/>
                    <a:pt x="185666" y="247972"/>
                  </a:cubicBezTo>
                  <a:cubicBezTo>
                    <a:pt x="185666" y="253100"/>
                    <a:pt x="185666" y="255665"/>
                    <a:pt x="185666" y="258229"/>
                  </a:cubicBezTo>
                  <a:cubicBezTo>
                    <a:pt x="186948" y="265922"/>
                    <a:pt x="183102" y="268486"/>
                    <a:pt x="177973" y="271051"/>
                  </a:cubicBezTo>
                  <a:close/>
                  <a:moveTo>
                    <a:pt x="729300" y="663390"/>
                  </a:moveTo>
                  <a:cubicBezTo>
                    <a:pt x="729300" y="646722"/>
                    <a:pt x="729300" y="646722"/>
                    <a:pt x="722889" y="639029"/>
                  </a:cubicBezTo>
                  <a:cubicBezTo>
                    <a:pt x="719042" y="649286"/>
                    <a:pt x="728017" y="655697"/>
                    <a:pt x="729300" y="663390"/>
                  </a:cubicBezTo>
                  <a:close/>
                  <a:moveTo>
                    <a:pt x="165152" y="81292"/>
                  </a:moveTo>
                  <a:cubicBezTo>
                    <a:pt x="166434" y="72317"/>
                    <a:pt x="160023" y="69752"/>
                    <a:pt x="157458" y="64624"/>
                  </a:cubicBezTo>
                  <a:cubicBezTo>
                    <a:pt x="156177" y="71035"/>
                    <a:pt x="156177" y="77445"/>
                    <a:pt x="165152" y="81292"/>
                  </a:cubicBezTo>
                  <a:close/>
                  <a:moveTo>
                    <a:pt x="772893" y="972389"/>
                  </a:moveTo>
                  <a:cubicBezTo>
                    <a:pt x="775457" y="965979"/>
                    <a:pt x="784432" y="965979"/>
                    <a:pt x="781868" y="958286"/>
                  </a:cubicBezTo>
                  <a:cubicBezTo>
                    <a:pt x="781868" y="957003"/>
                    <a:pt x="778022" y="955722"/>
                    <a:pt x="775457" y="954439"/>
                  </a:cubicBezTo>
                  <a:cubicBezTo>
                    <a:pt x="774175" y="960850"/>
                    <a:pt x="769046" y="964696"/>
                    <a:pt x="772893" y="972389"/>
                  </a:cubicBezTo>
                  <a:close/>
                  <a:moveTo>
                    <a:pt x="711350" y="574921"/>
                  </a:moveTo>
                  <a:cubicBezTo>
                    <a:pt x="715196" y="565946"/>
                    <a:pt x="715196" y="565946"/>
                    <a:pt x="711350" y="559535"/>
                  </a:cubicBezTo>
                  <a:cubicBezTo>
                    <a:pt x="711350" y="565946"/>
                    <a:pt x="711350" y="571075"/>
                    <a:pt x="711350" y="574921"/>
                  </a:cubicBezTo>
                  <a:close/>
                  <a:moveTo>
                    <a:pt x="93351" y="603129"/>
                  </a:moveTo>
                  <a:cubicBezTo>
                    <a:pt x="92069" y="600564"/>
                    <a:pt x="92069" y="598000"/>
                    <a:pt x="90786" y="596718"/>
                  </a:cubicBezTo>
                  <a:cubicBezTo>
                    <a:pt x="89504" y="594154"/>
                    <a:pt x="84375" y="595436"/>
                    <a:pt x="84375" y="599282"/>
                  </a:cubicBezTo>
                  <a:cubicBezTo>
                    <a:pt x="84375" y="600564"/>
                    <a:pt x="85658" y="603129"/>
                    <a:pt x="86940" y="604411"/>
                  </a:cubicBezTo>
                  <a:cubicBezTo>
                    <a:pt x="88223" y="604411"/>
                    <a:pt x="90786" y="603129"/>
                    <a:pt x="93351" y="603129"/>
                  </a:cubicBezTo>
                  <a:close/>
                  <a:moveTo>
                    <a:pt x="243363" y="560818"/>
                  </a:moveTo>
                  <a:cubicBezTo>
                    <a:pt x="236952" y="550561"/>
                    <a:pt x="236952" y="550561"/>
                    <a:pt x="227977" y="556971"/>
                  </a:cubicBezTo>
                  <a:cubicBezTo>
                    <a:pt x="231823" y="558254"/>
                    <a:pt x="235670" y="558254"/>
                    <a:pt x="243363" y="560818"/>
                  </a:cubicBezTo>
                  <a:close/>
                  <a:moveTo>
                    <a:pt x="222849" y="374905"/>
                  </a:moveTo>
                  <a:cubicBezTo>
                    <a:pt x="219002" y="372341"/>
                    <a:pt x="217720" y="371059"/>
                    <a:pt x="216438" y="371059"/>
                  </a:cubicBezTo>
                  <a:cubicBezTo>
                    <a:pt x="215155" y="371059"/>
                    <a:pt x="212591" y="373623"/>
                    <a:pt x="212591" y="374905"/>
                  </a:cubicBezTo>
                  <a:cubicBezTo>
                    <a:pt x="212591" y="376187"/>
                    <a:pt x="213874" y="378752"/>
                    <a:pt x="215155" y="380034"/>
                  </a:cubicBezTo>
                  <a:cubicBezTo>
                    <a:pt x="217720" y="378752"/>
                    <a:pt x="220284" y="376187"/>
                    <a:pt x="222849" y="374905"/>
                  </a:cubicBezTo>
                  <a:close/>
                  <a:moveTo>
                    <a:pt x="188230" y="235150"/>
                  </a:moveTo>
                  <a:cubicBezTo>
                    <a:pt x="185666" y="232586"/>
                    <a:pt x="184384" y="230022"/>
                    <a:pt x="181820" y="228740"/>
                  </a:cubicBezTo>
                  <a:cubicBezTo>
                    <a:pt x="179255" y="230022"/>
                    <a:pt x="177973" y="232586"/>
                    <a:pt x="175409" y="233868"/>
                  </a:cubicBezTo>
                  <a:cubicBezTo>
                    <a:pt x="177973" y="236433"/>
                    <a:pt x="179255" y="237715"/>
                    <a:pt x="181820" y="238997"/>
                  </a:cubicBezTo>
                  <a:cubicBezTo>
                    <a:pt x="183102" y="240279"/>
                    <a:pt x="185666" y="237715"/>
                    <a:pt x="188230" y="235150"/>
                  </a:cubicBezTo>
                  <a:close/>
                  <a:moveTo>
                    <a:pt x="686988" y="749295"/>
                  </a:moveTo>
                  <a:cubicBezTo>
                    <a:pt x="688271" y="749295"/>
                    <a:pt x="688271" y="749295"/>
                    <a:pt x="689553" y="749295"/>
                  </a:cubicBezTo>
                  <a:cubicBezTo>
                    <a:pt x="689553" y="746730"/>
                    <a:pt x="689553" y="744166"/>
                    <a:pt x="689553" y="741602"/>
                  </a:cubicBezTo>
                  <a:cubicBezTo>
                    <a:pt x="689553" y="741602"/>
                    <a:pt x="688271" y="741602"/>
                    <a:pt x="688271" y="741602"/>
                  </a:cubicBezTo>
                  <a:cubicBezTo>
                    <a:pt x="686988" y="744166"/>
                    <a:pt x="686988" y="746730"/>
                    <a:pt x="686988" y="749295"/>
                  </a:cubicBezTo>
                  <a:close/>
                  <a:moveTo>
                    <a:pt x="1156257" y="760834"/>
                  </a:moveTo>
                  <a:cubicBezTo>
                    <a:pt x="1156257" y="759552"/>
                    <a:pt x="1154975" y="758269"/>
                    <a:pt x="1154975" y="756988"/>
                  </a:cubicBezTo>
                  <a:cubicBezTo>
                    <a:pt x="1153693" y="756988"/>
                    <a:pt x="1151128" y="758269"/>
                    <a:pt x="1151128" y="758269"/>
                  </a:cubicBezTo>
                  <a:cubicBezTo>
                    <a:pt x="1151128" y="759552"/>
                    <a:pt x="1151128" y="762116"/>
                    <a:pt x="1152411" y="762116"/>
                  </a:cubicBezTo>
                  <a:cubicBezTo>
                    <a:pt x="1152411" y="762116"/>
                    <a:pt x="1154975" y="760834"/>
                    <a:pt x="1156257" y="760834"/>
                  </a:cubicBezTo>
                  <a:close/>
                  <a:moveTo>
                    <a:pt x="216438" y="442860"/>
                  </a:moveTo>
                  <a:cubicBezTo>
                    <a:pt x="217720" y="441577"/>
                    <a:pt x="220284" y="440295"/>
                    <a:pt x="221566" y="439013"/>
                  </a:cubicBezTo>
                  <a:cubicBezTo>
                    <a:pt x="221566" y="439013"/>
                    <a:pt x="220284" y="436449"/>
                    <a:pt x="219002" y="435167"/>
                  </a:cubicBezTo>
                  <a:cubicBezTo>
                    <a:pt x="217720" y="436449"/>
                    <a:pt x="215155" y="437731"/>
                    <a:pt x="213874" y="439013"/>
                  </a:cubicBezTo>
                  <a:cubicBezTo>
                    <a:pt x="215155" y="440295"/>
                    <a:pt x="215155" y="441577"/>
                    <a:pt x="216438" y="442860"/>
                  </a:cubicBezTo>
                  <a:close/>
                  <a:moveTo>
                    <a:pt x="183102" y="62059"/>
                  </a:moveTo>
                  <a:cubicBezTo>
                    <a:pt x="183102" y="62059"/>
                    <a:pt x="181820" y="60777"/>
                    <a:pt x="181820" y="60777"/>
                  </a:cubicBezTo>
                  <a:cubicBezTo>
                    <a:pt x="181820" y="62059"/>
                    <a:pt x="180537" y="62059"/>
                    <a:pt x="180537" y="63342"/>
                  </a:cubicBezTo>
                  <a:cubicBezTo>
                    <a:pt x="180537" y="63342"/>
                    <a:pt x="181820" y="63342"/>
                    <a:pt x="181820" y="63342"/>
                  </a:cubicBezTo>
                  <a:cubicBezTo>
                    <a:pt x="181820" y="63342"/>
                    <a:pt x="181820" y="62059"/>
                    <a:pt x="183102" y="62059"/>
                  </a:cubicBezTo>
                  <a:close/>
                  <a:moveTo>
                    <a:pt x="219002" y="67188"/>
                  </a:moveTo>
                  <a:cubicBezTo>
                    <a:pt x="219002" y="67188"/>
                    <a:pt x="220284" y="65906"/>
                    <a:pt x="220284" y="65906"/>
                  </a:cubicBezTo>
                  <a:cubicBezTo>
                    <a:pt x="219002" y="64624"/>
                    <a:pt x="219002" y="63342"/>
                    <a:pt x="217720" y="63342"/>
                  </a:cubicBezTo>
                  <a:cubicBezTo>
                    <a:pt x="216438" y="64624"/>
                    <a:pt x="216438" y="64624"/>
                    <a:pt x="215155" y="65906"/>
                  </a:cubicBezTo>
                  <a:cubicBezTo>
                    <a:pt x="216438" y="65906"/>
                    <a:pt x="217720" y="65906"/>
                    <a:pt x="219002" y="67188"/>
                  </a:cubicBezTo>
                  <a:close/>
                  <a:moveTo>
                    <a:pt x="310035" y="149246"/>
                  </a:moveTo>
                  <a:cubicBezTo>
                    <a:pt x="310035" y="147964"/>
                    <a:pt x="310035" y="147964"/>
                    <a:pt x="310035" y="146682"/>
                  </a:cubicBezTo>
                  <a:cubicBezTo>
                    <a:pt x="310035" y="147964"/>
                    <a:pt x="310035" y="149246"/>
                    <a:pt x="310035" y="150528"/>
                  </a:cubicBezTo>
                  <a:cubicBezTo>
                    <a:pt x="308753" y="150528"/>
                    <a:pt x="308753" y="149246"/>
                    <a:pt x="310035" y="149246"/>
                  </a:cubicBezTo>
                  <a:close/>
                  <a:moveTo>
                    <a:pt x="181820" y="163350"/>
                  </a:moveTo>
                  <a:cubicBezTo>
                    <a:pt x="180537" y="163350"/>
                    <a:pt x="179255" y="162067"/>
                    <a:pt x="177973" y="162067"/>
                  </a:cubicBezTo>
                  <a:cubicBezTo>
                    <a:pt x="177973" y="162067"/>
                    <a:pt x="176691" y="163350"/>
                    <a:pt x="176691" y="163350"/>
                  </a:cubicBezTo>
                  <a:cubicBezTo>
                    <a:pt x="176691" y="164632"/>
                    <a:pt x="177973" y="164632"/>
                    <a:pt x="179255" y="165914"/>
                  </a:cubicBezTo>
                  <a:cubicBezTo>
                    <a:pt x="180537" y="164632"/>
                    <a:pt x="180537" y="163350"/>
                    <a:pt x="181820" y="163350"/>
                  </a:cubicBezTo>
                  <a:close/>
                  <a:moveTo>
                    <a:pt x="206180" y="396702"/>
                  </a:moveTo>
                  <a:cubicBezTo>
                    <a:pt x="206180" y="395420"/>
                    <a:pt x="204898" y="394137"/>
                    <a:pt x="204898" y="392855"/>
                  </a:cubicBezTo>
                  <a:cubicBezTo>
                    <a:pt x="204898" y="392855"/>
                    <a:pt x="203617" y="392855"/>
                    <a:pt x="203617" y="394137"/>
                  </a:cubicBezTo>
                  <a:cubicBezTo>
                    <a:pt x="203617" y="395420"/>
                    <a:pt x="204898" y="396702"/>
                    <a:pt x="204898" y="397984"/>
                  </a:cubicBezTo>
                  <a:cubicBezTo>
                    <a:pt x="204898" y="396702"/>
                    <a:pt x="206180" y="396702"/>
                    <a:pt x="206180" y="396702"/>
                  </a:cubicBezTo>
                  <a:close/>
                  <a:moveTo>
                    <a:pt x="201052" y="487735"/>
                  </a:moveTo>
                  <a:cubicBezTo>
                    <a:pt x="201052" y="486453"/>
                    <a:pt x="201052" y="486453"/>
                    <a:pt x="201052" y="485171"/>
                  </a:cubicBezTo>
                  <a:cubicBezTo>
                    <a:pt x="201052" y="485171"/>
                    <a:pt x="199769" y="486453"/>
                    <a:pt x="199769" y="486453"/>
                  </a:cubicBezTo>
                  <a:cubicBezTo>
                    <a:pt x="199769" y="487735"/>
                    <a:pt x="199769" y="487735"/>
                    <a:pt x="199769" y="489017"/>
                  </a:cubicBezTo>
                  <a:cubicBezTo>
                    <a:pt x="201052" y="487735"/>
                    <a:pt x="201052" y="487735"/>
                    <a:pt x="201052" y="487735"/>
                  </a:cubicBezTo>
                  <a:close/>
                  <a:moveTo>
                    <a:pt x="252338" y="598000"/>
                  </a:moveTo>
                  <a:cubicBezTo>
                    <a:pt x="252338" y="596718"/>
                    <a:pt x="253620" y="595436"/>
                    <a:pt x="253620" y="594154"/>
                  </a:cubicBezTo>
                  <a:cubicBezTo>
                    <a:pt x="252338" y="594154"/>
                    <a:pt x="251056" y="594154"/>
                    <a:pt x="249774" y="592871"/>
                  </a:cubicBezTo>
                  <a:cubicBezTo>
                    <a:pt x="249774" y="592871"/>
                    <a:pt x="248492" y="594154"/>
                    <a:pt x="249774" y="594154"/>
                  </a:cubicBezTo>
                  <a:cubicBezTo>
                    <a:pt x="251056" y="596718"/>
                    <a:pt x="251056" y="598000"/>
                    <a:pt x="252338" y="598000"/>
                  </a:cubicBezTo>
                  <a:close/>
                  <a:moveTo>
                    <a:pt x="756225" y="864688"/>
                  </a:moveTo>
                  <a:cubicBezTo>
                    <a:pt x="754943" y="863406"/>
                    <a:pt x="753660" y="862124"/>
                    <a:pt x="752379" y="863406"/>
                  </a:cubicBezTo>
                  <a:cubicBezTo>
                    <a:pt x="751096" y="863406"/>
                    <a:pt x="749814" y="864688"/>
                    <a:pt x="748532" y="865971"/>
                  </a:cubicBezTo>
                  <a:cubicBezTo>
                    <a:pt x="749814" y="867253"/>
                    <a:pt x="751096" y="868535"/>
                    <a:pt x="752379" y="868535"/>
                  </a:cubicBezTo>
                  <a:cubicBezTo>
                    <a:pt x="753660" y="867253"/>
                    <a:pt x="754943" y="865971"/>
                    <a:pt x="756225" y="864688"/>
                  </a:cubicBezTo>
                  <a:close/>
                  <a:moveTo>
                    <a:pt x="757507" y="906999"/>
                  </a:moveTo>
                  <a:cubicBezTo>
                    <a:pt x="756225" y="906999"/>
                    <a:pt x="756225" y="905717"/>
                    <a:pt x="754943" y="905717"/>
                  </a:cubicBezTo>
                  <a:cubicBezTo>
                    <a:pt x="754943" y="905717"/>
                    <a:pt x="753660" y="906999"/>
                    <a:pt x="753660" y="906999"/>
                  </a:cubicBezTo>
                  <a:cubicBezTo>
                    <a:pt x="753660" y="908282"/>
                    <a:pt x="754943" y="909564"/>
                    <a:pt x="754943" y="909564"/>
                  </a:cubicBezTo>
                  <a:cubicBezTo>
                    <a:pt x="754943" y="909564"/>
                    <a:pt x="756225" y="908282"/>
                    <a:pt x="757507" y="906999"/>
                  </a:cubicBezTo>
                  <a:close/>
                  <a:moveTo>
                    <a:pt x="154894" y="23595"/>
                  </a:moveTo>
                  <a:lnTo>
                    <a:pt x="156177" y="24877"/>
                  </a:lnTo>
                  <a:lnTo>
                    <a:pt x="156177" y="23595"/>
                  </a:lnTo>
                  <a:lnTo>
                    <a:pt x="154894" y="23595"/>
                  </a:lnTo>
                  <a:close/>
                  <a:moveTo>
                    <a:pt x="215155" y="80010"/>
                  </a:moveTo>
                  <a:cubicBezTo>
                    <a:pt x="215155" y="80010"/>
                    <a:pt x="213874" y="81292"/>
                    <a:pt x="213874" y="81292"/>
                  </a:cubicBezTo>
                  <a:cubicBezTo>
                    <a:pt x="213874" y="81292"/>
                    <a:pt x="213874" y="82574"/>
                    <a:pt x="215155" y="82574"/>
                  </a:cubicBezTo>
                  <a:cubicBezTo>
                    <a:pt x="215155" y="82574"/>
                    <a:pt x="216438" y="81292"/>
                    <a:pt x="216438" y="81292"/>
                  </a:cubicBezTo>
                  <a:cubicBezTo>
                    <a:pt x="216438" y="81292"/>
                    <a:pt x="215155" y="80010"/>
                    <a:pt x="215155" y="80010"/>
                  </a:cubicBezTo>
                  <a:close/>
                  <a:moveTo>
                    <a:pt x="354911" y="142835"/>
                  </a:moveTo>
                  <a:lnTo>
                    <a:pt x="356192" y="141553"/>
                  </a:lnTo>
                  <a:lnTo>
                    <a:pt x="354911" y="141553"/>
                  </a:lnTo>
                  <a:lnTo>
                    <a:pt x="354911" y="142835"/>
                  </a:lnTo>
                  <a:close/>
                  <a:moveTo>
                    <a:pt x="197206" y="159503"/>
                  </a:moveTo>
                  <a:cubicBezTo>
                    <a:pt x="197206" y="159503"/>
                    <a:pt x="195923" y="160786"/>
                    <a:pt x="195923" y="160786"/>
                  </a:cubicBezTo>
                  <a:cubicBezTo>
                    <a:pt x="195923" y="160786"/>
                    <a:pt x="195923" y="162067"/>
                    <a:pt x="197206" y="162067"/>
                  </a:cubicBezTo>
                  <a:cubicBezTo>
                    <a:pt x="197206" y="162067"/>
                    <a:pt x="198488" y="160786"/>
                    <a:pt x="198488" y="160786"/>
                  </a:cubicBezTo>
                  <a:cubicBezTo>
                    <a:pt x="197206" y="160786"/>
                    <a:pt x="197206" y="160786"/>
                    <a:pt x="197206" y="159503"/>
                  </a:cubicBezTo>
                  <a:close/>
                  <a:moveTo>
                    <a:pt x="193359" y="192839"/>
                  </a:moveTo>
                  <a:cubicBezTo>
                    <a:pt x="193359" y="192839"/>
                    <a:pt x="193359" y="191557"/>
                    <a:pt x="192077" y="191557"/>
                  </a:cubicBezTo>
                  <a:cubicBezTo>
                    <a:pt x="192077" y="191557"/>
                    <a:pt x="190795" y="192839"/>
                    <a:pt x="190795" y="192839"/>
                  </a:cubicBezTo>
                  <a:cubicBezTo>
                    <a:pt x="190795" y="192839"/>
                    <a:pt x="190795" y="194121"/>
                    <a:pt x="192077" y="194121"/>
                  </a:cubicBezTo>
                  <a:cubicBezTo>
                    <a:pt x="192077" y="194121"/>
                    <a:pt x="192077" y="192839"/>
                    <a:pt x="193359" y="192839"/>
                  </a:cubicBezTo>
                  <a:close/>
                  <a:moveTo>
                    <a:pt x="202334" y="414652"/>
                  </a:moveTo>
                  <a:cubicBezTo>
                    <a:pt x="202334" y="413370"/>
                    <a:pt x="202334" y="413370"/>
                    <a:pt x="201052" y="412088"/>
                  </a:cubicBezTo>
                  <a:cubicBezTo>
                    <a:pt x="201052" y="412088"/>
                    <a:pt x="199769" y="413370"/>
                    <a:pt x="199769" y="413370"/>
                  </a:cubicBezTo>
                  <a:cubicBezTo>
                    <a:pt x="199769" y="413370"/>
                    <a:pt x="199769" y="414652"/>
                    <a:pt x="201052" y="415934"/>
                  </a:cubicBezTo>
                  <a:cubicBezTo>
                    <a:pt x="201052" y="414652"/>
                    <a:pt x="202334" y="414652"/>
                    <a:pt x="202334" y="414652"/>
                  </a:cubicBezTo>
                  <a:close/>
                  <a:moveTo>
                    <a:pt x="669039" y="413370"/>
                  </a:moveTo>
                  <a:lnTo>
                    <a:pt x="667756" y="414652"/>
                  </a:lnTo>
                  <a:lnTo>
                    <a:pt x="669039" y="414652"/>
                  </a:lnTo>
                  <a:lnTo>
                    <a:pt x="669039" y="413370"/>
                  </a:lnTo>
                  <a:close/>
                  <a:moveTo>
                    <a:pt x="206180" y="430038"/>
                  </a:moveTo>
                  <a:cubicBezTo>
                    <a:pt x="206180" y="430038"/>
                    <a:pt x="206180" y="428756"/>
                    <a:pt x="204898" y="428756"/>
                  </a:cubicBezTo>
                  <a:cubicBezTo>
                    <a:pt x="204898" y="428756"/>
                    <a:pt x="203617" y="428756"/>
                    <a:pt x="203617" y="430038"/>
                  </a:cubicBezTo>
                  <a:cubicBezTo>
                    <a:pt x="203617" y="431320"/>
                    <a:pt x="204898" y="431320"/>
                    <a:pt x="204898" y="432602"/>
                  </a:cubicBezTo>
                  <a:cubicBezTo>
                    <a:pt x="206180" y="431320"/>
                    <a:pt x="206180" y="431320"/>
                    <a:pt x="206180" y="430038"/>
                  </a:cubicBezTo>
                  <a:close/>
                  <a:moveTo>
                    <a:pt x="234388" y="467220"/>
                  </a:moveTo>
                  <a:cubicBezTo>
                    <a:pt x="234388" y="467220"/>
                    <a:pt x="234388" y="465938"/>
                    <a:pt x="233106" y="465938"/>
                  </a:cubicBezTo>
                  <a:cubicBezTo>
                    <a:pt x="233106" y="465938"/>
                    <a:pt x="231823" y="465938"/>
                    <a:pt x="230541" y="465938"/>
                  </a:cubicBezTo>
                  <a:cubicBezTo>
                    <a:pt x="230541" y="467220"/>
                    <a:pt x="231823" y="467220"/>
                    <a:pt x="231823" y="468503"/>
                  </a:cubicBezTo>
                  <a:cubicBezTo>
                    <a:pt x="233106" y="468503"/>
                    <a:pt x="234388" y="468503"/>
                    <a:pt x="234388" y="467220"/>
                  </a:cubicBezTo>
                  <a:close/>
                  <a:moveTo>
                    <a:pt x="969062" y="476195"/>
                  </a:moveTo>
                  <a:cubicBezTo>
                    <a:pt x="969062" y="474913"/>
                    <a:pt x="969062" y="474913"/>
                    <a:pt x="969062" y="473631"/>
                  </a:cubicBezTo>
                  <a:cubicBezTo>
                    <a:pt x="969062" y="473631"/>
                    <a:pt x="967780" y="473631"/>
                    <a:pt x="967780" y="472349"/>
                  </a:cubicBezTo>
                  <a:cubicBezTo>
                    <a:pt x="967780" y="473631"/>
                    <a:pt x="967780" y="473631"/>
                    <a:pt x="967780" y="474913"/>
                  </a:cubicBezTo>
                  <a:cubicBezTo>
                    <a:pt x="967780" y="474913"/>
                    <a:pt x="967780" y="476195"/>
                    <a:pt x="969062" y="476195"/>
                  </a:cubicBezTo>
                  <a:close/>
                  <a:moveTo>
                    <a:pt x="1019067" y="504403"/>
                  </a:moveTo>
                  <a:cubicBezTo>
                    <a:pt x="1019067" y="504403"/>
                    <a:pt x="1019067" y="505685"/>
                    <a:pt x="1019067" y="505685"/>
                  </a:cubicBezTo>
                  <a:cubicBezTo>
                    <a:pt x="1020348" y="505685"/>
                    <a:pt x="1020348" y="504403"/>
                    <a:pt x="1021631" y="504403"/>
                  </a:cubicBezTo>
                  <a:cubicBezTo>
                    <a:pt x="1020348" y="504403"/>
                    <a:pt x="1019067" y="504403"/>
                    <a:pt x="1019067" y="504403"/>
                  </a:cubicBezTo>
                  <a:close/>
                  <a:moveTo>
                    <a:pt x="168998" y="567228"/>
                  </a:moveTo>
                  <a:cubicBezTo>
                    <a:pt x="168998" y="567228"/>
                    <a:pt x="168998" y="565946"/>
                    <a:pt x="167716" y="565946"/>
                  </a:cubicBezTo>
                  <a:cubicBezTo>
                    <a:pt x="167716" y="567228"/>
                    <a:pt x="167716" y="568511"/>
                    <a:pt x="167716" y="569793"/>
                  </a:cubicBezTo>
                  <a:cubicBezTo>
                    <a:pt x="167716" y="568511"/>
                    <a:pt x="168998" y="568511"/>
                    <a:pt x="168998" y="567228"/>
                  </a:cubicBezTo>
                  <a:close/>
                  <a:moveTo>
                    <a:pt x="238234" y="574921"/>
                  </a:moveTo>
                  <a:lnTo>
                    <a:pt x="239517" y="573639"/>
                  </a:lnTo>
                  <a:lnTo>
                    <a:pt x="238234" y="573639"/>
                  </a:lnTo>
                  <a:lnTo>
                    <a:pt x="238234" y="574921"/>
                  </a:lnTo>
                  <a:close/>
                  <a:moveTo>
                    <a:pt x="104890" y="596718"/>
                  </a:moveTo>
                  <a:cubicBezTo>
                    <a:pt x="104890" y="595436"/>
                    <a:pt x="103608" y="594154"/>
                    <a:pt x="103608" y="592871"/>
                  </a:cubicBezTo>
                  <a:cubicBezTo>
                    <a:pt x="103608" y="592871"/>
                    <a:pt x="102326" y="594154"/>
                    <a:pt x="102326" y="594154"/>
                  </a:cubicBezTo>
                  <a:cubicBezTo>
                    <a:pt x="102326" y="595436"/>
                    <a:pt x="102326" y="596718"/>
                    <a:pt x="102326" y="598000"/>
                  </a:cubicBezTo>
                  <a:cubicBezTo>
                    <a:pt x="102326" y="598000"/>
                    <a:pt x="103608" y="598000"/>
                    <a:pt x="104890" y="596718"/>
                  </a:cubicBezTo>
                  <a:close/>
                  <a:moveTo>
                    <a:pt x="678014" y="682622"/>
                  </a:moveTo>
                  <a:cubicBezTo>
                    <a:pt x="678014" y="683905"/>
                    <a:pt x="678014" y="685187"/>
                    <a:pt x="678014" y="686469"/>
                  </a:cubicBezTo>
                  <a:cubicBezTo>
                    <a:pt x="678014" y="686469"/>
                    <a:pt x="679296" y="685187"/>
                    <a:pt x="679296" y="685187"/>
                  </a:cubicBezTo>
                  <a:cubicBezTo>
                    <a:pt x="679296" y="683905"/>
                    <a:pt x="678014" y="683905"/>
                    <a:pt x="678014" y="682622"/>
                  </a:cubicBezTo>
                  <a:close/>
                  <a:moveTo>
                    <a:pt x="1167796" y="731344"/>
                  </a:moveTo>
                  <a:lnTo>
                    <a:pt x="1169079" y="732626"/>
                  </a:lnTo>
                  <a:lnTo>
                    <a:pt x="1170361" y="731344"/>
                  </a:lnTo>
                  <a:lnTo>
                    <a:pt x="1167796" y="731344"/>
                  </a:lnTo>
                  <a:close/>
                  <a:moveTo>
                    <a:pt x="1166514" y="833917"/>
                  </a:moveTo>
                  <a:cubicBezTo>
                    <a:pt x="1166514" y="833917"/>
                    <a:pt x="1167796" y="832635"/>
                    <a:pt x="1167796" y="832635"/>
                  </a:cubicBezTo>
                  <a:cubicBezTo>
                    <a:pt x="1167796" y="832635"/>
                    <a:pt x="1166514" y="831352"/>
                    <a:pt x="1166514" y="831352"/>
                  </a:cubicBezTo>
                  <a:cubicBezTo>
                    <a:pt x="1165233" y="831352"/>
                    <a:pt x="1165233" y="832635"/>
                    <a:pt x="1163950" y="832635"/>
                  </a:cubicBezTo>
                  <a:cubicBezTo>
                    <a:pt x="1165233" y="832635"/>
                    <a:pt x="1165233" y="833917"/>
                    <a:pt x="1166514" y="833917"/>
                  </a:cubicBezTo>
                  <a:close/>
                </a:path>
              </a:pathLst>
            </a:custGeom>
            <a:solidFill>
              <a:srgbClr val="5E4013"/>
            </a:solidFill>
            <a:ln w="128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汉仪旗黑-50S" panose="00020600040101010101" pitchFamily="18" charset="-122"/>
                <a:ea typeface="汉仪旗黑-50S" panose="00020600040101010101" pitchFamily="18" charset="-122"/>
              </a:endParaRPr>
            </a:p>
          </p:txBody>
        </p:sp>
        <p:sp>
          <p:nvSpPr>
            <p:cNvPr id="325" name="任意多边形: 形状 324"/>
            <p:cNvSpPr/>
            <p:nvPr/>
          </p:nvSpPr>
          <p:spPr>
            <a:xfrm>
              <a:off x="11195311" y="0"/>
              <a:ext cx="419532" cy="897489"/>
            </a:xfrm>
            <a:custGeom>
              <a:avLst/>
              <a:gdLst>
                <a:gd name="connsiteX0" fmla="*/ 75647 w 419532"/>
                <a:gd name="connsiteY0" fmla="*/ 889796 h 897489"/>
                <a:gd name="connsiteX1" fmla="*/ 74365 w 419532"/>
                <a:gd name="connsiteY1" fmla="*/ 891078 h 897489"/>
                <a:gd name="connsiteX2" fmla="*/ 74365 w 419532"/>
                <a:gd name="connsiteY2" fmla="*/ 892360 h 897489"/>
                <a:gd name="connsiteX3" fmla="*/ 76929 w 419532"/>
                <a:gd name="connsiteY3" fmla="*/ 891078 h 897489"/>
                <a:gd name="connsiteX4" fmla="*/ 75647 w 419532"/>
                <a:gd name="connsiteY4" fmla="*/ 889796 h 897489"/>
                <a:gd name="connsiteX5" fmla="*/ 276945 w 419532"/>
                <a:gd name="connsiteY5" fmla="*/ 659008 h 897489"/>
                <a:gd name="connsiteX6" fmla="*/ 275663 w 419532"/>
                <a:gd name="connsiteY6" fmla="*/ 662854 h 897489"/>
                <a:gd name="connsiteX7" fmla="*/ 279509 w 419532"/>
                <a:gd name="connsiteY7" fmla="*/ 662854 h 897489"/>
                <a:gd name="connsiteX8" fmla="*/ 280791 w 419532"/>
                <a:gd name="connsiteY8" fmla="*/ 659008 h 897489"/>
                <a:gd name="connsiteX9" fmla="*/ 276945 w 419532"/>
                <a:gd name="connsiteY9" fmla="*/ 659008 h 897489"/>
                <a:gd name="connsiteX10" fmla="*/ 264123 w 419532"/>
                <a:gd name="connsiteY10" fmla="*/ 619261 h 897489"/>
                <a:gd name="connsiteX11" fmla="*/ 262842 w 419532"/>
                <a:gd name="connsiteY11" fmla="*/ 623107 h 897489"/>
                <a:gd name="connsiteX12" fmla="*/ 266688 w 419532"/>
                <a:gd name="connsiteY12" fmla="*/ 625672 h 897489"/>
                <a:gd name="connsiteX13" fmla="*/ 270534 w 419532"/>
                <a:gd name="connsiteY13" fmla="*/ 623107 h 897489"/>
                <a:gd name="connsiteX14" fmla="*/ 264123 w 419532"/>
                <a:gd name="connsiteY14" fmla="*/ 619261 h 897489"/>
                <a:gd name="connsiteX15" fmla="*/ 256431 w 419532"/>
                <a:gd name="connsiteY15" fmla="*/ 605157 h 897489"/>
                <a:gd name="connsiteX16" fmla="*/ 255148 w 419532"/>
                <a:gd name="connsiteY16" fmla="*/ 609004 h 897489"/>
                <a:gd name="connsiteX17" fmla="*/ 257713 w 419532"/>
                <a:gd name="connsiteY17" fmla="*/ 610286 h 897489"/>
                <a:gd name="connsiteX18" fmla="*/ 258995 w 419532"/>
                <a:gd name="connsiteY18" fmla="*/ 606439 h 897489"/>
                <a:gd name="connsiteX19" fmla="*/ 256431 w 419532"/>
                <a:gd name="connsiteY19" fmla="*/ 605157 h 897489"/>
                <a:gd name="connsiteX20" fmla="*/ 211555 w 419532"/>
                <a:gd name="connsiteY20" fmla="*/ 464120 h 897489"/>
                <a:gd name="connsiteX21" fmla="*/ 211555 w 419532"/>
                <a:gd name="connsiteY21" fmla="*/ 465402 h 897489"/>
                <a:gd name="connsiteX22" fmla="*/ 208721 w 419532"/>
                <a:gd name="connsiteY22" fmla="*/ 464323 h 897489"/>
                <a:gd name="connsiteX23" fmla="*/ 178219 w 419532"/>
                <a:gd name="connsiteY23" fmla="*/ 435913 h 897489"/>
                <a:gd name="connsiteX24" fmla="*/ 178219 w 419532"/>
                <a:gd name="connsiteY24" fmla="*/ 439759 h 897489"/>
                <a:gd name="connsiteX25" fmla="*/ 178219 w 419532"/>
                <a:gd name="connsiteY25" fmla="*/ 443606 h 897489"/>
                <a:gd name="connsiteX26" fmla="*/ 179502 w 419532"/>
                <a:gd name="connsiteY26" fmla="*/ 444888 h 897489"/>
                <a:gd name="connsiteX27" fmla="*/ 180783 w 419532"/>
                <a:gd name="connsiteY27" fmla="*/ 439759 h 897489"/>
                <a:gd name="connsiteX28" fmla="*/ 178219 w 419532"/>
                <a:gd name="connsiteY28" fmla="*/ 435913 h 897489"/>
                <a:gd name="connsiteX29" fmla="*/ 148730 w 419532"/>
                <a:gd name="connsiteY29" fmla="*/ 435913 h 897489"/>
                <a:gd name="connsiteX30" fmla="*/ 147448 w 419532"/>
                <a:gd name="connsiteY30" fmla="*/ 437195 h 897489"/>
                <a:gd name="connsiteX31" fmla="*/ 148730 w 419532"/>
                <a:gd name="connsiteY31" fmla="*/ 438477 h 897489"/>
                <a:gd name="connsiteX32" fmla="*/ 150012 w 419532"/>
                <a:gd name="connsiteY32" fmla="*/ 437195 h 897489"/>
                <a:gd name="connsiteX33" fmla="*/ 148730 w 419532"/>
                <a:gd name="connsiteY33" fmla="*/ 435913 h 897489"/>
                <a:gd name="connsiteX34" fmla="*/ 133344 w 419532"/>
                <a:gd name="connsiteY34" fmla="*/ 430784 h 897489"/>
                <a:gd name="connsiteX35" fmla="*/ 133344 w 419532"/>
                <a:gd name="connsiteY35" fmla="*/ 432066 h 897489"/>
                <a:gd name="connsiteX36" fmla="*/ 134626 w 419532"/>
                <a:gd name="connsiteY36" fmla="*/ 432066 h 897489"/>
                <a:gd name="connsiteX37" fmla="*/ 134626 w 419532"/>
                <a:gd name="connsiteY37" fmla="*/ 430784 h 897489"/>
                <a:gd name="connsiteX38" fmla="*/ 133344 w 419532"/>
                <a:gd name="connsiteY38" fmla="*/ 430784 h 897489"/>
                <a:gd name="connsiteX39" fmla="*/ 133344 w 419532"/>
                <a:gd name="connsiteY39" fmla="*/ 419245 h 897489"/>
                <a:gd name="connsiteX40" fmla="*/ 132062 w 419532"/>
                <a:gd name="connsiteY40" fmla="*/ 420527 h 897489"/>
                <a:gd name="connsiteX41" fmla="*/ 133344 w 419532"/>
                <a:gd name="connsiteY41" fmla="*/ 421809 h 897489"/>
                <a:gd name="connsiteX42" fmla="*/ 134626 w 419532"/>
                <a:gd name="connsiteY42" fmla="*/ 420527 h 897489"/>
                <a:gd name="connsiteX43" fmla="*/ 133344 w 419532"/>
                <a:gd name="connsiteY43" fmla="*/ 419245 h 897489"/>
                <a:gd name="connsiteX44" fmla="*/ 164116 w 419532"/>
                <a:gd name="connsiteY44" fmla="*/ 408988 h 897489"/>
                <a:gd name="connsiteX45" fmla="*/ 162834 w 419532"/>
                <a:gd name="connsiteY45" fmla="*/ 410270 h 897489"/>
                <a:gd name="connsiteX46" fmla="*/ 165397 w 419532"/>
                <a:gd name="connsiteY46" fmla="*/ 412834 h 897489"/>
                <a:gd name="connsiteX47" fmla="*/ 165397 w 419532"/>
                <a:gd name="connsiteY47" fmla="*/ 410270 h 897489"/>
                <a:gd name="connsiteX48" fmla="*/ 164116 w 419532"/>
                <a:gd name="connsiteY48" fmla="*/ 408988 h 897489"/>
                <a:gd name="connsiteX49" fmla="*/ 147448 w 419532"/>
                <a:gd name="connsiteY49" fmla="*/ 401295 h 897489"/>
                <a:gd name="connsiteX50" fmla="*/ 146165 w 419532"/>
                <a:gd name="connsiteY50" fmla="*/ 402577 h 897489"/>
                <a:gd name="connsiteX51" fmla="*/ 146165 w 419532"/>
                <a:gd name="connsiteY51" fmla="*/ 405141 h 897489"/>
                <a:gd name="connsiteX52" fmla="*/ 148730 w 419532"/>
                <a:gd name="connsiteY52" fmla="*/ 403859 h 897489"/>
                <a:gd name="connsiteX53" fmla="*/ 147448 w 419532"/>
                <a:gd name="connsiteY53" fmla="*/ 401295 h 897489"/>
                <a:gd name="connsiteX54" fmla="*/ 166680 w 419532"/>
                <a:gd name="connsiteY54" fmla="*/ 383345 h 897489"/>
                <a:gd name="connsiteX55" fmla="*/ 169244 w 419532"/>
                <a:gd name="connsiteY55" fmla="*/ 393602 h 897489"/>
                <a:gd name="connsiteX56" fmla="*/ 169244 w 419532"/>
                <a:gd name="connsiteY56" fmla="*/ 383345 h 897489"/>
                <a:gd name="connsiteX57" fmla="*/ 166680 w 419532"/>
                <a:gd name="connsiteY57" fmla="*/ 383345 h 897489"/>
                <a:gd name="connsiteX58" fmla="*/ 161551 w 419532"/>
                <a:gd name="connsiteY58" fmla="*/ 356419 h 897489"/>
                <a:gd name="connsiteX59" fmla="*/ 155140 w 419532"/>
                <a:gd name="connsiteY59" fmla="*/ 357701 h 897489"/>
                <a:gd name="connsiteX60" fmla="*/ 156423 w 419532"/>
                <a:gd name="connsiteY60" fmla="*/ 364112 h 897489"/>
                <a:gd name="connsiteX61" fmla="*/ 160269 w 419532"/>
                <a:gd name="connsiteY61" fmla="*/ 369241 h 897489"/>
                <a:gd name="connsiteX62" fmla="*/ 162834 w 419532"/>
                <a:gd name="connsiteY62" fmla="*/ 362830 h 897489"/>
                <a:gd name="connsiteX63" fmla="*/ 161551 w 419532"/>
                <a:gd name="connsiteY63" fmla="*/ 356419 h 897489"/>
                <a:gd name="connsiteX64" fmla="*/ 106419 w 419532"/>
                <a:gd name="connsiteY64" fmla="*/ 314108 h 897489"/>
                <a:gd name="connsiteX65" fmla="*/ 108983 w 419532"/>
                <a:gd name="connsiteY65" fmla="*/ 330776 h 897489"/>
                <a:gd name="connsiteX66" fmla="*/ 106419 w 419532"/>
                <a:gd name="connsiteY66" fmla="*/ 314108 h 897489"/>
                <a:gd name="connsiteX67" fmla="*/ 389774 w 419532"/>
                <a:gd name="connsiteY67" fmla="*/ 296158 h 897489"/>
                <a:gd name="connsiteX68" fmla="*/ 389774 w 419532"/>
                <a:gd name="connsiteY68" fmla="*/ 300004 h 897489"/>
                <a:gd name="connsiteX69" fmla="*/ 391057 w 419532"/>
                <a:gd name="connsiteY69" fmla="*/ 298722 h 897489"/>
                <a:gd name="connsiteX70" fmla="*/ 389774 w 419532"/>
                <a:gd name="connsiteY70" fmla="*/ 296158 h 897489"/>
                <a:gd name="connsiteX71" fmla="*/ 96161 w 419532"/>
                <a:gd name="connsiteY71" fmla="*/ 271797 h 897489"/>
                <a:gd name="connsiteX72" fmla="*/ 96161 w 419532"/>
                <a:gd name="connsiteY72" fmla="*/ 275643 h 897489"/>
                <a:gd name="connsiteX73" fmla="*/ 100008 w 419532"/>
                <a:gd name="connsiteY73" fmla="*/ 275643 h 897489"/>
                <a:gd name="connsiteX74" fmla="*/ 97443 w 419532"/>
                <a:gd name="connsiteY74" fmla="*/ 274361 h 897489"/>
                <a:gd name="connsiteX75" fmla="*/ 96161 w 419532"/>
                <a:gd name="connsiteY75" fmla="*/ 275643 h 897489"/>
                <a:gd name="connsiteX76" fmla="*/ 97443 w 419532"/>
                <a:gd name="connsiteY76" fmla="*/ 273079 h 897489"/>
                <a:gd name="connsiteX77" fmla="*/ 96161 w 419532"/>
                <a:gd name="connsiteY77" fmla="*/ 271797 h 897489"/>
                <a:gd name="connsiteX78" fmla="*/ 97443 w 419532"/>
                <a:gd name="connsiteY78" fmla="*/ 206407 h 897489"/>
                <a:gd name="connsiteX79" fmla="*/ 96161 w 419532"/>
                <a:gd name="connsiteY79" fmla="*/ 207689 h 897489"/>
                <a:gd name="connsiteX80" fmla="*/ 98726 w 419532"/>
                <a:gd name="connsiteY80" fmla="*/ 208971 h 897489"/>
                <a:gd name="connsiteX81" fmla="*/ 98726 w 419532"/>
                <a:gd name="connsiteY81" fmla="*/ 207689 h 897489"/>
                <a:gd name="connsiteX82" fmla="*/ 97443 w 419532"/>
                <a:gd name="connsiteY82" fmla="*/ 206407 h 897489"/>
                <a:gd name="connsiteX83" fmla="*/ 410289 w 419532"/>
                <a:gd name="connsiteY83" fmla="*/ 202561 h 897489"/>
                <a:gd name="connsiteX84" fmla="*/ 405160 w 419532"/>
                <a:gd name="connsiteY84" fmla="*/ 216664 h 897489"/>
                <a:gd name="connsiteX85" fmla="*/ 403879 w 419532"/>
                <a:gd name="connsiteY85" fmla="*/ 216664 h 897489"/>
                <a:gd name="connsiteX86" fmla="*/ 410289 w 419532"/>
                <a:gd name="connsiteY86" fmla="*/ 202561 h 897489"/>
                <a:gd name="connsiteX87" fmla="*/ 55132 w 419532"/>
                <a:gd name="connsiteY87" fmla="*/ 84602 h 897489"/>
                <a:gd name="connsiteX88" fmla="*/ 53851 w 419532"/>
                <a:gd name="connsiteY88" fmla="*/ 85884 h 897489"/>
                <a:gd name="connsiteX89" fmla="*/ 55132 w 419532"/>
                <a:gd name="connsiteY89" fmla="*/ 87167 h 897489"/>
                <a:gd name="connsiteX90" fmla="*/ 56414 w 419532"/>
                <a:gd name="connsiteY90" fmla="*/ 85884 h 897489"/>
                <a:gd name="connsiteX91" fmla="*/ 55132 w 419532"/>
                <a:gd name="connsiteY91" fmla="*/ 84602 h 897489"/>
                <a:gd name="connsiteX92" fmla="*/ 20514 w 419532"/>
                <a:gd name="connsiteY92" fmla="*/ 78192 h 897489"/>
                <a:gd name="connsiteX93" fmla="*/ 20514 w 419532"/>
                <a:gd name="connsiteY93" fmla="*/ 79474 h 897489"/>
                <a:gd name="connsiteX94" fmla="*/ 21797 w 419532"/>
                <a:gd name="connsiteY94" fmla="*/ 79474 h 897489"/>
                <a:gd name="connsiteX95" fmla="*/ 32054 w 419532"/>
                <a:gd name="connsiteY95" fmla="*/ 48702 h 897489"/>
                <a:gd name="connsiteX96" fmla="*/ 33336 w 419532"/>
                <a:gd name="connsiteY96" fmla="*/ 49984 h 897489"/>
                <a:gd name="connsiteX97" fmla="*/ 34618 w 419532"/>
                <a:gd name="connsiteY97" fmla="*/ 48702 h 897489"/>
                <a:gd name="connsiteX98" fmla="*/ 32054 w 419532"/>
                <a:gd name="connsiteY98" fmla="*/ 48702 h 897489"/>
                <a:gd name="connsiteX99" fmla="*/ 48722 w 419532"/>
                <a:gd name="connsiteY99" fmla="*/ 43573 h 897489"/>
                <a:gd name="connsiteX100" fmla="*/ 47440 w 419532"/>
                <a:gd name="connsiteY100" fmla="*/ 46138 h 897489"/>
                <a:gd name="connsiteX101" fmla="*/ 50003 w 419532"/>
                <a:gd name="connsiteY101" fmla="*/ 53831 h 897489"/>
                <a:gd name="connsiteX102" fmla="*/ 50003 w 419532"/>
                <a:gd name="connsiteY102" fmla="*/ 44856 h 897489"/>
                <a:gd name="connsiteX103" fmla="*/ 48722 w 419532"/>
                <a:gd name="connsiteY103" fmla="*/ 43573 h 897489"/>
                <a:gd name="connsiteX104" fmla="*/ 284 w 419532"/>
                <a:gd name="connsiteY104" fmla="*/ 0 h 897489"/>
                <a:gd name="connsiteX105" fmla="*/ 20494 w 419532"/>
                <a:gd name="connsiteY105" fmla="*/ 0 h 897489"/>
                <a:gd name="connsiteX106" fmla="*/ 16668 w 419532"/>
                <a:gd name="connsiteY106" fmla="*/ 3827 h 897489"/>
                <a:gd name="connsiteX107" fmla="*/ 23079 w 419532"/>
                <a:gd name="connsiteY107" fmla="*/ 16648 h 897489"/>
                <a:gd name="connsiteX108" fmla="*/ 25643 w 419532"/>
                <a:gd name="connsiteY108" fmla="*/ 3827 h 897489"/>
                <a:gd name="connsiteX109" fmla="*/ 20541 w 419532"/>
                <a:gd name="connsiteY109" fmla="*/ 0 h 897489"/>
                <a:gd name="connsiteX110" fmla="*/ 49991 w 419532"/>
                <a:gd name="connsiteY110" fmla="*/ 0 h 897489"/>
                <a:gd name="connsiteX111" fmla="*/ 50164 w 419532"/>
                <a:gd name="connsiteY111" fmla="*/ 1743 h 897489"/>
                <a:gd name="connsiteX112" fmla="*/ 44875 w 419532"/>
                <a:gd name="connsiteY112" fmla="*/ 15366 h 897489"/>
                <a:gd name="connsiteX113" fmla="*/ 46157 w 419532"/>
                <a:gd name="connsiteY113" fmla="*/ 25623 h 897489"/>
                <a:gd name="connsiteX114" fmla="*/ 60261 w 419532"/>
                <a:gd name="connsiteY114" fmla="*/ 48702 h 897489"/>
                <a:gd name="connsiteX115" fmla="*/ 73083 w 419532"/>
                <a:gd name="connsiteY115" fmla="*/ 74345 h 897489"/>
                <a:gd name="connsiteX116" fmla="*/ 76929 w 419532"/>
                <a:gd name="connsiteY116" fmla="*/ 83320 h 897489"/>
                <a:gd name="connsiteX117" fmla="*/ 96161 w 419532"/>
                <a:gd name="connsiteY117" fmla="*/ 123067 h 897489"/>
                <a:gd name="connsiteX118" fmla="*/ 96161 w 419532"/>
                <a:gd name="connsiteY118" fmla="*/ 121785 h 897489"/>
                <a:gd name="connsiteX119" fmla="*/ 105137 w 419532"/>
                <a:gd name="connsiteY119" fmla="*/ 130760 h 897489"/>
                <a:gd name="connsiteX120" fmla="*/ 112829 w 419532"/>
                <a:gd name="connsiteY120" fmla="*/ 138453 h 897489"/>
                <a:gd name="connsiteX121" fmla="*/ 117958 w 419532"/>
                <a:gd name="connsiteY121" fmla="*/ 141017 h 897489"/>
                <a:gd name="connsiteX122" fmla="*/ 121805 w 419532"/>
                <a:gd name="connsiteY122" fmla="*/ 135889 h 897489"/>
                <a:gd name="connsiteX123" fmla="*/ 120522 w 419532"/>
                <a:gd name="connsiteY123" fmla="*/ 123067 h 897489"/>
                <a:gd name="connsiteX124" fmla="*/ 125651 w 419532"/>
                <a:gd name="connsiteY124" fmla="*/ 124349 h 897489"/>
                <a:gd name="connsiteX125" fmla="*/ 156423 w 419532"/>
                <a:gd name="connsiteY125" fmla="*/ 143581 h 897489"/>
                <a:gd name="connsiteX126" fmla="*/ 178219 w 419532"/>
                <a:gd name="connsiteY126" fmla="*/ 152557 h 897489"/>
                <a:gd name="connsiteX127" fmla="*/ 202580 w 419532"/>
                <a:gd name="connsiteY127" fmla="*/ 155121 h 897489"/>
                <a:gd name="connsiteX128" fmla="*/ 210273 w 419532"/>
                <a:gd name="connsiteY128" fmla="*/ 152557 h 897489"/>
                <a:gd name="connsiteX129" fmla="*/ 226941 w 419532"/>
                <a:gd name="connsiteY129" fmla="*/ 153839 h 897489"/>
                <a:gd name="connsiteX130" fmla="*/ 230788 w 419532"/>
                <a:gd name="connsiteY130" fmla="*/ 155121 h 897489"/>
                <a:gd name="connsiteX131" fmla="*/ 258995 w 419532"/>
                <a:gd name="connsiteY131" fmla="*/ 152557 h 897489"/>
                <a:gd name="connsiteX132" fmla="*/ 284638 w 419532"/>
                <a:gd name="connsiteY132" fmla="*/ 149992 h 897489"/>
                <a:gd name="connsiteX133" fmla="*/ 291049 w 419532"/>
                <a:gd name="connsiteY133" fmla="*/ 149992 h 897489"/>
                <a:gd name="connsiteX134" fmla="*/ 326949 w 419532"/>
                <a:gd name="connsiteY134" fmla="*/ 153839 h 897489"/>
                <a:gd name="connsiteX135" fmla="*/ 330796 w 419532"/>
                <a:gd name="connsiteY135" fmla="*/ 155121 h 897489"/>
                <a:gd name="connsiteX136" fmla="*/ 339771 w 419532"/>
                <a:gd name="connsiteY136" fmla="*/ 169225 h 897489"/>
                <a:gd name="connsiteX137" fmla="*/ 356439 w 419532"/>
                <a:gd name="connsiteY137" fmla="*/ 162814 h 897489"/>
                <a:gd name="connsiteX138" fmla="*/ 365414 w 419532"/>
                <a:gd name="connsiteY138" fmla="*/ 157685 h 897489"/>
                <a:gd name="connsiteX139" fmla="*/ 380800 w 419532"/>
                <a:gd name="connsiteY139" fmla="*/ 175635 h 897489"/>
                <a:gd name="connsiteX140" fmla="*/ 361568 w 419532"/>
                <a:gd name="connsiteY140" fmla="*/ 175635 h 897489"/>
                <a:gd name="connsiteX141" fmla="*/ 360285 w 419532"/>
                <a:gd name="connsiteY141" fmla="*/ 169225 h 897489"/>
                <a:gd name="connsiteX142" fmla="*/ 356439 w 419532"/>
                <a:gd name="connsiteY142" fmla="*/ 167942 h 897489"/>
                <a:gd name="connsiteX143" fmla="*/ 353874 w 419532"/>
                <a:gd name="connsiteY143" fmla="*/ 173071 h 897489"/>
                <a:gd name="connsiteX144" fmla="*/ 361568 w 419532"/>
                <a:gd name="connsiteY144" fmla="*/ 175635 h 897489"/>
                <a:gd name="connsiteX145" fmla="*/ 362690 w 419532"/>
                <a:gd name="connsiteY145" fmla="*/ 180123 h 897489"/>
                <a:gd name="connsiteX146" fmla="*/ 361568 w 419532"/>
                <a:gd name="connsiteY146" fmla="*/ 179482 h 897489"/>
                <a:gd name="connsiteX147" fmla="*/ 361969 w 419532"/>
                <a:gd name="connsiteY147" fmla="*/ 181688 h 897489"/>
                <a:gd name="connsiteX148" fmla="*/ 356278 w 419532"/>
                <a:gd name="connsiteY148" fmla="*/ 187656 h 897489"/>
                <a:gd name="connsiteX149" fmla="*/ 364131 w 419532"/>
                <a:gd name="connsiteY149" fmla="*/ 193586 h 897489"/>
                <a:gd name="connsiteX150" fmla="*/ 361969 w 419532"/>
                <a:gd name="connsiteY150" fmla="*/ 181688 h 897489"/>
                <a:gd name="connsiteX151" fmla="*/ 362850 w 419532"/>
                <a:gd name="connsiteY151" fmla="*/ 180764 h 897489"/>
                <a:gd name="connsiteX152" fmla="*/ 362690 w 419532"/>
                <a:gd name="connsiteY152" fmla="*/ 180123 h 897489"/>
                <a:gd name="connsiteX153" fmla="*/ 370542 w 419532"/>
                <a:gd name="connsiteY153" fmla="*/ 184611 h 897489"/>
                <a:gd name="connsiteX154" fmla="*/ 380800 w 419532"/>
                <a:gd name="connsiteY154" fmla="*/ 196150 h 897489"/>
                <a:gd name="connsiteX155" fmla="*/ 380800 w 419532"/>
                <a:gd name="connsiteY155" fmla="*/ 210254 h 897489"/>
                <a:gd name="connsiteX156" fmla="*/ 388493 w 419532"/>
                <a:gd name="connsiteY156" fmla="*/ 199996 h 897489"/>
                <a:gd name="connsiteX157" fmla="*/ 403879 w 419532"/>
                <a:gd name="connsiteY157" fmla="*/ 216664 h 897489"/>
                <a:gd name="connsiteX158" fmla="*/ 388493 w 419532"/>
                <a:gd name="connsiteY158" fmla="*/ 216664 h 897489"/>
                <a:gd name="connsiteX159" fmla="*/ 400032 w 419532"/>
                <a:gd name="connsiteY159" fmla="*/ 241025 h 897489"/>
                <a:gd name="connsiteX160" fmla="*/ 409007 w 419532"/>
                <a:gd name="connsiteY160" fmla="*/ 266668 h 897489"/>
                <a:gd name="connsiteX161" fmla="*/ 419265 w 419532"/>
                <a:gd name="connsiteY161" fmla="*/ 261540 h 897489"/>
                <a:gd name="connsiteX162" fmla="*/ 402596 w 419532"/>
                <a:gd name="connsiteY162" fmla="*/ 282054 h 897489"/>
                <a:gd name="connsiteX163" fmla="*/ 410289 w 419532"/>
                <a:gd name="connsiteY163" fmla="*/ 280772 h 897489"/>
                <a:gd name="connsiteX164" fmla="*/ 411571 w 419532"/>
                <a:gd name="connsiteY164" fmla="*/ 302569 h 897489"/>
                <a:gd name="connsiteX165" fmla="*/ 402596 w 419532"/>
                <a:gd name="connsiteY165" fmla="*/ 301286 h 897489"/>
                <a:gd name="connsiteX166" fmla="*/ 401314 w 419532"/>
                <a:gd name="connsiteY166" fmla="*/ 314108 h 897489"/>
                <a:gd name="connsiteX167" fmla="*/ 397468 w 419532"/>
                <a:gd name="connsiteY167" fmla="*/ 328212 h 897489"/>
                <a:gd name="connsiteX168" fmla="*/ 385928 w 419532"/>
                <a:gd name="connsiteY168" fmla="*/ 324365 h 897489"/>
                <a:gd name="connsiteX169" fmla="*/ 382082 w 419532"/>
                <a:gd name="connsiteY169" fmla="*/ 334623 h 897489"/>
                <a:gd name="connsiteX170" fmla="*/ 366696 w 419532"/>
                <a:gd name="connsiteY170" fmla="*/ 362830 h 897489"/>
                <a:gd name="connsiteX171" fmla="*/ 362850 w 419532"/>
                <a:gd name="connsiteY171" fmla="*/ 367959 h 897489"/>
                <a:gd name="connsiteX172" fmla="*/ 344899 w 419532"/>
                <a:gd name="connsiteY172" fmla="*/ 378216 h 897489"/>
                <a:gd name="connsiteX173" fmla="*/ 337206 w 419532"/>
                <a:gd name="connsiteY173" fmla="*/ 388473 h 897489"/>
                <a:gd name="connsiteX174" fmla="*/ 328231 w 419532"/>
                <a:gd name="connsiteY174" fmla="*/ 375652 h 897489"/>
                <a:gd name="connsiteX175" fmla="*/ 324385 w 419532"/>
                <a:gd name="connsiteY175" fmla="*/ 364112 h 897489"/>
                <a:gd name="connsiteX176" fmla="*/ 320539 w 419532"/>
                <a:gd name="connsiteY176" fmla="*/ 379498 h 897489"/>
                <a:gd name="connsiteX177" fmla="*/ 317974 w 419532"/>
                <a:gd name="connsiteY177" fmla="*/ 393602 h 897489"/>
                <a:gd name="connsiteX178" fmla="*/ 302588 w 419532"/>
                <a:gd name="connsiteY178" fmla="*/ 374369 h 897489"/>
                <a:gd name="connsiteX179" fmla="*/ 315410 w 419532"/>
                <a:gd name="connsiteY179" fmla="*/ 344880 h 897489"/>
                <a:gd name="connsiteX180" fmla="*/ 332078 w 419532"/>
                <a:gd name="connsiteY180" fmla="*/ 280772 h 897489"/>
                <a:gd name="connsiteX181" fmla="*/ 339771 w 419532"/>
                <a:gd name="connsiteY181" fmla="*/ 262822 h 897489"/>
                <a:gd name="connsiteX182" fmla="*/ 325667 w 419532"/>
                <a:gd name="connsiteY182" fmla="*/ 234614 h 897489"/>
                <a:gd name="connsiteX183" fmla="*/ 316692 w 419532"/>
                <a:gd name="connsiteY183" fmla="*/ 224357 h 897489"/>
                <a:gd name="connsiteX184" fmla="*/ 275663 w 419532"/>
                <a:gd name="connsiteY184" fmla="*/ 212818 h 897489"/>
                <a:gd name="connsiteX185" fmla="*/ 260277 w 419532"/>
                <a:gd name="connsiteY185" fmla="*/ 214100 h 897489"/>
                <a:gd name="connsiteX186" fmla="*/ 220531 w 419532"/>
                <a:gd name="connsiteY186" fmla="*/ 211536 h 897489"/>
                <a:gd name="connsiteX187" fmla="*/ 211555 w 419532"/>
                <a:gd name="connsiteY187" fmla="*/ 210254 h 897489"/>
                <a:gd name="connsiteX188" fmla="*/ 143601 w 419532"/>
                <a:gd name="connsiteY188" fmla="*/ 210254 h 897489"/>
                <a:gd name="connsiteX189" fmla="*/ 139754 w 419532"/>
                <a:gd name="connsiteY189" fmla="*/ 208971 h 897489"/>
                <a:gd name="connsiteX190" fmla="*/ 108983 w 419532"/>
                <a:gd name="connsiteY190" fmla="*/ 207689 h 897489"/>
                <a:gd name="connsiteX191" fmla="*/ 114111 w 419532"/>
                <a:gd name="connsiteY191" fmla="*/ 256411 h 897489"/>
                <a:gd name="connsiteX192" fmla="*/ 137191 w 419532"/>
                <a:gd name="connsiteY192" fmla="*/ 275643 h 897489"/>
                <a:gd name="connsiteX193" fmla="*/ 130780 w 419532"/>
                <a:gd name="connsiteY193" fmla="*/ 273079 h 897489"/>
                <a:gd name="connsiteX194" fmla="*/ 117958 w 419532"/>
                <a:gd name="connsiteY194" fmla="*/ 266668 h 897489"/>
                <a:gd name="connsiteX195" fmla="*/ 126933 w 419532"/>
                <a:gd name="connsiteY195" fmla="*/ 276926 h 897489"/>
                <a:gd name="connsiteX196" fmla="*/ 130780 w 419532"/>
                <a:gd name="connsiteY196" fmla="*/ 291029 h 897489"/>
                <a:gd name="connsiteX197" fmla="*/ 139754 w 419532"/>
                <a:gd name="connsiteY197" fmla="*/ 306415 h 897489"/>
                <a:gd name="connsiteX198" fmla="*/ 143601 w 419532"/>
                <a:gd name="connsiteY198" fmla="*/ 298722 h 897489"/>
                <a:gd name="connsiteX199" fmla="*/ 151294 w 419532"/>
                <a:gd name="connsiteY199" fmla="*/ 306415 h 897489"/>
                <a:gd name="connsiteX200" fmla="*/ 158987 w 419532"/>
                <a:gd name="connsiteY200" fmla="*/ 314108 h 897489"/>
                <a:gd name="connsiteX201" fmla="*/ 161551 w 419532"/>
                <a:gd name="connsiteY201" fmla="*/ 312826 h 897489"/>
                <a:gd name="connsiteX202" fmla="*/ 169244 w 419532"/>
                <a:gd name="connsiteY202" fmla="*/ 315390 h 897489"/>
                <a:gd name="connsiteX203" fmla="*/ 166680 w 419532"/>
                <a:gd name="connsiteY203" fmla="*/ 323083 h 897489"/>
                <a:gd name="connsiteX204" fmla="*/ 162834 w 419532"/>
                <a:gd name="connsiteY204" fmla="*/ 328212 h 897489"/>
                <a:gd name="connsiteX205" fmla="*/ 161788 w 419532"/>
                <a:gd name="connsiteY205" fmla="*/ 328630 h 897489"/>
                <a:gd name="connsiteX206" fmla="*/ 161551 w 419532"/>
                <a:gd name="connsiteY206" fmla="*/ 328212 h 897489"/>
                <a:gd name="connsiteX207" fmla="*/ 161409 w 419532"/>
                <a:gd name="connsiteY207" fmla="*/ 328782 h 897489"/>
                <a:gd name="connsiteX208" fmla="*/ 156423 w 419532"/>
                <a:gd name="connsiteY208" fmla="*/ 330776 h 897489"/>
                <a:gd name="connsiteX209" fmla="*/ 152576 w 419532"/>
                <a:gd name="connsiteY209" fmla="*/ 337187 h 897489"/>
                <a:gd name="connsiteX210" fmla="*/ 157705 w 419532"/>
                <a:gd name="connsiteY210" fmla="*/ 343598 h 897489"/>
                <a:gd name="connsiteX211" fmla="*/ 161409 w 419532"/>
                <a:gd name="connsiteY211" fmla="*/ 328782 h 897489"/>
                <a:gd name="connsiteX212" fmla="*/ 161788 w 419532"/>
                <a:gd name="connsiteY212" fmla="*/ 328630 h 897489"/>
                <a:gd name="connsiteX213" fmla="*/ 171167 w 419532"/>
                <a:gd name="connsiteY213" fmla="*/ 345201 h 897489"/>
                <a:gd name="connsiteX214" fmla="*/ 176937 w 419532"/>
                <a:gd name="connsiteY214" fmla="*/ 364112 h 897489"/>
                <a:gd name="connsiteX215" fmla="*/ 183348 w 419532"/>
                <a:gd name="connsiteY215" fmla="*/ 383345 h 897489"/>
                <a:gd name="connsiteX216" fmla="*/ 176937 w 419532"/>
                <a:gd name="connsiteY216" fmla="*/ 393602 h 897489"/>
                <a:gd name="connsiteX217" fmla="*/ 185912 w 419532"/>
                <a:gd name="connsiteY217" fmla="*/ 417963 h 897489"/>
                <a:gd name="connsiteX218" fmla="*/ 193605 w 419532"/>
                <a:gd name="connsiteY218" fmla="*/ 417963 h 897489"/>
                <a:gd name="connsiteX219" fmla="*/ 193605 w 419532"/>
                <a:gd name="connsiteY219" fmla="*/ 437195 h 897489"/>
                <a:gd name="connsiteX220" fmla="*/ 200016 w 419532"/>
                <a:gd name="connsiteY220" fmla="*/ 456427 h 897489"/>
                <a:gd name="connsiteX221" fmla="*/ 204824 w 419532"/>
                <a:gd name="connsiteY221" fmla="*/ 462838 h 897489"/>
                <a:gd name="connsiteX222" fmla="*/ 208721 w 419532"/>
                <a:gd name="connsiteY222" fmla="*/ 464323 h 897489"/>
                <a:gd name="connsiteX223" fmla="*/ 193605 w 419532"/>
                <a:gd name="connsiteY223" fmla="*/ 465402 h 897489"/>
                <a:gd name="connsiteX224" fmla="*/ 196169 w 419532"/>
                <a:gd name="connsiteY224" fmla="*/ 484635 h 897489"/>
                <a:gd name="connsiteX225" fmla="*/ 215402 w 419532"/>
                <a:gd name="connsiteY225" fmla="*/ 511560 h 897489"/>
                <a:gd name="connsiteX226" fmla="*/ 214120 w 419532"/>
                <a:gd name="connsiteY226" fmla="*/ 511560 h 897489"/>
                <a:gd name="connsiteX227" fmla="*/ 232070 w 419532"/>
                <a:gd name="connsiteY227" fmla="*/ 538485 h 897489"/>
                <a:gd name="connsiteX228" fmla="*/ 238480 w 419532"/>
                <a:gd name="connsiteY228" fmla="*/ 526946 h 897489"/>
                <a:gd name="connsiteX229" fmla="*/ 244891 w 419532"/>
                <a:gd name="connsiteY229" fmla="*/ 537203 h 897489"/>
                <a:gd name="connsiteX230" fmla="*/ 257713 w 419532"/>
                <a:gd name="connsiteY230" fmla="*/ 550025 h 897489"/>
                <a:gd name="connsiteX231" fmla="*/ 255148 w 419532"/>
                <a:gd name="connsiteY231" fmla="*/ 567975 h 897489"/>
                <a:gd name="connsiteX232" fmla="*/ 247456 w 419532"/>
                <a:gd name="connsiteY232" fmla="*/ 578232 h 897489"/>
                <a:gd name="connsiteX233" fmla="*/ 235916 w 419532"/>
                <a:gd name="connsiteY233" fmla="*/ 555153 h 897489"/>
                <a:gd name="connsiteX234" fmla="*/ 232070 w 419532"/>
                <a:gd name="connsiteY234" fmla="*/ 557718 h 897489"/>
                <a:gd name="connsiteX235" fmla="*/ 237199 w 419532"/>
                <a:gd name="connsiteY235" fmla="*/ 576950 h 897489"/>
                <a:gd name="connsiteX236" fmla="*/ 261559 w 419532"/>
                <a:gd name="connsiteY236" fmla="*/ 592336 h 897489"/>
                <a:gd name="connsiteX237" fmla="*/ 255148 w 419532"/>
                <a:gd name="connsiteY237" fmla="*/ 567975 h 897489"/>
                <a:gd name="connsiteX238" fmla="*/ 271817 w 419532"/>
                <a:gd name="connsiteY238" fmla="*/ 601311 h 897489"/>
                <a:gd name="connsiteX239" fmla="*/ 270534 w 419532"/>
                <a:gd name="connsiteY239" fmla="*/ 607722 h 897489"/>
                <a:gd name="connsiteX240" fmla="*/ 289767 w 419532"/>
                <a:gd name="connsiteY240" fmla="*/ 603875 h 897489"/>
                <a:gd name="connsiteX241" fmla="*/ 289767 w 419532"/>
                <a:gd name="connsiteY241" fmla="*/ 616696 h 897489"/>
                <a:gd name="connsiteX242" fmla="*/ 288485 w 419532"/>
                <a:gd name="connsiteY242" fmla="*/ 626633 h 897489"/>
                <a:gd name="connsiteX243" fmla="*/ 294719 w 419532"/>
                <a:gd name="connsiteY243" fmla="*/ 634426 h 897489"/>
                <a:gd name="connsiteX244" fmla="*/ 293613 w 419532"/>
                <a:gd name="connsiteY244" fmla="*/ 634647 h 897489"/>
                <a:gd name="connsiteX245" fmla="*/ 294041 w 419532"/>
                <a:gd name="connsiteY245" fmla="*/ 635930 h 897489"/>
                <a:gd name="connsiteX246" fmla="*/ 292331 w 419532"/>
                <a:gd name="connsiteY246" fmla="*/ 638493 h 897489"/>
                <a:gd name="connsiteX247" fmla="*/ 294896 w 419532"/>
                <a:gd name="connsiteY247" fmla="*/ 641058 h 897489"/>
                <a:gd name="connsiteX248" fmla="*/ 294896 w 419532"/>
                <a:gd name="connsiteY248" fmla="*/ 638493 h 897489"/>
                <a:gd name="connsiteX249" fmla="*/ 294041 w 419532"/>
                <a:gd name="connsiteY249" fmla="*/ 635930 h 897489"/>
                <a:gd name="connsiteX250" fmla="*/ 294896 w 419532"/>
                <a:gd name="connsiteY250" fmla="*/ 634647 h 897489"/>
                <a:gd name="connsiteX251" fmla="*/ 294719 w 419532"/>
                <a:gd name="connsiteY251" fmla="*/ 634426 h 897489"/>
                <a:gd name="connsiteX252" fmla="*/ 300024 w 419532"/>
                <a:gd name="connsiteY252" fmla="*/ 633365 h 897489"/>
                <a:gd name="connsiteX253" fmla="*/ 308999 w 419532"/>
                <a:gd name="connsiteY253" fmla="*/ 639775 h 897489"/>
                <a:gd name="connsiteX254" fmla="*/ 308999 w 419532"/>
                <a:gd name="connsiteY254" fmla="*/ 657726 h 897489"/>
                <a:gd name="connsiteX255" fmla="*/ 315410 w 419532"/>
                <a:gd name="connsiteY255" fmla="*/ 662854 h 897489"/>
                <a:gd name="connsiteX256" fmla="*/ 303871 w 419532"/>
                <a:gd name="connsiteY256" fmla="*/ 666701 h 897489"/>
                <a:gd name="connsiteX257" fmla="*/ 298742 w 419532"/>
                <a:gd name="connsiteY257" fmla="*/ 667983 h 897489"/>
                <a:gd name="connsiteX258" fmla="*/ 300024 w 419532"/>
                <a:gd name="connsiteY258" fmla="*/ 676958 h 897489"/>
                <a:gd name="connsiteX259" fmla="*/ 314128 w 419532"/>
                <a:gd name="connsiteY259" fmla="*/ 687215 h 897489"/>
                <a:gd name="connsiteX260" fmla="*/ 315410 w 419532"/>
                <a:gd name="connsiteY260" fmla="*/ 701319 h 897489"/>
                <a:gd name="connsiteX261" fmla="*/ 305025 w 419532"/>
                <a:gd name="connsiteY261" fmla="*/ 709397 h 897489"/>
                <a:gd name="connsiteX262" fmla="*/ 305153 w 419532"/>
                <a:gd name="connsiteY262" fmla="*/ 709012 h 897489"/>
                <a:gd name="connsiteX263" fmla="*/ 303358 w 419532"/>
                <a:gd name="connsiteY263" fmla="*/ 709268 h 897489"/>
                <a:gd name="connsiteX264" fmla="*/ 296177 w 419532"/>
                <a:gd name="connsiteY264" fmla="*/ 694908 h 897489"/>
                <a:gd name="connsiteX265" fmla="*/ 292331 w 419532"/>
                <a:gd name="connsiteY265" fmla="*/ 696190 h 897489"/>
                <a:gd name="connsiteX266" fmla="*/ 296177 w 419532"/>
                <a:gd name="connsiteY266" fmla="*/ 710294 h 897489"/>
                <a:gd name="connsiteX267" fmla="*/ 303358 w 419532"/>
                <a:gd name="connsiteY267" fmla="*/ 709268 h 897489"/>
                <a:gd name="connsiteX268" fmla="*/ 303871 w 419532"/>
                <a:gd name="connsiteY268" fmla="*/ 710294 h 897489"/>
                <a:gd name="connsiteX269" fmla="*/ 305025 w 419532"/>
                <a:gd name="connsiteY269" fmla="*/ 709397 h 897489"/>
                <a:gd name="connsiteX270" fmla="*/ 303871 w 419532"/>
                <a:gd name="connsiteY270" fmla="*/ 712858 h 897489"/>
                <a:gd name="connsiteX271" fmla="*/ 289767 w 419532"/>
                <a:gd name="connsiteY271" fmla="*/ 725680 h 897489"/>
                <a:gd name="connsiteX272" fmla="*/ 285920 w 419532"/>
                <a:gd name="connsiteY272" fmla="*/ 742348 h 897489"/>
                <a:gd name="connsiteX273" fmla="*/ 284638 w 419532"/>
                <a:gd name="connsiteY273" fmla="*/ 746194 h 897489"/>
                <a:gd name="connsiteX274" fmla="*/ 283356 w 419532"/>
                <a:gd name="connsiteY274" fmla="*/ 765427 h 897489"/>
                <a:gd name="connsiteX275" fmla="*/ 273099 w 419532"/>
                <a:gd name="connsiteY275" fmla="*/ 783377 h 897489"/>
                <a:gd name="connsiteX276" fmla="*/ 269252 w 419532"/>
                <a:gd name="connsiteY276" fmla="*/ 771837 h 897489"/>
                <a:gd name="connsiteX277" fmla="*/ 273099 w 419532"/>
                <a:gd name="connsiteY277" fmla="*/ 769273 h 897489"/>
                <a:gd name="connsiteX278" fmla="*/ 270534 w 419532"/>
                <a:gd name="connsiteY278" fmla="*/ 766709 h 897489"/>
                <a:gd name="connsiteX279" fmla="*/ 269252 w 419532"/>
                <a:gd name="connsiteY279" fmla="*/ 771837 h 897489"/>
                <a:gd name="connsiteX280" fmla="*/ 265406 w 419532"/>
                <a:gd name="connsiteY280" fmla="*/ 778248 h 897489"/>
                <a:gd name="connsiteX281" fmla="*/ 262842 w 419532"/>
                <a:gd name="connsiteY281" fmla="*/ 806456 h 897489"/>
                <a:gd name="connsiteX282" fmla="*/ 260277 w 419532"/>
                <a:gd name="connsiteY282" fmla="*/ 810302 h 897489"/>
                <a:gd name="connsiteX283" fmla="*/ 242327 w 419532"/>
                <a:gd name="connsiteY283" fmla="*/ 834663 h 897489"/>
                <a:gd name="connsiteX284" fmla="*/ 226941 w 419532"/>
                <a:gd name="connsiteY284" fmla="*/ 851331 h 897489"/>
                <a:gd name="connsiteX285" fmla="*/ 171808 w 419532"/>
                <a:gd name="connsiteY285" fmla="*/ 878256 h 897489"/>
                <a:gd name="connsiteX286" fmla="*/ 146165 w 419532"/>
                <a:gd name="connsiteY286" fmla="*/ 885949 h 897489"/>
                <a:gd name="connsiteX287" fmla="*/ 78211 w 419532"/>
                <a:gd name="connsiteY287" fmla="*/ 897489 h 897489"/>
                <a:gd name="connsiteX288" fmla="*/ 47440 w 419532"/>
                <a:gd name="connsiteY288" fmla="*/ 882103 h 897489"/>
                <a:gd name="connsiteX289" fmla="*/ 25643 w 419532"/>
                <a:gd name="connsiteY289" fmla="*/ 866717 h 897489"/>
                <a:gd name="connsiteX290" fmla="*/ 17950 w 419532"/>
                <a:gd name="connsiteY290" fmla="*/ 847484 h 897489"/>
                <a:gd name="connsiteX291" fmla="*/ 15386 w 419532"/>
                <a:gd name="connsiteY291" fmla="*/ 826970 h 897489"/>
                <a:gd name="connsiteX292" fmla="*/ 11539 w 419532"/>
                <a:gd name="connsiteY292" fmla="*/ 811584 h 897489"/>
                <a:gd name="connsiteX293" fmla="*/ 15386 w 419532"/>
                <a:gd name="connsiteY293" fmla="*/ 748759 h 897489"/>
                <a:gd name="connsiteX294" fmla="*/ 32054 w 419532"/>
                <a:gd name="connsiteY294" fmla="*/ 728244 h 897489"/>
                <a:gd name="connsiteX295" fmla="*/ 28207 w 419532"/>
                <a:gd name="connsiteY295" fmla="*/ 697472 h 897489"/>
                <a:gd name="connsiteX296" fmla="*/ 37182 w 419532"/>
                <a:gd name="connsiteY296" fmla="*/ 684651 h 897489"/>
                <a:gd name="connsiteX297" fmla="*/ 42311 w 419532"/>
                <a:gd name="connsiteY297" fmla="*/ 678240 h 897489"/>
                <a:gd name="connsiteX298" fmla="*/ 50003 w 419532"/>
                <a:gd name="connsiteY298" fmla="*/ 655161 h 897489"/>
                <a:gd name="connsiteX299" fmla="*/ 61543 w 419532"/>
                <a:gd name="connsiteY299" fmla="*/ 639775 h 897489"/>
                <a:gd name="connsiteX300" fmla="*/ 64108 w 419532"/>
                <a:gd name="connsiteY300" fmla="*/ 634647 h 897489"/>
                <a:gd name="connsiteX301" fmla="*/ 73083 w 419532"/>
                <a:gd name="connsiteY301" fmla="*/ 617979 h 897489"/>
                <a:gd name="connsiteX302" fmla="*/ 83340 w 419532"/>
                <a:gd name="connsiteY302" fmla="*/ 606439 h 897489"/>
                <a:gd name="connsiteX303" fmla="*/ 87186 w 419532"/>
                <a:gd name="connsiteY303" fmla="*/ 601311 h 897489"/>
                <a:gd name="connsiteX304" fmla="*/ 130780 w 419532"/>
                <a:gd name="connsiteY304" fmla="*/ 579514 h 897489"/>
                <a:gd name="connsiteX305" fmla="*/ 146165 w 419532"/>
                <a:gd name="connsiteY305" fmla="*/ 579514 h 897489"/>
                <a:gd name="connsiteX306" fmla="*/ 165397 w 419532"/>
                <a:gd name="connsiteY306" fmla="*/ 560282 h 897489"/>
                <a:gd name="connsiteX307" fmla="*/ 171808 w 419532"/>
                <a:gd name="connsiteY307" fmla="*/ 543614 h 897489"/>
                <a:gd name="connsiteX308" fmla="*/ 161551 w 419532"/>
                <a:gd name="connsiteY308" fmla="*/ 526946 h 897489"/>
                <a:gd name="connsiteX309" fmla="*/ 158987 w 419532"/>
                <a:gd name="connsiteY309" fmla="*/ 519253 h 897489"/>
                <a:gd name="connsiteX310" fmla="*/ 156423 w 419532"/>
                <a:gd name="connsiteY310" fmla="*/ 510278 h 897489"/>
                <a:gd name="connsiteX311" fmla="*/ 143601 w 419532"/>
                <a:gd name="connsiteY311" fmla="*/ 483352 h 897489"/>
                <a:gd name="connsiteX312" fmla="*/ 139754 w 419532"/>
                <a:gd name="connsiteY312" fmla="*/ 473095 h 897489"/>
                <a:gd name="connsiteX313" fmla="*/ 135908 w 419532"/>
                <a:gd name="connsiteY313" fmla="*/ 465402 h 897489"/>
                <a:gd name="connsiteX314" fmla="*/ 121805 w 419532"/>
                <a:gd name="connsiteY314" fmla="*/ 426938 h 897489"/>
                <a:gd name="connsiteX315" fmla="*/ 115394 w 419532"/>
                <a:gd name="connsiteY315" fmla="*/ 391037 h 897489"/>
                <a:gd name="connsiteX316" fmla="*/ 107700 w 419532"/>
                <a:gd name="connsiteY316" fmla="*/ 370523 h 897489"/>
                <a:gd name="connsiteX317" fmla="*/ 101290 w 419532"/>
                <a:gd name="connsiteY317" fmla="*/ 355137 h 897489"/>
                <a:gd name="connsiteX318" fmla="*/ 97443 w 419532"/>
                <a:gd name="connsiteY318" fmla="*/ 338469 h 897489"/>
                <a:gd name="connsiteX319" fmla="*/ 92315 w 419532"/>
                <a:gd name="connsiteY319" fmla="*/ 325648 h 897489"/>
                <a:gd name="connsiteX320" fmla="*/ 85904 w 419532"/>
                <a:gd name="connsiteY320" fmla="*/ 308980 h 897489"/>
                <a:gd name="connsiteX321" fmla="*/ 82057 w 419532"/>
                <a:gd name="connsiteY321" fmla="*/ 301286 h 897489"/>
                <a:gd name="connsiteX322" fmla="*/ 74365 w 419532"/>
                <a:gd name="connsiteY322" fmla="*/ 269233 h 897489"/>
                <a:gd name="connsiteX323" fmla="*/ 76929 w 419532"/>
                <a:gd name="connsiteY323" fmla="*/ 266668 h 897489"/>
                <a:gd name="connsiteX324" fmla="*/ 75647 w 419532"/>
                <a:gd name="connsiteY324" fmla="*/ 269233 h 897489"/>
                <a:gd name="connsiteX325" fmla="*/ 78211 w 419532"/>
                <a:gd name="connsiteY325" fmla="*/ 269233 h 897489"/>
                <a:gd name="connsiteX326" fmla="*/ 76929 w 419532"/>
                <a:gd name="connsiteY326" fmla="*/ 266668 h 897489"/>
                <a:gd name="connsiteX327" fmla="*/ 56414 w 419532"/>
                <a:gd name="connsiteY327" fmla="*/ 243590 h 897489"/>
                <a:gd name="connsiteX328" fmla="*/ 48722 w 419532"/>
                <a:gd name="connsiteY328" fmla="*/ 223075 h 897489"/>
                <a:gd name="connsiteX329" fmla="*/ 41029 w 419532"/>
                <a:gd name="connsiteY329" fmla="*/ 205125 h 897489"/>
                <a:gd name="connsiteX330" fmla="*/ 38465 w 419532"/>
                <a:gd name="connsiteY330" fmla="*/ 198714 h 897489"/>
                <a:gd name="connsiteX331" fmla="*/ 20514 w 419532"/>
                <a:gd name="connsiteY331" fmla="*/ 137171 h 897489"/>
                <a:gd name="connsiteX332" fmla="*/ 20514 w 419532"/>
                <a:gd name="connsiteY332" fmla="*/ 119221 h 897489"/>
                <a:gd name="connsiteX333" fmla="*/ 14103 w 419532"/>
                <a:gd name="connsiteY333" fmla="*/ 102552 h 897489"/>
                <a:gd name="connsiteX334" fmla="*/ 8975 w 419532"/>
                <a:gd name="connsiteY334" fmla="*/ 88449 h 897489"/>
                <a:gd name="connsiteX335" fmla="*/ 6411 w 419532"/>
                <a:gd name="connsiteY335" fmla="*/ 47420 h 897489"/>
                <a:gd name="connsiteX336" fmla="*/ 0 w 419532"/>
                <a:gd name="connsiteY336" fmla="*/ 17930 h 897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</a:cxnLst>
              <a:rect l="l" t="t" r="r" b="b"/>
              <a:pathLst>
                <a:path w="419532" h="897489">
                  <a:moveTo>
                    <a:pt x="75647" y="889796"/>
                  </a:moveTo>
                  <a:cubicBezTo>
                    <a:pt x="75647" y="889796"/>
                    <a:pt x="75647" y="891078"/>
                    <a:pt x="74365" y="891078"/>
                  </a:cubicBezTo>
                  <a:cubicBezTo>
                    <a:pt x="74365" y="891078"/>
                    <a:pt x="74365" y="892360"/>
                    <a:pt x="74365" y="892360"/>
                  </a:cubicBezTo>
                  <a:cubicBezTo>
                    <a:pt x="75647" y="892360"/>
                    <a:pt x="75647" y="891078"/>
                    <a:pt x="76929" y="891078"/>
                  </a:cubicBezTo>
                  <a:cubicBezTo>
                    <a:pt x="76929" y="891078"/>
                    <a:pt x="75647" y="889796"/>
                    <a:pt x="75647" y="889796"/>
                  </a:cubicBezTo>
                  <a:close/>
                  <a:moveTo>
                    <a:pt x="276945" y="659008"/>
                  </a:moveTo>
                  <a:cubicBezTo>
                    <a:pt x="276945" y="660290"/>
                    <a:pt x="275663" y="661572"/>
                    <a:pt x="275663" y="662854"/>
                  </a:cubicBezTo>
                  <a:cubicBezTo>
                    <a:pt x="276945" y="662854"/>
                    <a:pt x="278228" y="664136"/>
                    <a:pt x="279509" y="662854"/>
                  </a:cubicBezTo>
                  <a:cubicBezTo>
                    <a:pt x="280791" y="662854"/>
                    <a:pt x="280791" y="660290"/>
                    <a:pt x="280791" y="659008"/>
                  </a:cubicBezTo>
                  <a:cubicBezTo>
                    <a:pt x="280791" y="659008"/>
                    <a:pt x="279509" y="659008"/>
                    <a:pt x="276945" y="659008"/>
                  </a:cubicBezTo>
                  <a:close/>
                  <a:moveTo>
                    <a:pt x="264123" y="619261"/>
                  </a:moveTo>
                  <a:cubicBezTo>
                    <a:pt x="264123" y="620543"/>
                    <a:pt x="262842" y="621825"/>
                    <a:pt x="262842" y="623107"/>
                  </a:cubicBezTo>
                  <a:cubicBezTo>
                    <a:pt x="262842" y="624389"/>
                    <a:pt x="265406" y="625672"/>
                    <a:pt x="266688" y="625672"/>
                  </a:cubicBezTo>
                  <a:cubicBezTo>
                    <a:pt x="267970" y="625672"/>
                    <a:pt x="269252" y="623107"/>
                    <a:pt x="270534" y="623107"/>
                  </a:cubicBezTo>
                  <a:cubicBezTo>
                    <a:pt x="267970" y="621825"/>
                    <a:pt x="266688" y="620543"/>
                    <a:pt x="264123" y="619261"/>
                  </a:cubicBezTo>
                  <a:close/>
                  <a:moveTo>
                    <a:pt x="256431" y="605157"/>
                  </a:moveTo>
                  <a:cubicBezTo>
                    <a:pt x="256431" y="606439"/>
                    <a:pt x="255148" y="607722"/>
                    <a:pt x="255148" y="609004"/>
                  </a:cubicBezTo>
                  <a:cubicBezTo>
                    <a:pt x="255148" y="610286"/>
                    <a:pt x="256431" y="610286"/>
                    <a:pt x="257713" y="610286"/>
                  </a:cubicBezTo>
                  <a:cubicBezTo>
                    <a:pt x="257713" y="609004"/>
                    <a:pt x="258995" y="607722"/>
                    <a:pt x="258995" y="606439"/>
                  </a:cubicBezTo>
                  <a:cubicBezTo>
                    <a:pt x="257713" y="606439"/>
                    <a:pt x="256431" y="605157"/>
                    <a:pt x="256431" y="605157"/>
                  </a:cubicBezTo>
                  <a:close/>
                  <a:moveTo>
                    <a:pt x="211555" y="464120"/>
                  </a:moveTo>
                  <a:lnTo>
                    <a:pt x="211555" y="465402"/>
                  </a:lnTo>
                  <a:lnTo>
                    <a:pt x="208721" y="464323"/>
                  </a:lnTo>
                  <a:close/>
                  <a:moveTo>
                    <a:pt x="178219" y="435913"/>
                  </a:moveTo>
                  <a:cubicBezTo>
                    <a:pt x="178219" y="437195"/>
                    <a:pt x="178219" y="438477"/>
                    <a:pt x="178219" y="439759"/>
                  </a:cubicBezTo>
                  <a:cubicBezTo>
                    <a:pt x="178219" y="441041"/>
                    <a:pt x="178219" y="442324"/>
                    <a:pt x="178219" y="443606"/>
                  </a:cubicBezTo>
                  <a:cubicBezTo>
                    <a:pt x="178219" y="443606"/>
                    <a:pt x="179502" y="444888"/>
                    <a:pt x="179502" y="444888"/>
                  </a:cubicBezTo>
                  <a:cubicBezTo>
                    <a:pt x="179502" y="443606"/>
                    <a:pt x="180783" y="441041"/>
                    <a:pt x="180783" y="439759"/>
                  </a:cubicBezTo>
                  <a:cubicBezTo>
                    <a:pt x="180783" y="438477"/>
                    <a:pt x="179502" y="437195"/>
                    <a:pt x="178219" y="435913"/>
                  </a:cubicBezTo>
                  <a:close/>
                  <a:moveTo>
                    <a:pt x="148730" y="435913"/>
                  </a:moveTo>
                  <a:cubicBezTo>
                    <a:pt x="148730" y="435913"/>
                    <a:pt x="147448" y="435913"/>
                    <a:pt x="147448" y="437195"/>
                  </a:cubicBezTo>
                  <a:cubicBezTo>
                    <a:pt x="147448" y="437195"/>
                    <a:pt x="147448" y="438477"/>
                    <a:pt x="148730" y="438477"/>
                  </a:cubicBezTo>
                  <a:cubicBezTo>
                    <a:pt x="148730" y="438477"/>
                    <a:pt x="150012" y="438477"/>
                    <a:pt x="150012" y="437195"/>
                  </a:cubicBezTo>
                  <a:cubicBezTo>
                    <a:pt x="148730" y="437195"/>
                    <a:pt x="148730" y="435913"/>
                    <a:pt x="148730" y="435913"/>
                  </a:cubicBezTo>
                  <a:close/>
                  <a:moveTo>
                    <a:pt x="133344" y="430784"/>
                  </a:moveTo>
                  <a:cubicBezTo>
                    <a:pt x="133344" y="430784"/>
                    <a:pt x="133344" y="432066"/>
                    <a:pt x="133344" y="432066"/>
                  </a:cubicBezTo>
                  <a:cubicBezTo>
                    <a:pt x="133344" y="432066"/>
                    <a:pt x="134626" y="432066"/>
                    <a:pt x="134626" y="432066"/>
                  </a:cubicBezTo>
                  <a:cubicBezTo>
                    <a:pt x="134626" y="432066"/>
                    <a:pt x="134626" y="430784"/>
                    <a:pt x="134626" y="430784"/>
                  </a:cubicBezTo>
                  <a:cubicBezTo>
                    <a:pt x="134626" y="432066"/>
                    <a:pt x="133344" y="432066"/>
                    <a:pt x="133344" y="430784"/>
                  </a:cubicBezTo>
                  <a:close/>
                  <a:moveTo>
                    <a:pt x="133344" y="419245"/>
                  </a:moveTo>
                  <a:cubicBezTo>
                    <a:pt x="133344" y="419245"/>
                    <a:pt x="132062" y="420527"/>
                    <a:pt x="132062" y="420527"/>
                  </a:cubicBezTo>
                  <a:cubicBezTo>
                    <a:pt x="132062" y="420527"/>
                    <a:pt x="133344" y="421809"/>
                    <a:pt x="133344" y="421809"/>
                  </a:cubicBezTo>
                  <a:cubicBezTo>
                    <a:pt x="133344" y="421809"/>
                    <a:pt x="134626" y="420527"/>
                    <a:pt x="134626" y="420527"/>
                  </a:cubicBezTo>
                  <a:cubicBezTo>
                    <a:pt x="134626" y="420527"/>
                    <a:pt x="133344" y="419245"/>
                    <a:pt x="133344" y="419245"/>
                  </a:cubicBezTo>
                  <a:close/>
                  <a:moveTo>
                    <a:pt x="164116" y="408988"/>
                  </a:moveTo>
                  <a:cubicBezTo>
                    <a:pt x="164116" y="408988"/>
                    <a:pt x="162834" y="410270"/>
                    <a:pt x="162834" y="410270"/>
                  </a:cubicBezTo>
                  <a:cubicBezTo>
                    <a:pt x="162834" y="411552"/>
                    <a:pt x="164116" y="411552"/>
                    <a:pt x="165397" y="412834"/>
                  </a:cubicBezTo>
                  <a:cubicBezTo>
                    <a:pt x="164116" y="411552"/>
                    <a:pt x="165397" y="411552"/>
                    <a:pt x="165397" y="410270"/>
                  </a:cubicBezTo>
                  <a:cubicBezTo>
                    <a:pt x="165397" y="410270"/>
                    <a:pt x="164116" y="408988"/>
                    <a:pt x="164116" y="408988"/>
                  </a:cubicBezTo>
                  <a:close/>
                  <a:moveTo>
                    <a:pt x="147448" y="401295"/>
                  </a:moveTo>
                  <a:cubicBezTo>
                    <a:pt x="147448" y="401295"/>
                    <a:pt x="146165" y="401295"/>
                    <a:pt x="146165" y="402577"/>
                  </a:cubicBezTo>
                  <a:cubicBezTo>
                    <a:pt x="146165" y="402577"/>
                    <a:pt x="146165" y="403859"/>
                    <a:pt x="146165" y="405141"/>
                  </a:cubicBezTo>
                  <a:cubicBezTo>
                    <a:pt x="147448" y="405141"/>
                    <a:pt x="148730" y="403859"/>
                    <a:pt x="148730" y="403859"/>
                  </a:cubicBezTo>
                  <a:cubicBezTo>
                    <a:pt x="148730" y="402577"/>
                    <a:pt x="147448" y="401295"/>
                    <a:pt x="147448" y="401295"/>
                  </a:cubicBezTo>
                  <a:close/>
                  <a:moveTo>
                    <a:pt x="166680" y="383345"/>
                  </a:moveTo>
                  <a:cubicBezTo>
                    <a:pt x="166680" y="385909"/>
                    <a:pt x="167962" y="387191"/>
                    <a:pt x="169244" y="393602"/>
                  </a:cubicBezTo>
                  <a:cubicBezTo>
                    <a:pt x="169244" y="387191"/>
                    <a:pt x="169244" y="385909"/>
                    <a:pt x="169244" y="383345"/>
                  </a:cubicBezTo>
                  <a:cubicBezTo>
                    <a:pt x="167962" y="383345"/>
                    <a:pt x="166680" y="383345"/>
                    <a:pt x="166680" y="383345"/>
                  </a:cubicBezTo>
                  <a:close/>
                  <a:moveTo>
                    <a:pt x="161551" y="356419"/>
                  </a:moveTo>
                  <a:cubicBezTo>
                    <a:pt x="158987" y="356419"/>
                    <a:pt x="156423" y="356419"/>
                    <a:pt x="155140" y="357701"/>
                  </a:cubicBezTo>
                  <a:cubicBezTo>
                    <a:pt x="153858" y="358983"/>
                    <a:pt x="155140" y="361548"/>
                    <a:pt x="156423" y="364112"/>
                  </a:cubicBezTo>
                  <a:cubicBezTo>
                    <a:pt x="156423" y="366676"/>
                    <a:pt x="157705" y="367959"/>
                    <a:pt x="160269" y="369241"/>
                  </a:cubicBezTo>
                  <a:cubicBezTo>
                    <a:pt x="161551" y="366676"/>
                    <a:pt x="162834" y="365394"/>
                    <a:pt x="162834" y="362830"/>
                  </a:cubicBezTo>
                  <a:cubicBezTo>
                    <a:pt x="162834" y="360266"/>
                    <a:pt x="161551" y="358983"/>
                    <a:pt x="161551" y="356419"/>
                  </a:cubicBezTo>
                  <a:close/>
                  <a:moveTo>
                    <a:pt x="106419" y="314108"/>
                  </a:moveTo>
                  <a:cubicBezTo>
                    <a:pt x="106419" y="320519"/>
                    <a:pt x="107700" y="325648"/>
                    <a:pt x="108983" y="330776"/>
                  </a:cubicBezTo>
                  <a:cubicBezTo>
                    <a:pt x="115394" y="323083"/>
                    <a:pt x="115394" y="323083"/>
                    <a:pt x="106419" y="314108"/>
                  </a:cubicBezTo>
                  <a:close/>
                  <a:moveTo>
                    <a:pt x="389774" y="296158"/>
                  </a:moveTo>
                  <a:cubicBezTo>
                    <a:pt x="389774" y="297440"/>
                    <a:pt x="389774" y="298722"/>
                    <a:pt x="389774" y="300004"/>
                  </a:cubicBezTo>
                  <a:cubicBezTo>
                    <a:pt x="389774" y="300004"/>
                    <a:pt x="391057" y="298722"/>
                    <a:pt x="391057" y="298722"/>
                  </a:cubicBezTo>
                  <a:cubicBezTo>
                    <a:pt x="391057" y="297440"/>
                    <a:pt x="389774" y="296158"/>
                    <a:pt x="389774" y="296158"/>
                  </a:cubicBezTo>
                  <a:close/>
                  <a:moveTo>
                    <a:pt x="96161" y="271797"/>
                  </a:moveTo>
                  <a:cubicBezTo>
                    <a:pt x="96161" y="273079"/>
                    <a:pt x="96161" y="274361"/>
                    <a:pt x="96161" y="275643"/>
                  </a:cubicBezTo>
                  <a:cubicBezTo>
                    <a:pt x="97443" y="275643"/>
                    <a:pt x="97443" y="275643"/>
                    <a:pt x="100008" y="275643"/>
                  </a:cubicBezTo>
                  <a:cubicBezTo>
                    <a:pt x="98726" y="274361"/>
                    <a:pt x="98726" y="274361"/>
                    <a:pt x="97443" y="274361"/>
                  </a:cubicBezTo>
                  <a:cubicBezTo>
                    <a:pt x="96161" y="274361"/>
                    <a:pt x="96161" y="275643"/>
                    <a:pt x="96161" y="275643"/>
                  </a:cubicBezTo>
                  <a:cubicBezTo>
                    <a:pt x="96161" y="275643"/>
                    <a:pt x="96161" y="275643"/>
                    <a:pt x="97443" y="273079"/>
                  </a:cubicBezTo>
                  <a:cubicBezTo>
                    <a:pt x="97443" y="273079"/>
                    <a:pt x="96161" y="271797"/>
                    <a:pt x="96161" y="271797"/>
                  </a:cubicBezTo>
                  <a:close/>
                  <a:moveTo>
                    <a:pt x="97443" y="206407"/>
                  </a:moveTo>
                  <a:cubicBezTo>
                    <a:pt x="97443" y="206407"/>
                    <a:pt x="97443" y="207689"/>
                    <a:pt x="96161" y="207689"/>
                  </a:cubicBezTo>
                  <a:cubicBezTo>
                    <a:pt x="97443" y="207689"/>
                    <a:pt x="98726" y="207689"/>
                    <a:pt x="98726" y="208971"/>
                  </a:cubicBezTo>
                  <a:cubicBezTo>
                    <a:pt x="98726" y="208971"/>
                    <a:pt x="98726" y="207689"/>
                    <a:pt x="98726" y="207689"/>
                  </a:cubicBezTo>
                  <a:cubicBezTo>
                    <a:pt x="98726" y="206407"/>
                    <a:pt x="97443" y="206407"/>
                    <a:pt x="97443" y="206407"/>
                  </a:cubicBezTo>
                  <a:close/>
                  <a:moveTo>
                    <a:pt x="410289" y="202561"/>
                  </a:moveTo>
                  <a:cubicBezTo>
                    <a:pt x="412854" y="210254"/>
                    <a:pt x="411571" y="216664"/>
                    <a:pt x="405160" y="216664"/>
                  </a:cubicBezTo>
                  <a:lnTo>
                    <a:pt x="403879" y="216664"/>
                  </a:lnTo>
                  <a:cubicBezTo>
                    <a:pt x="406443" y="211536"/>
                    <a:pt x="409007" y="207689"/>
                    <a:pt x="410289" y="202561"/>
                  </a:cubicBezTo>
                  <a:close/>
                  <a:moveTo>
                    <a:pt x="55132" y="84602"/>
                  </a:moveTo>
                  <a:cubicBezTo>
                    <a:pt x="55132" y="84602"/>
                    <a:pt x="53851" y="84602"/>
                    <a:pt x="53851" y="85884"/>
                  </a:cubicBezTo>
                  <a:cubicBezTo>
                    <a:pt x="53851" y="85884"/>
                    <a:pt x="53851" y="87167"/>
                    <a:pt x="55132" y="87167"/>
                  </a:cubicBezTo>
                  <a:cubicBezTo>
                    <a:pt x="55132" y="87167"/>
                    <a:pt x="56414" y="85884"/>
                    <a:pt x="56414" y="85884"/>
                  </a:cubicBezTo>
                  <a:cubicBezTo>
                    <a:pt x="56414" y="85884"/>
                    <a:pt x="56414" y="84602"/>
                    <a:pt x="55132" y="84602"/>
                  </a:cubicBezTo>
                  <a:close/>
                  <a:moveTo>
                    <a:pt x="20514" y="78192"/>
                  </a:moveTo>
                  <a:lnTo>
                    <a:pt x="20514" y="79474"/>
                  </a:lnTo>
                  <a:lnTo>
                    <a:pt x="21797" y="79474"/>
                  </a:lnTo>
                  <a:close/>
                  <a:moveTo>
                    <a:pt x="32054" y="48702"/>
                  </a:moveTo>
                  <a:cubicBezTo>
                    <a:pt x="32054" y="48702"/>
                    <a:pt x="33336" y="49984"/>
                    <a:pt x="33336" y="49984"/>
                  </a:cubicBezTo>
                  <a:cubicBezTo>
                    <a:pt x="33336" y="49984"/>
                    <a:pt x="33336" y="49984"/>
                    <a:pt x="34618" y="48702"/>
                  </a:cubicBezTo>
                  <a:cubicBezTo>
                    <a:pt x="33336" y="48702"/>
                    <a:pt x="33336" y="48702"/>
                    <a:pt x="32054" y="48702"/>
                  </a:cubicBezTo>
                  <a:close/>
                  <a:moveTo>
                    <a:pt x="48722" y="43573"/>
                  </a:moveTo>
                  <a:cubicBezTo>
                    <a:pt x="48722" y="44856"/>
                    <a:pt x="46157" y="46138"/>
                    <a:pt x="47440" y="46138"/>
                  </a:cubicBezTo>
                  <a:cubicBezTo>
                    <a:pt x="46157" y="47420"/>
                    <a:pt x="47440" y="48702"/>
                    <a:pt x="50003" y="53831"/>
                  </a:cubicBezTo>
                  <a:cubicBezTo>
                    <a:pt x="50003" y="48702"/>
                    <a:pt x="50003" y="46138"/>
                    <a:pt x="50003" y="44856"/>
                  </a:cubicBezTo>
                  <a:cubicBezTo>
                    <a:pt x="50003" y="44856"/>
                    <a:pt x="48722" y="43573"/>
                    <a:pt x="48722" y="43573"/>
                  </a:cubicBezTo>
                  <a:close/>
                  <a:moveTo>
                    <a:pt x="284" y="0"/>
                  </a:moveTo>
                  <a:lnTo>
                    <a:pt x="20494" y="0"/>
                  </a:lnTo>
                  <a:lnTo>
                    <a:pt x="16668" y="3827"/>
                  </a:lnTo>
                  <a:cubicBezTo>
                    <a:pt x="17950" y="7673"/>
                    <a:pt x="20514" y="11520"/>
                    <a:pt x="23079" y="16648"/>
                  </a:cubicBezTo>
                  <a:cubicBezTo>
                    <a:pt x="24360" y="11520"/>
                    <a:pt x="25643" y="7673"/>
                    <a:pt x="25643" y="3827"/>
                  </a:cubicBezTo>
                  <a:lnTo>
                    <a:pt x="20541" y="0"/>
                  </a:lnTo>
                  <a:lnTo>
                    <a:pt x="49991" y="0"/>
                  </a:lnTo>
                  <a:lnTo>
                    <a:pt x="50164" y="1743"/>
                  </a:lnTo>
                  <a:cubicBezTo>
                    <a:pt x="50004" y="6391"/>
                    <a:pt x="48722" y="10879"/>
                    <a:pt x="44875" y="15366"/>
                  </a:cubicBezTo>
                  <a:cubicBezTo>
                    <a:pt x="43593" y="16648"/>
                    <a:pt x="44875" y="24341"/>
                    <a:pt x="46157" y="25623"/>
                  </a:cubicBezTo>
                  <a:cubicBezTo>
                    <a:pt x="56414" y="29470"/>
                    <a:pt x="57697" y="39727"/>
                    <a:pt x="60261" y="48702"/>
                  </a:cubicBezTo>
                  <a:cubicBezTo>
                    <a:pt x="62825" y="58959"/>
                    <a:pt x="62825" y="69217"/>
                    <a:pt x="73083" y="74345"/>
                  </a:cubicBezTo>
                  <a:cubicBezTo>
                    <a:pt x="75647" y="75627"/>
                    <a:pt x="75647" y="79474"/>
                    <a:pt x="76929" y="83320"/>
                  </a:cubicBezTo>
                  <a:cubicBezTo>
                    <a:pt x="80775" y="103835"/>
                    <a:pt x="83340" y="108963"/>
                    <a:pt x="96161" y="123067"/>
                  </a:cubicBezTo>
                  <a:cubicBezTo>
                    <a:pt x="96161" y="123067"/>
                    <a:pt x="96161" y="121785"/>
                    <a:pt x="96161" y="121785"/>
                  </a:cubicBezTo>
                  <a:cubicBezTo>
                    <a:pt x="98726" y="125631"/>
                    <a:pt x="100008" y="130760"/>
                    <a:pt x="105137" y="130760"/>
                  </a:cubicBezTo>
                  <a:cubicBezTo>
                    <a:pt x="111548" y="130760"/>
                    <a:pt x="112829" y="133324"/>
                    <a:pt x="112829" y="138453"/>
                  </a:cubicBezTo>
                  <a:cubicBezTo>
                    <a:pt x="112829" y="139735"/>
                    <a:pt x="116676" y="142299"/>
                    <a:pt x="117958" y="141017"/>
                  </a:cubicBezTo>
                  <a:cubicBezTo>
                    <a:pt x="119240" y="139735"/>
                    <a:pt x="121805" y="138453"/>
                    <a:pt x="121805" y="135889"/>
                  </a:cubicBezTo>
                  <a:cubicBezTo>
                    <a:pt x="121805" y="132042"/>
                    <a:pt x="121805" y="126914"/>
                    <a:pt x="120522" y="123067"/>
                  </a:cubicBezTo>
                  <a:cubicBezTo>
                    <a:pt x="123086" y="124349"/>
                    <a:pt x="124369" y="124349"/>
                    <a:pt x="125651" y="124349"/>
                  </a:cubicBezTo>
                  <a:cubicBezTo>
                    <a:pt x="134626" y="133324"/>
                    <a:pt x="142319" y="142299"/>
                    <a:pt x="156423" y="143581"/>
                  </a:cubicBezTo>
                  <a:cubicBezTo>
                    <a:pt x="161551" y="152557"/>
                    <a:pt x="170526" y="152557"/>
                    <a:pt x="178219" y="152557"/>
                  </a:cubicBezTo>
                  <a:cubicBezTo>
                    <a:pt x="187194" y="152557"/>
                    <a:pt x="194888" y="149992"/>
                    <a:pt x="202580" y="155121"/>
                  </a:cubicBezTo>
                  <a:cubicBezTo>
                    <a:pt x="203862" y="156403"/>
                    <a:pt x="207709" y="153839"/>
                    <a:pt x="210273" y="152557"/>
                  </a:cubicBezTo>
                  <a:cubicBezTo>
                    <a:pt x="215402" y="149992"/>
                    <a:pt x="221813" y="146146"/>
                    <a:pt x="226941" y="153839"/>
                  </a:cubicBezTo>
                  <a:cubicBezTo>
                    <a:pt x="226941" y="155121"/>
                    <a:pt x="229505" y="155121"/>
                    <a:pt x="230788" y="155121"/>
                  </a:cubicBezTo>
                  <a:cubicBezTo>
                    <a:pt x="239763" y="149992"/>
                    <a:pt x="250020" y="149992"/>
                    <a:pt x="258995" y="152557"/>
                  </a:cubicBezTo>
                  <a:cubicBezTo>
                    <a:pt x="267970" y="155121"/>
                    <a:pt x="275663" y="149992"/>
                    <a:pt x="284638" y="149992"/>
                  </a:cubicBezTo>
                  <a:cubicBezTo>
                    <a:pt x="287202" y="149992"/>
                    <a:pt x="289767" y="149992"/>
                    <a:pt x="291049" y="149992"/>
                  </a:cubicBezTo>
                  <a:cubicBezTo>
                    <a:pt x="307717" y="155121"/>
                    <a:pt x="310282" y="155121"/>
                    <a:pt x="326949" y="153839"/>
                  </a:cubicBezTo>
                  <a:cubicBezTo>
                    <a:pt x="328231" y="153839"/>
                    <a:pt x="328231" y="153839"/>
                    <a:pt x="330796" y="155121"/>
                  </a:cubicBezTo>
                  <a:cubicBezTo>
                    <a:pt x="333360" y="158967"/>
                    <a:pt x="337206" y="164096"/>
                    <a:pt x="339771" y="169225"/>
                  </a:cubicBezTo>
                  <a:cubicBezTo>
                    <a:pt x="344899" y="166660"/>
                    <a:pt x="347464" y="156403"/>
                    <a:pt x="356439" y="162814"/>
                  </a:cubicBezTo>
                  <a:cubicBezTo>
                    <a:pt x="357721" y="164096"/>
                    <a:pt x="362850" y="160249"/>
                    <a:pt x="365414" y="157685"/>
                  </a:cubicBezTo>
                  <a:cubicBezTo>
                    <a:pt x="370542" y="162814"/>
                    <a:pt x="375671" y="169225"/>
                    <a:pt x="380800" y="175635"/>
                  </a:cubicBezTo>
                  <a:cubicBezTo>
                    <a:pt x="374389" y="175635"/>
                    <a:pt x="367978" y="175635"/>
                    <a:pt x="361568" y="175635"/>
                  </a:cubicBezTo>
                  <a:cubicBezTo>
                    <a:pt x="361568" y="173071"/>
                    <a:pt x="361568" y="170507"/>
                    <a:pt x="360285" y="169225"/>
                  </a:cubicBezTo>
                  <a:cubicBezTo>
                    <a:pt x="360285" y="167942"/>
                    <a:pt x="356439" y="167942"/>
                    <a:pt x="356439" y="167942"/>
                  </a:cubicBezTo>
                  <a:cubicBezTo>
                    <a:pt x="355157" y="169225"/>
                    <a:pt x="353874" y="171789"/>
                    <a:pt x="353874" y="173071"/>
                  </a:cubicBezTo>
                  <a:cubicBezTo>
                    <a:pt x="355157" y="175635"/>
                    <a:pt x="357721" y="176918"/>
                    <a:pt x="361568" y="175635"/>
                  </a:cubicBezTo>
                  <a:lnTo>
                    <a:pt x="362690" y="180123"/>
                  </a:lnTo>
                  <a:lnTo>
                    <a:pt x="361568" y="179482"/>
                  </a:lnTo>
                  <a:lnTo>
                    <a:pt x="361969" y="181688"/>
                  </a:lnTo>
                  <a:lnTo>
                    <a:pt x="356278" y="187656"/>
                  </a:lnTo>
                  <a:cubicBezTo>
                    <a:pt x="356759" y="189419"/>
                    <a:pt x="359644" y="191022"/>
                    <a:pt x="364131" y="193586"/>
                  </a:cubicBezTo>
                  <a:lnTo>
                    <a:pt x="361969" y="181688"/>
                  </a:lnTo>
                  <a:lnTo>
                    <a:pt x="362850" y="180764"/>
                  </a:lnTo>
                  <a:lnTo>
                    <a:pt x="362690" y="180123"/>
                  </a:lnTo>
                  <a:lnTo>
                    <a:pt x="370542" y="184611"/>
                  </a:lnTo>
                  <a:cubicBezTo>
                    <a:pt x="382082" y="185893"/>
                    <a:pt x="383364" y="185893"/>
                    <a:pt x="380800" y="196150"/>
                  </a:cubicBezTo>
                  <a:cubicBezTo>
                    <a:pt x="379517" y="199996"/>
                    <a:pt x="374389" y="203843"/>
                    <a:pt x="380800" y="210254"/>
                  </a:cubicBezTo>
                  <a:cubicBezTo>
                    <a:pt x="383364" y="207689"/>
                    <a:pt x="385928" y="203843"/>
                    <a:pt x="388493" y="199996"/>
                  </a:cubicBezTo>
                  <a:cubicBezTo>
                    <a:pt x="393622" y="205125"/>
                    <a:pt x="398750" y="210254"/>
                    <a:pt x="403879" y="216664"/>
                  </a:cubicBezTo>
                  <a:lnTo>
                    <a:pt x="388493" y="216664"/>
                  </a:lnTo>
                  <a:cubicBezTo>
                    <a:pt x="392339" y="224357"/>
                    <a:pt x="396185" y="233332"/>
                    <a:pt x="400032" y="241025"/>
                  </a:cubicBezTo>
                  <a:cubicBezTo>
                    <a:pt x="403879" y="248718"/>
                    <a:pt x="402596" y="258975"/>
                    <a:pt x="409007" y="266668"/>
                  </a:cubicBezTo>
                  <a:cubicBezTo>
                    <a:pt x="412854" y="265386"/>
                    <a:pt x="415418" y="264104"/>
                    <a:pt x="419265" y="261540"/>
                  </a:cubicBezTo>
                  <a:cubicBezTo>
                    <a:pt x="421828" y="275643"/>
                    <a:pt x="405160" y="271797"/>
                    <a:pt x="402596" y="282054"/>
                  </a:cubicBezTo>
                  <a:cubicBezTo>
                    <a:pt x="406443" y="285901"/>
                    <a:pt x="409007" y="285901"/>
                    <a:pt x="410289" y="280772"/>
                  </a:cubicBezTo>
                  <a:cubicBezTo>
                    <a:pt x="415418" y="287183"/>
                    <a:pt x="414136" y="294876"/>
                    <a:pt x="411571" y="302569"/>
                  </a:cubicBezTo>
                  <a:cubicBezTo>
                    <a:pt x="407725" y="301286"/>
                    <a:pt x="405160" y="301286"/>
                    <a:pt x="402596" y="301286"/>
                  </a:cubicBezTo>
                  <a:cubicBezTo>
                    <a:pt x="396185" y="305133"/>
                    <a:pt x="402596" y="310262"/>
                    <a:pt x="401314" y="314108"/>
                  </a:cubicBezTo>
                  <a:cubicBezTo>
                    <a:pt x="400032" y="317955"/>
                    <a:pt x="398750" y="323083"/>
                    <a:pt x="397468" y="328212"/>
                  </a:cubicBezTo>
                  <a:cubicBezTo>
                    <a:pt x="394903" y="326930"/>
                    <a:pt x="391057" y="325648"/>
                    <a:pt x="385928" y="324365"/>
                  </a:cubicBezTo>
                  <a:cubicBezTo>
                    <a:pt x="384646" y="328212"/>
                    <a:pt x="382082" y="330776"/>
                    <a:pt x="382082" y="334623"/>
                  </a:cubicBezTo>
                  <a:cubicBezTo>
                    <a:pt x="380800" y="346162"/>
                    <a:pt x="379517" y="357701"/>
                    <a:pt x="366696" y="362830"/>
                  </a:cubicBezTo>
                  <a:cubicBezTo>
                    <a:pt x="365414" y="364112"/>
                    <a:pt x="362850" y="366676"/>
                    <a:pt x="362850" y="367959"/>
                  </a:cubicBezTo>
                  <a:cubicBezTo>
                    <a:pt x="360285" y="379498"/>
                    <a:pt x="352592" y="378216"/>
                    <a:pt x="344899" y="378216"/>
                  </a:cubicBezTo>
                  <a:cubicBezTo>
                    <a:pt x="341053" y="380780"/>
                    <a:pt x="346182" y="388473"/>
                    <a:pt x="337206" y="388473"/>
                  </a:cubicBezTo>
                  <a:cubicBezTo>
                    <a:pt x="334642" y="384627"/>
                    <a:pt x="330796" y="380780"/>
                    <a:pt x="328231" y="375652"/>
                  </a:cubicBezTo>
                  <a:cubicBezTo>
                    <a:pt x="326949" y="371805"/>
                    <a:pt x="325667" y="367959"/>
                    <a:pt x="324385" y="364112"/>
                  </a:cubicBezTo>
                  <a:cubicBezTo>
                    <a:pt x="316692" y="367959"/>
                    <a:pt x="323103" y="374369"/>
                    <a:pt x="320539" y="379498"/>
                  </a:cubicBezTo>
                  <a:cubicBezTo>
                    <a:pt x="319256" y="383345"/>
                    <a:pt x="319256" y="388473"/>
                    <a:pt x="317974" y="393602"/>
                  </a:cubicBezTo>
                  <a:cubicBezTo>
                    <a:pt x="307717" y="389755"/>
                    <a:pt x="308999" y="379498"/>
                    <a:pt x="302588" y="374369"/>
                  </a:cubicBezTo>
                  <a:cubicBezTo>
                    <a:pt x="305153" y="364112"/>
                    <a:pt x="307717" y="352573"/>
                    <a:pt x="315410" y="344880"/>
                  </a:cubicBezTo>
                  <a:cubicBezTo>
                    <a:pt x="317974" y="342315"/>
                    <a:pt x="334642" y="284618"/>
                    <a:pt x="332078" y="280772"/>
                  </a:cubicBezTo>
                  <a:cubicBezTo>
                    <a:pt x="328231" y="271797"/>
                    <a:pt x="337206" y="269233"/>
                    <a:pt x="339771" y="262822"/>
                  </a:cubicBezTo>
                  <a:cubicBezTo>
                    <a:pt x="334642" y="253847"/>
                    <a:pt x="330796" y="243590"/>
                    <a:pt x="325667" y="234614"/>
                  </a:cubicBezTo>
                  <a:cubicBezTo>
                    <a:pt x="323103" y="230768"/>
                    <a:pt x="320539" y="225639"/>
                    <a:pt x="316692" y="224357"/>
                  </a:cubicBezTo>
                  <a:cubicBezTo>
                    <a:pt x="302588" y="220511"/>
                    <a:pt x="291049" y="211536"/>
                    <a:pt x="275663" y="212818"/>
                  </a:cubicBezTo>
                  <a:cubicBezTo>
                    <a:pt x="270534" y="212818"/>
                    <a:pt x="265406" y="214100"/>
                    <a:pt x="260277" y="214100"/>
                  </a:cubicBezTo>
                  <a:cubicBezTo>
                    <a:pt x="247456" y="215382"/>
                    <a:pt x="234634" y="216664"/>
                    <a:pt x="220531" y="211536"/>
                  </a:cubicBezTo>
                  <a:cubicBezTo>
                    <a:pt x="217966" y="210254"/>
                    <a:pt x="214120" y="210254"/>
                    <a:pt x="211555" y="210254"/>
                  </a:cubicBezTo>
                  <a:cubicBezTo>
                    <a:pt x="188477" y="215382"/>
                    <a:pt x="165397" y="207689"/>
                    <a:pt x="143601" y="210254"/>
                  </a:cubicBezTo>
                  <a:cubicBezTo>
                    <a:pt x="142319" y="210254"/>
                    <a:pt x="139754" y="210254"/>
                    <a:pt x="139754" y="208971"/>
                  </a:cubicBezTo>
                  <a:cubicBezTo>
                    <a:pt x="129497" y="199996"/>
                    <a:pt x="119240" y="206407"/>
                    <a:pt x="108983" y="207689"/>
                  </a:cubicBezTo>
                  <a:cubicBezTo>
                    <a:pt x="110265" y="224357"/>
                    <a:pt x="111548" y="241025"/>
                    <a:pt x="114111" y="256411"/>
                  </a:cubicBezTo>
                  <a:cubicBezTo>
                    <a:pt x="128215" y="256411"/>
                    <a:pt x="137191" y="261540"/>
                    <a:pt x="137191" y="275643"/>
                  </a:cubicBezTo>
                  <a:cubicBezTo>
                    <a:pt x="133344" y="279490"/>
                    <a:pt x="132062" y="276926"/>
                    <a:pt x="130780" y="273079"/>
                  </a:cubicBezTo>
                  <a:cubicBezTo>
                    <a:pt x="129497" y="267951"/>
                    <a:pt x="124369" y="266668"/>
                    <a:pt x="117958" y="266668"/>
                  </a:cubicBezTo>
                  <a:cubicBezTo>
                    <a:pt x="120522" y="270515"/>
                    <a:pt x="124369" y="273079"/>
                    <a:pt x="126933" y="276926"/>
                  </a:cubicBezTo>
                  <a:cubicBezTo>
                    <a:pt x="129497" y="280772"/>
                    <a:pt x="128215" y="285901"/>
                    <a:pt x="130780" y="291029"/>
                  </a:cubicBezTo>
                  <a:cubicBezTo>
                    <a:pt x="133344" y="296158"/>
                    <a:pt x="135908" y="300004"/>
                    <a:pt x="139754" y="306415"/>
                  </a:cubicBezTo>
                  <a:cubicBezTo>
                    <a:pt x="142319" y="302569"/>
                    <a:pt x="142319" y="301286"/>
                    <a:pt x="143601" y="298722"/>
                  </a:cubicBezTo>
                  <a:cubicBezTo>
                    <a:pt x="150012" y="298722"/>
                    <a:pt x="151294" y="301286"/>
                    <a:pt x="151294" y="306415"/>
                  </a:cubicBezTo>
                  <a:cubicBezTo>
                    <a:pt x="151294" y="315390"/>
                    <a:pt x="151294" y="315390"/>
                    <a:pt x="158987" y="314108"/>
                  </a:cubicBezTo>
                  <a:cubicBezTo>
                    <a:pt x="160269" y="314108"/>
                    <a:pt x="160269" y="312826"/>
                    <a:pt x="161551" y="312826"/>
                  </a:cubicBezTo>
                  <a:cubicBezTo>
                    <a:pt x="165397" y="311544"/>
                    <a:pt x="167962" y="312826"/>
                    <a:pt x="169244" y="315390"/>
                  </a:cubicBezTo>
                  <a:cubicBezTo>
                    <a:pt x="169244" y="317955"/>
                    <a:pt x="167962" y="320519"/>
                    <a:pt x="166680" y="323083"/>
                  </a:cubicBezTo>
                  <a:cubicBezTo>
                    <a:pt x="165397" y="325648"/>
                    <a:pt x="164116" y="326930"/>
                    <a:pt x="162834" y="328212"/>
                  </a:cubicBezTo>
                  <a:lnTo>
                    <a:pt x="161788" y="328630"/>
                  </a:lnTo>
                  <a:lnTo>
                    <a:pt x="161551" y="328212"/>
                  </a:lnTo>
                  <a:lnTo>
                    <a:pt x="161409" y="328782"/>
                  </a:lnTo>
                  <a:lnTo>
                    <a:pt x="156423" y="330776"/>
                  </a:lnTo>
                  <a:cubicBezTo>
                    <a:pt x="152576" y="332058"/>
                    <a:pt x="151294" y="333340"/>
                    <a:pt x="152576" y="337187"/>
                  </a:cubicBezTo>
                  <a:cubicBezTo>
                    <a:pt x="153858" y="339751"/>
                    <a:pt x="156423" y="341033"/>
                    <a:pt x="157705" y="343598"/>
                  </a:cubicBezTo>
                  <a:lnTo>
                    <a:pt x="161409" y="328782"/>
                  </a:lnTo>
                  <a:lnTo>
                    <a:pt x="161788" y="328630"/>
                  </a:lnTo>
                  <a:lnTo>
                    <a:pt x="171167" y="345201"/>
                  </a:lnTo>
                  <a:cubicBezTo>
                    <a:pt x="173090" y="351291"/>
                    <a:pt x="174373" y="357702"/>
                    <a:pt x="176937" y="364112"/>
                  </a:cubicBezTo>
                  <a:cubicBezTo>
                    <a:pt x="179502" y="370523"/>
                    <a:pt x="180783" y="376934"/>
                    <a:pt x="183348" y="383345"/>
                  </a:cubicBezTo>
                  <a:cubicBezTo>
                    <a:pt x="182066" y="385909"/>
                    <a:pt x="179502" y="388473"/>
                    <a:pt x="176937" y="393602"/>
                  </a:cubicBezTo>
                  <a:cubicBezTo>
                    <a:pt x="179502" y="406423"/>
                    <a:pt x="182066" y="411552"/>
                    <a:pt x="185912" y="417963"/>
                  </a:cubicBezTo>
                  <a:cubicBezTo>
                    <a:pt x="188477" y="417963"/>
                    <a:pt x="189759" y="417963"/>
                    <a:pt x="193605" y="417963"/>
                  </a:cubicBezTo>
                  <a:cubicBezTo>
                    <a:pt x="193605" y="424373"/>
                    <a:pt x="192323" y="430784"/>
                    <a:pt x="193605" y="437195"/>
                  </a:cubicBezTo>
                  <a:cubicBezTo>
                    <a:pt x="194888" y="443606"/>
                    <a:pt x="198734" y="450016"/>
                    <a:pt x="200016" y="456427"/>
                  </a:cubicBezTo>
                  <a:cubicBezTo>
                    <a:pt x="200657" y="459633"/>
                    <a:pt x="202580" y="461556"/>
                    <a:pt x="204824" y="462838"/>
                  </a:cubicBezTo>
                  <a:lnTo>
                    <a:pt x="208721" y="464323"/>
                  </a:lnTo>
                  <a:lnTo>
                    <a:pt x="193605" y="465402"/>
                  </a:lnTo>
                  <a:cubicBezTo>
                    <a:pt x="194888" y="470531"/>
                    <a:pt x="194888" y="476942"/>
                    <a:pt x="196169" y="484635"/>
                  </a:cubicBezTo>
                  <a:cubicBezTo>
                    <a:pt x="196169" y="487199"/>
                    <a:pt x="212837" y="510278"/>
                    <a:pt x="215402" y="511560"/>
                  </a:cubicBezTo>
                  <a:lnTo>
                    <a:pt x="214120" y="511560"/>
                  </a:lnTo>
                  <a:cubicBezTo>
                    <a:pt x="216684" y="521817"/>
                    <a:pt x="221813" y="530792"/>
                    <a:pt x="232070" y="538485"/>
                  </a:cubicBezTo>
                  <a:cubicBezTo>
                    <a:pt x="234634" y="534639"/>
                    <a:pt x="235916" y="530792"/>
                    <a:pt x="238480" y="526946"/>
                  </a:cubicBezTo>
                  <a:cubicBezTo>
                    <a:pt x="244891" y="528228"/>
                    <a:pt x="244891" y="533356"/>
                    <a:pt x="244891" y="537203"/>
                  </a:cubicBezTo>
                  <a:cubicBezTo>
                    <a:pt x="244891" y="546178"/>
                    <a:pt x="250020" y="548742"/>
                    <a:pt x="257713" y="550025"/>
                  </a:cubicBezTo>
                  <a:cubicBezTo>
                    <a:pt x="257713" y="556435"/>
                    <a:pt x="258995" y="562846"/>
                    <a:pt x="255148" y="567975"/>
                  </a:cubicBezTo>
                  <a:cubicBezTo>
                    <a:pt x="252585" y="570539"/>
                    <a:pt x="251302" y="573103"/>
                    <a:pt x="247456" y="578232"/>
                  </a:cubicBezTo>
                  <a:cubicBezTo>
                    <a:pt x="242327" y="569257"/>
                    <a:pt x="239763" y="561564"/>
                    <a:pt x="235916" y="555153"/>
                  </a:cubicBezTo>
                  <a:cubicBezTo>
                    <a:pt x="234634" y="556435"/>
                    <a:pt x="232070" y="556435"/>
                    <a:pt x="232070" y="557718"/>
                  </a:cubicBezTo>
                  <a:cubicBezTo>
                    <a:pt x="229505" y="565410"/>
                    <a:pt x="233352" y="570539"/>
                    <a:pt x="237199" y="576950"/>
                  </a:cubicBezTo>
                  <a:cubicBezTo>
                    <a:pt x="242327" y="587207"/>
                    <a:pt x="252585" y="587207"/>
                    <a:pt x="261559" y="592336"/>
                  </a:cubicBezTo>
                  <a:cubicBezTo>
                    <a:pt x="265406" y="582079"/>
                    <a:pt x="256431" y="576950"/>
                    <a:pt x="255148" y="567975"/>
                  </a:cubicBezTo>
                  <a:cubicBezTo>
                    <a:pt x="270534" y="574386"/>
                    <a:pt x="271817" y="587207"/>
                    <a:pt x="271817" y="601311"/>
                  </a:cubicBezTo>
                  <a:cubicBezTo>
                    <a:pt x="271817" y="603875"/>
                    <a:pt x="270534" y="605157"/>
                    <a:pt x="270534" y="607722"/>
                  </a:cubicBezTo>
                  <a:cubicBezTo>
                    <a:pt x="278228" y="614132"/>
                    <a:pt x="282074" y="602593"/>
                    <a:pt x="289767" y="603875"/>
                  </a:cubicBezTo>
                  <a:cubicBezTo>
                    <a:pt x="289767" y="609004"/>
                    <a:pt x="292331" y="614132"/>
                    <a:pt x="289767" y="616696"/>
                  </a:cubicBezTo>
                  <a:cubicBezTo>
                    <a:pt x="287203" y="620543"/>
                    <a:pt x="287203" y="623748"/>
                    <a:pt x="288485" y="626633"/>
                  </a:cubicBezTo>
                  <a:lnTo>
                    <a:pt x="294719" y="634426"/>
                  </a:lnTo>
                  <a:lnTo>
                    <a:pt x="293613" y="634647"/>
                  </a:lnTo>
                  <a:lnTo>
                    <a:pt x="294041" y="635930"/>
                  </a:lnTo>
                  <a:lnTo>
                    <a:pt x="292331" y="638493"/>
                  </a:lnTo>
                  <a:cubicBezTo>
                    <a:pt x="292331" y="639775"/>
                    <a:pt x="293613" y="639775"/>
                    <a:pt x="294896" y="641058"/>
                  </a:cubicBezTo>
                  <a:cubicBezTo>
                    <a:pt x="294896" y="639775"/>
                    <a:pt x="296177" y="639775"/>
                    <a:pt x="294896" y="638493"/>
                  </a:cubicBezTo>
                  <a:lnTo>
                    <a:pt x="294041" y="635930"/>
                  </a:lnTo>
                  <a:lnTo>
                    <a:pt x="294896" y="634647"/>
                  </a:lnTo>
                  <a:lnTo>
                    <a:pt x="294719" y="634426"/>
                  </a:lnTo>
                  <a:lnTo>
                    <a:pt x="300024" y="633365"/>
                  </a:lnTo>
                  <a:cubicBezTo>
                    <a:pt x="306434" y="632082"/>
                    <a:pt x="310282" y="635929"/>
                    <a:pt x="308999" y="639775"/>
                  </a:cubicBezTo>
                  <a:cubicBezTo>
                    <a:pt x="306434" y="646186"/>
                    <a:pt x="308999" y="651315"/>
                    <a:pt x="308999" y="657726"/>
                  </a:cubicBezTo>
                  <a:cubicBezTo>
                    <a:pt x="308999" y="659008"/>
                    <a:pt x="312845" y="660290"/>
                    <a:pt x="315410" y="662854"/>
                  </a:cubicBezTo>
                  <a:cubicBezTo>
                    <a:pt x="312845" y="665419"/>
                    <a:pt x="310282" y="670547"/>
                    <a:pt x="303871" y="666701"/>
                  </a:cubicBezTo>
                  <a:cubicBezTo>
                    <a:pt x="302588" y="665419"/>
                    <a:pt x="298742" y="667983"/>
                    <a:pt x="298742" y="667983"/>
                  </a:cubicBezTo>
                  <a:cubicBezTo>
                    <a:pt x="298742" y="670547"/>
                    <a:pt x="298742" y="674393"/>
                    <a:pt x="300024" y="676958"/>
                  </a:cubicBezTo>
                  <a:cubicBezTo>
                    <a:pt x="303871" y="680804"/>
                    <a:pt x="310282" y="683369"/>
                    <a:pt x="314128" y="687215"/>
                  </a:cubicBezTo>
                  <a:cubicBezTo>
                    <a:pt x="314128" y="692344"/>
                    <a:pt x="314128" y="697472"/>
                    <a:pt x="315410" y="701319"/>
                  </a:cubicBezTo>
                  <a:lnTo>
                    <a:pt x="305025" y="709397"/>
                  </a:lnTo>
                  <a:lnTo>
                    <a:pt x="305153" y="709012"/>
                  </a:lnTo>
                  <a:lnTo>
                    <a:pt x="303358" y="709268"/>
                  </a:lnTo>
                  <a:lnTo>
                    <a:pt x="296177" y="694908"/>
                  </a:lnTo>
                  <a:cubicBezTo>
                    <a:pt x="296177" y="694908"/>
                    <a:pt x="293613" y="694908"/>
                    <a:pt x="292331" y="696190"/>
                  </a:cubicBezTo>
                  <a:cubicBezTo>
                    <a:pt x="293613" y="700037"/>
                    <a:pt x="294896" y="705165"/>
                    <a:pt x="296177" y="710294"/>
                  </a:cubicBezTo>
                  <a:lnTo>
                    <a:pt x="303358" y="709268"/>
                  </a:lnTo>
                  <a:lnTo>
                    <a:pt x="303871" y="710294"/>
                  </a:lnTo>
                  <a:lnTo>
                    <a:pt x="305025" y="709397"/>
                  </a:lnTo>
                  <a:lnTo>
                    <a:pt x="303871" y="712858"/>
                  </a:lnTo>
                  <a:cubicBezTo>
                    <a:pt x="302588" y="720551"/>
                    <a:pt x="291049" y="716705"/>
                    <a:pt x="289767" y="725680"/>
                  </a:cubicBezTo>
                  <a:cubicBezTo>
                    <a:pt x="289767" y="730809"/>
                    <a:pt x="292331" y="738501"/>
                    <a:pt x="285920" y="742348"/>
                  </a:cubicBezTo>
                  <a:cubicBezTo>
                    <a:pt x="284638" y="743630"/>
                    <a:pt x="284638" y="744912"/>
                    <a:pt x="284638" y="746194"/>
                  </a:cubicBezTo>
                  <a:cubicBezTo>
                    <a:pt x="285920" y="752605"/>
                    <a:pt x="288485" y="761580"/>
                    <a:pt x="283356" y="765427"/>
                  </a:cubicBezTo>
                  <a:cubicBezTo>
                    <a:pt x="276945" y="770555"/>
                    <a:pt x="279509" y="778248"/>
                    <a:pt x="273099" y="783377"/>
                  </a:cubicBezTo>
                  <a:cubicBezTo>
                    <a:pt x="271817" y="779530"/>
                    <a:pt x="270534" y="775684"/>
                    <a:pt x="269252" y="771837"/>
                  </a:cubicBezTo>
                  <a:cubicBezTo>
                    <a:pt x="270534" y="770555"/>
                    <a:pt x="271817" y="770555"/>
                    <a:pt x="273099" y="769273"/>
                  </a:cubicBezTo>
                  <a:cubicBezTo>
                    <a:pt x="271817" y="767991"/>
                    <a:pt x="270534" y="767991"/>
                    <a:pt x="270534" y="766709"/>
                  </a:cubicBezTo>
                  <a:cubicBezTo>
                    <a:pt x="270534" y="767991"/>
                    <a:pt x="270534" y="770555"/>
                    <a:pt x="269252" y="771837"/>
                  </a:cubicBezTo>
                  <a:cubicBezTo>
                    <a:pt x="265406" y="773120"/>
                    <a:pt x="262842" y="775684"/>
                    <a:pt x="265406" y="778248"/>
                  </a:cubicBezTo>
                  <a:cubicBezTo>
                    <a:pt x="271817" y="788506"/>
                    <a:pt x="264123" y="797480"/>
                    <a:pt x="262842" y="806456"/>
                  </a:cubicBezTo>
                  <a:cubicBezTo>
                    <a:pt x="262842" y="807738"/>
                    <a:pt x="261559" y="810302"/>
                    <a:pt x="260277" y="810302"/>
                  </a:cubicBezTo>
                  <a:cubicBezTo>
                    <a:pt x="247456" y="814149"/>
                    <a:pt x="247456" y="826970"/>
                    <a:pt x="242327" y="834663"/>
                  </a:cubicBezTo>
                  <a:cubicBezTo>
                    <a:pt x="238480" y="841074"/>
                    <a:pt x="232070" y="846203"/>
                    <a:pt x="226941" y="851331"/>
                  </a:cubicBezTo>
                  <a:cubicBezTo>
                    <a:pt x="210273" y="864153"/>
                    <a:pt x="192323" y="873127"/>
                    <a:pt x="171808" y="878256"/>
                  </a:cubicBezTo>
                  <a:cubicBezTo>
                    <a:pt x="162834" y="880820"/>
                    <a:pt x="153858" y="883385"/>
                    <a:pt x="146165" y="885949"/>
                  </a:cubicBezTo>
                  <a:cubicBezTo>
                    <a:pt x="124369" y="894924"/>
                    <a:pt x="101290" y="894924"/>
                    <a:pt x="78211" y="897489"/>
                  </a:cubicBezTo>
                  <a:cubicBezTo>
                    <a:pt x="67954" y="892360"/>
                    <a:pt x="52568" y="896206"/>
                    <a:pt x="47440" y="882103"/>
                  </a:cubicBezTo>
                  <a:cubicBezTo>
                    <a:pt x="37182" y="879538"/>
                    <a:pt x="32054" y="871846"/>
                    <a:pt x="25643" y="866717"/>
                  </a:cubicBezTo>
                  <a:cubicBezTo>
                    <a:pt x="20514" y="861588"/>
                    <a:pt x="16668" y="855177"/>
                    <a:pt x="17950" y="847484"/>
                  </a:cubicBezTo>
                  <a:cubicBezTo>
                    <a:pt x="19232" y="839792"/>
                    <a:pt x="19232" y="834663"/>
                    <a:pt x="15386" y="826970"/>
                  </a:cubicBezTo>
                  <a:cubicBezTo>
                    <a:pt x="12821" y="821841"/>
                    <a:pt x="11539" y="816713"/>
                    <a:pt x="11539" y="811584"/>
                  </a:cubicBezTo>
                  <a:cubicBezTo>
                    <a:pt x="12821" y="791070"/>
                    <a:pt x="14103" y="770555"/>
                    <a:pt x="15386" y="748759"/>
                  </a:cubicBezTo>
                  <a:cubicBezTo>
                    <a:pt x="16668" y="738501"/>
                    <a:pt x="20514" y="730809"/>
                    <a:pt x="32054" y="728244"/>
                  </a:cubicBezTo>
                  <a:cubicBezTo>
                    <a:pt x="28207" y="717987"/>
                    <a:pt x="32054" y="707730"/>
                    <a:pt x="28207" y="697472"/>
                  </a:cubicBezTo>
                  <a:cubicBezTo>
                    <a:pt x="26925" y="693626"/>
                    <a:pt x="26925" y="684651"/>
                    <a:pt x="37182" y="684651"/>
                  </a:cubicBezTo>
                  <a:cubicBezTo>
                    <a:pt x="38465" y="684651"/>
                    <a:pt x="41029" y="680804"/>
                    <a:pt x="42311" y="678240"/>
                  </a:cubicBezTo>
                  <a:cubicBezTo>
                    <a:pt x="44875" y="670547"/>
                    <a:pt x="46157" y="661572"/>
                    <a:pt x="50003" y="655161"/>
                  </a:cubicBezTo>
                  <a:cubicBezTo>
                    <a:pt x="52568" y="650033"/>
                    <a:pt x="52568" y="641058"/>
                    <a:pt x="61543" y="639775"/>
                  </a:cubicBezTo>
                  <a:cubicBezTo>
                    <a:pt x="62825" y="639775"/>
                    <a:pt x="64108" y="635929"/>
                    <a:pt x="64108" y="634647"/>
                  </a:cubicBezTo>
                  <a:cubicBezTo>
                    <a:pt x="61543" y="625672"/>
                    <a:pt x="66672" y="619261"/>
                    <a:pt x="73083" y="617979"/>
                  </a:cubicBezTo>
                  <a:cubicBezTo>
                    <a:pt x="80775" y="616696"/>
                    <a:pt x="83340" y="612850"/>
                    <a:pt x="83340" y="606439"/>
                  </a:cubicBezTo>
                  <a:cubicBezTo>
                    <a:pt x="83340" y="605157"/>
                    <a:pt x="85904" y="602593"/>
                    <a:pt x="87186" y="601311"/>
                  </a:cubicBezTo>
                  <a:cubicBezTo>
                    <a:pt x="100008" y="591053"/>
                    <a:pt x="114111" y="580796"/>
                    <a:pt x="130780" y="579514"/>
                  </a:cubicBezTo>
                  <a:cubicBezTo>
                    <a:pt x="135908" y="573103"/>
                    <a:pt x="141037" y="579514"/>
                    <a:pt x="146165" y="579514"/>
                  </a:cubicBezTo>
                  <a:cubicBezTo>
                    <a:pt x="148730" y="570539"/>
                    <a:pt x="151294" y="557718"/>
                    <a:pt x="165397" y="560282"/>
                  </a:cubicBezTo>
                  <a:cubicBezTo>
                    <a:pt x="166680" y="555153"/>
                    <a:pt x="169244" y="550025"/>
                    <a:pt x="171808" y="543614"/>
                  </a:cubicBezTo>
                  <a:cubicBezTo>
                    <a:pt x="167962" y="538485"/>
                    <a:pt x="165397" y="532075"/>
                    <a:pt x="161551" y="526946"/>
                  </a:cubicBezTo>
                  <a:cubicBezTo>
                    <a:pt x="158987" y="524382"/>
                    <a:pt x="158987" y="521817"/>
                    <a:pt x="158987" y="519253"/>
                  </a:cubicBezTo>
                  <a:cubicBezTo>
                    <a:pt x="158987" y="516689"/>
                    <a:pt x="158987" y="511560"/>
                    <a:pt x="156423" y="510278"/>
                  </a:cubicBezTo>
                  <a:cubicBezTo>
                    <a:pt x="147448" y="503867"/>
                    <a:pt x="146165" y="493610"/>
                    <a:pt x="143601" y="483352"/>
                  </a:cubicBezTo>
                  <a:cubicBezTo>
                    <a:pt x="142319" y="479506"/>
                    <a:pt x="141037" y="476942"/>
                    <a:pt x="139754" y="473095"/>
                  </a:cubicBezTo>
                  <a:cubicBezTo>
                    <a:pt x="138472" y="470531"/>
                    <a:pt x="134626" y="467967"/>
                    <a:pt x="135908" y="465402"/>
                  </a:cubicBezTo>
                  <a:cubicBezTo>
                    <a:pt x="138472" y="450016"/>
                    <a:pt x="128215" y="439759"/>
                    <a:pt x="121805" y="426938"/>
                  </a:cubicBezTo>
                  <a:cubicBezTo>
                    <a:pt x="116676" y="415398"/>
                    <a:pt x="115394" y="402577"/>
                    <a:pt x="115394" y="391037"/>
                  </a:cubicBezTo>
                  <a:cubicBezTo>
                    <a:pt x="115394" y="383345"/>
                    <a:pt x="116676" y="375652"/>
                    <a:pt x="107700" y="370523"/>
                  </a:cubicBezTo>
                  <a:cubicBezTo>
                    <a:pt x="102572" y="367959"/>
                    <a:pt x="108983" y="357701"/>
                    <a:pt x="101290" y="355137"/>
                  </a:cubicBezTo>
                  <a:cubicBezTo>
                    <a:pt x="93597" y="351291"/>
                    <a:pt x="97443" y="344880"/>
                    <a:pt x="97443" y="338469"/>
                  </a:cubicBezTo>
                  <a:cubicBezTo>
                    <a:pt x="97443" y="334623"/>
                    <a:pt x="94879" y="328212"/>
                    <a:pt x="92315" y="325648"/>
                  </a:cubicBezTo>
                  <a:cubicBezTo>
                    <a:pt x="87186" y="320519"/>
                    <a:pt x="85904" y="316672"/>
                    <a:pt x="85904" y="308980"/>
                  </a:cubicBezTo>
                  <a:cubicBezTo>
                    <a:pt x="85904" y="306415"/>
                    <a:pt x="83340" y="303851"/>
                    <a:pt x="82057" y="301286"/>
                  </a:cubicBezTo>
                  <a:cubicBezTo>
                    <a:pt x="73083" y="292311"/>
                    <a:pt x="73083" y="280772"/>
                    <a:pt x="74365" y="269233"/>
                  </a:cubicBezTo>
                  <a:cubicBezTo>
                    <a:pt x="74365" y="267951"/>
                    <a:pt x="76929" y="266668"/>
                    <a:pt x="76929" y="266668"/>
                  </a:cubicBezTo>
                  <a:cubicBezTo>
                    <a:pt x="76929" y="266668"/>
                    <a:pt x="75647" y="267951"/>
                    <a:pt x="75647" y="269233"/>
                  </a:cubicBezTo>
                  <a:cubicBezTo>
                    <a:pt x="75647" y="269233"/>
                    <a:pt x="76929" y="269233"/>
                    <a:pt x="78211" y="269233"/>
                  </a:cubicBezTo>
                  <a:cubicBezTo>
                    <a:pt x="78211" y="267951"/>
                    <a:pt x="76929" y="267951"/>
                    <a:pt x="76929" y="266668"/>
                  </a:cubicBezTo>
                  <a:cubicBezTo>
                    <a:pt x="64108" y="265386"/>
                    <a:pt x="60261" y="253847"/>
                    <a:pt x="56414" y="243590"/>
                  </a:cubicBezTo>
                  <a:cubicBezTo>
                    <a:pt x="53851" y="235897"/>
                    <a:pt x="56414" y="228204"/>
                    <a:pt x="48722" y="223075"/>
                  </a:cubicBezTo>
                  <a:cubicBezTo>
                    <a:pt x="43593" y="219229"/>
                    <a:pt x="47440" y="208971"/>
                    <a:pt x="41029" y="205125"/>
                  </a:cubicBezTo>
                  <a:cubicBezTo>
                    <a:pt x="39746" y="203843"/>
                    <a:pt x="38465" y="201278"/>
                    <a:pt x="38465" y="198714"/>
                  </a:cubicBezTo>
                  <a:cubicBezTo>
                    <a:pt x="34618" y="178200"/>
                    <a:pt x="21797" y="158967"/>
                    <a:pt x="20514" y="137171"/>
                  </a:cubicBezTo>
                  <a:cubicBezTo>
                    <a:pt x="20514" y="130760"/>
                    <a:pt x="17950" y="126914"/>
                    <a:pt x="20514" y="119221"/>
                  </a:cubicBezTo>
                  <a:cubicBezTo>
                    <a:pt x="23079" y="114092"/>
                    <a:pt x="19232" y="107681"/>
                    <a:pt x="14103" y="102552"/>
                  </a:cubicBezTo>
                  <a:cubicBezTo>
                    <a:pt x="8975" y="98706"/>
                    <a:pt x="7693" y="93577"/>
                    <a:pt x="8975" y="88449"/>
                  </a:cubicBezTo>
                  <a:cubicBezTo>
                    <a:pt x="11539" y="74345"/>
                    <a:pt x="8975" y="60241"/>
                    <a:pt x="6411" y="47420"/>
                  </a:cubicBezTo>
                  <a:cubicBezTo>
                    <a:pt x="5128" y="37163"/>
                    <a:pt x="1282" y="28187"/>
                    <a:pt x="0" y="17930"/>
                  </a:cubicBezTo>
                  <a:close/>
                </a:path>
              </a:pathLst>
            </a:custGeom>
            <a:solidFill>
              <a:srgbClr val="906813"/>
            </a:solidFill>
            <a:ln w="1282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zh-CN" altLang="en-US" dirty="0">
                <a:latin typeface="汉仪旗黑-50S" panose="00020600040101010101" pitchFamily="18" charset="-122"/>
                <a:ea typeface="汉仪旗黑-50S" panose="00020600040101010101" pitchFamily="18" charset="-122"/>
              </a:endParaRPr>
            </a:p>
          </p:txBody>
        </p:sp>
        <p:sp>
          <p:nvSpPr>
            <p:cNvPr id="188" name="任意多边形: 形状 187"/>
            <p:cNvSpPr/>
            <p:nvPr/>
          </p:nvSpPr>
          <p:spPr>
            <a:xfrm>
              <a:off x="9260539" y="1413876"/>
              <a:ext cx="294895" cy="640618"/>
            </a:xfrm>
            <a:custGeom>
              <a:avLst/>
              <a:gdLst>
                <a:gd name="connsiteX0" fmla="*/ 25643 w 294895"/>
                <a:gd name="connsiteY0" fmla="*/ 488822 h 640618"/>
                <a:gd name="connsiteX1" fmla="*/ 29489 w 294895"/>
                <a:gd name="connsiteY1" fmla="*/ 477282 h 640618"/>
                <a:gd name="connsiteX2" fmla="*/ 47440 w 294895"/>
                <a:gd name="connsiteY2" fmla="*/ 461896 h 640618"/>
                <a:gd name="connsiteX3" fmla="*/ 57697 w 294895"/>
                <a:gd name="connsiteY3" fmla="*/ 456768 h 640618"/>
                <a:gd name="connsiteX4" fmla="*/ 74365 w 294895"/>
                <a:gd name="connsiteY4" fmla="*/ 454203 h 640618"/>
                <a:gd name="connsiteX5" fmla="*/ 65390 w 294895"/>
                <a:gd name="connsiteY5" fmla="*/ 440100 h 640618"/>
                <a:gd name="connsiteX6" fmla="*/ 87186 w 294895"/>
                <a:gd name="connsiteY6" fmla="*/ 422149 h 640618"/>
                <a:gd name="connsiteX7" fmla="*/ 97444 w 294895"/>
                <a:gd name="connsiteY7" fmla="*/ 414456 h 640618"/>
                <a:gd name="connsiteX8" fmla="*/ 143601 w 294895"/>
                <a:gd name="connsiteY8" fmla="*/ 395224 h 640618"/>
                <a:gd name="connsiteX9" fmla="*/ 174374 w 294895"/>
                <a:gd name="connsiteY9" fmla="*/ 404199 h 640618"/>
                <a:gd name="connsiteX10" fmla="*/ 197452 w 294895"/>
                <a:gd name="connsiteY10" fmla="*/ 397789 h 640618"/>
                <a:gd name="connsiteX11" fmla="*/ 217966 w 294895"/>
                <a:gd name="connsiteY11" fmla="*/ 408046 h 640618"/>
                <a:gd name="connsiteX12" fmla="*/ 224377 w 294895"/>
                <a:gd name="connsiteY12" fmla="*/ 393942 h 640618"/>
                <a:gd name="connsiteX13" fmla="*/ 223095 w 294895"/>
                <a:gd name="connsiteY13" fmla="*/ 388813 h 640618"/>
                <a:gd name="connsiteX14" fmla="*/ 220531 w 294895"/>
                <a:gd name="connsiteY14" fmla="*/ 367017 h 640618"/>
                <a:gd name="connsiteX15" fmla="*/ 220531 w 294895"/>
                <a:gd name="connsiteY15" fmla="*/ 365735 h 640618"/>
                <a:gd name="connsiteX16" fmla="*/ 215402 w 294895"/>
                <a:gd name="connsiteY16" fmla="*/ 358042 h 640618"/>
                <a:gd name="connsiteX17" fmla="*/ 216684 w 294895"/>
                <a:gd name="connsiteY17" fmla="*/ 317013 h 640618"/>
                <a:gd name="connsiteX18" fmla="*/ 215402 w 294895"/>
                <a:gd name="connsiteY18" fmla="*/ 310602 h 640618"/>
                <a:gd name="connsiteX19" fmla="*/ 214120 w 294895"/>
                <a:gd name="connsiteY19" fmla="*/ 301627 h 640618"/>
                <a:gd name="connsiteX20" fmla="*/ 215402 w 294895"/>
                <a:gd name="connsiteY20" fmla="*/ 229826 h 640618"/>
                <a:gd name="connsiteX21" fmla="*/ 216684 w 294895"/>
                <a:gd name="connsiteY21" fmla="*/ 199055 h 640618"/>
                <a:gd name="connsiteX22" fmla="*/ 215402 w 294895"/>
                <a:gd name="connsiteY22" fmla="*/ 184951 h 640618"/>
                <a:gd name="connsiteX23" fmla="*/ 220531 w 294895"/>
                <a:gd name="connsiteY23" fmla="*/ 129818 h 640618"/>
                <a:gd name="connsiteX24" fmla="*/ 226942 w 294895"/>
                <a:gd name="connsiteY24" fmla="*/ 51607 h 640618"/>
                <a:gd name="connsiteX25" fmla="*/ 229506 w 294895"/>
                <a:gd name="connsiteY25" fmla="*/ 38785 h 640618"/>
                <a:gd name="connsiteX26" fmla="*/ 228223 w 294895"/>
                <a:gd name="connsiteY26" fmla="*/ 29810 h 640618"/>
                <a:gd name="connsiteX27" fmla="*/ 226942 w 294895"/>
                <a:gd name="connsiteY27" fmla="*/ 23399 h 640618"/>
                <a:gd name="connsiteX28" fmla="*/ 229506 w 294895"/>
                <a:gd name="connsiteY28" fmla="*/ 4167 h 640618"/>
                <a:gd name="connsiteX29" fmla="*/ 238481 w 294895"/>
                <a:gd name="connsiteY29" fmla="*/ 11860 h 640618"/>
                <a:gd name="connsiteX30" fmla="*/ 244892 w 294895"/>
                <a:gd name="connsiteY30" fmla="*/ 1603 h 640618"/>
                <a:gd name="connsiteX31" fmla="*/ 256431 w 294895"/>
                <a:gd name="connsiteY31" fmla="*/ 321 h 640618"/>
                <a:gd name="connsiteX32" fmla="*/ 270535 w 294895"/>
                <a:gd name="connsiteY32" fmla="*/ 20835 h 640618"/>
                <a:gd name="connsiteX33" fmla="*/ 275663 w 294895"/>
                <a:gd name="connsiteY33" fmla="*/ 37503 h 640618"/>
                <a:gd name="connsiteX34" fmla="*/ 273099 w 294895"/>
                <a:gd name="connsiteY34" fmla="*/ 43914 h 640618"/>
                <a:gd name="connsiteX35" fmla="*/ 274381 w 294895"/>
                <a:gd name="connsiteY35" fmla="*/ 81096 h 640618"/>
                <a:gd name="connsiteX36" fmla="*/ 274381 w 294895"/>
                <a:gd name="connsiteY36" fmla="*/ 90071 h 640618"/>
                <a:gd name="connsiteX37" fmla="*/ 269253 w 294895"/>
                <a:gd name="connsiteY37" fmla="*/ 154179 h 640618"/>
                <a:gd name="connsiteX38" fmla="*/ 270535 w 294895"/>
                <a:gd name="connsiteY38" fmla="*/ 186233 h 640618"/>
                <a:gd name="connsiteX39" fmla="*/ 270535 w 294895"/>
                <a:gd name="connsiteY39" fmla="*/ 215722 h 640618"/>
                <a:gd name="connsiteX40" fmla="*/ 270535 w 294895"/>
                <a:gd name="connsiteY40" fmla="*/ 247776 h 640618"/>
                <a:gd name="connsiteX41" fmla="*/ 270535 w 294895"/>
                <a:gd name="connsiteY41" fmla="*/ 254187 h 640618"/>
                <a:gd name="connsiteX42" fmla="*/ 267971 w 294895"/>
                <a:gd name="connsiteY42" fmla="*/ 304191 h 640618"/>
                <a:gd name="connsiteX43" fmla="*/ 265406 w 294895"/>
                <a:gd name="connsiteY43" fmla="*/ 342656 h 640618"/>
                <a:gd name="connsiteX44" fmla="*/ 265406 w 294895"/>
                <a:gd name="connsiteY44" fmla="*/ 347785 h 640618"/>
                <a:gd name="connsiteX45" fmla="*/ 273099 w 294895"/>
                <a:gd name="connsiteY45" fmla="*/ 392660 h 640618"/>
                <a:gd name="connsiteX46" fmla="*/ 261560 w 294895"/>
                <a:gd name="connsiteY46" fmla="*/ 393942 h 640618"/>
                <a:gd name="connsiteX47" fmla="*/ 273099 w 294895"/>
                <a:gd name="connsiteY47" fmla="*/ 411892 h 640618"/>
                <a:gd name="connsiteX48" fmla="*/ 264124 w 294895"/>
                <a:gd name="connsiteY48" fmla="*/ 431125 h 640618"/>
                <a:gd name="connsiteX49" fmla="*/ 284639 w 294895"/>
                <a:gd name="connsiteY49" fmla="*/ 454203 h 640618"/>
                <a:gd name="connsiteX50" fmla="*/ 293614 w 294895"/>
                <a:gd name="connsiteY50" fmla="*/ 469589 h 640618"/>
                <a:gd name="connsiteX51" fmla="*/ 294896 w 294895"/>
                <a:gd name="connsiteY51" fmla="*/ 488822 h 640618"/>
                <a:gd name="connsiteX52" fmla="*/ 274381 w 294895"/>
                <a:gd name="connsiteY52" fmla="*/ 514465 h 640618"/>
                <a:gd name="connsiteX53" fmla="*/ 251303 w 294895"/>
                <a:gd name="connsiteY53" fmla="*/ 538826 h 640618"/>
                <a:gd name="connsiteX54" fmla="*/ 238481 w 294895"/>
                <a:gd name="connsiteY54" fmla="*/ 542672 h 640618"/>
                <a:gd name="connsiteX55" fmla="*/ 251303 w 294895"/>
                <a:gd name="connsiteY55" fmla="*/ 538826 h 640618"/>
                <a:gd name="connsiteX56" fmla="*/ 220531 w 294895"/>
                <a:gd name="connsiteY56" fmla="*/ 569597 h 640618"/>
                <a:gd name="connsiteX57" fmla="*/ 191041 w 294895"/>
                <a:gd name="connsiteY57" fmla="*/ 601651 h 640618"/>
                <a:gd name="connsiteX58" fmla="*/ 167963 w 294895"/>
                <a:gd name="connsiteY58" fmla="*/ 619601 h 640618"/>
                <a:gd name="connsiteX59" fmla="*/ 158988 w 294895"/>
                <a:gd name="connsiteY59" fmla="*/ 626012 h 640618"/>
                <a:gd name="connsiteX60" fmla="*/ 132062 w 294895"/>
                <a:gd name="connsiteY60" fmla="*/ 633705 h 640618"/>
                <a:gd name="connsiteX61" fmla="*/ 119240 w 294895"/>
                <a:gd name="connsiteY61" fmla="*/ 636269 h 640618"/>
                <a:gd name="connsiteX62" fmla="*/ 66672 w 294895"/>
                <a:gd name="connsiteY62" fmla="*/ 640116 h 640618"/>
                <a:gd name="connsiteX63" fmla="*/ 57697 w 294895"/>
                <a:gd name="connsiteY63" fmla="*/ 637552 h 640618"/>
                <a:gd name="connsiteX64" fmla="*/ 35900 w 294895"/>
                <a:gd name="connsiteY64" fmla="*/ 627294 h 640618"/>
                <a:gd name="connsiteX65" fmla="*/ 37183 w 294895"/>
                <a:gd name="connsiteY65" fmla="*/ 615755 h 640618"/>
                <a:gd name="connsiteX66" fmla="*/ 26926 w 294895"/>
                <a:gd name="connsiteY66" fmla="*/ 619601 h 640618"/>
                <a:gd name="connsiteX67" fmla="*/ 12822 w 294895"/>
                <a:gd name="connsiteY67" fmla="*/ 608062 h 640618"/>
                <a:gd name="connsiteX68" fmla="*/ 3846 w 294895"/>
                <a:gd name="connsiteY68" fmla="*/ 582419 h 640618"/>
                <a:gd name="connsiteX69" fmla="*/ 0 w 294895"/>
                <a:gd name="connsiteY69" fmla="*/ 567033 h 640618"/>
                <a:gd name="connsiteX70" fmla="*/ 8975 w 294895"/>
                <a:gd name="connsiteY70" fmla="*/ 560622 h 640618"/>
                <a:gd name="connsiteX71" fmla="*/ 0 w 294895"/>
                <a:gd name="connsiteY71" fmla="*/ 549083 h 640618"/>
                <a:gd name="connsiteX72" fmla="*/ 12822 w 294895"/>
                <a:gd name="connsiteY72" fmla="*/ 510618 h 640618"/>
                <a:gd name="connsiteX73" fmla="*/ 25643 w 294895"/>
                <a:gd name="connsiteY73" fmla="*/ 488822 h 640618"/>
                <a:gd name="connsiteX74" fmla="*/ 25643 w 294895"/>
                <a:gd name="connsiteY74" fmla="*/ 502925 h 640618"/>
                <a:gd name="connsiteX75" fmla="*/ 26926 w 294895"/>
                <a:gd name="connsiteY75" fmla="*/ 491386 h 640618"/>
                <a:gd name="connsiteX76" fmla="*/ 25643 w 294895"/>
                <a:gd name="connsiteY76" fmla="*/ 488822 h 640618"/>
                <a:gd name="connsiteX77" fmla="*/ 235917 w 294895"/>
                <a:gd name="connsiteY77" fmla="*/ 108021 h 640618"/>
                <a:gd name="connsiteX78" fmla="*/ 246174 w 294895"/>
                <a:gd name="connsiteY78" fmla="*/ 109304 h 640618"/>
                <a:gd name="connsiteX79" fmla="*/ 239763 w 294895"/>
                <a:gd name="connsiteY79" fmla="*/ 97764 h 640618"/>
                <a:gd name="connsiteX80" fmla="*/ 235917 w 294895"/>
                <a:gd name="connsiteY80" fmla="*/ 108021 h 640618"/>
                <a:gd name="connsiteX81" fmla="*/ 232070 w 294895"/>
                <a:gd name="connsiteY81" fmla="*/ 109304 h 640618"/>
                <a:gd name="connsiteX82" fmla="*/ 232070 w 294895"/>
                <a:gd name="connsiteY82" fmla="*/ 110586 h 640618"/>
                <a:gd name="connsiteX83" fmla="*/ 235917 w 294895"/>
                <a:gd name="connsiteY83" fmla="*/ 108021 h 640618"/>
                <a:gd name="connsiteX84" fmla="*/ 251303 w 294895"/>
                <a:gd name="connsiteY84" fmla="*/ 429842 h 640618"/>
                <a:gd name="connsiteX85" fmla="*/ 241045 w 294895"/>
                <a:gd name="connsiteY85" fmla="*/ 414456 h 640618"/>
                <a:gd name="connsiteX86" fmla="*/ 251303 w 294895"/>
                <a:gd name="connsiteY86" fmla="*/ 429842 h 640618"/>
                <a:gd name="connsiteX87" fmla="*/ 71801 w 294895"/>
                <a:gd name="connsiteY87" fmla="*/ 474718 h 640618"/>
                <a:gd name="connsiteX88" fmla="*/ 65390 w 294895"/>
                <a:gd name="connsiteY88" fmla="*/ 464461 h 640618"/>
                <a:gd name="connsiteX89" fmla="*/ 60261 w 294895"/>
                <a:gd name="connsiteY89" fmla="*/ 467025 h 640618"/>
                <a:gd name="connsiteX90" fmla="*/ 62826 w 294895"/>
                <a:gd name="connsiteY90" fmla="*/ 476000 h 640618"/>
                <a:gd name="connsiteX91" fmla="*/ 71801 w 294895"/>
                <a:gd name="connsiteY91" fmla="*/ 474718 h 640618"/>
                <a:gd name="connsiteX92" fmla="*/ 255149 w 294895"/>
                <a:gd name="connsiteY92" fmla="*/ 86225 h 640618"/>
                <a:gd name="connsiteX93" fmla="*/ 257714 w 294895"/>
                <a:gd name="connsiteY93" fmla="*/ 87507 h 640618"/>
                <a:gd name="connsiteX94" fmla="*/ 260277 w 294895"/>
                <a:gd name="connsiteY94" fmla="*/ 82378 h 640618"/>
                <a:gd name="connsiteX95" fmla="*/ 258995 w 294895"/>
                <a:gd name="connsiteY95" fmla="*/ 78532 h 640618"/>
                <a:gd name="connsiteX96" fmla="*/ 256431 w 294895"/>
                <a:gd name="connsiteY96" fmla="*/ 81096 h 640618"/>
                <a:gd name="connsiteX97" fmla="*/ 255149 w 294895"/>
                <a:gd name="connsiteY97" fmla="*/ 86225 h 640618"/>
                <a:gd name="connsiteX98" fmla="*/ 70519 w 294895"/>
                <a:gd name="connsiteY98" fmla="*/ 497796 h 640618"/>
                <a:gd name="connsiteX99" fmla="*/ 74365 w 294895"/>
                <a:gd name="connsiteY99" fmla="*/ 496515 h 640618"/>
                <a:gd name="connsiteX100" fmla="*/ 74365 w 294895"/>
                <a:gd name="connsiteY100" fmla="*/ 492668 h 640618"/>
                <a:gd name="connsiteX101" fmla="*/ 69237 w 294895"/>
                <a:gd name="connsiteY101" fmla="*/ 493950 h 640618"/>
                <a:gd name="connsiteX102" fmla="*/ 70519 w 294895"/>
                <a:gd name="connsiteY102" fmla="*/ 497796 h 640618"/>
                <a:gd name="connsiteX103" fmla="*/ 226942 w 294895"/>
                <a:gd name="connsiteY103" fmla="*/ 175976 h 640618"/>
                <a:gd name="connsiteX104" fmla="*/ 232070 w 294895"/>
                <a:gd name="connsiteY104" fmla="*/ 175976 h 640618"/>
                <a:gd name="connsiteX105" fmla="*/ 232070 w 294895"/>
                <a:gd name="connsiteY105" fmla="*/ 168283 h 640618"/>
                <a:gd name="connsiteX106" fmla="*/ 228223 w 294895"/>
                <a:gd name="connsiteY106" fmla="*/ 168283 h 640618"/>
                <a:gd name="connsiteX107" fmla="*/ 226942 w 294895"/>
                <a:gd name="connsiteY107" fmla="*/ 175976 h 640618"/>
                <a:gd name="connsiteX108" fmla="*/ 257714 w 294895"/>
                <a:gd name="connsiteY108" fmla="*/ 306755 h 640618"/>
                <a:gd name="connsiteX109" fmla="*/ 255149 w 294895"/>
                <a:gd name="connsiteY109" fmla="*/ 310602 h 640618"/>
                <a:gd name="connsiteX110" fmla="*/ 257714 w 294895"/>
                <a:gd name="connsiteY110" fmla="*/ 311884 h 640618"/>
                <a:gd name="connsiteX111" fmla="*/ 257714 w 294895"/>
                <a:gd name="connsiteY111" fmla="*/ 308038 h 640618"/>
                <a:gd name="connsiteX112" fmla="*/ 257714 w 294895"/>
                <a:gd name="connsiteY112" fmla="*/ 306755 h 640618"/>
                <a:gd name="connsiteX113" fmla="*/ 229506 w 294895"/>
                <a:gd name="connsiteY113" fmla="*/ 325988 h 640618"/>
                <a:gd name="connsiteX114" fmla="*/ 226942 w 294895"/>
                <a:gd name="connsiteY114" fmla="*/ 323424 h 640618"/>
                <a:gd name="connsiteX115" fmla="*/ 224377 w 294895"/>
                <a:gd name="connsiteY115" fmla="*/ 327270 h 640618"/>
                <a:gd name="connsiteX116" fmla="*/ 226942 w 294895"/>
                <a:gd name="connsiteY116" fmla="*/ 331116 h 640618"/>
                <a:gd name="connsiteX117" fmla="*/ 229506 w 294895"/>
                <a:gd name="connsiteY117" fmla="*/ 325988 h 640618"/>
                <a:gd name="connsiteX118" fmla="*/ 23079 w 294895"/>
                <a:gd name="connsiteY118" fmla="*/ 540108 h 640618"/>
                <a:gd name="connsiteX119" fmla="*/ 23079 w 294895"/>
                <a:gd name="connsiteY119" fmla="*/ 538826 h 640618"/>
                <a:gd name="connsiteX120" fmla="*/ 21797 w 294895"/>
                <a:gd name="connsiteY120" fmla="*/ 540108 h 640618"/>
                <a:gd name="connsiteX121" fmla="*/ 23079 w 294895"/>
                <a:gd name="connsiteY121" fmla="*/ 540108 h 640618"/>
                <a:gd name="connsiteX122" fmla="*/ 32054 w 294895"/>
                <a:gd name="connsiteY122" fmla="*/ 556776 h 640618"/>
                <a:gd name="connsiteX123" fmla="*/ 30772 w 294895"/>
                <a:gd name="connsiteY123" fmla="*/ 559340 h 640618"/>
                <a:gd name="connsiteX124" fmla="*/ 32054 w 294895"/>
                <a:gd name="connsiteY124" fmla="*/ 558058 h 640618"/>
                <a:gd name="connsiteX125" fmla="*/ 32054 w 294895"/>
                <a:gd name="connsiteY125" fmla="*/ 556776 h 640618"/>
                <a:gd name="connsiteX126" fmla="*/ 169245 w 294895"/>
                <a:gd name="connsiteY126" fmla="*/ 606780 h 640618"/>
                <a:gd name="connsiteX127" fmla="*/ 167963 w 294895"/>
                <a:gd name="connsiteY127" fmla="*/ 604216 h 640618"/>
                <a:gd name="connsiteX128" fmla="*/ 166680 w 294895"/>
                <a:gd name="connsiteY128" fmla="*/ 605498 h 640618"/>
                <a:gd name="connsiteX129" fmla="*/ 167963 w 294895"/>
                <a:gd name="connsiteY129" fmla="*/ 608062 h 640618"/>
                <a:gd name="connsiteX130" fmla="*/ 169245 w 294895"/>
                <a:gd name="connsiteY130" fmla="*/ 606780 h 640618"/>
                <a:gd name="connsiteX131" fmla="*/ 230788 w 294895"/>
                <a:gd name="connsiteY131" fmla="*/ 404199 h 640618"/>
                <a:gd name="connsiteX132" fmla="*/ 230788 w 294895"/>
                <a:gd name="connsiteY132" fmla="*/ 401635 h 640618"/>
                <a:gd name="connsiteX133" fmla="*/ 229506 w 294895"/>
                <a:gd name="connsiteY133" fmla="*/ 402917 h 640618"/>
                <a:gd name="connsiteX134" fmla="*/ 230788 w 294895"/>
                <a:gd name="connsiteY134" fmla="*/ 405482 h 640618"/>
                <a:gd name="connsiteX135" fmla="*/ 230788 w 294895"/>
                <a:gd name="connsiteY135" fmla="*/ 404199 h 640618"/>
                <a:gd name="connsiteX136" fmla="*/ 193606 w 294895"/>
                <a:gd name="connsiteY136" fmla="*/ 409328 h 640618"/>
                <a:gd name="connsiteX137" fmla="*/ 192323 w 294895"/>
                <a:gd name="connsiteY137" fmla="*/ 408046 h 640618"/>
                <a:gd name="connsiteX138" fmla="*/ 192323 w 294895"/>
                <a:gd name="connsiteY138" fmla="*/ 409328 h 640618"/>
                <a:gd name="connsiteX139" fmla="*/ 193606 w 294895"/>
                <a:gd name="connsiteY139" fmla="*/ 409328 h 640618"/>
                <a:gd name="connsiteX140" fmla="*/ 266688 w 294895"/>
                <a:gd name="connsiteY140" fmla="*/ 119561 h 640618"/>
                <a:gd name="connsiteX141" fmla="*/ 266688 w 294895"/>
                <a:gd name="connsiteY141" fmla="*/ 115714 h 640618"/>
                <a:gd name="connsiteX142" fmla="*/ 265406 w 294895"/>
                <a:gd name="connsiteY142" fmla="*/ 115714 h 640618"/>
                <a:gd name="connsiteX143" fmla="*/ 264124 w 294895"/>
                <a:gd name="connsiteY143" fmla="*/ 119561 h 640618"/>
                <a:gd name="connsiteX144" fmla="*/ 266688 w 294895"/>
                <a:gd name="connsiteY144" fmla="*/ 119561 h 640618"/>
                <a:gd name="connsiteX145" fmla="*/ 132062 w 294895"/>
                <a:gd name="connsiteY145" fmla="*/ 450357 h 640618"/>
                <a:gd name="connsiteX146" fmla="*/ 130780 w 294895"/>
                <a:gd name="connsiteY146" fmla="*/ 450357 h 640618"/>
                <a:gd name="connsiteX147" fmla="*/ 132062 w 294895"/>
                <a:gd name="connsiteY147" fmla="*/ 451639 h 640618"/>
                <a:gd name="connsiteX148" fmla="*/ 132062 w 294895"/>
                <a:gd name="connsiteY148" fmla="*/ 450357 h 640618"/>
                <a:gd name="connsiteX149" fmla="*/ 256431 w 294895"/>
                <a:gd name="connsiteY149" fmla="*/ 131101 h 640618"/>
                <a:gd name="connsiteX150" fmla="*/ 253866 w 294895"/>
                <a:gd name="connsiteY150" fmla="*/ 131101 h 640618"/>
                <a:gd name="connsiteX151" fmla="*/ 253866 w 294895"/>
                <a:gd name="connsiteY151" fmla="*/ 132382 h 640618"/>
                <a:gd name="connsiteX152" fmla="*/ 256431 w 294895"/>
                <a:gd name="connsiteY152" fmla="*/ 132382 h 640618"/>
                <a:gd name="connsiteX153" fmla="*/ 256431 w 294895"/>
                <a:gd name="connsiteY153" fmla="*/ 131101 h 640618"/>
                <a:gd name="connsiteX154" fmla="*/ 42311 w 294895"/>
                <a:gd name="connsiteY154" fmla="*/ 474718 h 640618"/>
                <a:gd name="connsiteX155" fmla="*/ 42311 w 294895"/>
                <a:gd name="connsiteY155" fmla="*/ 474718 h 640618"/>
                <a:gd name="connsiteX156" fmla="*/ 42311 w 294895"/>
                <a:gd name="connsiteY156" fmla="*/ 476000 h 640618"/>
                <a:gd name="connsiteX157" fmla="*/ 42311 w 294895"/>
                <a:gd name="connsiteY157" fmla="*/ 474718 h 640618"/>
                <a:gd name="connsiteX158" fmla="*/ 229506 w 294895"/>
                <a:gd name="connsiteY158" fmla="*/ 187515 h 640618"/>
                <a:gd name="connsiteX159" fmla="*/ 228223 w 294895"/>
                <a:gd name="connsiteY159" fmla="*/ 188797 h 640618"/>
                <a:gd name="connsiteX160" fmla="*/ 230788 w 294895"/>
                <a:gd name="connsiteY160" fmla="*/ 190079 h 640618"/>
                <a:gd name="connsiteX161" fmla="*/ 230788 w 294895"/>
                <a:gd name="connsiteY161" fmla="*/ 188797 h 640618"/>
                <a:gd name="connsiteX162" fmla="*/ 229506 w 294895"/>
                <a:gd name="connsiteY162" fmla="*/ 187515 h 640618"/>
                <a:gd name="connsiteX163" fmla="*/ 252585 w 294895"/>
                <a:gd name="connsiteY163" fmla="*/ 183669 h 640618"/>
                <a:gd name="connsiteX164" fmla="*/ 252585 w 294895"/>
                <a:gd name="connsiteY164" fmla="*/ 182387 h 640618"/>
                <a:gd name="connsiteX165" fmla="*/ 251303 w 294895"/>
                <a:gd name="connsiteY165" fmla="*/ 182387 h 640618"/>
                <a:gd name="connsiteX166" fmla="*/ 251303 w 294895"/>
                <a:gd name="connsiteY166" fmla="*/ 183669 h 640618"/>
                <a:gd name="connsiteX167" fmla="*/ 252585 w 294895"/>
                <a:gd name="connsiteY167" fmla="*/ 183669 h 640618"/>
                <a:gd name="connsiteX168" fmla="*/ 48722 w 294895"/>
                <a:gd name="connsiteY168" fmla="*/ 504207 h 640618"/>
                <a:gd name="connsiteX169" fmla="*/ 50004 w 294895"/>
                <a:gd name="connsiteY169" fmla="*/ 505489 h 640618"/>
                <a:gd name="connsiteX170" fmla="*/ 51286 w 294895"/>
                <a:gd name="connsiteY170" fmla="*/ 504207 h 640618"/>
                <a:gd name="connsiteX171" fmla="*/ 48722 w 294895"/>
                <a:gd name="connsiteY171" fmla="*/ 504207 h 640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</a:cxnLst>
              <a:rect l="l" t="t" r="r" b="b"/>
              <a:pathLst>
                <a:path w="294895" h="640618">
                  <a:moveTo>
                    <a:pt x="25643" y="488822"/>
                  </a:moveTo>
                  <a:cubicBezTo>
                    <a:pt x="26926" y="484975"/>
                    <a:pt x="28208" y="481129"/>
                    <a:pt x="29489" y="477282"/>
                  </a:cubicBezTo>
                  <a:cubicBezTo>
                    <a:pt x="32054" y="467025"/>
                    <a:pt x="37183" y="460614"/>
                    <a:pt x="47440" y="461896"/>
                  </a:cubicBezTo>
                  <a:cubicBezTo>
                    <a:pt x="51286" y="461896"/>
                    <a:pt x="55133" y="459332"/>
                    <a:pt x="57697" y="456768"/>
                  </a:cubicBezTo>
                  <a:cubicBezTo>
                    <a:pt x="62826" y="450357"/>
                    <a:pt x="69237" y="454203"/>
                    <a:pt x="74365" y="454203"/>
                  </a:cubicBezTo>
                  <a:cubicBezTo>
                    <a:pt x="71801" y="447793"/>
                    <a:pt x="70519" y="445228"/>
                    <a:pt x="65390" y="440100"/>
                  </a:cubicBezTo>
                  <a:cubicBezTo>
                    <a:pt x="70519" y="431125"/>
                    <a:pt x="75647" y="423432"/>
                    <a:pt x="87186" y="422149"/>
                  </a:cubicBezTo>
                  <a:cubicBezTo>
                    <a:pt x="91033" y="422149"/>
                    <a:pt x="94880" y="418303"/>
                    <a:pt x="97444" y="414456"/>
                  </a:cubicBezTo>
                  <a:cubicBezTo>
                    <a:pt x="108983" y="399071"/>
                    <a:pt x="125651" y="396506"/>
                    <a:pt x="143601" y="395224"/>
                  </a:cubicBezTo>
                  <a:cubicBezTo>
                    <a:pt x="153859" y="395224"/>
                    <a:pt x="166680" y="395224"/>
                    <a:pt x="174374" y="404199"/>
                  </a:cubicBezTo>
                  <a:cubicBezTo>
                    <a:pt x="184631" y="396506"/>
                    <a:pt x="184631" y="396506"/>
                    <a:pt x="197452" y="397789"/>
                  </a:cubicBezTo>
                  <a:cubicBezTo>
                    <a:pt x="207709" y="399071"/>
                    <a:pt x="207709" y="399071"/>
                    <a:pt x="217966" y="408046"/>
                  </a:cubicBezTo>
                  <a:cubicBezTo>
                    <a:pt x="220531" y="402917"/>
                    <a:pt x="223095" y="397789"/>
                    <a:pt x="224377" y="393942"/>
                  </a:cubicBezTo>
                  <a:cubicBezTo>
                    <a:pt x="223095" y="391378"/>
                    <a:pt x="223095" y="390096"/>
                    <a:pt x="223095" y="388813"/>
                  </a:cubicBezTo>
                  <a:cubicBezTo>
                    <a:pt x="212838" y="378556"/>
                    <a:pt x="212838" y="378556"/>
                    <a:pt x="220531" y="367017"/>
                  </a:cubicBezTo>
                  <a:cubicBezTo>
                    <a:pt x="220531" y="367017"/>
                    <a:pt x="220531" y="365735"/>
                    <a:pt x="220531" y="365735"/>
                  </a:cubicBezTo>
                  <a:cubicBezTo>
                    <a:pt x="217966" y="363170"/>
                    <a:pt x="214120" y="360606"/>
                    <a:pt x="215402" y="358042"/>
                  </a:cubicBezTo>
                  <a:cubicBezTo>
                    <a:pt x="216684" y="343938"/>
                    <a:pt x="210274" y="329835"/>
                    <a:pt x="216684" y="317013"/>
                  </a:cubicBezTo>
                  <a:cubicBezTo>
                    <a:pt x="217966" y="315731"/>
                    <a:pt x="216684" y="313166"/>
                    <a:pt x="215402" y="310602"/>
                  </a:cubicBezTo>
                  <a:cubicBezTo>
                    <a:pt x="215402" y="308038"/>
                    <a:pt x="214120" y="304191"/>
                    <a:pt x="214120" y="301627"/>
                  </a:cubicBezTo>
                  <a:cubicBezTo>
                    <a:pt x="214120" y="277266"/>
                    <a:pt x="210274" y="254187"/>
                    <a:pt x="215402" y="229826"/>
                  </a:cubicBezTo>
                  <a:cubicBezTo>
                    <a:pt x="217966" y="219569"/>
                    <a:pt x="215402" y="209312"/>
                    <a:pt x="216684" y="199055"/>
                  </a:cubicBezTo>
                  <a:cubicBezTo>
                    <a:pt x="216684" y="193926"/>
                    <a:pt x="215402" y="190079"/>
                    <a:pt x="215402" y="184951"/>
                  </a:cubicBezTo>
                  <a:cubicBezTo>
                    <a:pt x="217966" y="167001"/>
                    <a:pt x="219249" y="147768"/>
                    <a:pt x="220531" y="129818"/>
                  </a:cubicBezTo>
                  <a:cubicBezTo>
                    <a:pt x="221813" y="104175"/>
                    <a:pt x="230788" y="78532"/>
                    <a:pt x="226942" y="51607"/>
                  </a:cubicBezTo>
                  <a:cubicBezTo>
                    <a:pt x="226942" y="47760"/>
                    <a:pt x="226942" y="41350"/>
                    <a:pt x="229506" y="38785"/>
                  </a:cubicBezTo>
                  <a:cubicBezTo>
                    <a:pt x="232070" y="34939"/>
                    <a:pt x="232070" y="32374"/>
                    <a:pt x="228223" y="29810"/>
                  </a:cubicBezTo>
                  <a:cubicBezTo>
                    <a:pt x="226942" y="28528"/>
                    <a:pt x="226942" y="24681"/>
                    <a:pt x="226942" y="23399"/>
                  </a:cubicBezTo>
                  <a:cubicBezTo>
                    <a:pt x="232070" y="18271"/>
                    <a:pt x="226942" y="11860"/>
                    <a:pt x="229506" y="4167"/>
                  </a:cubicBezTo>
                  <a:cubicBezTo>
                    <a:pt x="232070" y="6731"/>
                    <a:pt x="235917" y="9296"/>
                    <a:pt x="238481" y="11860"/>
                  </a:cubicBezTo>
                  <a:cubicBezTo>
                    <a:pt x="241045" y="8014"/>
                    <a:pt x="242328" y="2885"/>
                    <a:pt x="244892" y="1603"/>
                  </a:cubicBezTo>
                  <a:cubicBezTo>
                    <a:pt x="247456" y="-962"/>
                    <a:pt x="252585" y="321"/>
                    <a:pt x="256431" y="321"/>
                  </a:cubicBezTo>
                  <a:cubicBezTo>
                    <a:pt x="260277" y="8014"/>
                    <a:pt x="261560" y="16988"/>
                    <a:pt x="270535" y="20835"/>
                  </a:cubicBezTo>
                  <a:cubicBezTo>
                    <a:pt x="275663" y="23399"/>
                    <a:pt x="276946" y="31092"/>
                    <a:pt x="275663" y="37503"/>
                  </a:cubicBezTo>
                  <a:cubicBezTo>
                    <a:pt x="275663" y="40067"/>
                    <a:pt x="274381" y="41350"/>
                    <a:pt x="273099" y="43914"/>
                  </a:cubicBezTo>
                  <a:cubicBezTo>
                    <a:pt x="273099" y="43914"/>
                    <a:pt x="274381" y="81096"/>
                    <a:pt x="274381" y="81096"/>
                  </a:cubicBezTo>
                  <a:cubicBezTo>
                    <a:pt x="274381" y="83661"/>
                    <a:pt x="274381" y="87507"/>
                    <a:pt x="274381" y="90071"/>
                  </a:cubicBezTo>
                  <a:cubicBezTo>
                    <a:pt x="273099" y="111868"/>
                    <a:pt x="273099" y="133665"/>
                    <a:pt x="269253" y="154179"/>
                  </a:cubicBezTo>
                  <a:cubicBezTo>
                    <a:pt x="273099" y="164436"/>
                    <a:pt x="271817" y="175976"/>
                    <a:pt x="270535" y="186233"/>
                  </a:cubicBezTo>
                  <a:cubicBezTo>
                    <a:pt x="269253" y="196490"/>
                    <a:pt x="270535" y="205465"/>
                    <a:pt x="270535" y="215722"/>
                  </a:cubicBezTo>
                  <a:cubicBezTo>
                    <a:pt x="270535" y="225980"/>
                    <a:pt x="270535" y="236237"/>
                    <a:pt x="270535" y="247776"/>
                  </a:cubicBezTo>
                  <a:cubicBezTo>
                    <a:pt x="270535" y="250341"/>
                    <a:pt x="269253" y="252905"/>
                    <a:pt x="270535" y="254187"/>
                  </a:cubicBezTo>
                  <a:cubicBezTo>
                    <a:pt x="278228" y="270855"/>
                    <a:pt x="270535" y="287523"/>
                    <a:pt x="267971" y="304191"/>
                  </a:cubicBezTo>
                  <a:cubicBezTo>
                    <a:pt x="265406" y="317013"/>
                    <a:pt x="260277" y="328552"/>
                    <a:pt x="265406" y="342656"/>
                  </a:cubicBezTo>
                  <a:cubicBezTo>
                    <a:pt x="265406" y="343938"/>
                    <a:pt x="266688" y="346502"/>
                    <a:pt x="265406" y="347785"/>
                  </a:cubicBezTo>
                  <a:cubicBezTo>
                    <a:pt x="258995" y="363170"/>
                    <a:pt x="265406" y="377274"/>
                    <a:pt x="273099" y="392660"/>
                  </a:cubicBezTo>
                  <a:cubicBezTo>
                    <a:pt x="269253" y="392660"/>
                    <a:pt x="266688" y="392660"/>
                    <a:pt x="261560" y="393942"/>
                  </a:cubicBezTo>
                  <a:cubicBezTo>
                    <a:pt x="264124" y="401635"/>
                    <a:pt x="273099" y="402917"/>
                    <a:pt x="273099" y="411892"/>
                  </a:cubicBezTo>
                  <a:cubicBezTo>
                    <a:pt x="273099" y="419585"/>
                    <a:pt x="271817" y="424714"/>
                    <a:pt x="264124" y="431125"/>
                  </a:cubicBezTo>
                  <a:cubicBezTo>
                    <a:pt x="270535" y="438818"/>
                    <a:pt x="273099" y="449075"/>
                    <a:pt x="284639" y="454203"/>
                  </a:cubicBezTo>
                  <a:cubicBezTo>
                    <a:pt x="288485" y="456768"/>
                    <a:pt x="291049" y="464461"/>
                    <a:pt x="293614" y="469589"/>
                  </a:cubicBezTo>
                  <a:cubicBezTo>
                    <a:pt x="294896" y="474718"/>
                    <a:pt x="294896" y="481129"/>
                    <a:pt x="294896" y="488822"/>
                  </a:cubicBezTo>
                  <a:cubicBezTo>
                    <a:pt x="282074" y="492668"/>
                    <a:pt x="284639" y="508054"/>
                    <a:pt x="274381" y="514465"/>
                  </a:cubicBezTo>
                  <a:cubicBezTo>
                    <a:pt x="265406" y="520876"/>
                    <a:pt x="258995" y="531133"/>
                    <a:pt x="251303" y="538826"/>
                  </a:cubicBezTo>
                  <a:cubicBezTo>
                    <a:pt x="247456" y="540108"/>
                    <a:pt x="239763" y="531133"/>
                    <a:pt x="238481" y="542672"/>
                  </a:cubicBezTo>
                  <a:cubicBezTo>
                    <a:pt x="243609" y="541390"/>
                    <a:pt x="247456" y="540108"/>
                    <a:pt x="251303" y="538826"/>
                  </a:cubicBezTo>
                  <a:cubicBezTo>
                    <a:pt x="241045" y="549083"/>
                    <a:pt x="229506" y="559340"/>
                    <a:pt x="220531" y="569597"/>
                  </a:cubicBezTo>
                  <a:cubicBezTo>
                    <a:pt x="210274" y="579855"/>
                    <a:pt x="200017" y="591394"/>
                    <a:pt x="191041" y="601651"/>
                  </a:cubicBezTo>
                  <a:cubicBezTo>
                    <a:pt x="184631" y="609344"/>
                    <a:pt x="178220" y="617037"/>
                    <a:pt x="167963" y="619601"/>
                  </a:cubicBezTo>
                  <a:cubicBezTo>
                    <a:pt x="164116" y="619601"/>
                    <a:pt x="161552" y="623448"/>
                    <a:pt x="158988" y="626012"/>
                  </a:cubicBezTo>
                  <a:cubicBezTo>
                    <a:pt x="155141" y="628576"/>
                    <a:pt x="138473" y="632423"/>
                    <a:pt x="132062" y="633705"/>
                  </a:cubicBezTo>
                  <a:cubicBezTo>
                    <a:pt x="126934" y="633705"/>
                    <a:pt x="123087" y="633705"/>
                    <a:pt x="119240" y="636269"/>
                  </a:cubicBezTo>
                  <a:cubicBezTo>
                    <a:pt x="102572" y="643962"/>
                    <a:pt x="83340" y="638834"/>
                    <a:pt x="66672" y="640116"/>
                  </a:cubicBezTo>
                  <a:cubicBezTo>
                    <a:pt x="64108" y="640116"/>
                    <a:pt x="58980" y="640116"/>
                    <a:pt x="57697" y="637552"/>
                  </a:cubicBezTo>
                  <a:cubicBezTo>
                    <a:pt x="51286" y="629859"/>
                    <a:pt x="41029" y="633705"/>
                    <a:pt x="35900" y="627294"/>
                  </a:cubicBezTo>
                  <a:cubicBezTo>
                    <a:pt x="35900" y="623448"/>
                    <a:pt x="35900" y="619601"/>
                    <a:pt x="37183" y="615755"/>
                  </a:cubicBezTo>
                  <a:cubicBezTo>
                    <a:pt x="33336" y="617037"/>
                    <a:pt x="29489" y="620883"/>
                    <a:pt x="26926" y="619601"/>
                  </a:cubicBezTo>
                  <a:cubicBezTo>
                    <a:pt x="20515" y="619601"/>
                    <a:pt x="15386" y="614473"/>
                    <a:pt x="12822" y="608062"/>
                  </a:cubicBezTo>
                  <a:cubicBezTo>
                    <a:pt x="8975" y="600369"/>
                    <a:pt x="7693" y="591394"/>
                    <a:pt x="3846" y="582419"/>
                  </a:cubicBezTo>
                  <a:cubicBezTo>
                    <a:pt x="1283" y="577290"/>
                    <a:pt x="1283" y="572162"/>
                    <a:pt x="0" y="567033"/>
                  </a:cubicBezTo>
                  <a:cubicBezTo>
                    <a:pt x="1283" y="563186"/>
                    <a:pt x="11540" y="568315"/>
                    <a:pt x="8975" y="560622"/>
                  </a:cubicBezTo>
                  <a:cubicBezTo>
                    <a:pt x="7693" y="556776"/>
                    <a:pt x="3846" y="554212"/>
                    <a:pt x="0" y="549083"/>
                  </a:cubicBezTo>
                  <a:cubicBezTo>
                    <a:pt x="7693" y="537543"/>
                    <a:pt x="11540" y="524722"/>
                    <a:pt x="12822" y="510618"/>
                  </a:cubicBezTo>
                  <a:cubicBezTo>
                    <a:pt x="7693" y="501643"/>
                    <a:pt x="15386" y="493950"/>
                    <a:pt x="25643" y="488822"/>
                  </a:cubicBezTo>
                  <a:cubicBezTo>
                    <a:pt x="26926" y="492668"/>
                    <a:pt x="21797" y="497796"/>
                    <a:pt x="25643" y="502925"/>
                  </a:cubicBezTo>
                  <a:cubicBezTo>
                    <a:pt x="33336" y="497796"/>
                    <a:pt x="33336" y="497796"/>
                    <a:pt x="26926" y="491386"/>
                  </a:cubicBezTo>
                  <a:cubicBezTo>
                    <a:pt x="25643" y="490104"/>
                    <a:pt x="25643" y="490104"/>
                    <a:pt x="25643" y="488822"/>
                  </a:cubicBezTo>
                  <a:close/>
                  <a:moveTo>
                    <a:pt x="235917" y="108021"/>
                  </a:moveTo>
                  <a:cubicBezTo>
                    <a:pt x="238481" y="108021"/>
                    <a:pt x="241045" y="109304"/>
                    <a:pt x="246174" y="109304"/>
                  </a:cubicBezTo>
                  <a:cubicBezTo>
                    <a:pt x="243609" y="104175"/>
                    <a:pt x="242328" y="102893"/>
                    <a:pt x="239763" y="97764"/>
                  </a:cubicBezTo>
                  <a:cubicBezTo>
                    <a:pt x="238481" y="104175"/>
                    <a:pt x="237199" y="106739"/>
                    <a:pt x="235917" y="108021"/>
                  </a:cubicBezTo>
                  <a:cubicBezTo>
                    <a:pt x="234634" y="109304"/>
                    <a:pt x="233352" y="109304"/>
                    <a:pt x="232070" y="109304"/>
                  </a:cubicBezTo>
                  <a:cubicBezTo>
                    <a:pt x="232070" y="109304"/>
                    <a:pt x="232070" y="110586"/>
                    <a:pt x="232070" y="110586"/>
                  </a:cubicBezTo>
                  <a:cubicBezTo>
                    <a:pt x="234634" y="110586"/>
                    <a:pt x="234634" y="109304"/>
                    <a:pt x="235917" y="108021"/>
                  </a:cubicBezTo>
                  <a:close/>
                  <a:moveTo>
                    <a:pt x="251303" y="429842"/>
                  </a:moveTo>
                  <a:cubicBezTo>
                    <a:pt x="247456" y="419585"/>
                    <a:pt x="247456" y="419585"/>
                    <a:pt x="241045" y="414456"/>
                  </a:cubicBezTo>
                  <a:cubicBezTo>
                    <a:pt x="234634" y="429842"/>
                    <a:pt x="235917" y="431125"/>
                    <a:pt x="251303" y="429842"/>
                  </a:cubicBezTo>
                  <a:close/>
                  <a:moveTo>
                    <a:pt x="71801" y="474718"/>
                  </a:moveTo>
                  <a:cubicBezTo>
                    <a:pt x="69237" y="469589"/>
                    <a:pt x="67954" y="467025"/>
                    <a:pt x="65390" y="464461"/>
                  </a:cubicBezTo>
                  <a:cubicBezTo>
                    <a:pt x="65390" y="464461"/>
                    <a:pt x="60261" y="465743"/>
                    <a:pt x="60261" y="467025"/>
                  </a:cubicBezTo>
                  <a:cubicBezTo>
                    <a:pt x="57697" y="470872"/>
                    <a:pt x="58980" y="474718"/>
                    <a:pt x="62826" y="476000"/>
                  </a:cubicBezTo>
                  <a:cubicBezTo>
                    <a:pt x="64108" y="477282"/>
                    <a:pt x="66672" y="474718"/>
                    <a:pt x="71801" y="474718"/>
                  </a:cubicBezTo>
                  <a:close/>
                  <a:moveTo>
                    <a:pt x="255149" y="86225"/>
                  </a:moveTo>
                  <a:cubicBezTo>
                    <a:pt x="256431" y="86225"/>
                    <a:pt x="256431" y="87507"/>
                    <a:pt x="257714" y="87507"/>
                  </a:cubicBezTo>
                  <a:cubicBezTo>
                    <a:pt x="258995" y="86225"/>
                    <a:pt x="260277" y="83661"/>
                    <a:pt x="260277" y="82378"/>
                  </a:cubicBezTo>
                  <a:cubicBezTo>
                    <a:pt x="260277" y="81096"/>
                    <a:pt x="260277" y="79814"/>
                    <a:pt x="258995" y="78532"/>
                  </a:cubicBezTo>
                  <a:cubicBezTo>
                    <a:pt x="257714" y="79814"/>
                    <a:pt x="256431" y="79814"/>
                    <a:pt x="256431" y="81096"/>
                  </a:cubicBezTo>
                  <a:cubicBezTo>
                    <a:pt x="255149" y="81096"/>
                    <a:pt x="255149" y="83661"/>
                    <a:pt x="255149" y="86225"/>
                  </a:cubicBezTo>
                  <a:close/>
                  <a:moveTo>
                    <a:pt x="70519" y="497796"/>
                  </a:moveTo>
                  <a:cubicBezTo>
                    <a:pt x="71801" y="497796"/>
                    <a:pt x="74365" y="497796"/>
                    <a:pt x="74365" y="496515"/>
                  </a:cubicBezTo>
                  <a:cubicBezTo>
                    <a:pt x="75647" y="495232"/>
                    <a:pt x="74365" y="493950"/>
                    <a:pt x="74365" y="492668"/>
                  </a:cubicBezTo>
                  <a:cubicBezTo>
                    <a:pt x="73083" y="492668"/>
                    <a:pt x="70519" y="493950"/>
                    <a:pt x="69237" y="493950"/>
                  </a:cubicBezTo>
                  <a:cubicBezTo>
                    <a:pt x="69237" y="495232"/>
                    <a:pt x="70519" y="496515"/>
                    <a:pt x="70519" y="497796"/>
                  </a:cubicBezTo>
                  <a:close/>
                  <a:moveTo>
                    <a:pt x="226942" y="175976"/>
                  </a:moveTo>
                  <a:cubicBezTo>
                    <a:pt x="229506" y="175976"/>
                    <a:pt x="232070" y="175976"/>
                    <a:pt x="232070" y="175976"/>
                  </a:cubicBezTo>
                  <a:cubicBezTo>
                    <a:pt x="232070" y="173411"/>
                    <a:pt x="232070" y="170847"/>
                    <a:pt x="232070" y="168283"/>
                  </a:cubicBezTo>
                  <a:cubicBezTo>
                    <a:pt x="230788" y="168283"/>
                    <a:pt x="228223" y="168283"/>
                    <a:pt x="228223" y="168283"/>
                  </a:cubicBezTo>
                  <a:cubicBezTo>
                    <a:pt x="228223" y="170847"/>
                    <a:pt x="228223" y="173411"/>
                    <a:pt x="226942" y="175976"/>
                  </a:cubicBezTo>
                  <a:close/>
                  <a:moveTo>
                    <a:pt x="257714" y="306755"/>
                  </a:moveTo>
                  <a:cubicBezTo>
                    <a:pt x="256431" y="308038"/>
                    <a:pt x="256431" y="309320"/>
                    <a:pt x="255149" y="310602"/>
                  </a:cubicBezTo>
                  <a:cubicBezTo>
                    <a:pt x="256431" y="310602"/>
                    <a:pt x="257714" y="311884"/>
                    <a:pt x="257714" y="311884"/>
                  </a:cubicBezTo>
                  <a:cubicBezTo>
                    <a:pt x="257714" y="310602"/>
                    <a:pt x="257714" y="309320"/>
                    <a:pt x="257714" y="308038"/>
                  </a:cubicBezTo>
                  <a:cubicBezTo>
                    <a:pt x="258995" y="306755"/>
                    <a:pt x="257714" y="306755"/>
                    <a:pt x="257714" y="306755"/>
                  </a:cubicBezTo>
                  <a:close/>
                  <a:moveTo>
                    <a:pt x="229506" y="325988"/>
                  </a:moveTo>
                  <a:cubicBezTo>
                    <a:pt x="228223" y="324706"/>
                    <a:pt x="228223" y="323424"/>
                    <a:pt x="226942" y="323424"/>
                  </a:cubicBezTo>
                  <a:cubicBezTo>
                    <a:pt x="225660" y="324706"/>
                    <a:pt x="224377" y="325988"/>
                    <a:pt x="224377" y="327270"/>
                  </a:cubicBezTo>
                  <a:cubicBezTo>
                    <a:pt x="224377" y="328552"/>
                    <a:pt x="225660" y="329835"/>
                    <a:pt x="226942" y="331116"/>
                  </a:cubicBezTo>
                  <a:cubicBezTo>
                    <a:pt x="228223" y="327270"/>
                    <a:pt x="228223" y="327270"/>
                    <a:pt x="229506" y="325988"/>
                  </a:cubicBezTo>
                  <a:close/>
                  <a:moveTo>
                    <a:pt x="23079" y="540108"/>
                  </a:moveTo>
                  <a:lnTo>
                    <a:pt x="23079" y="538826"/>
                  </a:lnTo>
                  <a:lnTo>
                    <a:pt x="21797" y="540108"/>
                  </a:lnTo>
                  <a:lnTo>
                    <a:pt x="23079" y="540108"/>
                  </a:lnTo>
                  <a:close/>
                  <a:moveTo>
                    <a:pt x="32054" y="556776"/>
                  </a:moveTo>
                  <a:cubicBezTo>
                    <a:pt x="32054" y="558058"/>
                    <a:pt x="30772" y="559340"/>
                    <a:pt x="30772" y="559340"/>
                  </a:cubicBezTo>
                  <a:cubicBezTo>
                    <a:pt x="30772" y="559340"/>
                    <a:pt x="32054" y="559340"/>
                    <a:pt x="32054" y="558058"/>
                  </a:cubicBezTo>
                  <a:cubicBezTo>
                    <a:pt x="32054" y="558058"/>
                    <a:pt x="32054" y="556776"/>
                    <a:pt x="32054" y="556776"/>
                  </a:cubicBezTo>
                  <a:close/>
                  <a:moveTo>
                    <a:pt x="169245" y="606780"/>
                  </a:moveTo>
                  <a:cubicBezTo>
                    <a:pt x="169245" y="605498"/>
                    <a:pt x="169245" y="605498"/>
                    <a:pt x="167963" y="604216"/>
                  </a:cubicBezTo>
                  <a:cubicBezTo>
                    <a:pt x="167963" y="604216"/>
                    <a:pt x="166680" y="605498"/>
                    <a:pt x="166680" y="605498"/>
                  </a:cubicBezTo>
                  <a:cubicBezTo>
                    <a:pt x="166680" y="606780"/>
                    <a:pt x="167963" y="606780"/>
                    <a:pt x="167963" y="608062"/>
                  </a:cubicBezTo>
                  <a:cubicBezTo>
                    <a:pt x="169245" y="608062"/>
                    <a:pt x="169245" y="606780"/>
                    <a:pt x="169245" y="606780"/>
                  </a:cubicBezTo>
                  <a:close/>
                  <a:moveTo>
                    <a:pt x="230788" y="404199"/>
                  </a:moveTo>
                  <a:cubicBezTo>
                    <a:pt x="230788" y="402917"/>
                    <a:pt x="230788" y="402917"/>
                    <a:pt x="230788" y="401635"/>
                  </a:cubicBezTo>
                  <a:cubicBezTo>
                    <a:pt x="230788" y="401635"/>
                    <a:pt x="229506" y="402917"/>
                    <a:pt x="229506" y="402917"/>
                  </a:cubicBezTo>
                  <a:cubicBezTo>
                    <a:pt x="229506" y="404199"/>
                    <a:pt x="230788" y="404199"/>
                    <a:pt x="230788" y="405482"/>
                  </a:cubicBezTo>
                  <a:cubicBezTo>
                    <a:pt x="229506" y="405482"/>
                    <a:pt x="229506" y="405482"/>
                    <a:pt x="230788" y="404199"/>
                  </a:cubicBezTo>
                  <a:close/>
                  <a:moveTo>
                    <a:pt x="193606" y="409328"/>
                  </a:moveTo>
                  <a:lnTo>
                    <a:pt x="192323" y="408046"/>
                  </a:lnTo>
                  <a:lnTo>
                    <a:pt x="192323" y="409328"/>
                  </a:lnTo>
                  <a:lnTo>
                    <a:pt x="193606" y="409328"/>
                  </a:lnTo>
                  <a:close/>
                  <a:moveTo>
                    <a:pt x="266688" y="119561"/>
                  </a:moveTo>
                  <a:cubicBezTo>
                    <a:pt x="266688" y="118279"/>
                    <a:pt x="266688" y="116997"/>
                    <a:pt x="266688" y="115714"/>
                  </a:cubicBezTo>
                  <a:cubicBezTo>
                    <a:pt x="265406" y="115714"/>
                    <a:pt x="265406" y="115714"/>
                    <a:pt x="265406" y="115714"/>
                  </a:cubicBezTo>
                  <a:cubicBezTo>
                    <a:pt x="265406" y="116997"/>
                    <a:pt x="264124" y="118279"/>
                    <a:pt x="264124" y="119561"/>
                  </a:cubicBezTo>
                  <a:cubicBezTo>
                    <a:pt x="265406" y="119561"/>
                    <a:pt x="265406" y="119561"/>
                    <a:pt x="266688" y="119561"/>
                  </a:cubicBezTo>
                  <a:close/>
                  <a:moveTo>
                    <a:pt x="132062" y="450357"/>
                  </a:moveTo>
                  <a:lnTo>
                    <a:pt x="130780" y="450357"/>
                  </a:lnTo>
                  <a:lnTo>
                    <a:pt x="132062" y="451639"/>
                  </a:lnTo>
                  <a:lnTo>
                    <a:pt x="132062" y="450357"/>
                  </a:lnTo>
                  <a:close/>
                  <a:moveTo>
                    <a:pt x="256431" y="131101"/>
                  </a:moveTo>
                  <a:cubicBezTo>
                    <a:pt x="255149" y="131101"/>
                    <a:pt x="255149" y="131101"/>
                    <a:pt x="253866" y="131101"/>
                  </a:cubicBezTo>
                  <a:cubicBezTo>
                    <a:pt x="253866" y="131101"/>
                    <a:pt x="253866" y="132382"/>
                    <a:pt x="253866" y="132382"/>
                  </a:cubicBezTo>
                  <a:cubicBezTo>
                    <a:pt x="253866" y="132382"/>
                    <a:pt x="255149" y="132382"/>
                    <a:pt x="256431" y="132382"/>
                  </a:cubicBezTo>
                  <a:cubicBezTo>
                    <a:pt x="256431" y="132382"/>
                    <a:pt x="256431" y="132382"/>
                    <a:pt x="256431" y="131101"/>
                  </a:cubicBezTo>
                  <a:close/>
                  <a:moveTo>
                    <a:pt x="42311" y="474718"/>
                  </a:moveTo>
                  <a:lnTo>
                    <a:pt x="42311" y="474718"/>
                  </a:lnTo>
                  <a:lnTo>
                    <a:pt x="42311" y="476000"/>
                  </a:lnTo>
                  <a:lnTo>
                    <a:pt x="42311" y="474718"/>
                  </a:lnTo>
                  <a:close/>
                  <a:moveTo>
                    <a:pt x="229506" y="187515"/>
                  </a:moveTo>
                  <a:cubicBezTo>
                    <a:pt x="229506" y="187515"/>
                    <a:pt x="228223" y="188797"/>
                    <a:pt x="228223" y="188797"/>
                  </a:cubicBezTo>
                  <a:cubicBezTo>
                    <a:pt x="229506" y="188797"/>
                    <a:pt x="229506" y="190079"/>
                    <a:pt x="230788" y="190079"/>
                  </a:cubicBezTo>
                  <a:cubicBezTo>
                    <a:pt x="230788" y="190079"/>
                    <a:pt x="230788" y="188797"/>
                    <a:pt x="230788" y="188797"/>
                  </a:cubicBezTo>
                  <a:cubicBezTo>
                    <a:pt x="230788" y="187515"/>
                    <a:pt x="230788" y="187515"/>
                    <a:pt x="229506" y="187515"/>
                  </a:cubicBezTo>
                  <a:close/>
                  <a:moveTo>
                    <a:pt x="252585" y="183669"/>
                  </a:moveTo>
                  <a:cubicBezTo>
                    <a:pt x="252585" y="183669"/>
                    <a:pt x="252585" y="182387"/>
                    <a:pt x="252585" y="182387"/>
                  </a:cubicBezTo>
                  <a:cubicBezTo>
                    <a:pt x="252585" y="182387"/>
                    <a:pt x="251303" y="182387"/>
                    <a:pt x="251303" y="182387"/>
                  </a:cubicBezTo>
                  <a:cubicBezTo>
                    <a:pt x="251303" y="182387"/>
                    <a:pt x="251303" y="183669"/>
                    <a:pt x="251303" y="183669"/>
                  </a:cubicBezTo>
                  <a:cubicBezTo>
                    <a:pt x="251303" y="183669"/>
                    <a:pt x="251303" y="183669"/>
                    <a:pt x="252585" y="183669"/>
                  </a:cubicBezTo>
                  <a:close/>
                  <a:moveTo>
                    <a:pt x="48722" y="504207"/>
                  </a:moveTo>
                  <a:lnTo>
                    <a:pt x="50004" y="505489"/>
                  </a:lnTo>
                  <a:lnTo>
                    <a:pt x="51286" y="504207"/>
                  </a:lnTo>
                  <a:lnTo>
                    <a:pt x="48722" y="504207"/>
                  </a:lnTo>
                  <a:close/>
                </a:path>
              </a:pathLst>
            </a:custGeom>
            <a:solidFill>
              <a:srgbClr val="CC9213"/>
            </a:solidFill>
            <a:ln w="128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汉仪旗黑-50S" panose="00020600040101010101" pitchFamily="18" charset="-122"/>
                <a:ea typeface="汉仪旗黑-50S" panose="00020600040101010101" pitchFamily="18" charset="-122"/>
              </a:endParaRPr>
            </a:p>
          </p:txBody>
        </p:sp>
        <p:sp>
          <p:nvSpPr>
            <p:cNvPr id="199" name="任意多边形: 形状 198"/>
            <p:cNvSpPr/>
            <p:nvPr/>
          </p:nvSpPr>
          <p:spPr>
            <a:xfrm>
              <a:off x="7588851" y="839792"/>
              <a:ext cx="628219" cy="775868"/>
            </a:xfrm>
            <a:custGeom>
              <a:avLst/>
              <a:gdLst>
                <a:gd name="connsiteX0" fmla="*/ 624168 w 628219"/>
                <a:gd name="connsiteY0" fmla="*/ 606459 h 775868"/>
                <a:gd name="connsiteX1" fmla="*/ 628014 w 628219"/>
                <a:gd name="connsiteY1" fmla="*/ 594920 h 775868"/>
                <a:gd name="connsiteX2" fmla="*/ 625450 w 628219"/>
                <a:gd name="connsiteY2" fmla="*/ 571841 h 775868"/>
                <a:gd name="connsiteX3" fmla="*/ 626732 w 628219"/>
                <a:gd name="connsiteY3" fmla="*/ 561584 h 775868"/>
                <a:gd name="connsiteX4" fmla="*/ 620321 w 628219"/>
                <a:gd name="connsiteY4" fmla="*/ 552608 h 775868"/>
                <a:gd name="connsiteX5" fmla="*/ 621603 w 628219"/>
                <a:gd name="connsiteY5" fmla="*/ 523119 h 775868"/>
                <a:gd name="connsiteX6" fmla="*/ 624168 w 628219"/>
                <a:gd name="connsiteY6" fmla="*/ 505169 h 775868"/>
                <a:gd name="connsiteX7" fmla="*/ 615192 w 628219"/>
                <a:gd name="connsiteY7" fmla="*/ 487219 h 775868"/>
                <a:gd name="connsiteX8" fmla="*/ 613910 w 628219"/>
                <a:gd name="connsiteY8" fmla="*/ 478244 h 775868"/>
                <a:gd name="connsiteX9" fmla="*/ 620321 w 628219"/>
                <a:gd name="connsiteY9" fmla="*/ 442343 h 775868"/>
                <a:gd name="connsiteX10" fmla="*/ 611346 w 628219"/>
                <a:gd name="connsiteY10" fmla="*/ 425675 h 775868"/>
                <a:gd name="connsiteX11" fmla="*/ 617757 w 628219"/>
                <a:gd name="connsiteY11" fmla="*/ 415418 h 775868"/>
                <a:gd name="connsiteX12" fmla="*/ 608782 w 628219"/>
                <a:gd name="connsiteY12" fmla="*/ 376953 h 775868"/>
                <a:gd name="connsiteX13" fmla="*/ 606218 w 628219"/>
                <a:gd name="connsiteY13" fmla="*/ 352593 h 775868"/>
                <a:gd name="connsiteX14" fmla="*/ 610064 w 628219"/>
                <a:gd name="connsiteY14" fmla="*/ 292331 h 775868"/>
                <a:gd name="connsiteX15" fmla="*/ 608782 w 628219"/>
                <a:gd name="connsiteY15" fmla="*/ 288485 h 775868"/>
                <a:gd name="connsiteX16" fmla="*/ 606218 w 628219"/>
                <a:gd name="connsiteY16" fmla="*/ 273099 h 775868"/>
                <a:gd name="connsiteX17" fmla="*/ 606218 w 628219"/>
                <a:gd name="connsiteY17" fmla="*/ 255149 h 775868"/>
                <a:gd name="connsiteX18" fmla="*/ 604935 w 628219"/>
                <a:gd name="connsiteY18" fmla="*/ 228223 h 775868"/>
                <a:gd name="connsiteX19" fmla="*/ 607499 w 628219"/>
                <a:gd name="connsiteY19" fmla="*/ 217966 h 775868"/>
                <a:gd name="connsiteX20" fmla="*/ 606218 w 628219"/>
                <a:gd name="connsiteY20" fmla="*/ 207709 h 775868"/>
                <a:gd name="connsiteX21" fmla="*/ 603653 w 628219"/>
                <a:gd name="connsiteY21" fmla="*/ 203863 h 775868"/>
                <a:gd name="connsiteX22" fmla="*/ 603653 w 628219"/>
                <a:gd name="connsiteY22" fmla="*/ 157705 h 775868"/>
                <a:gd name="connsiteX23" fmla="*/ 603653 w 628219"/>
                <a:gd name="connsiteY23" fmla="*/ 148730 h 775868"/>
                <a:gd name="connsiteX24" fmla="*/ 594678 w 628219"/>
                <a:gd name="connsiteY24" fmla="*/ 97443 h 775868"/>
                <a:gd name="connsiteX25" fmla="*/ 589549 w 628219"/>
                <a:gd name="connsiteY25" fmla="*/ 105136 h 775868"/>
                <a:gd name="connsiteX26" fmla="*/ 580575 w 628219"/>
                <a:gd name="connsiteY26" fmla="*/ 88469 h 775868"/>
                <a:gd name="connsiteX27" fmla="*/ 592114 w 628219"/>
                <a:gd name="connsiteY27" fmla="*/ 80776 h 775868"/>
                <a:gd name="connsiteX28" fmla="*/ 585703 w 628219"/>
                <a:gd name="connsiteY28" fmla="*/ 65390 h 775868"/>
                <a:gd name="connsiteX29" fmla="*/ 585703 w 628219"/>
                <a:gd name="connsiteY29" fmla="*/ 65390 h 775868"/>
                <a:gd name="connsiteX30" fmla="*/ 585703 w 628219"/>
                <a:gd name="connsiteY30" fmla="*/ 65390 h 775868"/>
                <a:gd name="connsiteX31" fmla="*/ 583139 w 628219"/>
                <a:gd name="connsiteY31" fmla="*/ 58979 h 775868"/>
                <a:gd name="connsiteX32" fmla="*/ 583139 w 628219"/>
                <a:gd name="connsiteY32" fmla="*/ 55133 h 775868"/>
                <a:gd name="connsiteX33" fmla="*/ 586985 w 628219"/>
                <a:gd name="connsiteY33" fmla="*/ 58979 h 775868"/>
                <a:gd name="connsiteX34" fmla="*/ 585703 w 628219"/>
                <a:gd name="connsiteY34" fmla="*/ 65390 h 775868"/>
                <a:gd name="connsiteX35" fmla="*/ 585703 w 628219"/>
                <a:gd name="connsiteY35" fmla="*/ 65390 h 775868"/>
                <a:gd name="connsiteX36" fmla="*/ 585703 w 628219"/>
                <a:gd name="connsiteY36" fmla="*/ 65390 h 775868"/>
                <a:gd name="connsiteX37" fmla="*/ 592114 w 628219"/>
                <a:gd name="connsiteY37" fmla="*/ 60261 h 775868"/>
                <a:gd name="connsiteX38" fmla="*/ 590832 w 628219"/>
                <a:gd name="connsiteY38" fmla="*/ 51286 h 775868"/>
                <a:gd name="connsiteX39" fmla="*/ 571599 w 628219"/>
                <a:gd name="connsiteY39" fmla="*/ 33336 h 775868"/>
                <a:gd name="connsiteX40" fmla="*/ 519031 w 628219"/>
                <a:gd name="connsiteY40" fmla="*/ 19232 h 775868"/>
                <a:gd name="connsiteX41" fmla="*/ 494670 w 628219"/>
                <a:gd name="connsiteY41" fmla="*/ 17950 h 775868"/>
                <a:gd name="connsiteX42" fmla="*/ 466462 w 628219"/>
                <a:gd name="connsiteY42" fmla="*/ 12822 h 775868"/>
                <a:gd name="connsiteX43" fmla="*/ 379276 w 628219"/>
                <a:gd name="connsiteY43" fmla="*/ 10257 h 775868"/>
                <a:gd name="connsiteX44" fmla="*/ 339529 w 628219"/>
                <a:gd name="connsiteY44" fmla="*/ 11539 h 775868"/>
                <a:gd name="connsiteX45" fmla="*/ 266447 w 628219"/>
                <a:gd name="connsiteY45" fmla="*/ 11539 h 775868"/>
                <a:gd name="connsiteX46" fmla="*/ 252343 w 628219"/>
                <a:gd name="connsiteY46" fmla="*/ 26925 h 775868"/>
                <a:gd name="connsiteX47" fmla="*/ 251061 w 628219"/>
                <a:gd name="connsiteY47" fmla="*/ 25643 h 775868"/>
                <a:gd name="connsiteX48" fmla="*/ 244650 w 628219"/>
                <a:gd name="connsiteY48" fmla="*/ 17950 h 775868"/>
                <a:gd name="connsiteX49" fmla="*/ 234393 w 628219"/>
                <a:gd name="connsiteY49" fmla="*/ 17950 h 775868"/>
                <a:gd name="connsiteX50" fmla="*/ 226700 w 628219"/>
                <a:gd name="connsiteY50" fmla="*/ 14103 h 775868"/>
                <a:gd name="connsiteX51" fmla="*/ 199774 w 628219"/>
                <a:gd name="connsiteY51" fmla="*/ 10257 h 775868"/>
                <a:gd name="connsiteX52" fmla="*/ 185671 w 628219"/>
                <a:gd name="connsiteY52" fmla="*/ 10257 h 775868"/>
                <a:gd name="connsiteX53" fmla="*/ 156181 w 628219"/>
                <a:gd name="connsiteY53" fmla="*/ 10257 h 775868"/>
                <a:gd name="connsiteX54" fmla="*/ 129256 w 628219"/>
                <a:gd name="connsiteY54" fmla="*/ 1282 h 775868"/>
                <a:gd name="connsiteX55" fmla="*/ 121563 w 628219"/>
                <a:gd name="connsiteY55" fmla="*/ 0 h 775868"/>
                <a:gd name="connsiteX56" fmla="*/ 111306 w 628219"/>
                <a:gd name="connsiteY56" fmla="*/ 14103 h 775868"/>
                <a:gd name="connsiteX57" fmla="*/ 113870 w 628219"/>
                <a:gd name="connsiteY57" fmla="*/ 41029 h 775868"/>
                <a:gd name="connsiteX58" fmla="*/ 126691 w 628219"/>
                <a:gd name="connsiteY58" fmla="*/ 75647 h 775868"/>
                <a:gd name="connsiteX59" fmla="*/ 126691 w 628219"/>
                <a:gd name="connsiteY59" fmla="*/ 79493 h 775868"/>
                <a:gd name="connsiteX60" fmla="*/ 126691 w 628219"/>
                <a:gd name="connsiteY60" fmla="*/ 101290 h 775868"/>
                <a:gd name="connsiteX61" fmla="*/ 135667 w 628219"/>
                <a:gd name="connsiteY61" fmla="*/ 116676 h 775868"/>
                <a:gd name="connsiteX62" fmla="*/ 143360 w 628219"/>
                <a:gd name="connsiteY62" fmla="*/ 120522 h 775868"/>
                <a:gd name="connsiteX63" fmla="*/ 136949 w 628219"/>
                <a:gd name="connsiteY63" fmla="*/ 135908 h 775868"/>
                <a:gd name="connsiteX64" fmla="*/ 127974 w 628219"/>
                <a:gd name="connsiteY64" fmla="*/ 157705 h 775868"/>
                <a:gd name="connsiteX65" fmla="*/ 135667 w 628219"/>
                <a:gd name="connsiteY65" fmla="*/ 188477 h 775868"/>
                <a:gd name="connsiteX66" fmla="*/ 136949 w 628219"/>
                <a:gd name="connsiteY66" fmla="*/ 203863 h 775868"/>
                <a:gd name="connsiteX67" fmla="*/ 138231 w 628219"/>
                <a:gd name="connsiteY67" fmla="*/ 216684 h 775868"/>
                <a:gd name="connsiteX68" fmla="*/ 152335 w 628219"/>
                <a:gd name="connsiteY68" fmla="*/ 232070 h 775868"/>
                <a:gd name="connsiteX69" fmla="*/ 147206 w 628219"/>
                <a:gd name="connsiteY69" fmla="*/ 207709 h 775868"/>
                <a:gd name="connsiteX70" fmla="*/ 152335 w 628219"/>
                <a:gd name="connsiteY70" fmla="*/ 214120 h 775868"/>
                <a:gd name="connsiteX71" fmla="*/ 152335 w 628219"/>
                <a:gd name="connsiteY71" fmla="*/ 232070 h 775868"/>
                <a:gd name="connsiteX72" fmla="*/ 140795 w 628219"/>
                <a:gd name="connsiteY72" fmla="*/ 244891 h 775868"/>
                <a:gd name="connsiteX73" fmla="*/ 147206 w 628219"/>
                <a:gd name="connsiteY73" fmla="*/ 255149 h 775868"/>
                <a:gd name="connsiteX74" fmla="*/ 139513 w 628219"/>
                <a:gd name="connsiteY74" fmla="*/ 256431 h 775868"/>
                <a:gd name="connsiteX75" fmla="*/ 139513 w 628219"/>
                <a:gd name="connsiteY75" fmla="*/ 267970 h 775868"/>
                <a:gd name="connsiteX76" fmla="*/ 144642 w 628219"/>
                <a:gd name="connsiteY76" fmla="*/ 279510 h 775868"/>
                <a:gd name="connsiteX77" fmla="*/ 144642 w 628219"/>
                <a:gd name="connsiteY77" fmla="*/ 283356 h 775868"/>
                <a:gd name="connsiteX78" fmla="*/ 142077 w 628219"/>
                <a:gd name="connsiteY78" fmla="*/ 307717 h 775868"/>
                <a:gd name="connsiteX79" fmla="*/ 144642 w 628219"/>
                <a:gd name="connsiteY79" fmla="*/ 325667 h 775868"/>
                <a:gd name="connsiteX80" fmla="*/ 152335 w 628219"/>
                <a:gd name="connsiteY80" fmla="*/ 353874 h 775868"/>
                <a:gd name="connsiteX81" fmla="*/ 148488 w 628219"/>
                <a:gd name="connsiteY81" fmla="*/ 362850 h 775868"/>
                <a:gd name="connsiteX82" fmla="*/ 151053 w 628219"/>
                <a:gd name="connsiteY82" fmla="*/ 375671 h 775868"/>
                <a:gd name="connsiteX83" fmla="*/ 148488 w 628219"/>
                <a:gd name="connsiteY83" fmla="*/ 391057 h 775868"/>
                <a:gd name="connsiteX84" fmla="*/ 151053 w 628219"/>
                <a:gd name="connsiteY84" fmla="*/ 412854 h 775868"/>
                <a:gd name="connsiteX85" fmla="*/ 124127 w 628219"/>
                <a:gd name="connsiteY85" fmla="*/ 425675 h 775868"/>
                <a:gd name="connsiteX86" fmla="*/ 118999 w 628219"/>
                <a:gd name="connsiteY86" fmla="*/ 426957 h 775868"/>
                <a:gd name="connsiteX87" fmla="*/ 103613 w 628219"/>
                <a:gd name="connsiteY87" fmla="*/ 429522 h 775868"/>
                <a:gd name="connsiteX88" fmla="*/ 79252 w 628219"/>
                <a:gd name="connsiteY88" fmla="*/ 447472 h 775868"/>
                <a:gd name="connsiteX89" fmla="*/ 60020 w 628219"/>
                <a:gd name="connsiteY89" fmla="*/ 464140 h 775868"/>
                <a:gd name="connsiteX90" fmla="*/ 42070 w 628219"/>
                <a:gd name="connsiteY90" fmla="*/ 498758 h 775868"/>
                <a:gd name="connsiteX91" fmla="*/ 33094 w 628219"/>
                <a:gd name="connsiteY91" fmla="*/ 509015 h 775868"/>
                <a:gd name="connsiteX92" fmla="*/ 13862 w 628219"/>
                <a:gd name="connsiteY92" fmla="*/ 539787 h 775868"/>
                <a:gd name="connsiteX93" fmla="*/ 6169 w 628219"/>
                <a:gd name="connsiteY93" fmla="*/ 580816 h 775868"/>
                <a:gd name="connsiteX94" fmla="*/ 3605 w 628219"/>
                <a:gd name="connsiteY94" fmla="*/ 596202 h 775868"/>
                <a:gd name="connsiteX95" fmla="*/ 2323 w 628219"/>
                <a:gd name="connsiteY95" fmla="*/ 639795 h 775868"/>
                <a:gd name="connsiteX96" fmla="*/ 24119 w 628219"/>
                <a:gd name="connsiteY96" fmla="*/ 682106 h 775868"/>
                <a:gd name="connsiteX97" fmla="*/ 67713 w 628219"/>
                <a:gd name="connsiteY97" fmla="*/ 688517 h 775868"/>
                <a:gd name="connsiteX98" fmla="*/ 74123 w 628219"/>
                <a:gd name="connsiteY98" fmla="*/ 680824 h 775868"/>
                <a:gd name="connsiteX99" fmla="*/ 83098 w 628219"/>
                <a:gd name="connsiteY99" fmla="*/ 685953 h 775868"/>
                <a:gd name="connsiteX100" fmla="*/ 107459 w 628219"/>
                <a:gd name="connsiteY100" fmla="*/ 673131 h 775868"/>
                <a:gd name="connsiteX101" fmla="*/ 118999 w 628219"/>
                <a:gd name="connsiteY101" fmla="*/ 664156 h 775868"/>
                <a:gd name="connsiteX102" fmla="*/ 118999 w 628219"/>
                <a:gd name="connsiteY102" fmla="*/ 662874 h 775868"/>
                <a:gd name="connsiteX103" fmla="*/ 116434 w 628219"/>
                <a:gd name="connsiteY103" fmla="*/ 661592 h 775868"/>
                <a:gd name="connsiteX104" fmla="*/ 116434 w 628219"/>
                <a:gd name="connsiteY104" fmla="*/ 657745 h 775868"/>
                <a:gd name="connsiteX105" fmla="*/ 117717 w 628219"/>
                <a:gd name="connsiteY105" fmla="*/ 659028 h 775868"/>
                <a:gd name="connsiteX106" fmla="*/ 118999 w 628219"/>
                <a:gd name="connsiteY106" fmla="*/ 661592 h 775868"/>
                <a:gd name="connsiteX107" fmla="*/ 120281 w 628219"/>
                <a:gd name="connsiteY107" fmla="*/ 661592 h 775868"/>
                <a:gd name="connsiteX108" fmla="*/ 118999 w 628219"/>
                <a:gd name="connsiteY108" fmla="*/ 661592 h 775868"/>
                <a:gd name="connsiteX109" fmla="*/ 142077 w 628219"/>
                <a:gd name="connsiteY109" fmla="*/ 637231 h 775868"/>
                <a:gd name="connsiteX110" fmla="*/ 144642 w 628219"/>
                <a:gd name="connsiteY110" fmla="*/ 633384 h 775868"/>
                <a:gd name="connsiteX111" fmla="*/ 174131 w 628219"/>
                <a:gd name="connsiteY111" fmla="*/ 605177 h 775868"/>
                <a:gd name="connsiteX112" fmla="*/ 185671 w 628219"/>
                <a:gd name="connsiteY112" fmla="*/ 588509 h 775868"/>
                <a:gd name="connsiteX113" fmla="*/ 204903 w 628219"/>
                <a:gd name="connsiteY113" fmla="*/ 562866 h 775868"/>
                <a:gd name="connsiteX114" fmla="*/ 216442 w 628219"/>
                <a:gd name="connsiteY114" fmla="*/ 542351 h 775868"/>
                <a:gd name="connsiteX115" fmla="*/ 240803 w 628219"/>
                <a:gd name="connsiteY115" fmla="*/ 493630 h 775868"/>
                <a:gd name="connsiteX116" fmla="*/ 216442 w 628219"/>
                <a:gd name="connsiteY116" fmla="*/ 457729 h 775868"/>
                <a:gd name="connsiteX117" fmla="*/ 211314 w 628219"/>
                <a:gd name="connsiteY117" fmla="*/ 434650 h 775868"/>
                <a:gd name="connsiteX118" fmla="*/ 207467 w 628219"/>
                <a:gd name="connsiteY118" fmla="*/ 406443 h 775868"/>
                <a:gd name="connsiteX119" fmla="*/ 210031 w 628219"/>
                <a:gd name="connsiteY119" fmla="*/ 398750 h 775868"/>
                <a:gd name="connsiteX120" fmla="*/ 199774 w 628219"/>
                <a:gd name="connsiteY120" fmla="*/ 382082 h 775868"/>
                <a:gd name="connsiteX121" fmla="*/ 194646 w 628219"/>
                <a:gd name="connsiteY121" fmla="*/ 365414 h 775868"/>
                <a:gd name="connsiteX122" fmla="*/ 198492 w 628219"/>
                <a:gd name="connsiteY122" fmla="*/ 356439 h 775868"/>
                <a:gd name="connsiteX123" fmla="*/ 195928 w 628219"/>
                <a:gd name="connsiteY123" fmla="*/ 328231 h 775868"/>
                <a:gd name="connsiteX124" fmla="*/ 189517 w 628219"/>
                <a:gd name="connsiteY124" fmla="*/ 300024 h 775868"/>
                <a:gd name="connsiteX125" fmla="*/ 185671 w 628219"/>
                <a:gd name="connsiteY125" fmla="*/ 284638 h 775868"/>
                <a:gd name="connsiteX126" fmla="*/ 185671 w 628219"/>
                <a:gd name="connsiteY126" fmla="*/ 239763 h 775868"/>
                <a:gd name="connsiteX127" fmla="*/ 177978 w 628219"/>
                <a:gd name="connsiteY127" fmla="*/ 206427 h 775868"/>
                <a:gd name="connsiteX128" fmla="*/ 174131 w 628219"/>
                <a:gd name="connsiteY128" fmla="*/ 170526 h 775868"/>
                <a:gd name="connsiteX129" fmla="*/ 172849 w 628219"/>
                <a:gd name="connsiteY129" fmla="*/ 165398 h 775868"/>
                <a:gd name="connsiteX130" fmla="*/ 166438 w 628219"/>
                <a:gd name="connsiteY130" fmla="*/ 121805 h 775868"/>
                <a:gd name="connsiteX131" fmla="*/ 156181 w 628219"/>
                <a:gd name="connsiteY131" fmla="*/ 76929 h 775868"/>
                <a:gd name="connsiteX132" fmla="*/ 154899 w 628219"/>
                <a:gd name="connsiteY132" fmla="*/ 47439 h 775868"/>
                <a:gd name="connsiteX133" fmla="*/ 185671 w 628219"/>
                <a:gd name="connsiteY133" fmla="*/ 47439 h 775868"/>
                <a:gd name="connsiteX134" fmla="*/ 219007 w 628219"/>
                <a:gd name="connsiteY134" fmla="*/ 43593 h 775868"/>
                <a:gd name="connsiteX135" fmla="*/ 224135 w 628219"/>
                <a:gd name="connsiteY135" fmla="*/ 52568 h 775868"/>
                <a:gd name="connsiteX136" fmla="*/ 310040 w 628219"/>
                <a:gd name="connsiteY136" fmla="*/ 58979 h 775868"/>
                <a:gd name="connsiteX137" fmla="*/ 367737 w 628219"/>
                <a:gd name="connsiteY137" fmla="*/ 60261 h 775868"/>
                <a:gd name="connsiteX138" fmla="*/ 374148 w 628219"/>
                <a:gd name="connsiteY138" fmla="*/ 60261 h 775868"/>
                <a:gd name="connsiteX139" fmla="*/ 415176 w 628219"/>
                <a:gd name="connsiteY139" fmla="*/ 58979 h 775868"/>
                <a:gd name="connsiteX140" fmla="*/ 442102 w 628219"/>
                <a:gd name="connsiteY140" fmla="*/ 57697 h 775868"/>
                <a:gd name="connsiteX141" fmla="*/ 451077 w 628219"/>
                <a:gd name="connsiteY141" fmla="*/ 57697 h 775868"/>
                <a:gd name="connsiteX142" fmla="*/ 478002 w 628219"/>
                <a:gd name="connsiteY142" fmla="*/ 60261 h 775868"/>
                <a:gd name="connsiteX143" fmla="*/ 506209 w 628219"/>
                <a:gd name="connsiteY143" fmla="*/ 61543 h 775868"/>
                <a:gd name="connsiteX144" fmla="*/ 528006 w 628219"/>
                <a:gd name="connsiteY144" fmla="*/ 67954 h 775868"/>
                <a:gd name="connsiteX145" fmla="*/ 536981 w 628219"/>
                <a:gd name="connsiteY145" fmla="*/ 75647 h 775868"/>
                <a:gd name="connsiteX146" fmla="*/ 534417 w 628219"/>
                <a:gd name="connsiteY146" fmla="*/ 83340 h 775868"/>
                <a:gd name="connsiteX147" fmla="*/ 531852 w 628219"/>
                <a:gd name="connsiteY147" fmla="*/ 96162 h 775868"/>
                <a:gd name="connsiteX148" fmla="*/ 535699 w 628219"/>
                <a:gd name="connsiteY148" fmla="*/ 123087 h 775868"/>
                <a:gd name="connsiteX149" fmla="*/ 540828 w 628219"/>
                <a:gd name="connsiteY149" fmla="*/ 147448 h 775868"/>
                <a:gd name="connsiteX150" fmla="*/ 542110 w 628219"/>
                <a:gd name="connsiteY150" fmla="*/ 162833 h 775868"/>
                <a:gd name="connsiteX151" fmla="*/ 545956 w 628219"/>
                <a:gd name="connsiteY151" fmla="*/ 198734 h 775868"/>
                <a:gd name="connsiteX152" fmla="*/ 545956 w 628219"/>
                <a:gd name="connsiteY152" fmla="*/ 200016 h 775868"/>
                <a:gd name="connsiteX153" fmla="*/ 545956 w 628219"/>
                <a:gd name="connsiteY153" fmla="*/ 201298 h 775868"/>
                <a:gd name="connsiteX154" fmla="*/ 544674 w 628219"/>
                <a:gd name="connsiteY154" fmla="*/ 202580 h 775868"/>
                <a:gd name="connsiteX155" fmla="*/ 545956 w 628219"/>
                <a:gd name="connsiteY155" fmla="*/ 200016 h 775868"/>
                <a:gd name="connsiteX156" fmla="*/ 545956 w 628219"/>
                <a:gd name="connsiteY156" fmla="*/ 198734 h 775868"/>
                <a:gd name="connsiteX157" fmla="*/ 542110 w 628219"/>
                <a:gd name="connsiteY157" fmla="*/ 241045 h 775868"/>
                <a:gd name="connsiteX158" fmla="*/ 545956 w 628219"/>
                <a:gd name="connsiteY158" fmla="*/ 278227 h 775868"/>
                <a:gd name="connsiteX159" fmla="*/ 545956 w 628219"/>
                <a:gd name="connsiteY159" fmla="*/ 298742 h 775868"/>
                <a:gd name="connsiteX160" fmla="*/ 547238 w 628219"/>
                <a:gd name="connsiteY160" fmla="*/ 323103 h 775868"/>
                <a:gd name="connsiteX161" fmla="*/ 547238 w 628219"/>
                <a:gd name="connsiteY161" fmla="*/ 346182 h 775868"/>
                <a:gd name="connsiteX162" fmla="*/ 548521 w 628219"/>
                <a:gd name="connsiteY162" fmla="*/ 348746 h 775868"/>
                <a:gd name="connsiteX163" fmla="*/ 547238 w 628219"/>
                <a:gd name="connsiteY163" fmla="*/ 370543 h 775868"/>
                <a:gd name="connsiteX164" fmla="*/ 545956 w 628219"/>
                <a:gd name="connsiteY164" fmla="*/ 385928 h 775868"/>
                <a:gd name="connsiteX165" fmla="*/ 549803 w 628219"/>
                <a:gd name="connsiteY165" fmla="*/ 503887 h 775868"/>
                <a:gd name="connsiteX166" fmla="*/ 545956 w 628219"/>
                <a:gd name="connsiteY166" fmla="*/ 542351 h 775868"/>
                <a:gd name="connsiteX167" fmla="*/ 475438 w 628219"/>
                <a:gd name="connsiteY167" fmla="*/ 562866 h 775868"/>
                <a:gd name="connsiteX168" fmla="*/ 453641 w 628219"/>
                <a:gd name="connsiteY168" fmla="*/ 583380 h 775868"/>
                <a:gd name="connsiteX169" fmla="*/ 452359 w 628219"/>
                <a:gd name="connsiteY169" fmla="*/ 585945 h 775868"/>
                <a:gd name="connsiteX170" fmla="*/ 453641 w 628219"/>
                <a:gd name="connsiteY170" fmla="*/ 583380 h 775868"/>
                <a:gd name="connsiteX171" fmla="*/ 440819 w 628219"/>
                <a:gd name="connsiteY171" fmla="*/ 596202 h 775868"/>
                <a:gd name="connsiteX172" fmla="*/ 427998 w 628219"/>
                <a:gd name="connsiteY172" fmla="*/ 632102 h 775868"/>
                <a:gd name="connsiteX173" fmla="*/ 426716 w 628219"/>
                <a:gd name="connsiteY173" fmla="*/ 637231 h 775868"/>
                <a:gd name="connsiteX174" fmla="*/ 404919 w 628219"/>
                <a:gd name="connsiteY174" fmla="*/ 656463 h 775868"/>
                <a:gd name="connsiteX175" fmla="*/ 404919 w 628219"/>
                <a:gd name="connsiteY175" fmla="*/ 674413 h 775868"/>
                <a:gd name="connsiteX176" fmla="*/ 402355 w 628219"/>
                <a:gd name="connsiteY176" fmla="*/ 687235 h 775868"/>
                <a:gd name="connsiteX177" fmla="*/ 401073 w 628219"/>
                <a:gd name="connsiteY177" fmla="*/ 730828 h 775868"/>
                <a:gd name="connsiteX178" fmla="*/ 401073 w 628219"/>
                <a:gd name="connsiteY178" fmla="*/ 735957 h 775868"/>
                <a:gd name="connsiteX179" fmla="*/ 415176 w 628219"/>
                <a:gd name="connsiteY179" fmla="*/ 747496 h 775868"/>
                <a:gd name="connsiteX180" fmla="*/ 422869 w 628219"/>
                <a:gd name="connsiteY180" fmla="*/ 759035 h 775868"/>
                <a:gd name="connsiteX181" fmla="*/ 454923 w 628219"/>
                <a:gd name="connsiteY181" fmla="*/ 775704 h 775868"/>
                <a:gd name="connsiteX182" fmla="*/ 508774 w 628219"/>
                <a:gd name="connsiteY182" fmla="*/ 764164 h 775868"/>
                <a:gd name="connsiteX183" fmla="*/ 526724 w 628219"/>
                <a:gd name="connsiteY183" fmla="*/ 751342 h 775868"/>
                <a:gd name="connsiteX184" fmla="*/ 529288 w 628219"/>
                <a:gd name="connsiteY184" fmla="*/ 741085 h 775868"/>
                <a:gd name="connsiteX185" fmla="*/ 539545 w 628219"/>
                <a:gd name="connsiteY185" fmla="*/ 742368 h 775868"/>
                <a:gd name="connsiteX186" fmla="*/ 542110 w 628219"/>
                <a:gd name="connsiteY186" fmla="*/ 741085 h 775868"/>
                <a:gd name="connsiteX187" fmla="*/ 554931 w 628219"/>
                <a:gd name="connsiteY187" fmla="*/ 726982 h 775868"/>
                <a:gd name="connsiteX188" fmla="*/ 556213 w 628219"/>
                <a:gd name="connsiteY188" fmla="*/ 711596 h 775868"/>
                <a:gd name="connsiteX189" fmla="*/ 566471 w 628219"/>
                <a:gd name="connsiteY189" fmla="*/ 707749 h 775868"/>
                <a:gd name="connsiteX190" fmla="*/ 585703 w 628219"/>
                <a:gd name="connsiteY190" fmla="*/ 685953 h 775868"/>
                <a:gd name="connsiteX191" fmla="*/ 608782 w 628219"/>
                <a:gd name="connsiteY191" fmla="*/ 637231 h 775868"/>
                <a:gd name="connsiteX192" fmla="*/ 613910 w 628219"/>
                <a:gd name="connsiteY192" fmla="*/ 629538 h 775868"/>
                <a:gd name="connsiteX193" fmla="*/ 624168 w 628219"/>
                <a:gd name="connsiteY193" fmla="*/ 617998 h 775868"/>
                <a:gd name="connsiteX194" fmla="*/ 624168 w 628219"/>
                <a:gd name="connsiteY194" fmla="*/ 606459 h 775868"/>
                <a:gd name="connsiteX195" fmla="*/ 615192 w 628219"/>
                <a:gd name="connsiteY195" fmla="*/ 447472 h 775868"/>
                <a:gd name="connsiteX196" fmla="*/ 616475 w 628219"/>
                <a:gd name="connsiteY196" fmla="*/ 448754 h 775868"/>
                <a:gd name="connsiteX197" fmla="*/ 616475 w 628219"/>
                <a:gd name="connsiteY197" fmla="*/ 451318 h 775868"/>
                <a:gd name="connsiteX198" fmla="*/ 613910 w 628219"/>
                <a:gd name="connsiteY198" fmla="*/ 451318 h 775868"/>
                <a:gd name="connsiteX199" fmla="*/ 615192 w 628219"/>
                <a:gd name="connsiteY199" fmla="*/ 447472 h 775868"/>
                <a:gd name="connsiteX200" fmla="*/ 124127 w 628219"/>
                <a:gd name="connsiteY200" fmla="*/ 29489 h 775868"/>
                <a:gd name="connsiteX201" fmla="*/ 122845 w 628219"/>
                <a:gd name="connsiteY201" fmla="*/ 23079 h 775868"/>
                <a:gd name="connsiteX202" fmla="*/ 127974 w 628219"/>
                <a:gd name="connsiteY202" fmla="*/ 25643 h 775868"/>
                <a:gd name="connsiteX203" fmla="*/ 131820 w 628219"/>
                <a:gd name="connsiteY203" fmla="*/ 32054 h 775868"/>
                <a:gd name="connsiteX204" fmla="*/ 124127 w 628219"/>
                <a:gd name="connsiteY204" fmla="*/ 29489 h 775868"/>
                <a:gd name="connsiteX205" fmla="*/ 136949 w 628219"/>
                <a:gd name="connsiteY205" fmla="*/ 61543 h 775868"/>
                <a:gd name="connsiteX206" fmla="*/ 133102 w 628219"/>
                <a:gd name="connsiteY206" fmla="*/ 48722 h 775868"/>
                <a:gd name="connsiteX207" fmla="*/ 135667 w 628219"/>
                <a:gd name="connsiteY207" fmla="*/ 46157 h 775868"/>
                <a:gd name="connsiteX208" fmla="*/ 135667 w 628219"/>
                <a:gd name="connsiteY208" fmla="*/ 46157 h 775868"/>
                <a:gd name="connsiteX209" fmla="*/ 135667 w 628219"/>
                <a:gd name="connsiteY209" fmla="*/ 46157 h 775868"/>
                <a:gd name="connsiteX210" fmla="*/ 135667 w 628219"/>
                <a:gd name="connsiteY210" fmla="*/ 46157 h 775868"/>
                <a:gd name="connsiteX211" fmla="*/ 136949 w 628219"/>
                <a:gd name="connsiteY211" fmla="*/ 41029 h 775868"/>
                <a:gd name="connsiteX212" fmla="*/ 140795 w 628219"/>
                <a:gd name="connsiteY212" fmla="*/ 35900 h 775868"/>
                <a:gd name="connsiteX213" fmla="*/ 140795 w 628219"/>
                <a:gd name="connsiteY213" fmla="*/ 42311 h 775868"/>
                <a:gd name="connsiteX214" fmla="*/ 136949 w 628219"/>
                <a:gd name="connsiteY214" fmla="*/ 46157 h 775868"/>
                <a:gd name="connsiteX215" fmla="*/ 136949 w 628219"/>
                <a:gd name="connsiteY215" fmla="*/ 47439 h 775868"/>
                <a:gd name="connsiteX216" fmla="*/ 140795 w 628219"/>
                <a:gd name="connsiteY216" fmla="*/ 66672 h 775868"/>
                <a:gd name="connsiteX217" fmla="*/ 136949 w 628219"/>
                <a:gd name="connsiteY217" fmla="*/ 61543 h 775868"/>
                <a:gd name="connsiteX218" fmla="*/ 143360 w 628219"/>
                <a:gd name="connsiteY218" fmla="*/ 89751 h 775868"/>
                <a:gd name="connsiteX219" fmla="*/ 142077 w 628219"/>
                <a:gd name="connsiteY219" fmla="*/ 85904 h 775868"/>
                <a:gd name="connsiteX220" fmla="*/ 143360 w 628219"/>
                <a:gd name="connsiteY220" fmla="*/ 84622 h 775868"/>
                <a:gd name="connsiteX221" fmla="*/ 144642 w 628219"/>
                <a:gd name="connsiteY221" fmla="*/ 88469 h 775868"/>
                <a:gd name="connsiteX222" fmla="*/ 143360 w 628219"/>
                <a:gd name="connsiteY222" fmla="*/ 89751 h 775868"/>
                <a:gd name="connsiteX223" fmla="*/ 148488 w 628219"/>
                <a:gd name="connsiteY223" fmla="*/ 184630 h 775868"/>
                <a:gd name="connsiteX224" fmla="*/ 147206 w 628219"/>
                <a:gd name="connsiteY224" fmla="*/ 182066 h 775868"/>
                <a:gd name="connsiteX225" fmla="*/ 151053 w 628219"/>
                <a:gd name="connsiteY225" fmla="*/ 182066 h 775868"/>
                <a:gd name="connsiteX226" fmla="*/ 152335 w 628219"/>
                <a:gd name="connsiteY226" fmla="*/ 183348 h 775868"/>
                <a:gd name="connsiteX227" fmla="*/ 148488 w 628219"/>
                <a:gd name="connsiteY227" fmla="*/ 184630 h 775868"/>
                <a:gd name="connsiteX228" fmla="*/ 30530 w 628219"/>
                <a:gd name="connsiteY228" fmla="*/ 644924 h 775868"/>
                <a:gd name="connsiteX229" fmla="*/ 30530 w 628219"/>
                <a:gd name="connsiteY229" fmla="*/ 643642 h 775868"/>
                <a:gd name="connsiteX230" fmla="*/ 31812 w 628219"/>
                <a:gd name="connsiteY230" fmla="*/ 643642 h 775868"/>
                <a:gd name="connsiteX231" fmla="*/ 30530 w 628219"/>
                <a:gd name="connsiteY231" fmla="*/ 644924 h 775868"/>
                <a:gd name="connsiteX232" fmla="*/ 43351 w 628219"/>
                <a:gd name="connsiteY232" fmla="*/ 526965 h 775868"/>
                <a:gd name="connsiteX233" fmla="*/ 44634 w 628219"/>
                <a:gd name="connsiteY233" fmla="*/ 525684 h 775868"/>
                <a:gd name="connsiteX234" fmla="*/ 44634 w 628219"/>
                <a:gd name="connsiteY234" fmla="*/ 526965 h 775868"/>
                <a:gd name="connsiteX235" fmla="*/ 43351 w 628219"/>
                <a:gd name="connsiteY235" fmla="*/ 526965 h 775868"/>
                <a:gd name="connsiteX236" fmla="*/ 68994 w 628219"/>
                <a:gd name="connsiteY236" fmla="*/ 487219 h 775868"/>
                <a:gd name="connsiteX237" fmla="*/ 66430 w 628219"/>
                <a:gd name="connsiteY237" fmla="*/ 483372 h 775868"/>
                <a:gd name="connsiteX238" fmla="*/ 67713 w 628219"/>
                <a:gd name="connsiteY238" fmla="*/ 479526 h 775868"/>
                <a:gd name="connsiteX239" fmla="*/ 70277 w 628219"/>
                <a:gd name="connsiteY239" fmla="*/ 483372 h 775868"/>
                <a:gd name="connsiteX240" fmla="*/ 68994 w 628219"/>
                <a:gd name="connsiteY240" fmla="*/ 487219 h 775868"/>
                <a:gd name="connsiteX241" fmla="*/ 97202 w 628219"/>
                <a:gd name="connsiteY241" fmla="*/ 609024 h 775868"/>
                <a:gd name="connsiteX242" fmla="*/ 97202 w 628219"/>
                <a:gd name="connsiteY242" fmla="*/ 609024 h 775868"/>
                <a:gd name="connsiteX243" fmla="*/ 98484 w 628219"/>
                <a:gd name="connsiteY243" fmla="*/ 609024 h 775868"/>
                <a:gd name="connsiteX244" fmla="*/ 97202 w 628219"/>
                <a:gd name="connsiteY244" fmla="*/ 609024 h 775868"/>
                <a:gd name="connsiteX245" fmla="*/ 115152 w 628219"/>
                <a:gd name="connsiteY245" fmla="*/ 465422 h 775868"/>
                <a:gd name="connsiteX246" fmla="*/ 113870 w 628219"/>
                <a:gd name="connsiteY246" fmla="*/ 444908 h 775868"/>
                <a:gd name="connsiteX247" fmla="*/ 115152 w 628219"/>
                <a:gd name="connsiteY247" fmla="*/ 465422 h 775868"/>
                <a:gd name="connsiteX248" fmla="*/ 231828 w 628219"/>
                <a:gd name="connsiteY248" fmla="*/ 506451 h 775868"/>
                <a:gd name="connsiteX249" fmla="*/ 235675 w 628219"/>
                <a:gd name="connsiteY249" fmla="*/ 505169 h 775868"/>
                <a:gd name="connsiteX250" fmla="*/ 236957 w 628219"/>
                <a:gd name="connsiteY250" fmla="*/ 509015 h 775868"/>
                <a:gd name="connsiteX251" fmla="*/ 230546 w 628219"/>
                <a:gd name="connsiteY251" fmla="*/ 510297 h 775868"/>
                <a:gd name="connsiteX252" fmla="*/ 231828 w 628219"/>
                <a:gd name="connsiteY252" fmla="*/ 506451 h 775868"/>
                <a:gd name="connsiteX253" fmla="*/ 189517 w 628219"/>
                <a:gd name="connsiteY253" fmla="*/ 312846 h 775868"/>
                <a:gd name="connsiteX254" fmla="*/ 192081 w 628219"/>
                <a:gd name="connsiteY254" fmla="*/ 315410 h 775868"/>
                <a:gd name="connsiteX255" fmla="*/ 189517 w 628219"/>
                <a:gd name="connsiteY255" fmla="*/ 320539 h 775868"/>
                <a:gd name="connsiteX256" fmla="*/ 188235 w 628219"/>
                <a:gd name="connsiteY256" fmla="*/ 315410 h 775868"/>
                <a:gd name="connsiteX257" fmla="*/ 189517 w 628219"/>
                <a:gd name="connsiteY257" fmla="*/ 312846 h 775868"/>
                <a:gd name="connsiteX258" fmla="*/ 190799 w 628219"/>
                <a:gd name="connsiteY258" fmla="*/ 409007 h 775868"/>
                <a:gd name="connsiteX259" fmla="*/ 193364 w 628219"/>
                <a:gd name="connsiteY259" fmla="*/ 412854 h 775868"/>
                <a:gd name="connsiteX260" fmla="*/ 190799 w 628219"/>
                <a:gd name="connsiteY260" fmla="*/ 415418 h 775868"/>
                <a:gd name="connsiteX261" fmla="*/ 188235 w 628219"/>
                <a:gd name="connsiteY261" fmla="*/ 410290 h 775868"/>
                <a:gd name="connsiteX262" fmla="*/ 190799 w 628219"/>
                <a:gd name="connsiteY262" fmla="*/ 409007 h 775868"/>
                <a:gd name="connsiteX263" fmla="*/ 158745 w 628219"/>
                <a:gd name="connsiteY263" fmla="*/ 162833 h 775868"/>
                <a:gd name="connsiteX264" fmla="*/ 161310 w 628219"/>
                <a:gd name="connsiteY264" fmla="*/ 160269 h 775868"/>
                <a:gd name="connsiteX265" fmla="*/ 163874 w 628219"/>
                <a:gd name="connsiteY265" fmla="*/ 164116 h 775868"/>
                <a:gd name="connsiteX266" fmla="*/ 162592 w 628219"/>
                <a:gd name="connsiteY266" fmla="*/ 167962 h 775868"/>
                <a:gd name="connsiteX267" fmla="*/ 158745 w 628219"/>
                <a:gd name="connsiteY267" fmla="*/ 162833 h 775868"/>
                <a:gd name="connsiteX268" fmla="*/ 180542 w 628219"/>
                <a:gd name="connsiteY268" fmla="*/ 341053 h 775868"/>
                <a:gd name="connsiteX269" fmla="*/ 183107 w 628219"/>
                <a:gd name="connsiteY269" fmla="*/ 344900 h 775868"/>
                <a:gd name="connsiteX270" fmla="*/ 180542 w 628219"/>
                <a:gd name="connsiteY270" fmla="*/ 346182 h 775868"/>
                <a:gd name="connsiteX271" fmla="*/ 179260 w 628219"/>
                <a:gd name="connsiteY271" fmla="*/ 344900 h 775868"/>
                <a:gd name="connsiteX272" fmla="*/ 180542 w 628219"/>
                <a:gd name="connsiteY272" fmla="*/ 341053 h 775868"/>
                <a:gd name="connsiteX273" fmla="*/ 179260 w 628219"/>
                <a:gd name="connsiteY273" fmla="*/ 244891 h 775868"/>
                <a:gd name="connsiteX274" fmla="*/ 176696 w 628219"/>
                <a:gd name="connsiteY274" fmla="*/ 247456 h 775868"/>
                <a:gd name="connsiteX275" fmla="*/ 174131 w 628219"/>
                <a:gd name="connsiteY275" fmla="*/ 244891 h 775868"/>
                <a:gd name="connsiteX276" fmla="*/ 176696 w 628219"/>
                <a:gd name="connsiteY276" fmla="*/ 233352 h 775868"/>
                <a:gd name="connsiteX277" fmla="*/ 179260 w 628219"/>
                <a:gd name="connsiteY277" fmla="*/ 233352 h 775868"/>
                <a:gd name="connsiteX278" fmla="*/ 179260 w 628219"/>
                <a:gd name="connsiteY278" fmla="*/ 244891 h 775868"/>
                <a:gd name="connsiteX279" fmla="*/ 179260 w 628219"/>
                <a:gd name="connsiteY279" fmla="*/ 221813 h 775868"/>
                <a:gd name="connsiteX280" fmla="*/ 175414 w 628219"/>
                <a:gd name="connsiteY280" fmla="*/ 221813 h 775868"/>
                <a:gd name="connsiteX281" fmla="*/ 175414 w 628219"/>
                <a:gd name="connsiteY281" fmla="*/ 220530 h 775868"/>
                <a:gd name="connsiteX282" fmla="*/ 179260 w 628219"/>
                <a:gd name="connsiteY282" fmla="*/ 220530 h 775868"/>
                <a:gd name="connsiteX283" fmla="*/ 179260 w 628219"/>
                <a:gd name="connsiteY283" fmla="*/ 221813 h 775868"/>
                <a:gd name="connsiteX284" fmla="*/ 175414 w 628219"/>
                <a:gd name="connsiteY284" fmla="*/ 184630 h 775868"/>
                <a:gd name="connsiteX285" fmla="*/ 176696 w 628219"/>
                <a:gd name="connsiteY285" fmla="*/ 192323 h 775868"/>
                <a:gd name="connsiteX286" fmla="*/ 174131 w 628219"/>
                <a:gd name="connsiteY286" fmla="*/ 194887 h 775868"/>
                <a:gd name="connsiteX287" fmla="*/ 171567 w 628219"/>
                <a:gd name="connsiteY287" fmla="*/ 191041 h 775868"/>
                <a:gd name="connsiteX288" fmla="*/ 175414 w 628219"/>
                <a:gd name="connsiteY288" fmla="*/ 184630 h 775868"/>
                <a:gd name="connsiteX289" fmla="*/ 172849 w 628219"/>
                <a:gd name="connsiteY289" fmla="*/ 206427 h 775868"/>
                <a:gd name="connsiteX290" fmla="*/ 174131 w 628219"/>
                <a:gd name="connsiteY290" fmla="*/ 210273 h 775868"/>
                <a:gd name="connsiteX291" fmla="*/ 170285 w 628219"/>
                <a:gd name="connsiteY291" fmla="*/ 211556 h 775868"/>
                <a:gd name="connsiteX292" fmla="*/ 169003 w 628219"/>
                <a:gd name="connsiteY292" fmla="*/ 207709 h 775868"/>
                <a:gd name="connsiteX293" fmla="*/ 172849 w 628219"/>
                <a:gd name="connsiteY293" fmla="*/ 206427 h 775868"/>
                <a:gd name="connsiteX294" fmla="*/ 166438 w 628219"/>
                <a:gd name="connsiteY294" fmla="*/ 373107 h 775868"/>
                <a:gd name="connsiteX295" fmla="*/ 165156 w 628219"/>
                <a:gd name="connsiteY295" fmla="*/ 371825 h 775868"/>
                <a:gd name="connsiteX296" fmla="*/ 166438 w 628219"/>
                <a:gd name="connsiteY296" fmla="*/ 367978 h 775868"/>
                <a:gd name="connsiteX297" fmla="*/ 167721 w 628219"/>
                <a:gd name="connsiteY297" fmla="*/ 369260 h 775868"/>
                <a:gd name="connsiteX298" fmla="*/ 166438 w 628219"/>
                <a:gd name="connsiteY298" fmla="*/ 373107 h 775868"/>
                <a:gd name="connsiteX299" fmla="*/ 165156 w 628219"/>
                <a:gd name="connsiteY299" fmla="*/ 188477 h 775868"/>
                <a:gd name="connsiteX300" fmla="*/ 166438 w 628219"/>
                <a:gd name="connsiteY300" fmla="*/ 192323 h 775868"/>
                <a:gd name="connsiteX301" fmla="*/ 161310 w 628219"/>
                <a:gd name="connsiteY301" fmla="*/ 202580 h 775868"/>
                <a:gd name="connsiteX302" fmla="*/ 158745 w 628219"/>
                <a:gd name="connsiteY302" fmla="*/ 202580 h 775868"/>
                <a:gd name="connsiteX303" fmla="*/ 160028 w 628219"/>
                <a:gd name="connsiteY303" fmla="*/ 191041 h 775868"/>
                <a:gd name="connsiteX304" fmla="*/ 165156 w 628219"/>
                <a:gd name="connsiteY304" fmla="*/ 188477 h 775868"/>
                <a:gd name="connsiteX305" fmla="*/ 160028 w 628219"/>
                <a:gd name="connsiteY305" fmla="*/ 97443 h 775868"/>
                <a:gd name="connsiteX306" fmla="*/ 163874 w 628219"/>
                <a:gd name="connsiteY306" fmla="*/ 103854 h 775868"/>
                <a:gd name="connsiteX307" fmla="*/ 161310 w 628219"/>
                <a:gd name="connsiteY307" fmla="*/ 110265 h 775868"/>
                <a:gd name="connsiteX308" fmla="*/ 160028 w 628219"/>
                <a:gd name="connsiteY308" fmla="*/ 97443 h 775868"/>
                <a:gd name="connsiteX309" fmla="*/ 160028 w 628219"/>
                <a:gd name="connsiteY309" fmla="*/ 43593 h 775868"/>
                <a:gd name="connsiteX310" fmla="*/ 160028 w 628219"/>
                <a:gd name="connsiteY310" fmla="*/ 43593 h 775868"/>
                <a:gd name="connsiteX311" fmla="*/ 160028 w 628219"/>
                <a:gd name="connsiteY311" fmla="*/ 43593 h 775868"/>
                <a:gd name="connsiteX312" fmla="*/ 160028 w 628219"/>
                <a:gd name="connsiteY312" fmla="*/ 43593 h 775868"/>
                <a:gd name="connsiteX313" fmla="*/ 157463 w 628219"/>
                <a:gd name="connsiteY313" fmla="*/ 26925 h 775868"/>
                <a:gd name="connsiteX314" fmla="*/ 156181 w 628219"/>
                <a:gd name="connsiteY314" fmla="*/ 23079 h 775868"/>
                <a:gd name="connsiteX315" fmla="*/ 162592 w 628219"/>
                <a:gd name="connsiteY315" fmla="*/ 19232 h 775868"/>
                <a:gd name="connsiteX316" fmla="*/ 165156 w 628219"/>
                <a:gd name="connsiteY316" fmla="*/ 24361 h 775868"/>
                <a:gd name="connsiteX317" fmla="*/ 157463 w 628219"/>
                <a:gd name="connsiteY317" fmla="*/ 26925 h 775868"/>
                <a:gd name="connsiteX318" fmla="*/ 254907 w 628219"/>
                <a:gd name="connsiteY318" fmla="*/ 52568 h 775868"/>
                <a:gd name="connsiteX319" fmla="*/ 253625 w 628219"/>
                <a:gd name="connsiteY319" fmla="*/ 51286 h 775868"/>
                <a:gd name="connsiteX320" fmla="*/ 254907 w 628219"/>
                <a:gd name="connsiteY320" fmla="*/ 51286 h 775868"/>
                <a:gd name="connsiteX321" fmla="*/ 254907 w 628219"/>
                <a:gd name="connsiteY321" fmla="*/ 52568 h 775868"/>
                <a:gd name="connsiteX322" fmla="*/ 370301 w 628219"/>
                <a:gd name="connsiteY322" fmla="*/ 56415 h 775868"/>
                <a:gd name="connsiteX323" fmla="*/ 369019 w 628219"/>
                <a:gd name="connsiteY323" fmla="*/ 55133 h 775868"/>
                <a:gd name="connsiteX324" fmla="*/ 370301 w 628219"/>
                <a:gd name="connsiteY324" fmla="*/ 53850 h 775868"/>
                <a:gd name="connsiteX325" fmla="*/ 371583 w 628219"/>
                <a:gd name="connsiteY325" fmla="*/ 55133 h 775868"/>
                <a:gd name="connsiteX326" fmla="*/ 370301 w 628219"/>
                <a:gd name="connsiteY326" fmla="*/ 56415 h 775868"/>
                <a:gd name="connsiteX327" fmla="*/ 433127 w 628219"/>
                <a:gd name="connsiteY327" fmla="*/ 661592 h 775868"/>
                <a:gd name="connsiteX328" fmla="*/ 431844 w 628219"/>
                <a:gd name="connsiteY328" fmla="*/ 661592 h 775868"/>
                <a:gd name="connsiteX329" fmla="*/ 430562 w 628219"/>
                <a:gd name="connsiteY329" fmla="*/ 660310 h 775868"/>
                <a:gd name="connsiteX330" fmla="*/ 433127 w 628219"/>
                <a:gd name="connsiteY330" fmla="*/ 660310 h 775868"/>
                <a:gd name="connsiteX331" fmla="*/ 433127 w 628219"/>
                <a:gd name="connsiteY331" fmla="*/ 661592 h 775868"/>
                <a:gd name="connsiteX332" fmla="*/ 475438 w 628219"/>
                <a:gd name="connsiteY332" fmla="*/ 585945 h 775868"/>
                <a:gd name="connsiteX333" fmla="*/ 475438 w 628219"/>
                <a:gd name="connsiteY333" fmla="*/ 585945 h 775868"/>
                <a:gd name="connsiteX334" fmla="*/ 475438 w 628219"/>
                <a:gd name="connsiteY334" fmla="*/ 582098 h 775868"/>
                <a:gd name="connsiteX335" fmla="*/ 475438 w 628219"/>
                <a:gd name="connsiteY335" fmla="*/ 583380 h 775868"/>
                <a:gd name="connsiteX336" fmla="*/ 475438 w 628219"/>
                <a:gd name="connsiteY336" fmla="*/ 585945 h 775868"/>
                <a:gd name="connsiteX337" fmla="*/ 553649 w 628219"/>
                <a:gd name="connsiteY337" fmla="*/ 91033 h 775868"/>
                <a:gd name="connsiteX338" fmla="*/ 553649 w 628219"/>
                <a:gd name="connsiteY338" fmla="*/ 88469 h 775868"/>
                <a:gd name="connsiteX339" fmla="*/ 554931 w 628219"/>
                <a:gd name="connsiteY339" fmla="*/ 87186 h 775868"/>
                <a:gd name="connsiteX340" fmla="*/ 554931 w 628219"/>
                <a:gd name="connsiteY340" fmla="*/ 89751 h 775868"/>
                <a:gd name="connsiteX341" fmla="*/ 553649 w 628219"/>
                <a:gd name="connsiteY341" fmla="*/ 91033 h 775868"/>
                <a:gd name="connsiteX342" fmla="*/ 553649 w 628219"/>
                <a:gd name="connsiteY342" fmla="*/ 82058 h 775868"/>
                <a:gd name="connsiteX343" fmla="*/ 553649 w 628219"/>
                <a:gd name="connsiteY343" fmla="*/ 78211 h 775868"/>
                <a:gd name="connsiteX344" fmla="*/ 554931 w 628219"/>
                <a:gd name="connsiteY344" fmla="*/ 78211 h 775868"/>
                <a:gd name="connsiteX345" fmla="*/ 556213 w 628219"/>
                <a:gd name="connsiteY345" fmla="*/ 82058 h 775868"/>
                <a:gd name="connsiteX346" fmla="*/ 553649 w 628219"/>
                <a:gd name="connsiteY346" fmla="*/ 82058 h 775868"/>
                <a:gd name="connsiteX347" fmla="*/ 558778 w 628219"/>
                <a:gd name="connsiteY347" fmla="*/ 120522 h 775868"/>
                <a:gd name="connsiteX348" fmla="*/ 557496 w 628219"/>
                <a:gd name="connsiteY348" fmla="*/ 119240 h 775868"/>
                <a:gd name="connsiteX349" fmla="*/ 560060 w 628219"/>
                <a:gd name="connsiteY349" fmla="*/ 117958 h 775868"/>
                <a:gd name="connsiteX350" fmla="*/ 560060 w 628219"/>
                <a:gd name="connsiteY350" fmla="*/ 120522 h 775868"/>
                <a:gd name="connsiteX351" fmla="*/ 558778 w 628219"/>
                <a:gd name="connsiteY351" fmla="*/ 120522 h 775868"/>
                <a:gd name="connsiteX352" fmla="*/ 558778 w 628219"/>
                <a:gd name="connsiteY352" fmla="*/ 38465 h 775868"/>
                <a:gd name="connsiteX353" fmla="*/ 557496 w 628219"/>
                <a:gd name="connsiteY353" fmla="*/ 37182 h 775868"/>
                <a:gd name="connsiteX354" fmla="*/ 558778 w 628219"/>
                <a:gd name="connsiteY354" fmla="*/ 33336 h 775868"/>
                <a:gd name="connsiteX355" fmla="*/ 560060 w 628219"/>
                <a:gd name="connsiteY355" fmla="*/ 34618 h 775868"/>
                <a:gd name="connsiteX356" fmla="*/ 558778 w 628219"/>
                <a:gd name="connsiteY356" fmla="*/ 38465 h 775868"/>
                <a:gd name="connsiteX357" fmla="*/ 565189 w 628219"/>
                <a:gd name="connsiteY357" fmla="*/ 206427 h 775868"/>
                <a:gd name="connsiteX358" fmla="*/ 563906 w 628219"/>
                <a:gd name="connsiteY358" fmla="*/ 206427 h 775868"/>
                <a:gd name="connsiteX359" fmla="*/ 563906 w 628219"/>
                <a:gd name="connsiteY359" fmla="*/ 202580 h 775868"/>
                <a:gd name="connsiteX360" fmla="*/ 566471 w 628219"/>
                <a:gd name="connsiteY360" fmla="*/ 202580 h 775868"/>
                <a:gd name="connsiteX361" fmla="*/ 565189 w 628219"/>
                <a:gd name="connsiteY361" fmla="*/ 206427 h 775868"/>
                <a:gd name="connsiteX362" fmla="*/ 567753 w 628219"/>
                <a:gd name="connsiteY362" fmla="*/ 92315 h 775868"/>
                <a:gd name="connsiteX363" fmla="*/ 569035 w 628219"/>
                <a:gd name="connsiteY363" fmla="*/ 92315 h 775868"/>
                <a:gd name="connsiteX364" fmla="*/ 569035 w 628219"/>
                <a:gd name="connsiteY364" fmla="*/ 102572 h 775868"/>
                <a:gd name="connsiteX365" fmla="*/ 566471 w 628219"/>
                <a:gd name="connsiteY365" fmla="*/ 102572 h 775868"/>
                <a:gd name="connsiteX366" fmla="*/ 567753 w 628219"/>
                <a:gd name="connsiteY366" fmla="*/ 92315 h 775868"/>
                <a:gd name="connsiteX367" fmla="*/ 570317 w 628219"/>
                <a:gd name="connsiteY367" fmla="*/ 325667 h 775868"/>
                <a:gd name="connsiteX368" fmla="*/ 569035 w 628219"/>
                <a:gd name="connsiteY368" fmla="*/ 324385 h 775868"/>
                <a:gd name="connsiteX369" fmla="*/ 571599 w 628219"/>
                <a:gd name="connsiteY369" fmla="*/ 325667 h 775868"/>
                <a:gd name="connsiteX370" fmla="*/ 570317 w 628219"/>
                <a:gd name="connsiteY370" fmla="*/ 325667 h 775868"/>
                <a:gd name="connsiteX371" fmla="*/ 580575 w 628219"/>
                <a:gd name="connsiteY371" fmla="*/ 341053 h 775868"/>
                <a:gd name="connsiteX372" fmla="*/ 578010 w 628219"/>
                <a:gd name="connsiteY372" fmla="*/ 341053 h 775868"/>
                <a:gd name="connsiteX373" fmla="*/ 580575 w 628219"/>
                <a:gd name="connsiteY373" fmla="*/ 338489 h 775868"/>
                <a:gd name="connsiteX374" fmla="*/ 583139 w 628219"/>
                <a:gd name="connsiteY374" fmla="*/ 338489 h 775868"/>
                <a:gd name="connsiteX375" fmla="*/ 580575 w 628219"/>
                <a:gd name="connsiteY375" fmla="*/ 341053 h 775868"/>
                <a:gd name="connsiteX376" fmla="*/ 589549 w 628219"/>
                <a:gd name="connsiteY376" fmla="*/ 128215 h 775868"/>
                <a:gd name="connsiteX377" fmla="*/ 586985 w 628219"/>
                <a:gd name="connsiteY377" fmla="*/ 125651 h 775868"/>
                <a:gd name="connsiteX378" fmla="*/ 590832 w 628219"/>
                <a:gd name="connsiteY378" fmla="*/ 121805 h 775868"/>
                <a:gd name="connsiteX379" fmla="*/ 593396 w 628219"/>
                <a:gd name="connsiteY379" fmla="*/ 125651 h 775868"/>
                <a:gd name="connsiteX380" fmla="*/ 589549 w 628219"/>
                <a:gd name="connsiteY380" fmla="*/ 128215 h 775868"/>
                <a:gd name="connsiteX381" fmla="*/ 595960 w 628219"/>
                <a:gd name="connsiteY381" fmla="*/ 324385 h 775868"/>
                <a:gd name="connsiteX382" fmla="*/ 594678 w 628219"/>
                <a:gd name="connsiteY382" fmla="*/ 323103 h 775868"/>
                <a:gd name="connsiteX383" fmla="*/ 595960 w 628219"/>
                <a:gd name="connsiteY383" fmla="*/ 321821 h 775868"/>
                <a:gd name="connsiteX384" fmla="*/ 597242 w 628219"/>
                <a:gd name="connsiteY384" fmla="*/ 323103 h 775868"/>
                <a:gd name="connsiteX385" fmla="*/ 595960 w 628219"/>
                <a:gd name="connsiteY385" fmla="*/ 324385 h 775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</a:cxnLst>
              <a:rect l="l" t="t" r="r" b="b"/>
              <a:pathLst>
                <a:path w="628219" h="775868">
                  <a:moveTo>
                    <a:pt x="624168" y="606459"/>
                  </a:moveTo>
                  <a:cubicBezTo>
                    <a:pt x="624168" y="602613"/>
                    <a:pt x="629296" y="596202"/>
                    <a:pt x="628014" y="594920"/>
                  </a:cubicBezTo>
                  <a:cubicBezTo>
                    <a:pt x="615192" y="583380"/>
                    <a:pt x="616475" y="584662"/>
                    <a:pt x="625450" y="571841"/>
                  </a:cubicBezTo>
                  <a:cubicBezTo>
                    <a:pt x="628014" y="569277"/>
                    <a:pt x="628014" y="564148"/>
                    <a:pt x="626732" y="561584"/>
                  </a:cubicBezTo>
                  <a:cubicBezTo>
                    <a:pt x="625450" y="557737"/>
                    <a:pt x="620321" y="555173"/>
                    <a:pt x="620321" y="552608"/>
                  </a:cubicBezTo>
                  <a:cubicBezTo>
                    <a:pt x="620321" y="542351"/>
                    <a:pt x="620321" y="532094"/>
                    <a:pt x="621603" y="523119"/>
                  </a:cubicBezTo>
                  <a:cubicBezTo>
                    <a:pt x="621603" y="516708"/>
                    <a:pt x="625450" y="510297"/>
                    <a:pt x="624168" y="505169"/>
                  </a:cubicBezTo>
                  <a:cubicBezTo>
                    <a:pt x="622885" y="498758"/>
                    <a:pt x="619039" y="493630"/>
                    <a:pt x="615192" y="487219"/>
                  </a:cubicBezTo>
                  <a:cubicBezTo>
                    <a:pt x="613910" y="484654"/>
                    <a:pt x="613910" y="482090"/>
                    <a:pt x="613910" y="478244"/>
                  </a:cubicBezTo>
                  <a:cubicBezTo>
                    <a:pt x="616475" y="466704"/>
                    <a:pt x="617757" y="453883"/>
                    <a:pt x="620321" y="442343"/>
                  </a:cubicBezTo>
                  <a:cubicBezTo>
                    <a:pt x="621603" y="434650"/>
                    <a:pt x="617757" y="429522"/>
                    <a:pt x="611346" y="425675"/>
                  </a:cubicBezTo>
                  <a:cubicBezTo>
                    <a:pt x="613910" y="421829"/>
                    <a:pt x="615192" y="419264"/>
                    <a:pt x="617757" y="415418"/>
                  </a:cubicBezTo>
                  <a:cubicBezTo>
                    <a:pt x="615192" y="402597"/>
                    <a:pt x="611346" y="389775"/>
                    <a:pt x="608782" y="376953"/>
                  </a:cubicBezTo>
                  <a:cubicBezTo>
                    <a:pt x="607499" y="369260"/>
                    <a:pt x="604935" y="360285"/>
                    <a:pt x="606218" y="352593"/>
                  </a:cubicBezTo>
                  <a:cubicBezTo>
                    <a:pt x="611346" y="332078"/>
                    <a:pt x="603653" y="311563"/>
                    <a:pt x="610064" y="292331"/>
                  </a:cubicBezTo>
                  <a:cubicBezTo>
                    <a:pt x="610064" y="291049"/>
                    <a:pt x="608782" y="289767"/>
                    <a:pt x="608782" y="288485"/>
                  </a:cubicBezTo>
                  <a:cubicBezTo>
                    <a:pt x="606218" y="283356"/>
                    <a:pt x="606218" y="278227"/>
                    <a:pt x="606218" y="273099"/>
                  </a:cubicBezTo>
                  <a:cubicBezTo>
                    <a:pt x="607499" y="267970"/>
                    <a:pt x="604935" y="261560"/>
                    <a:pt x="606218" y="255149"/>
                  </a:cubicBezTo>
                  <a:cubicBezTo>
                    <a:pt x="607499" y="246173"/>
                    <a:pt x="608782" y="235916"/>
                    <a:pt x="604935" y="228223"/>
                  </a:cubicBezTo>
                  <a:cubicBezTo>
                    <a:pt x="602371" y="223095"/>
                    <a:pt x="604935" y="221813"/>
                    <a:pt x="607499" y="217966"/>
                  </a:cubicBezTo>
                  <a:cubicBezTo>
                    <a:pt x="610064" y="214120"/>
                    <a:pt x="610064" y="210273"/>
                    <a:pt x="606218" y="207709"/>
                  </a:cubicBezTo>
                  <a:cubicBezTo>
                    <a:pt x="604935" y="206427"/>
                    <a:pt x="603653" y="205145"/>
                    <a:pt x="603653" y="203863"/>
                  </a:cubicBezTo>
                  <a:cubicBezTo>
                    <a:pt x="603653" y="188477"/>
                    <a:pt x="598525" y="173091"/>
                    <a:pt x="603653" y="157705"/>
                  </a:cubicBezTo>
                  <a:cubicBezTo>
                    <a:pt x="604935" y="155140"/>
                    <a:pt x="604935" y="151294"/>
                    <a:pt x="603653" y="148730"/>
                  </a:cubicBezTo>
                  <a:cubicBezTo>
                    <a:pt x="601089" y="132062"/>
                    <a:pt x="597242" y="115394"/>
                    <a:pt x="594678" y="97443"/>
                  </a:cubicBezTo>
                  <a:cubicBezTo>
                    <a:pt x="593396" y="100008"/>
                    <a:pt x="592114" y="101290"/>
                    <a:pt x="589549" y="105136"/>
                  </a:cubicBezTo>
                  <a:cubicBezTo>
                    <a:pt x="590832" y="97443"/>
                    <a:pt x="579292" y="94879"/>
                    <a:pt x="580575" y="88469"/>
                  </a:cubicBezTo>
                  <a:cubicBezTo>
                    <a:pt x="585703" y="85904"/>
                    <a:pt x="588267" y="83340"/>
                    <a:pt x="592114" y="80776"/>
                  </a:cubicBezTo>
                  <a:cubicBezTo>
                    <a:pt x="588267" y="75647"/>
                    <a:pt x="583139" y="71800"/>
                    <a:pt x="585703" y="65390"/>
                  </a:cubicBezTo>
                  <a:cubicBezTo>
                    <a:pt x="585703" y="65390"/>
                    <a:pt x="585703" y="65390"/>
                    <a:pt x="585703" y="65390"/>
                  </a:cubicBezTo>
                  <a:cubicBezTo>
                    <a:pt x="585703" y="65390"/>
                    <a:pt x="585703" y="65390"/>
                    <a:pt x="585703" y="65390"/>
                  </a:cubicBezTo>
                  <a:cubicBezTo>
                    <a:pt x="584421" y="62826"/>
                    <a:pt x="583139" y="61543"/>
                    <a:pt x="583139" y="58979"/>
                  </a:cubicBezTo>
                  <a:cubicBezTo>
                    <a:pt x="583139" y="57697"/>
                    <a:pt x="583139" y="56415"/>
                    <a:pt x="583139" y="55133"/>
                  </a:cubicBezTo>
                  <a:cubicBezTo>
                    <a:pt x="584421" y="56415"/>
                    <a:pt x="586985" y="57697"/>
                    <a:pt x="586985" y="58979"/>
                  </a:cubicBezTo>
                  <a:cubicBezTo>
                    <a:pt x="586985" y="61543"/>
                    <a:pt x="586985" y="62826"/>
                    <a:pt x="585703" y="65390"/>
                  </a:cubicBezTo>
                  <a:cubicBezTo>
                    <a:pt x="585703" y="65390"/>
                    <a:pt x="585703" y="65390"/>
                    <a:pt x="585703" y="65390"/>
                  </a:cubicBezTo>
                  <a:cubicBezTo>
                    <a:pt x="585703" y="65390"/>
                    <a:pt x="585703" y="65390"/>
                    <a:pt x="585703" y="65390"/>
                  </a:cubicBezTo>
                  <a:cubicBezTo>
                    <a:pt x="588267" y="64108"/>
                    <a:pt x="590832" y="61543"/>
                    <a:pt x="592114" y="60261"/>
                  </a:cubicBezTo>
                  <a:cubicBezTo>
                    <a:pt x="593396" y="57697"/>
                    <a:pt x="592114" y="53850"/>
                    <a:pt x="590832" y="51286"/>
                  </a:cubicBezTo>
                  <a:cubicBezTo>
                    <a:pt x="585703" y="43593"/>
                    <a:pt x="580575" y="37182"/>
                    <a:pt x="571599" y="33336"/>
                  </a:cubicBezTo>
                  <a:cubicBezTo>
                    <a:pt x="554931" y="25643"/>
                    <a:pt x="538263" y="19232"/>
                    <a:pt x="519031" y="19232"/>
                  </a:cubicBezTo>
                  <a:cubicBezTo>
                    <a:pt x="511338" y="19232"/>
                    <a:pt x="502363" y="20514"/>
                    <a:pt x="494670" y="17950"/>
                  </a:cubicBezTo>
                  <a:cubicBezTo>
                    <a:pt x="485695" y="14103"/>
                    <a:pt x="475438" y="14103"/>
                    <a:pt x="466462" y="12822"/>
                  </a:cubicBezTo>
                  <a:cubicBezTo>
                    <a:pt x="436973" y="8975"/>
                    <a:pt x="408765" y="15386"/>
                    <a:pt x="379276" y="10257"/>
                  </a:cubicBezTo>
                  <a:cubicBezTo>
                    <a:pt x="366455" y="7693"/>
                    <a:pt x="353633" y="11539"/>
                    <a:pt x="339529" y="11539"/>
                  </a:cubicBezTo>
                  <a:cubicBezTo>
                    <a:pt x="315168" y="11539"/>
                    <a:pt x="289525" y="11539"/>
                    <a:pt x="266447" y="11539"/>
                  </a:cubicBezTo>
                  <a:cubicBezTo>
                    <a:pt x="258754" y="15386"/>
                    <a:pt x="261318" y="26925"/>
                    <a:pt x="252343" y="26925"/>
                  </a:cubicBezTo>
                  <a:cubicBezTo>
                    <a:pt x="251061" y="26925"/>
                    <a:pt x="251061" y="25643"/>
                    <a:pt x="251061" y="25643"/>
                  </a:cubicBezTo>
                  <a:cubicBezTo>
                    <a:pt x="249778" y="21796"/>
                    <a:pt x="252343" y="15386"/>
                    <a:pt x="244650" y="17950"/>
                  </a:cubicBezTo>
                  <a:cubicBezTo>
                    <a:pt x="240803" y="19232"/>
                    <a:pt x="238239" y="21796"/>
                    <a:pt x="234393" y="17950"/>
                  </a:cubicBezTo>
                  <a:cubicBezTo>
                    <a:pt x="231828" y="15386"/>
                    <a:pt x="227982" y="12822"/>
                    <a:pt x="226700" y="14103"/>
                  </a:cubicBezTo>
                  <a:cubicBezTo>
                    <a:pt x="216442" y="19232"/>
                    <a:pt x="208750" y="10257"/>
                    <a:pt x="199774" y="10257"/>
                  </a:cubicBezTo>
                  <a:cubicBezTo>
                    <a:pt x="194646" y="10257"/>
                    <a:pt x="190799" y="8975"/>
                    <a:pt x="185671" y="10257"/>
                  </a:cubicBezTo>
                  <a:cubicBezTo>
                    <a:pt x="175414" y="12822"/>
                    <a:pt x="166438" y="11539"/>
                    <a:pt x="156181" y="10257"/>
                  </a:cubicBezTo>
                  <a:cubicBezTo>
                    <a:pt x="145924" y="8975"/>
                    <a:pt x="136949" y="6411"/>
                    <a:pt x="129256" y="1282"/>
                  </a:cubicBezTo>
                  <a:cubicBezTo>
                    <a:pt x="127974" y="0"/>
                    <a:pt x="125410" y="0"/>
                    <a:pt x="121563" y="0"/>
                  </a:cubicBezTo>
                  <a:cubicBezTo>
                    <a:pt x="124127" y="8975"/>
                    <a:pt x="118999" y="12822"/>
                    <a:pt x="111306" y="14103"/>
                  </a:cubicBezTo>
                  <a:cubicBezTo>
                    <a:pt x="111306" y="23079"/>
                    <a:pt x="108741" y="32054"/>
                    <a:pt x="113870" y="41029"/>
                  </a:cubicBezTo>
                  <a:cubicBezTo>
                    <a:pt x="120281" y="51286"/>
                    <a:pt x="118999" y="65390"/>
                    <a:pt x="126691" y="75647"/>
                  </a:cubicBezTo>
                  <a:cubicBezTo>
                    <a:pt x="127974" y="76929"/>
                    <a:pt x="127974" y="79493"/>
                    <a:pt x="126691" y="79493"/>
                  </a:cubicBezTo>
                  <a:cubicBezTo>
                    <a:pt x="121563" y="87186"/>
                    <a:pt x="127974" y="93597"/>
                    <a:pt x="126691" y="101290"/>
                  </a:cubicBezTo>
                  <a:cubicBezTo>
                    <a:pt x="125410" y="110265"/>
                    <a:pt x="129256" y="114112"/>
                    <a:pt x="135667" y="116676"/>
                  </a:cubicBezTo>
                  <a:cubicBezTo>
                    <a:pt x="138231" y="117958"/>
                    <a:pt x="140795" y="119240"/>
                    <a:pt x="143360" y="120522"/>
                  </a:cubicBezTo>
                  <a:cubicBezTo>
                    <a:pt x="140795" y="128215"/>
                    <a:pt x="139513" y="133344"/>
                    <a:pt x="136949" y="135908"/>
                  </a:cubicBezTo>
                  <a:cubicBezTo>
                    <a:pt x="127974" y="141037"/>
                    <a:pt x="127974" y="150012"/>
                    <a:pt x="127974" y="157705"/>
                  </a:cubicBezTo>
                  <a:cubicBezTo>
                    <a:pt x="129256" y="167962"/>
                    <a:pt x="131820" y="178219"/>
                    <a:pt x="135667" y="188477"/>
                  </a:cubicBezTo>
                  <a:cubicBezTo>
                    <a:pt x="138231" y="193605"/>
                    <a:pt x="139513" y="197452"/>
                    <a:pt x="136949" y="203863"/>
                  </a:cubicBezTo>
                  <a:cubicBezTo>
                    <a:pt x="134384" y="207709"/>
                    <a:pt x="135667" y="212837"/>
                    <a:pt x="138231" y="216684"/>
                  </a:cubicBezTo>
                  <a:cubicBezTo>
                    <a:pt x="142077" y="223095"/>
                    <a:pt x="145924" y="228223"/>
                    <a:pt x="152335" y="232070"/>
                  </a:cubicBezTo>
                  <a:cubicBezTo>
                    <a:pt x="151053" y="224377"/>
                    <a:pt x="149770" y="217966"/>
                    <a:pt x="147206" y="207709"/>
                  </a:cubicBezTo>
                  <a:cubicBezTo>
                    <a:pt x="151053" y="211556"/>
                    <a:pt x="152335" y="212837"/>
                    <a:pt x="152335" y="214120"/>
                  </a:cubicBezTo>
                  <a:cubicBezTo>
                    <a:pt x="152335" y="220530"/>
                    <a:pt x="152335" y="225659"/>
                    <a:pt x="152335" y="232070"/>
                  </a:cubicBezTo>
                  <a:cubicBezTo>
                    <a:pt x="148488" y="235916"/>
                    <a:pt x="145924" y="239763"/>
                    <a:pt x="140795" y="244891"/>
                  </a:cubicBezTo>
                  <a:cubicBezTo>
                    <a:pt x="145924" y="247456"/>
                    <a:pt x="151053" y="250020"/>
                    <a:pt x="147206" y="255149"/>
                  </a:cubicBezTo>
                  <a:cubicBezTo>
                    <a:pt x="144642" y="255149"/>
                    <a:pt x="142077" y="255149"/>
                    <a:pt x="139513" y="256431"/>
                  </a:cubicBezTo>
                  <a:cubicBezTo>
                    <a:pt x="139513" y="260277"/>
                    <a:pt x="140795" y="264124"/>
                    <a:pt x="139513" y="267970"/>
                  </a:cubicBezTo>
                  <a:cubicBezTo>
                    <a:pt x="139513" y="273099"/>
                    <a:pt x="139513" y="276945"/>
                    <a:pt x="144642" y="279510"/>
                  </a:cubicBezTo>
                  <a:cubicBezTo>
                    <a:pt x="144642" y="279510"/>
                    <a:pt x="145924" y="283356"/>
                    <a:pt x="144642" y="283356"/>
                  </a:cubicBezTo>
                  <a:cubicBezTo>
                    <a:pt x="136949" y="291049"/>
                    <a:pt x="140795" y="298742"/>
                    <a:pt x="142077" y="307717"/>
                  </a:cubicBezTo>
                  <a:cubicBezTo>
                    <a:pt x="143360" y="314128"/>
                    <a:pt x="145924" y="320539"/>
                    <a:pt x="144642" y="325667"/>
                  </a:cubicBezTo>
                  <a:cubicBezTo>
                    <a:pt x="142077" y="337207"/>
                    <a:pt x="147206" y="344900"/>
                    <a:pt x="152335" y="353874"/>
                  </a:cubicBezTo>
                  <a:cubicBezTo>
                    <a:pt x="151053" y="356439"/>
                    <a:pt x="148488" y="360285"/>
                    <a:pt x="148488" y="362850"/>
                  </a:cubicBezTo>
                  <a:cubicBezTo>
                    <a:pt x="148488" y="366696"/>
                    <a:pt x="151053" y="371825"/>
                    <a:pt x="151053" y="375671"/>
                  </a:cubicBezTo>
                  <a:cubicBezTo>
                    <a:pt x="151053" y="380800"/>
                    <a:pt x="147206" y="384646"/>
                    <a:pt x="148488" y="391057"/>
                  </a:cubicBezTo>
                  <a:cubicBezTo>
                    <a:pt x="151053" y="398750"/>
                    <a:pt x="151053" y="406443"/>
                    <a:pt x="151053" y="412854"/>
                  </a:cubicBezTo>
                  <a:cubicBezTo>
                    <a:pt x="140795" y="417982"/>
                    <a:pt x="130538" y="416700"/>
                    <a:pt x="124127" y="425675"/>
                  </a:cubicBezTo>
                  <a:cubicBezTo>
                    <a:pt x="122845" y="426957"/>
                    <a:pt x="120281" y="426957"/>
                    <a:pt x="118999" y="426957"/>
                  </a:cubicBezTo>
                  <a:cubicBezTo>
                    <a:pt x="112588" y="424393"/>
                    <a:pt x="107459" y="426957"/>
                    <a:pt x="103613" y="429522"/>
                  </a:cubicBezTo>
                  <a:cubicBezTo>
                    <a:pt x="94638" y="434650"/>
                    <a:pt x="84380" y="438497"/>
                    <a:pt x="79252" y="447472"/>
                  </a:cubicBezTo>
                  <a:cubicBezTo>
                    <a:pt x="74123" y="456447"/>
                    <a:pt x="63866" y="455165"/>
                    <a:pt x="60020" y="464140"/>
                  </a:cubicBezTo>
                  <a:cubicBezTo>
                    <a:pt x="54891" y="475679"/>
                    <a:pt x="44634" y="484654"/>
                    <a:pt x="42070" y="498758"/>
                  </a:cubicBezTo>
                  <a:cubicBezTo>
                    <a:pt x="40787" y="502604"/>
                    <a:pt x="36941" y="506451"/>
                    <a:pt x="33094" y="509015"/>
                  </a:cubicBezTo>
                  <a:cubicBezTo>
                    <a:pt x="22837" y="516708"/>
                    <a:pt x="17708" y="528248"/>
                    <a:pt x="13862" y="539787"/>
                  </a:cubicBezTo>
                  <a:cubicBezTo>
                    <a:pt x="10016" y="552608"/>
                    <a:pt x="6169" y="566712"/>
                    <a:pt x="6169" y="580816"/>
                  </a:cubicBezTo>
                  <a:cubicBezTo>
                    <a:pt x="6169" y="585945"/>
                    <a:pt x="4887" y="591073"/>
                    <a:pt x="3605" y="596202"/>
                  </a:cubicBezTo>
                  <a:cubicBezTo>
                    <a:pt x="-242" y="611588"/>
                    <a:pt x="-1524" y="630820"/>
                    <a:pt x="2323" y="639795"/>
                  </a:cubicBezTo>
                  <a:cubicBezTo>
                    <a:pt x="10016" y="655181"/>
                    <a:pt x="17708" y="669285"/>
                    <a:pt x="24119" y="682106"/>
                  </a:cubicBezTo>
                  <a:cubicBezTo>
                    <a:pt x="38223" y="694928"/>
                    <a:pt x="53609" y="688517"/>
                    <a:pt x="67713" y="688517"/>
                  </a:cubicBezTo>
                  <a:cubicBezTo>
                    <a:pt x="70277" y="688517"/>
                    <a:pt x="71559" y="683388"/>
                    <a:pt x="74123" y="680824"/>
                  </a:cubicBezTo>
                  <a:cubicBezTo>
                    <a:pt x="75405" y="685953"/>
                    <a:pt x="77970" y="689799"/>
                    <a:pt x="83098" y="685953"/>
                  </a:cubicBezTo>
                  <a:cubicBezTo>
                    <a:pt x="90791" y="679542"/>
                    <a:pt x="99766" y="678260"/>
                    <a:pt x="107459" y="673131"/>
                  </a:cubicBezTo>
                  <a:cubicBezTo>
                    <a:pt x="111306" y="670567"/>
                    <a:pt x="115152" y="666721"/>
                    <a:pt x="118999" y="664156"/>
                  </a:cubicBezTo>
                  <a:cubicBezTo>
                    <a:pt x="118999" y="664156"/>
                    <a:pt x="118999" y="664156"/>
                    <a:pt x="118999" y="662874"/>
                  </a:cubicBezTo>
                  <a:cubicBezTo>
                    <a:pt x="117717" y="662874"/>
                    <a:pt x="116434" y="662874"/>
                    <a:pt x="116434" y="661592"/>
                  </a:cubicBezTo>
                  <a:cubicBezTo>
                    <a:pt x="116434" y="661592"/>
                    <a:pt x="116434" y="659028"/>
                    <a:pt x="116434" y="657745"/>
                  </a:cubicBezTo>
                  <a:cubicBezTo>
                    <a:pt x="116434" y="657745"/>
                    <a:pt x="117717" y="657745"/>
                    <a:pt x="117717" y="659028"/>
                  </a:cubicBezTo>
                  <a:cubicBezTo>
                    <a:pt x="117717" y="660310"/>
                    <a:pt x="118999" y="661592"/>
                    <a:pt x="118999" y="661592"/>
                  </a:cubicBezTo>
                  <a:cubicBezTo>
                    <a:pt x="118999" y="661592"/>
                    <a:pt x="120281" y="661592"/>
                    <a:pt x="120281" y="661592"/>
                  </a:cubicBezTo>
                  <a:cubicBezTo>
                    <a:pt x="120281" y="661592"/>
                    <a:pt x="120281" y="661592"/>
                    <a:pt x="118999" y="661592"/>
                  </a:cubicBezTo>
                  <a:cubicBezTo>
                    <a:pt x="129256" y="656463"/>
                    <a:pt x="140795" y="651335"/>
                    <a:pt x="142077" y="637231"/>
                  </a:cubicBezTo>
                  <a:cubicBezTo>
                    <a:pt x="142077" y="635949"/>
                    <a:pt x="143360" y="634667"/>
                    <a:pt x="144642" y="633384"/>
                  </a:cubicBezTo>
                  <a:cubicBezTo>
                    <a:pt x="161310" y="630820"/>
                    <a:pt x="161310" y="610305"/>
                    <a:pt x="174131" y="605177"/>
                  </a:cubicBezTo>
                  <a:cubicBezTo>
                    <a:pt x="172849" y="596202"/>
                    <a:pt x="180542" y="593638"/>
                    <a:pt x="185671" y="588509"/>
                  </a:cubicBezTo>
                  <a:cubicBezTo>
                    <a:pt x="193364" y="580816"/>
                    <a:pt x="201057" y="573123"/>
                    <a:pt x="204903" y="562866"/>
                  </a:cubicBezTo>
                  <a:cubicBezTo>
                    <a:pt x="207467" y="555173"/>
                    <a:pt x="208750" y="547480"/>
                    <a:pt x="216442" y="542351"/>
                  </a:cubicBezTo>
                  <a:cubicBezTo>
                    <a:pt x="220289" y="523119"/>
                    <a:pt x="235675" y="509015"/>
                    <a:pt x="240803" y="493630"/>
                  </a:cubicBezTo>
                  <a:cubicBezTo>
                    <a:pt x="239521" y="476961"/>
                    <a:pt x="227982" y="466704"/>
                    <a:pt x="216442" y="457729"/>
                  </a:cubicBezTo>
                  <a:cubicBezTo>
                    <a:pt x="220289" y="448754"/>
                    <a:pt x="217724" y="441061"/>
                    <a:pt x="211314" y="434650"/>
                  </a:cubicBezTo>
                  <a:cubicBezTo>
                    <a:pt x="203621" y="426957"/>
                    <a:pt x="203621" y="416700"/>
                    <a:pt x="207467" y="406443"/>
                  </a:cubicBezTo>
                  <a:cubicBezTo>
                    <a:pt x="208750" y="403879"/>
                    <a:pt x="210031" y="401314"/>
                    <a:pt x="210031" y="398750"/>
                  </a:cubicBezTo>
                  <a:cubicBezTo>
                    <a:pt x="206185" y="392339"/>
                    <a:pt x="204903" y="385928"/>
                    <a:pt x="199774" y="382082"/>
                  </a:cubicBezTo>
                  <a:cubicBezTo>
                    <a:pt x="194646" y="376953"/>
                    <a:pt x="199774" y="370543"/>
                    <a:pt x="194646" y="365414"/>
                  </a:cubicBezTo>
                  <a:cubicBezTo>
                    <a:pt x="190799" y="361567"/>
                    <a:pt x="201057" y="362850"/>
                    <a:pt x="198492" y="356439"/>
                  </a:cubicBezTo>
                  <a:cubicBezTo>
                    <a:pt x="193364" y="344900"/>
                    <a:pt x="193364" y="344900"/>
                    <a:pt x="195928" y="328231"/>
                  </a:cubicBezTo>
                  <a:cubicBezTo>
                    <a:pt x="197210" y="317974"/>
                    <a:pt x="195928" y="307717"/>
                    <a:pt x="189517" y="300024"/>
                  </a:cubicBezTo>
                  <a:cubicBezTo>
                    <a:pt x="185671" y="294896"/>
                    <a:pt x="184388" y="291049"/>
                    <a:pt x="185671" y="284638"/>
                  </a:cubicBezTo>
                  <a:cubicBezTo>
                    <a:pt x="189517" y="269253"/>
                    <a:pt x="186953" y="255149"/>
                    <a:pt x="185671" y="239763"/>
                  </a:cubicBezTo>
                  <a:cubicBezTo>
                    <a:pt x="184388" y="228223"/>
                    <a:pt x="185671" y="216684"/>
                    <a:pt x="177978" y="206427"/>
                  </a:cubicBezTo>
                  <a:cubicBezTo>
                    <a:pt x="170285" y="194887"/>
                    <a:pt x="177978" y="182066"/>
                    <a:pt x="174131" y="170526"/>
                  </a:cubicBezTo>
                  <a:cubicBezTo>
                    <a:pt x="174131" y="169244"/>
                    <a:pt x="174131" y="167962"/>
                    <a:pt x="172849" y="165398"/>
                  </a:cubicBezTo>
                  <a:cubicBezTo>
                    <a:pt x="167721" y="151294"/>
                    <a:pt x="166438" y="137190"/>
                    <a:pt x="166438" y="121805"/>
                  </a:cubicBezTo>
                  <a:cubicBezTo>
                    <a:pt x="166438" y="106419"/>
                    <a:pt x="163874" y="91033"/>
                    <a:pt x="156181" y="76929"/>
                  </a:cubicBezTo>
                  <a:cubicBezTo>
                    <a:pt x="151053" y="67954"/>
                    <a:pt x="148488" y="57697"/>
                    <a:pt x="154899" y="47439"/>
                  </a:cubicBezTo>
                  <a:cubicBezTo>
                    <a:pt x="165156" y="47439"/>
                    <a:pt x="175414" y="44875"/>
                    <a:pt x="185671" y="47439"/>
                  </a:cubicBezTo>
                  <a:cubicBezTo>
                    <a:pt x="197210" y="51286"/>
                    <a:pt x="207467" y="50004"/>
                    <a:pt x="219007" y="43593"/>
                  </a:cubicBezTo>
                  <a:cubicBezTo>
                    <a:pt x="221571" y="47439"/>
                    <a:pt x="222853" y="50004"/>
                    <a:pt x="224135" y="52568"/>
                  </a:cubicBezTo>
                  <a:cubicBezTo>
                    <a:pt x="252343" y="55133"/>
                    <a:pt x="281832" y="57697"/>
                    <a:pt x="310040" y="58979"/>
                  </a:cubicBezTo>
                  <a:cubicBezTo>
                    <a:pt x="329272" y="60261"/>
                    <a:pt x="348504" y="57697"/>
                    <a:pt x="367737" y="60261"/>
                  </a:cubicBezTo>
                  <a:cubicBezTo>
                    <a:pt x="370301" y="60261"/>
                    <a:pt x="372865" y="60261"/>
                    <a:pt x="374148" y="60261"/>
                  </a:cubicBezTo>
                  <a:cubicBezTo>
                    <a:pt x="388251" y="55133"/>
                    <a:pt x="401073" y="57697"/>
                    <a:pt x="415176" y="58979"/>
                  </a:cubicBezTo>
                  <a:cubicBezTo>
                    <a:pt x="424151" y="60261"/>
                    <a:pt x="433127" y="61543"/>
                    <a:pt x="442102" y="57697"/>
                  </a:cubicBezTo>
                  <a:cubicBezTo>
                    <a:pt x="444666" y="56415"/>
                    <a:pt x="448512" y="56415"/>
                    <a:pt x="451077" y="57697"/>
                  </a:cubicBezTo>
                  <a:cubicBezTo>
                    <a:pt x="460052" y="61543"/>
                    <a:pt x="469027" y="60261"/>
                    <a:pt x="478002" y="60261"/>
                  </a:cubicBezTo>
                  <a:cubicBezTo>
                    <a:pt x="486977" y="60261"/>
                    <a:pt x="495952" y="61543"/>
                    <a:pt x="506209" y="61543"/>
                  </a:cubicBezTo>
                  <a:cubicBezTo>
                    <a:pt x="513902" y="61543"/>
                    <a:pt x="519031" y="69236"/>
                    <a:pt x="528006" y="67954"/>
                  </a:cubicBezTo>
                  <a:cubicBezTo>
                    <a:pt x="530570" y="67954"/>
                    <a:pt x="534417" y="71800"/>
                    <a:pt x="536981" y="75647"/>
                  </a:cubicBezTo>
                  <a:cubicBezTo>
                    <a:pt x="538263" y="76929"/>
                    <a:pt x="535699" y="82058"/>
                    <a:pt x="534417" y="83340"/>
                  </a:cubicBezTo>
                  <a:cubicBezTo>
                    <a:pt x="530570" y="87186"/>
                    <a:pt x="530570" y="92315"/>
                    <a:pt x="531852" y="96162"/>
                  </a:cubicBezTo>
                  <a:cubicBezTo>
                    <a:pt x="534417" y="105136"/>
                    <a:pt x="534417" y="114112"/>
                    <a:pt x="535699" y="123087"/>
                  </a:cubicBezTo>
                  <a:cubicBezTo>
                    <a:pt x="536981" y="130780"/>
                    <a:pt x="534417" y="139755"/>
                    <a:pt x="540828" y="147448"/>
                  </a:cubicBezTo>
                  <a:cubicBezTo>
                    <a:pt x="543392" y="151294"/>
                    <a:pt x="543392" y="157705"/>
                    <a:pt x="542110" y="162833"/>
                  </a:cubicBezTo>
                  <a:cubicBezTo>
                    <a:pt x="539545" y="175655"/>
                    <a:pt x="539545" y="187194"/>
                    <a:pt x="545956" y="198734"/>
                  </a:cubicBezTo>
                  <a:cubicBezTo>
                    <a:pt x="545956" y="198734"/>
                    <a:pt x="545956" y="198734"/>
                    <a:pt x="545956" y="200016"/>
                  </a:cubicBezTo>
                  <a:cubicBezTo>
                    <a:pt x="545956" y="200016"/>
                    <a:pt x="545956" y="200016"/>
                    <a:pt x="545956" y="201298"/>
                  </a:cubicBezTo>
                  <a:cubicBezTo>
                    <a:pt x="545956" y="201298"/>
                    <a:pt x="544674" y="202580"/>
                    <a:pt x="544674" y="202580"/>
                  </a:cubicBezTo>
                  <a:cubicBezTo>
                    <a:pt x="544674" y="201298"/>
                    <a:pt x="544674" y="201298"/>
                    <a:pt x="545956" y="200016"/>
                  </a:cubicBezTo>
                  <a:cubicBezTo>
                    <a:pt x="545956" y="200016"/>
                    <a:pt x="545956" y="200016"/>
                    <a:pt x="545956" y="198734"/>
                  </a:cubicBezTo>
                  <a:cubicBezTo>
                    <a:pt x="535699" y="211556"/>
                    <a:pt x="536981" y="228223"/>
                    <a:pt x="542110" y="241045"/>
                  </a:cubicBezTo>
                  <a:cubicBezTo>
                    <a:pt x="548521" y="253867"/>
                    <a:pt x="545956" y="266688"/>
                    <a:pt x="545956" y="278227"/>
                  </a:cubicBezTo>
                  <a:cubicBezTo>
                    <a:pt x="545956" y="284638"/>
                    <a:pt x="544674" y="291049"/>
                    <a:pt x="545956" y="298742"/>
                  </a:cubicBezTo>
                  <a:cubicBezTo>
                    <a:pt x="547238" y="306435"/>
                    <a:pt x="544674" y="316692"/>
                    <a:pt x="547238" y="323103"/>
                  </a:cubicBezTo>
                  <a:cubicBezTo>
                    <a:pt x="551085" y="330796"/>
                    <a:pt x="553649" y="338489"/>
                    <a:pt x="547238" y="346182"/>
                  </a:cubicBezTo>
                  <a:cubicBezTo>
                    <a:pt x="547238" y="346182"/>
                    <a:pt x="547238" y="347464"/>
                    <a:pt x="548521" y="348746"/>
                  </a:cubicBezTo>
                  <a:cubicBezTo>
                    <a:pt x="552367" y="356439"/>
                    <a:pt x="551085" y="362850"/>
                    <a:pt x="547238" y="370543"/>
                  </a:cubicBezTo>
                  <a:cubicBezTo>
                    <a:pt x="544674" y="374389"/>
                    <a:pt x="544674" y="380800"/>
                    <a:pt x="545956" y="385928"/>
                  </a:cubicBezTo>
                  <a:cubicBezTo>
                    <a:pt x="549803" y="425675"/>
                    <a:pt x="552367" y="464140"/>
                    <a:pt x="549803" y="503887"/>
                  </a:cubicBezTo>
                  <a:cubicBezTo>
                    <a:pt x="548521" y="516708"/>
                    <a:pt x="552367" y="530812"/>
                    <a:pt x="545956" y="542351"/>
                  </a:cubicBezTo>
                  <a:cubicBezTo>
                    <a:pt x="521595" y="550044"/>
                    <a:pt x="495952" y="548762"/>
                    <a:pt x="475438" y="562866"/>
                  </a:cubicBezTo>
                  <a:cubicBezTo>
                    <a:pt x="462616" y="564148"/>
                    <a:pt x="457488" y="573123"/>
                    <a:pt x="453641" y="583380"/>
                  </a:cubicBezTo>
                  <a:cubicBezTo>
                    <a:pt x="453641" y="584662"/>
                    <a:pt x="452359" y="584662"/>
                    <a:pt x="452359" y="585945"/>
                  </a:cubicBezTo>
                  <a:cubicBezTo>
                    <a:pt x="452359" y="584662"/>
                    <a:pt x="452359" y="583380"/>
                    <a:pt x="453641" y="583380"/>
                  </a:cubicBezTo>
                  <a:cubicBezTo>
                    <a:pt x="449795" y="587227"/>
                    <a:pt x="444666" y="592355"/>
                    <a:pt x="440819" y="596202"/>
                  </a:cubicBezTo>
                  <a:cubicBezTo>
                    <a:pt x="429280" y="605177"/>
                    <a:pt x="425434" y="617998"/>
                    <a:pt x="427998" y="632102"/>
                  </a:cubicBezTo>
                  <a:cubicBezTo>
                    <a:pt x="427998" y="633384"/>
                    <a:pt x="426716" y="634667"/>
                    <a:pt x="426716" y="637231"/>
                  </a:cubicBezTo>
                  <a:cubicBezTo>
                    <a:pt x="420305" y="643642"/>
                    <a:pt x="412612" y="650052"/>
                    <a:pt x="404919" y="656463"/>
                  </a:cubicBezTo>
                  <a:cubicBezTo>
                    <a:pt x="408765" y="668002"/>
                    <a:pt x="410048" y="669285"/>
                    <a:pt x="404919" y="674413"/>
                  </a:cubicBezTo>
                  <a:cubicBezTo>
                    <a:pt x="401073" y="678260"/>
                    <a:pt x="401073" y="683388"/>
                    <a:pt x="402355" y="687235"/>
                  </a:cubicBezTo>
                  <a:cubicBezTo>
                    <a:pt x="406201" y="701338"/>
                    <a:pt x="403637" y="715442"/>
                    <a:pt x="401073" y="730828"/>
                  </a:cubicBezTo>
                  <a:cubicBezTo>
                    <a:pt x="401073" y="733392"/>
                    <a:pt x="401073" y="734675"/>
                    <a:pt x="401073" y="735957"/>
                  </a:cubicBezTo>
                  <a:cubicBezTo>
                    <a:pt x="404919" y="742368"/>
                    <a:pt x="415176" y="738521"/>
                    <a:pt x="415176" y="747496"/>
                  </a:cubicBezTo>
                  <a:cubicBezTo>
                    <a:pt x="415176" y="751342"/>
                    <a:pt x="420305" y="755189"/>
                    <a:pt x="422869" y="759035"/>
                  </a:cubicBezTo>
                  <a:cubicBezTo>
                    <a:pt x="430562" y="769293"/>
                    <a:pt x="440819" y="774421"/>
                    <a:pt x="454923" y="775704"/>
                  </a:cubicBezTo>
                  <a:cubicBezTo>
                    <a:pt x="474155" y="776986"/>
                    <a:pt x="492106" y="770575"/>
                    <a:pt x="508774" y="764164"/>
                  </a:cubicBezTo>
                  <a:cubicBezTo>
                    <a:pt x="515185" y="761600"/>
                    <a:pt x="521595" y="756471"/>
                    <a:pt x="526724" y="751342"/>
                  </a:cubicBezTo>
                  <a:cubicBezTo>
                    <a:pt x="529288" y="748778"/>
                    <a:pt x="528006" y="743650"/>
                    <a:pt x="529288" y="741085"/>
                  </a:cubicBezTo>
                  <a:cubicBezTo>
                    <a:pt x="533135" y="735957"/>
                    <a:pt x="535699" y="743650"/>
                    <a:pt x="539545" y="742368"/>
                  </a:cubicBezTo>
                  <a:cubicBezTo>
                    <a:pt x="540828" y="742368"/>
                    <a:pt x="540828" y="742368"/>
                    <a:pt x="542110" y="741085"/>
                  </a:cubicBezTo>
                  <a:cubicBezTo>
                    <a:pt x="545956" y="735957"/>
                    <a:pt x="547238" y="728264"/>
                    <a:pt x="554931" y="726982"/>
                  </a:cubicBezTo>
                  <a:cubicBezTo>
                    <a:pt x="554931" y="721853"/>
                    <a:pt x="556213" y="716724"/>
                    <a:pt x="556213" y="711596"/>
                  </a:cubicBezTo>
                  <a:cubicBezTo>
                    <a:pt x="560060" y="710314"/>
                    <a:pt x="563906" y="710314"/>
                    <a:pt x="566471" y="707749"/>
                  </a:cubicBezTo>
                  <a:cubicBezTo>
                    <a:pt x="575446" y="702621"/>
                    <a:pt x="581856" y="696210"/>
                    <a:pt x="585703" y="685953"/>
                  </a:cubicBezTo>
                  <a:cubicBezTo>
                    <a:pt x="592114" y="669285"/>
                    <a:pt x="608782" y="657745"/>
                    <a:pt x="608782" y="637231"/>
                  </a:cubicBezTo>
                  <a:cubicBezTo>
                    <a:pt x="608782" y="634667"/>
                    <a:pt x="611346" y="632102"/>
                    <a:pt x="613910" y="629538"/>
                  </a:cubicBezTo>
                  <a:cubicBezTo>
                    <a:pt x="617757" y="625691"/>
                    <a:pt x="620321" y="621845"/>
                    <a:pt x="624168" y="617998"/>
                  </a:cubicBezTo>
                  <a:cubicBezTo>
                    <a:pt x="628014" y="612870"/>
                    <a:pt x="624168" y="609024"/>
                    <a:pt x="624168" y="606459"/>
                  </a:cubicBezTo>
                  <a:close/>
                  <a:moveTo>
                    <a:pt x="615192" y="447472"/>
                  </a:moveTo>
                  <a:cubicBezTo>
                    <a:pt x="615192" y="447472"/>
                    <a:pt x="616475" y="447472"/>
                    <a:pt x="616475" y="448754"/>
                  </a:cubicBezTo>
                  <a:cubicBezTo>
                    <a:pt x="616475" y="448754"/>
                    <a:pt x="616475" y="450036"/>
                    <a:pt x="616475" y="451318"/>
                  </a:cubicBezTo>
                  <a:cubicBezTo>
                    <a:pt x="616475" y="451318"/>
                    <a:pt x="615192" y="451318"/>
                    <a:pt x="613910" y="451318"/>
                  </a:cubicBezTo>
                  <a:cubicBezTo>
                    <a:pt x="615192" y="450036"/>
                    <a:pt x="615192" y="448754"/>
                    <a:pt x="615192" y="447472"/>
                  </a:cubicBezTo>
                  <a:close/>
                  <a:moveTo>
                    <a:pt x="124127" y="29489"/>
                  </a:moveTo>
                  <a:cubicBezTo>
                    <a:pt x="122845" y="28207"/>
                    <a:pt x="122845" y="25643"/>
                    <a:pt x="122845" y="23079"/>
                  </a:cubicBezTo>
                  <a:cubicBezTo>
                    <a:pt x="124127" y="24361"/>
                    <a:pt x="126691" y="24361"/>
                    <a:pt x="127974" y="25643"/>
                  </a:cubicBezTo>
                  <a:cubicBezTo>
                    <a:pt x="129256" y="26925"/>
                    <a:pt x="129256" y="28207"/>
                    <a:pt x="131820" y="32054"/>
                  </a:cubicBezTo>
                  <a:cubicBezTo>
                    <a:pt x="127974" y="30772"/>
                    <a:pt x="125410" y="30772"/>
                    <a:pt x="124127" y="29489"/>
                  </a:cubicBezTo>
                  <a:close/>
                  <a:moveTo>
                    <a:pt x="136949" y="61543"/>
                  </a:moveTo>
                  <a:cubicBezTo>
                    <a:pt x="135667" y="57697"/>
                    <a:pt x="134384" y="52568"/>
                    <a:pt x="133102" y="48722"/>
                  </a:cubicBezTo>
                  <a:cubicBezTo>
                    <a:pt x="133102" y="47439"/>
                    <a:pt x="135667" y="46157"/>
                    <a:pt x="135667" y="46157"/>
                  </a:cubicBezTo>
                  <a:cubicBezTo>
                    <a:pt x="135667" y="46157"/>
                    <a:pt x="135667" y="46157"/>
                    <a:pt x="135667" y="46157"/>
                  </a:cubicBezTo>
                  <a:cubicBezTo>
                    <a:pt x="135667" y="46157"/>
                    <a:pt x="135667" y="46157"/>
                    <a:pt x="135667" y="46157"/>
                  </a:cubicBezTo>
                  <a:cubicBezTo>
                    <a:pt x="135667" y="46157"/>
                    <a:pt x="135667" y="46157"/>
                    <a:pt x="135667" y="46157"/>
                  </a:cubicBezTo>
                  <a:cubicBezTo>
                    <a:pt x="135667" y="44875"/>
                    <a:pt x="135667" y="42311"/>
                    <a:pt x="136949" y="41029"/>
                  </a:cubicBezTo>
                  <a:cubicBezTo>
                    <a:pt x="138231" y="39746"/>
                    <a:pt x="139513" y="37182"/>
                    <a:pt x="140795" y="35900"/>
                  </a:cubicBezTo>
                  <a:cubicBezTo>
                    <a:pt x="143360" y="34618"/>
                    <a:pt x="143360" y="39746"/>
                    <a:pt x="140795" y="42311"/>
                  </a:cubicBezTo>
                  <a:cubicBezTo>
                    <a:pt x="139513" y="43593"/>
                    <a:pt x="138231" y="44875"/>
                    <a:pt x="136949" y="46157"/>
                  </a:cubicBezTo>
                  <a:cubicBezTo>
                    <a:pt x="136949" y="46157"/>
                    <a:pt x="136949" y="47439"/>
                    <a:pt x="136949" y="47439"/>
                  </a:cubicBezTo>
                  <a:cubicBezTo>
                    <a:pt x="142077" y="52568"/>
                    <a:pt x="147206" y="57697"/>
                    <a:pt x="140795" y="66672"/>
                  </a:cubicBezTo>
                  <a:cubicBezTo>
                    <a:pt x="138231" y="64108"/>
                    <a:pt x="136949" y="62826"/>
                    <a:pt x="136949" y="61543"/>
                  </a:cubicBezTo>
                  <a:close/>
                  <a:moveTo>
                    <a:pt x="143360" y="89751"/>
                  </a:moveTo>
                  <a:cubicBezTo>
                    <a:pt x="143360" y="88469"/>
                    <a:pt x="142077" y="87186"/>
                    <a:pt x="142077" y="85904"/>
                  </a:cubicBezTo>
                  <a:cubicBezTo>
                    <a:pt x="142077" y="85904"/>
                    <a:pt x="143360" y="84622"/>
                    <a:pt x="143360" y="84622"/>
                  </a:cubicBezTo>
                  <a:cubicBezTo>
                    <a:pt x="143360" y="85904"/>
                    <a:pt x="144642" y="87186"/>
                    <a:pt x="144642" y="88469"/>
                  </a:cubicBezTo>
                  <a:cubicBezTo>
                    <a:pt x="144642" y="89751"/>
                    <a:pt x="143360" y="89751"/>
                    <a:pt x="143360" y="89751"/>
                  </a:cubicBezTo>
                  <a:close/>
                  <a:moveTo>
                    <a:pt x="148488" y="184630"/>
                  </a:moveTo>
                  <a:cubicBezTo>
                    <a:pt x="148488" y="183348"/>
                    <a:pt x="147206" y="183348"/>
                    <a:pt x="147206" y="182066"/>
                  </a:cubicBezTo>
                  <a:cubicBezTo>
                    <a:pt x="148488" y="182066"/>
                    <a:pt x="149770" y="182066"/>
                    <a:pt x="151053" y="182066"/>
                  </a:cubicBezTo>
                  <a:cubicBezTo>
                    <a:pt x="151053" y="182066"/>
                    <a:pt x="152335" y="183348"/>
                    <a:pt x="152335" y="183348"/>
                  </a:cubicBezTo>
                  <a:cubicBezTo>
                    <a:pt x="151053" y="183348"/>
                    <a:pt x="149770" y="184630"/>
                    <a:pt x="148488" y="184630"/>
                  </a:cubicBezTo>
                  <a:close/>
                  <a:moveTo>
                    <a:pt x="30530" y="644924"/>
                  </a:moveTo>
                  <a:lnTo>
                    <a:pt x="30530" y="643642"/>
                  </a:lnTo>
                  <a:lnTo>
                    <a:pt x="31812" y="643642"/>
                  </a:lnTo>
                  <a:lnTo>
                    <a:pt x="30530" y="644924"/>
                  </a:lnTo>
                  <a:close/>
                  <a:moveTo>
                    <a:pt x="43351" y="526965"/>
                  </a:moveTo>
                  <a:lnTo>
                    <a:pt x="44634" y="525684"/>
                  </a:lnTo>
                  <a:lnTo>
                    <a:pt x="44634" y="526965"/>
                  </a:lnTo>
                  <a:lnTo>
                    <a:pt x="43351" y="526965"/>
                  </a:lnTo>
                  <a:close/>
                  <a:moveTo>
                    <a:pt x="68994" y="487219"/>
                  </a:moveTo>
                  <a:cubicBezTo>
                    <a:pt x="67713" y="485937"/>
                    <a:pt x="66430" y="484654"/>
                    <a:pt x="66430" y="483372"/>
                  </a:cubicBezTo>
                  <a:cubicBezTo>
                    <a:pt x="66430" y="482090"/>
                    <a:pt x="67713" y="480808"/>
                    <a:pt x="67713" y="479526"/>
                  </a:cubicBezTo>
                  <a:cubicBezTo>
                    <a:pt x="68994" y="480808"/>
                    <a:pt x="70277" y="482090"/>
                    <a:pt x="70277" y="483372"/>
                  </a:cubicBezTo>
                  <a:cubicBezTo>
                    <a:pt x="70277" y="484654"/>
                    <a:pt x="70277" y="485937"/>
                    <a:pt x="68994" y="487219"/>
                  </a:cubicBezTo>
                  <a:close/>
                  <a:moveTo>
                    <a:pt x="97202" y="609024"/>
                  </a:moveTo>
                  <a:cubicBezTo>
                    <a:pt x="97202" y="609024"/>
                    <a:pt x="98484" y="607741"/>
                    <a:pt x="97202" y="609024"/>
                  </a:cubicBezTo>
                  <a:cubicBezTo>
                    <a:pt x="98484" y="607741"/>
                    <a:pt x="98484" y="609024"/>
                    <a:pt x="98484" y="609024"/>
                  </a:cubicBezTo>
                  <a:cubicBezTo>
                    <a:pt x="98484" y="609024"/>
                    <a:pt x="98484" y="609024"/>
                    <a:pt x="97202" y="609024"/>
                  </a:cubicBezTo>
                  <a:close/>
                  <a:moveTo>
                    <a:pt x="115152" y="465422"/>
                  </a:moveTo>
                  <a:cubicBezTo>
                    <a:pt x="113870" y="457729"/>
                    <a:pt x="111306" y="452601"/>
                    <a:pt x="113870" y="444908"/>
                  </a:cubicBezTo>
                  <a:cubicBezTo>
                    <a:pt x="117717" y="455165"/>
                    <a:pt x="117717" y="455165"/>
                    <a:pt x="115152" y="465422"/>
                  </a:cubicBezTo>
                  <a:close/>
                  <a:moveTo>
                    <a:pt x="231828" y="506451"/>
                  </a:moveTo>
                  <a:cubicBezTo>
                    <a:pt x="233110" y="505169"/>
                    <a:pt x="234393" y="505169"/>
                    <a:pt x="235675" y="505169"/>
                  </a:cubicBezTo>
                  <a:cubicBezTo>
                    <a:pt x="235675" y="505169"/>
                    <a:pt x="236957" y="507733"/>
                    <a:pt x="236957" y="509015"/>
                  </a:cubicBezTo>
                  <a:cubicBezTo>
                    <a:pt x="234393" y="509015"/>
                    <a:pt x="233110" y="509015"/>
                    <a:pt x="230546" y="510297"/>
                  </a:cubicBezTo>
                  <a:cubicBezTo>
                    <a:pt x="231828" y="509015"/>
                    <a:pt x="230546" y="506451"/>
                    <a:pt x="231828" y="506451"/>
                  </a:cubicBezTo>
                  <a:close/>
                  <a:moveTo>
                    <a:pt x="189517" y="312846"/>
                  </a:moveTo>
                  <a:cubicBezTo>
                    <a:pt x="190799" y="314128"/>
                    <a:pt x="192081" y="314128"/>
                    <a:pt x="192081" y="315410"/>
                  </a:cubicBezTo>
                  <a:cubicBezTo>
                    <a:pt x="192081" y="316692"/>
                    <a:pt x="190799" y="317974"/>
                    <a:pt x="189517" y="320539"/>
                  </a:cubicBezTo>
                  <a:cubicBezTo>
                    <a:pt x="188235" y="317974"/>
                    <a:pt x="188235" y="316692"/>
                    <a:pt x="188235" y="315410"/>
                  </a:cubicBezTo>
                  <a:cubicBezTo>
                    <a:pt x="188235" y="315410"/>
                    <a:pt x="189517" y="314128"/>
                    <a:pt x="189517" y="312846"/>
                  </a:cubicBezTo>
                  <a:close/>
                  <a:moveTo>
                    <a:pt x="190799" y="409007"/>
                  </a:moveTo>
                  <a:cubicBezTo>
                    <a:pt x="192081" y="410290"/>
                    <a:pt x="192081" y="411571"/>
                    <a:pt x="193364" y="412854"/>
                  </a:cubicBezTo>
                  <a:cubicBezTo>
                    <a:pt x="192081" y="414136"/>
                    <a:pt x="190799" y="414136"/>
                    <a:pt x="190799" y="415418"/>
                  </a:cubicBezTo>
                  <a:cubicBezTo>
                    <a:pt x="189517" y="414136"/>
                    <a:pt x="189517" y="412854"/>
                    <a:pt x="188235" y="410290"/>
                  </a:cubicBezTo>
                  <a:cubicBezTo>
                    <a:pt x="189517" y="409007"/>
                    <a:pt x="190799" y="407725"/>
                    <a:pt x="190799" y="409007"/>
                  </a:cubicBezTo>
                  <a:close/>
                  <a:moveTo>
                    <a:pt x="158745" y="162833"/>
                  </a:moveTo>
                  <a:cubicBezTo>
                    <a:pt x="158745" y="161551"/>
                    <a:pt x="160028" y="160269"/>
                    <a:pt x="161310" y="160269"/>
                  </a:cubicBezTo>
                  <a:cubicBezTo>
                    <a:pt x="162592" y="161551"/>
                    <a:pt x="162592" y="162833"/>
                    <a:pt x="163874" y="164116"/>
                  </a:cubicBezTo>
                  <a:cubicBezTo>
                    <a:pt x="163874" y="165398"/>
                    <a:pt x="162592" y="166680"/>
                    <a:pt x="162592" y="167962"/>
                  </a:cubicBezTo>
                  <a:cubicBezTo>
                    <a:pt x="161310" y="165398"/>
                    <a:pt x="160028" y="164116"/>
                    <a:pt x="158745" y="162833"/>
                  </a:cubicBezTo>
                  <a:close/>
                  <a:moveTo>
                    <a:pt x="180542" y="341053"/>
                  </a:moveTo>
                  <a:cubicBezTo>
                    <a:pt x="181824" y="342335"/>
                    <a:pt x="181824" y="343617"/>
                    <a:pt x="183107" y="344900"/>
                  </a:cubicBezTo>
                  <a:cubicBezTo>
                    <a:pt x="181824" y="344900"/>
                    <a:pt x="180542" y="346182"/>
                    <a:pt x="180542" y="346182"/>
                  </a:cubicBezTo>
                  <a:cubicBezTo>
                    <a:pt x="180542" y="346182"/>
                    <a:pt x="179260" y="344900"/>
                    <a:pt x="179260" y="344900"/>
                  </a:cubicBezTo>
                  <a:cubicBezTo>
                    <a:pt x="179260" y="343617"/>
                    <a:pt x="180542" y="342335"/>
                    <a:pt x="180542" y="341053"/>
                  </a:cubicBezTo>
                  <a:close/>
                  <a:moveTo>
                    <a:pt x="179260" y="244891"/>
                  </a:moveTo>
                  <a:cubicBezTo>
                    <a:pt x="179260" y="244891"/>
                    <a:pt x="177978" y="246173"/>
                    <a:pt x="176696" y="247456"/>
                  </a:cubicBezTo>
                  <a:cubicBezTo>
                    <a:pt x="175414" y="246173"/>
                    <a:pt x="174131" y="244891"/>
                    <a:pt x="174131" y="244891"/>
                  </a:cubicBezTo>
                  <a:cubicBezTo>
                    <a:pt x="174131" y="241045"/>
                    <a:pt x="171567" y="235916"/>
                    <a:pt x="176696" y="233352"/>
                  </a:cubicBezTo>
                  <a:cubicBezTo>
                    <a:pt x="176696" y="233352"/>
                    <a:pt x="177978" y="233352"/>
                    <a:pt x="179260" y="233352"/>
                  </a:cubicBezTo>
                  <a:cubicBezTo>
                    <a:pt x="181824" y="235916"/>
                    <a:pt x="179260" y="241045"/>
                    <a:pt x="179260" y="244891"/>
                  </a:cubicBezTo>
                  <a:close/>
                  <a:moveTo>
                    <a:pt x="179260" y="221813"/>
                  </a:moveTo>
                  <a:cubicBezTo>
                    <a:pt x="177978" y="221813"/>
                    <a:pt x="176696" y="221813"/>
                    <a:pt x="175414" y="221813"/>
                  </a:cubicBezTo>
                  <a:cubicBezTo>
                    <a:pt x="175414" y="221813"/>
                    <a:pt x="175414" y="220530"/>
                    <a:pt x="175414" y="220530"/>
                  </a:cubicBezTo>
                  <a:cubicBezTo>
                    <a:pt x="176696" y="220530"/>
                    <a:pt x="177978" y="220530"/>
                    <a:pt x="179260" y="220530"/>
                  </a:cubicBezTo>
                  <a:cubicBezTo>
                    <a:pt x="179260" y="220530"/>
                    <a:pt x="179260" y="220530"/>
                    <a:pt x="179260" y="221813"/>
                  </a:cubicBezTo>
                  <a:close/>
                  <a:moveTo>
                    <a:pt x="175414" y="184630"/>
                  </a:moveTo>
                  <a:cubicBezTo>
                    <a:pt x="176696" y="187194"/>
                    <a:pt x="176696" y="189759"/>
                    <a:pt x="176696" y="192323"/>
                  </a:cubicBezTo>
                  <a:cubicBezTo>
                    <a:pt x="176696" y="193605"/>
                    <a:pt x="175414" y="194887"/>
                    <a:pt x="174131" y="194887"/>
                  </a:cubicBezTo>
                  <a:cubicBezTo>
                    <a:pt x="172849" y="193605"/>
                    <a:pt x="171567" y="192323"/>
                    <a:pt x="171567" y="191041"/>
                  </a:cubicBezTo>
                  <a:cubicBezTo>
                    <a:pt x="172849" y="189759"/>
                    <a:pt x="174131" y="187194"/>
                    <a:pt x="175414" y="184630"/>
                  </a:cubicBezTo>
                  <a:close/>
                  <a:moveTo>
                    <a:pt x="172849" y="206427"/>
                  </a:moveTo>
                  <a:cubicBezTo>
                    <a:pt x="172849" y="207709"/>
                    <a:pt x="174131" y="208991"/>
                    <a:pt x="174131" y="210273"/>
                  </a:cubicBezTo>
                  <a:cubicBezTo>
                    <a:pt x="172849" y="210273"/>
                    <a:pt x="171567" y="211556"/>
                    <a:pt x="170285" y="211556"/>
                  </a:cubicBezTo>
                  <a:cubicBezTo>
                    <a:pt x="170285" y="210273"/>
                    <a:pt x="169003" y="208991"/>
                    <a:pt x="169003" y="207709"/>
                  </a:cubicBezTo>
                  <a:cubicBezTo>
                    <a:pt x="170285" y="207709"/>
                    <a:pt x="171567" y="207709"/>
                    <a:pt x="172849" y="206427"/>
                  </a:cubicBezTo>
                  <a:close/>
                  <a:moveTo>
                    <a:pt x="166438" y="373107"/>
                  </a:moveTo>
                  <a:cubicBezTo>
                    <a:pt x="166438" y="373107"/>
                    <a:pt x="165156" y="371825"/>
                    <a:pt x="165156" y="371825"/>
                  </a:cubicBezTo>
                  <a:cubicBezTo>
                    <a:pt x="165156" y="370543"/>
                    <a:pt x="166438" y="369260"/>
                    <a:pt x="166438" y="367978"/>
                  </a:cubicBezTo>
                  <a:cubicBezTo>
                    <a:pt x="166438" y="367978"/>
                    <a:pt x="167721" y="369260"/>
                    <a:pt x="167721" y="369260"/>
                  </a:cubicBezTo>
                  <a:cubicBezTo>
                    <a:pt x="167721" y="370543"/>
                    <a:pt x="166438" y="371825"/>
                    <a:pt x="166438" y="373107"/>
                  </a:cubicBezTo>
                  <a:close/>
                  <a:moveTo>
                    <a:pt x="165156" y="188477"/>
                  </a:moveTo>
                  <a:cubicBezTo>
                    <a:pt x="166438" y="188477"/>
                    <a:pt x="167721" y="191041"/>
                    <a:pt x="166438" y="192323"/>
                  </a:cubicBezTo>
                  <a:cubicBezTo>
                    <a:pt x="165156" y="196170"/>
                    <a:pt x="162592" y="198734"/>
                    <a:pt x="161310" y="202580"/>
                  </a:cubicBezTo>
                  <a:cubicBezTo>
                    <a:pt x="160028" y="202580"/>
                    <a:pt x="160028" y="202580"/>
                    <a:pt x="158745" y="202580"/>
                  </a:cubicBezTo>
                  <a:cubicBezTo>
                    <a:pt x="158745" y="198734"/>
                    <a:pt x="160028" y="194887"/>
                    <a:pt x="160028" y="191041"/>
                  </a:cubicBezTo>
                  <a:cubicBezTo>
                    <a:pt x="162592" y="189759"/>
                    <a:pt x="165156" y="188477"/>
                    <a:pt x="165156" y="188477"/>
                  </a:cubicBezTo>
                  <a:close/>
                  <a:moveTo>
                    <a:pt x="160028" y="97443"/>
                  </a:moveTo>
                  <a:cubicBezTo>
                    <a:pt x="165156" y="98726"/>
                    <a:pt x="163874" y="101290"/>
                    <a:pt x="163874" y="103854"/>
                  </a:cubicBezTo>
                  <a:cubicBezTo>
                    <a:pt x="163874" y="105136"/>
                    <a:pt x="162592" y="107701"/>
                    <a:pt x="161310" y="110265"/>
                  </a:cubicBezTo>
                  <a:cubicBezTo>
                    <a:pt x="156181" y="105136"/>
                    <a:pt x="154899" y="101290"/>
                    <a:pt x="160028" y="97443"/>
                  </a:cubicBezTo>
                  <a:close/>
                  <a:moveTo>
                    <a:pt x="160028" y="43593"/>
                  </a:moveTo>
                  <a:lnTo>
                    <a:pt x="160028" y="43593"/>
                  </a:lnTo>
                  <a:lnTo>
                    <a:pt x="160028" y="43593"/>
                  </a:lnTo>
                  <a:lnTo>
                    <a:pt x="160028" y="43593"/>
                  </a:lnTo>
                  <a:close/>
                  <a:moveTo>
                    <a:pt x="157463" y="26925"/>
                  </a:moveTo>
                  <a:cubicBezTo>
                    <a:pt x="157463" y="26925"/>
                    <a:pt x="156181" y="24361"/>
                    <a:pt x="156181" y="23079"/>
                  </a:cubicBezTo>
                  <a:cubicBezTo>
                    <a:pt x="157463" y="19232"/>
                    <a:pt x="158745" y="17950"/>
                    <a:pt x="162592" y="19232"/>
                  </a:cubicBezTo>
                  <a:cubicBezTo>
                    <a:pt x="163874" y="19232"/>
                    <a:pt x="163874" y="21796"/>
                    <a:pt x="165156" y="24361"/>
                  </a:cubicBezTo>
                  <a:cubicBezTo>
                    <a:pt x="162592" y="25643"/>
                    <a:pt x="160028" y="25643"/>
                    <a:pt x="157463" y="26925"/>
                  </a:cubicBezTo>
                  <a:close/>
                  <a:moveTo>
                    <a:pt x="254907" y="52568"/>
                  </a:moveTo>
                  <a:lnTo>
                    <a:pt x="253625" y="51286"/>
                  </a:lnTo>
                  <a:lnTo>
                    <a:pt x="254907" y="51286"/>
                  </a:lnTo>
                  <a:lnTo>
                    <a:pt x="254907" y="52568"/>
                  </a:lnTo>
                  <a:close/>
                  <a:moveTo>
                    <a:pt x="370301" y="56415"/>
                  </a:moveTo>
                  <a:cubicBezTo>
                    <a:pt x="370301" y="56415"/>
                    <a:pt x="369019" y="56415"/>
                    <a:pt x="369019" y="55133"/>
                  </a:cubicBezTo>
                  <a:cubicBezTo>
                    <a:pt x="369019" y="55133"/>
                    <a:pt x="369019" y="53850"/>
                    <a:pt x="370301" y="53850"/>
                  </a:cubicBezTo>
                  <a:cubicBezTo>
                    <a:pt x="370301" y="53850"/>
                    <a:pt x="371583" y="53850"/>
                    <a:pt x="371583" y="55133"/>
                  </a:cubicBezTo>
                  <a:cubicBezTo>
                    <a:pt x="370301" y="55133"/>
                    <a:pt x="370301" y="56415"/>
                    <a:pt x="370301" y="56415"/>
                  </a:cubicBezTo>
                  <a:close/>
                  <a:moveTo>
                    <a:pt x="433127" y="661592"/>
                  </a:moveTo>
                  <a:cubicBezTo>
                    <a:pt x="433127" y="661592"/>
                    <a:pt x="431844" y="661592"/>
                    <a:pt x="431844" y="661592"/>
                  </a:cubicBezTo>
                  <a:cubicBezTo>
                    <a:pt x="431844" y="661592"/>
                    <a:pt x="431844" y="660310"/>
                    <a:pt x="430562" y="660310"/>
                  </a:cubicBezTo>
                  <a:cubicBezTo>
                    <a:pt x="431844" y="660310"/>
                    <a:pt x="431844" y="660310"/>
                    <a:pt x="433127" y="660310"/>
                  </a:cubicBezTo>
                  <a:cubicBezTo>
                    <a:pt x="433127" y="660310"/>
                    <a:pt x="434409" y="660310"/>
                    <a:pt x="433127" y="661592"/>
                  </a:cubicBezTo>
                  <a:close/>
                  <a:moveTo>
                    <a:pt x="475438" y="585945"/>
                  </a:moveTo>
                  <a:cubicBezTo>
                    <a:pt x="474155" y="585945"/>
                    <a:pt x="474155" y="584662"/>
                    <a:pt x="475438" y="585945"/>
                  </a:cubicBezTo>
                  <a:cubicBezTo>
                    <a:pt x="475438" y="583380"/>
                    <a:pt x="475438" y="583380"/>
                    <a:pt x="475438" y="582098"/>
                  </a:cubicBezTo>
                  <a:cubicBezTo>
                    <a:pt x="475438" y="582098"/>
                    <a:pt x="475438" y="583380"/>
                    <a:pt x="475438" y="583380"/>
                  </a:cubicBezTo>
                  <a:cubicBezTo>
                    <a:pt x="475438" y="584662"/>
                    <a:pt x="475438" y="585945"/>
                    <a:pt x="475438" y="585945"/>
                  </a:cubicBezTo>
                  <a:close/>
                  <a:moveTo>
                    <a:pt x="553649" y="91033"/>
                  </a:moveTo>
                  <a:cubicBezTo>
                    <a:pt x="553649" y="89751"/>
                    <a:pt x="552367" y="89751"/>
                    <a:pt x="553649" y="88469"/>
                  </a:cubicBezTo>
                  <a:cubicBezTo>
                    <a:pt x="553649" y="88469"/>
                    <a:pt x="554931" y="88469"/>
                    <a:pt x="554931" y="87186"/>
                  </a:cubicBezTo>
                  <a:cubicBezTo>
                    <a:pt x="554931" y="88469"/>
                    <a:pt x="554931" y="88469"/>
                    <a:pt x="554931" y="89751"/>
                  </a:cubicBezTo>
                  <a:cubicBezTo>
                    <a:pt x="556213" y="91033"/>
                    <a:pt x="554931" y="91033"/>
                    <a:pt x="553649" y="91033"/>
                  </a:cubicBezTo>
                  <a:close/>
                  <a:moveTo>
                    <a:pt x="553649" y="82058"/>
                  </a:moveTo>
                  <a:cubicBezTo>
                    <a:pt x="553649" y="80776"/>
                    <a:pt x="553649" y="79493"/>
                    <a:pt x="553649" y="78211"/>
                  </a:cubicBezTo>
                  <a:cubicBezTo>
                    <a:pt x="553649" y="78211"/>
                    <a:pt x="554931" y="78211"/>
                    <a:pt x="554931" y="78211"/>
                  </a:cubicBezTo>
                  <a:cubicBezTo>
                    <a:pt x="556213" y="79493"/>
                    <a:pt x="556213" y="80776"/>
                    <a:pt x="556213" y="82058"/>
                  </a:cubicBezTo>
                  <a:cubicBezTo>
                    <a:pt x="556213" y="82058"/>
                    <a:pt x="554931" y="82058"/>
                    <a:pt x="553649" y="82058"/>
                  </a:cubicBezTo>
                  <a:close/>
                  <a:moveTo>
                    <a:pt x="558778" y="120522"/>
                  </a:moveTo>
                  <a:cubicBezTo>
                    <a:pt x="558778" y="120522"/>
                    <a:pt x="557496" y="119240"/>
                    <a:pt x="557496" y="119240"/>
                  </a:cubicBezTo>
                  <a:cubicBezTo>
                    <a:pt x="558778" y="119240"/>
                    <a:pt x="558778" y="117958"/>
                    <a:pt x="560060" y="117958"/>
                  </a:cubicBezTo>
                  <a:cubicBezTo>
                    <a:pt x="560060" y="119240"/>
                    <a:pt x="560060" y="119240"/>
                    <a:pt x="560060" y="120522"/>
                  </a:cubicBezTo>
                  <a:cubicBezTo>
                    <a:pt x="560060" y="119240"/>
                    <a:pt x="558778" y="119240"/>
                    <a:pt x="558778" y="120522"/>
                  </a:cubicBezTo>
                  <a:close/>
                  <a:moveTo>
                    <a:pt x="558778" y="38465"/>
                  </a:moveTo>
                  <a:cubicBezTo>
                    <a:pt x="558778" y="38465"/>
                    <a:pt x="557496" y="37182"/>
                    <a:pt x="557496" y="37182"/>
                  </a:cubicBezTo>
                  <a:cubicBezTo>
                    <a:pt x="557496" y="35900"/>
                    <a:pt x="558778" y="34618"/>
                    <a:pt x="558778" y="33336"/>
                  </a:cubicBezTo>
                  <a:cubicBezTo>
                    <a:pt x="558778" y="33336"/>
                    <a:pt x="560060" y="34618"/>
                    <a:pt x="560060" y="34618"/>
                  </a:cubicBezTo>
                  <a:cubicBezTo>
                    <a:pt x="560060" y="35900"/>
                    <a:pt x="560060" y="37182"/>
                    <a:pt x="558778" y="38465"/>
                  </a:cubicBezTo>
                  <a:close/>
                  <a:moveTo>
                    <a:pt x="565189" y="206427"/>
                  </a:moveTo>
                  <a:cubicBezTo>
                    <a:pt x="565189" y="206427"/>
                    <a:pt x="563906" y="206427"/>
                    <a:pt x="563906" y="206427"/>
                  </a:cubicBezTo>
                  <a:cubicBezTo>
                    <a:pt x="563906" y="205145"/>
                    <a:pt x="563906" y="203863"/>
                    <a:pt x="563906" y="202580"/>
                  </a:cubicBezTo>
                  <a:cubicBezTo>
                    <a:pt x="565189" y="202580"/>
                    <a:pt x="566471" y="202580"/>
                    <a:pt x="566471" y="202580"/>
                  </a:cubicBezTo>
                  <a:cubicBezTo>
                    <a:pt x="566471" y="203863"/>
                    <a:pt x="565189" y="205145"/>
                    <a:pt x="565189" y="206427"/>
                  </a:cubicBezTo>
                  <a:close/>
                  <a:moveTo>
                    <a:pt x="567753" y="92315"/>
                  </a:moveTo>
                  <a:cubicBezTo>
                    <a:pt x="567753" y="92315"/>
                    <a:pt x="569035" y="92315"/>
                    <a:pt x="569035" y="92315"/>
                  </a:cubicBezTo>
                  <a:cubicBezTo>
                    <a:pt x="569035" y="96162"/>
                    <a:pt x="569035" y="98726"/>
                    <a:pt x="569035" y="102572"/>
                  </a:cubicBezTo>
                  <a:cubicBezTo>
                    <a:pt x="567753" y="102572"/>
                    <a:pt x="567753" y="102572"/>
                    <a:pt x="566471" y="102572"/>
                  </a:cubicBezTo>
                  <a:cubicBezTo>
                    <a:pt x="567753" y="98726"/>
                    <a:pt x="567753" y="94879"/>
                    <a:pt x="567753" y="92315"/>
                  </a:cubicBezTo>
                  <a:close/>
                  <a:moveTo>
                    <a:pt x="570317" y="325667"/>
                  </a:moveTo>
                  <a:cubicBezTo>
                    <a:pt x="570317" y="325667"/>
                    <a:pt x="569035" y="324385"/>
                    <a:pt x="569035" y="324385"/>
                  </a:cubicBezTo>
                  <a:cubicBezTo>
                    <a:pt x="570317" y="324385"/>
                    <a:pt x="571599" y="325667"/>
                    <a:pt x="571599" y="325667"/>
                  </a:cubicBezTo>
                  <a:cubicBezTo>
                    <a:pt x="571599" y="324385"/>
                    <a:pt x="570317" y="324385"/>
                    <a:pt x="570317" y="325667"/>
                  </a:cubicBezTo>
                  <a:close/>
                  <a:moveTo>
                    <a:pt x="580575" y="341053"/>
                  </a:moveTo>
                  <a:cubicBezTo>
                    <a:pt x="579292" y="341053"/>
                    <a:pt x="579292" y="341053"/>
                    <a:pt x="578010" y="341053"/>
                  </a:cubicBezTo>
                  <a:cubicBezTo>
                    <a:pt x="579292" y="339771"/>
                    <a:pt x="579292" y="338489"/>
                    <a:pt x="580575" y="338489"/>
                  </a:cubicBezTo>
                  <a:cubicBezTo>
                    <a:pt x="580575" y="338489"/>
                    <a:pt x="581856" y="338489"/>
                    <a:pt x="583139" y="338489"/>
                  </a:cubicBezTo>
                  <a:cubicBezTo>
                    <a:pt x="581856" y="338489"/>
                    <a:pt x="581856" y="339771"/>
                    <a:pt x="580575" y="341053"/>
                  </a:cubicBezTo>
                  <a:close/>
                  <a:moveTo>
                    <a:pt x="589549" y="128215"/>
                  </a:moveTo>
                  <a:cubicBezTo>
                    <a:pt x="589549" y="128215"/>
                    <a:pt x="586985" y="125651"/>
                    <a:pt x="586985" y="125651"/>
                  </a:cubicBezTo>
                  <a:cubicBezTo>
                    <a:pt x="588267" y="124369"/>
                    <a:pt x="589549" y="123087"/>
                    <a:pt x="590832" y="121805"/>
                  </a:cubicBezTo>
                  <a:cubicBezTo>
                    <a:pt x="592114" y="123087"/>
                    <a:pt x="592114" y="124369"/>
                    <a:pt x="593396" y="125651"/>
                  </a:cubicBezTo>
                  <a:cubicBezTo>
                    <a:pt x="592114" y="126933"/>
                    <a:pt x="590832" y="126933"/>
                    <a:pt x="589549" y="128215"/>
                  </a:cubicBezTo>
                  <a:close/>
                  <a:moveTo>
                    <a:pt x="595960" y="324385"/>
                  </a:moveTo>
                  <a:cubicBezTo>
                    <a:pt x="595960" y="323103"/>
                    <a:pt x="594678" y="323103"/>
                    <a:pt x="594678" y="323103"/>
                  </a:cubicBezTo>
                  <a:cubicBezTo>
                    <a:pt x="594678" y="323103"/>
                    <a:pt x="595960" y="321821"/>
                    <a:pt x="595960" y="321821"/>
                  </a:cubicBezTo>
                  <a:cubicBezTo>
                    <a:pt x="595960" y="321821"/>
                    <a:pt x="597242" y="323103"/>
                    <a:pt x="597242" y="323103"/>
                  </a:cubicBezTo>
                  <a:cubicBezTo>
                    <a:pt x="598525" y="323103"/>
                    <a:pt x="597242" y="324385"/>
                    <a:pt x="595960" y="324385"/>
                  </a:cubicBezTo>
                  <a:close/>
                </a:path>
              </a:pathLst>
            </a:custGeom>
            <a:solidFill>
              <a:srgbClr val="906813"/>
            </a:solidFill>
            <a:ln w="128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汉仪旗黑-50S" panose="00020600040101010101" pitchFamily="18" charset="-122"/>
                <a:ea typeface="汉仪旗黑-50S" panose="00020600040101010101" pitchFamily="18" charset="-122"/>
              </a:endParaRPr>
            </a:p>
          </p:txBody>
        </p:sp>
        <p:sp>
          <p:nvSpPr>
            <p:cNvPr id="200" name="任意多边形: 形状 199"/>
            <p:cNvSpPr/>
            <p:nvPr/>
          </p:nvSpPr>
          <p:spPr>
            <a:xfrm>
              <a:off x="7690268" y="835945"/>
              <a:ext cx="11170" cy="23079"/>
            </a:xfrm>
            <a:custGeom>
              <a:avLst/>
              <a:gdLst>
                <a:gd name="connsiteX0" fmla="*/ 11171 w 11170"/>
                <a:gd name="connsiteY0" fmla="*/ 0 h 23079"/>
                <a:gd name="connsiteX1" fmla="*/ 4760 w 11170"/>
                <a:gd name="connsiteY1" fmla="*/ 23079 h 23079"/>
                <a:gd name="connsiteX2" fmla="*/ 11171 w 11170"/>
                <a:gd name="connsiteY2" fmla="*/ 0 h 23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170" h="23079">
                  <a:moveTo>
                    <a:pt x="11171" y="0"/>
                  </a:moveTo>
                  <a:cubicBezTo>
                    <a:pt x="-1651" y="6411"/>
                    <a:pt x="-2933" y="12822"/>
                    <a:pt x="4760" y="23079"/>
                  </a:cubicBezTo>
                  <a:cubicBezTo>
                    <a:pt x="7324" y="15386"/>
                    <a:pt x="8606" y="7693"/>
                    <a:pt x="11171" y="0"/>
                  </a:cubicBezTo>
                  <a:close/>
                </a:path>
              </a:pathLst>
            </a:custGeom>
            <a:solidFill>
              <a:srgbClr val="906813"/>
            </a:solidFill>
            <a:ln w="128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汉仪旗黑-50S" panose="00020600040101010101" pitchFamily="18" charset="-122"/>
                <a:ea typeface="汉仪旗黑-50S" panose="00020600040101010101" pitchFamily="18" charset="-122"/>
              </a:endParaRPr>
            </a:p>
          </p:txBody>
        </p:sp>
        <p:sp>
          <p:nvSpPr>
            <p:cNvPr id="201" name="任意多边形: 形状 200"/>
            <p:cNvSpPr/>
            <p:nvPr/>
          </p:nvSpPr>
          <p:spPr>
            <a:xfrm>
              <a:off x="7718107" y="970571"/>
              <a:ext cx="2564" cy="1282"/>
            </a:xfrm>
            <a:custGeom>
              <a:avLst/>
              <a:gdLst>
                <a:gd name="connsiteX0" fmla="*/ 1282 w 2564"/>
                <a:gd name="connsiteY0" fmla="*/ 0 h 1282"/>
                <a:gd name="connsiteX1" fmla="*/ 0 w 2564"/>
                <a:gd name="connsiteY1" fmla="*/ 1282 h 1282"/>
                <a:gd name="connsiteX2" fmla="*/ 2564 w 2564"/>
                <a:gd name="connsiteY2" fmla="*/ 1282 h 1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64" h="1282">
                  <a:moveTo>
                    <a:pt x="1282" y="0"/>
                  </a:moveTo>
                  <a:lnTo>
                    <a:pt x="0" y="1282"/>
                  </a:lnTo>
                  <a:lnTo>
                    <a:pt x="2564" y="1282"/>
                  </a:lnTo>
                  <a:close/>
                </a:path>
              </a:pathLst>
            </a:custGeom>
            <a:solidFill>
              <a:srgbClr val="906813"/>
            </a:solidFill>
            <a:ln w="128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汉仪旗黑-50S" panose="00020600040101010101" pitchFamily="18" charset="-122"/>
                <a:ea typeface="汉仪旗黑-50S" panose="00020600040101010101" pitchFamily="18" charset="-122"/>
              </a:endParaRPr>
            </a:p>
          </p:txBody>
        </p:sp>
        <p:sp>
          <p:nvSpPr>
            <p:cNvPr id="203" name="任意多边形: 形状 202"/>
            <p:cNvSpPr/>
            <p:nvPr/>
          </p:nvSpPr>
          <p:spPr>
            <a:xfrm>
              <a:off x="11275580" y="1806536"/>
              <a:ext cx="448236" cy="1048090"/>
            </a:xfrm>
            <a:custGeom>
              <a:avLst/>
              <a:gdLst>
                <a:gd name="connsiteX0" fmla="*/ 447979 w 448236"/>
                <a:gd name="connsiteY0" fmla="*/ 51286 h 1048090"/>
                <a:gd name="connsiteX1" fmla="*/ 444132 w 448236"/>
                <a:gd name="connsiteY1" fmla="*/ 39747 h 1048090"/>
                <a:gd name="connsiteX2" fmla="*/ 431310 w 448236"/>
                <a:gd name="connsiteY2" fmla="*/ 43593 h 1048090"/>
                <a:gd name="connsiteX3" fmla="*/ 446696 w 448236"/>
                <a:gd name="connsiteY3" fmla="*/ 7693 h 1048090"/>
                <a:gd name="connsiteX4" fmla="*/ 431310 w 448236"/>
                <a:gd name="connsiteY4" fmla="*/ 0 h 1048090"/>
                <a:gd name="connsiteX5" fmla="*/ 414642 w 448236"/>
                <a:gd name="connsiteY5" fmla="*/ 8975 h 1048090"/>
                <a:gd name="connsiteX6" fmla="*/ 413361 w 448236"/>
                <a:gd name="connsiteY6" fmla="*/ 8975 h 1048090"/>
                <a:gd name="connsiteX7" fmla="*/ 413361 w 448236"/>
                <a:gd name="connsiteY7" fmla="*/ 10257 h 1048090"/>
                <a:gd name="connsiteX8" fmla="*/ 413361 w 448236"/>
                <a:gd name="connsiteY8" fmla="*/ 8975 h 1048090"/>
                <a:gd name="connsiteX9" fmla="*/ 417207 w 448236"/>
                <a:gd name="connsiteY9" fmla="*/ 17950 h 1048090"/>
                <a:gd name="connsiteX10" fmla="*/ 427464 w 448236"/>
                <a:gd name="connsiteY10" fmla="*/ 15386 h 1048090"/>
                <a:gd name="connsiteX11" fmla="*/ 426182 w 448236"/>
                <a:gd name="connsiteY11" fmla="*/ 26925 h 1048090"/>
                <a:gd name="connsiteX12" fmla="*/ 415925 w 448236"/>
                <a:gd name="connsiteY12" fmla="*/ 34618 h 1048090"/>
                <a:gd name="connsiteX13" fmla="*/ 410796 w 448236"/>
                <a:gd name="connsiteY13" fmla="*/ 42311 h 1048090"/>
                <a:gd name="connsiteX14" fmla="*/ 404385 w 448236"/>
                <a:gd name="connsiteY14" fmla="*/ 26925 h 1048090"/>
                <a:gd name="connsiteX15" fmla="*/ 400539 w 448236"/>
                <a:gd name="connsiteY15" fmla="*/ 44875 h 1048090"/>
                <a:gd name="connsiteX16" fmla="*/ 392846 w 448236"/>
                <a:gd name="connsiteY16" fmla="*/ 58979 h 1048090"/>
                <a:gd name="connsiteX17" fmla="*/ 394128 w 448236"/>
                <a:gd name="connsiteY17" fmla="*/ 73083 h 1048090"/>
                <a:gd name="connsiteX18" fmla="*/ 390282 w 448236"/>
                <a:gd name="connsiteY18" fmla="*/ 78212 h 1048090"/>
                <a:gd name="connsiteX19" fmla="*/ 386435 w 448236"/>
                <a:gd name="connsiteY19" fmla="*/ 119240 h 1048090"/>
                <a:gd name="connsiteX20" fmla="*/ 381307 w 448236"/>
                <a:gd name="connsiteY20" fmla="*/ 138473 h 1048090"/>
                <a:gd name="connsiteX21" fmla="*/ 373613 w 448236"/>
                <a:gd name="connsiteY21" fmla="*/ 147448 h 1048090"/>
                <a:gd name="connsiteX22" fmla="*/ 355664 w 448236"/>
                <a:gd name="connsiteY22" fmla="*/ 247456 h 1048090"/>
                <a:gd name="connsiteX23" fmla="*/ 353099 w 448236"/>
                <a:gd name="connsiteY23" fmla="*/ 258995 h 1048090"/>
                <a:gd name="connsiteX24" fmla="*/ 331302 w 448236"/>
                <a:gd name="connsiteY24" fmla="*/ 343617 h 1048090"/>
                <a:gd name="connsiteX25" fmla="*/ 323610 w 448236"/>
                <a:gd name="connsiteY25" fmla="*/ 385929 h 1048090"/>
                <a:gd name="connsiteX26" fmla="*/ 326174 w 448236"/>
                <a:gd name="connsiteY26" fmla="*/ 410290 h 1048090"/>
                <a:gd name="connsiteX27" fmla="*/ 322327 w 448236"/>
                <a:gd name="connsiteY27" fmla="*/ 419264 h 1048090"/>
                <a:gd name="connsiteX28" fmla="*/ 317199 w 448236"/>
                <a:gd name="connsiteY28" fmla="*/ 452601 h 1048090"/>
                <a:gd name="connsiteX29" fmla="*/ 315916 w 448236"/>
                <a:gd name="connsiteY29" fmla="*/ 456447 h 1048090"/>
                <a:gd name="connsiteX30" fmla="*/ 297967 w 448236"/>
                <a:gd name="connsiteY30" fmla="*/ 492347 h 1048090"/>
                <a:gd name="connsiteX31" fmla="*/ 294120 w 448236"/>
                <a:gd name="connsiteY31" fmla="*/ 492347 h 1048090"/>
                <a:gd name="connsiteX32" fmla="*/ 290273 w 448236"/>
                <a:gd name="connsiteY32" fmla="*/ 479526 h 1048090"/>
                <a:gd name="connsiteX33" fmla="*/ 271041 w 448236"/>
                <a:gd name="connsiteY33" fmla="*/ 479526 h 1048090"/>
                <a:gd name="connsiteX34" fmla="*/ 263348 w 448236"/>
                <a:gd name="connsiteY34" fmla="*/ 476961 h 1048090"/>
                <a:gd name="connsiteX35" fmla="*/ 235141 w 448236"/>
                <a:gd name="connsiteY35" fmla="*/ 466704 h 1048090"/>
                <a:gd name="connsiteX36" fmla="*/ 228730 w 448236"/>
                <a:gd name="connsiteY36" fmla="*/ 459011 h 1048090"/>
                <a:gd name="connsiteX37" fmla="*/ 192830 w 448236"/>
                <a:gd name="connsiteY37" fmla="*/ 456447 h 1048090"/>
                <a:gd name="connsiteX38" fmla="*/ 186419 w 448236"/>
                <a:gd name="connsiteY38" fmla="*/ 456447 h 1048090"/>
                <a:gd name="connsiteX39" fmla="*/ 168469 w 448236"/>
                <a:gd name="connsiteY39" fmla="*/ 460294 h 1048090"/>
                <a:gd name="connsiteX40" fmla="*/ 149236 w 448236"/>
                <a:gd name="connsiteY40" fmla="*/ 469269 h 1048090"/>
                <a:gd name="connsiteX41" fmla="*/ 121029 w 448236"/>
                <a:gd name="connsiteY41" fmla="*/ 488501 h 1048090"/>
                <a:gd name="connsiteX42" fmla="*/ 99233 w 448236"/>
                <a:gd name="connsiteY42" fmla="*/ 517990 h 1048090"/>
                <a:gd name="connsiteX43" fmla="*/ 95386 w 448236"/>
                <a:gd name="connsiteY43" fmla="*/ 530812 h 1048090"/>
                <a:gd name="connsiteX44" fmla="*/ 83847 w 448236"/>
                <a:gd name="connsiteY44" fmla="*/ 548762 h 1048090"/>
                <a:gd name="connsiteX45" fmla="*/ 81282 w 448236"/>
                <a:gd name="connsiteY45" fmla="*/ 555173 h 1048090"/>
                <a:gd name="connsiteX46" fmla="*/ 85129 w 448236"/>
                <a:gd name="connsiteY46" fmla="*/ 565430 h 1048090"/>
                <a:gd name="connsiteX47" fmla="*/ 80000 w 448236"/>
                <a:gd name="connsiteY47" fmla="*/ 574405 h 1048090"/>
                <a:gd name="connsiteX48" fmla="*/ 80000 w 448236"/>
                <a:gd name="connsiteY48" fmla="*/ 609024 h 1048090"/>
                <a:gd name="connsiteX49" fmla="*/ 92822 w 448236"/>
                <a:gd name="connsiteY49" fmla="*/ 633384 h 1048090"/>
                <a:gd name="connsiteX50" fmla="*/ 95386 w 448236"/>
                <a:gd name="connsiteY50" fmla="*/ 638513 h 1048090"/>
                <a:gd name="connsiteX51" fmla="*/ 105643 w 448236"/>
                <a:gd name="connsiteY51" fmla="*/ 659028 h 1048090"/>
                <a:gd name="connsiteX52" fmla="*/ 105643 w 448236"/>
                <a:gd name="connsiteY52" fmla="*/ 659028 h 1048090"/>
                <a:gd name="connsiteX53" fmla="*/ 106925 w 448236"/>
                <a:gd name="connsiteY53" fmla="*/ 659028 h 1048090"/>
                <a:gd name="connsiteX54" fmla="*/ 114619 w 448236"/>
                <a:gd name="connsiteY54" fmla="*/ 651335 h 1048090"/>
                <a:gd name="connsiteX55" fmla="*/ 117182 w 448236"/>
                <a:gd name="connsiteY55" fmla="*/ 660310 h 1048090"/>
                <a:gd name="connsiteX56" fmla="*/ 108208 w 448236"/>
                <a:gd name="connsiteY56" fmla="*/ 659028 h 1048090"/>
                <a:gd name="connsiteX57" fmla="*/ 108208 w 448236"/>
                <a:gd name="connsiteY57" fmla="*/ 659028 h 1048090"/>
                <a:gd name="connsiteX58" fmla="*/ 108208 w 448236"/>
                <a:gd name="connsiteY58" fmla="*/ 659028 h 1048090"/>
                <a:gd name="connsiteX59" fmla="*/ 123593 w 448236"/>
                <a:gd name="connsiteY59" fmla="*/ 662874 h 1048090"/>
                <a:gd name="connsiteX60" fmla="*/ 131287 w 448236"/>
                <a:gd name="connsiteY60" fmla="*/ 662874 h 1048090"/>
                <a:gd name="connsiteX61" fmla="*/ 146673 w 448236"/>
                <a:gd name="connsiteY61" fmla="*/ 669285 h 1048090"/>
                <a:gd name="connsiteX62" fmla="*/ 172316 w 448236"/>
                <a:gd name="connsiteY62" fmla="*/ 668003 h 1048090"/>
                <a:gd name="connsiteX63" fmla="*/ 182573 w 448236"/>
                <a:gd name="connsiteY63" fmla="*/ 680824 h 1048090"/>
                <a:gd name="connsiteX64" fmla="*/ 241552 w 448236"/>
                <a:gd name="connsiteY64" fmla="*/ 669285 h 1048090"/>
                <a:gd name="connsiteX65" fmla="*/ 251809 w 448236"/>
                <a:gd name="connsiteY65" fmla="*/ 670567 h 1048090"/>
                <a:gd name="connsiteX66" fmla="*/ 254373 w 448236"/>
                <a:gd name="connsiteY66" fmla="*/ 666721 h 1048090"/>
                <a:gd name="connsiteX67" fmla="*/ 256938 w 448236"/>
                <a:gd name="connsiteY67" fmla="*/ 661592 h 1048090"/>
                <a:gd name="connsiteX68" fmla="*/ 272324 w 448236"/>
                <a:gd name="connsiteY68" fmla="*/ 666721 h 1048090"/>
                <a:gd name="connsiteX69" fmla="*/ 282581 w 448236"/>
                <a:gd name="connsiteY69" fmla="*/ 674414 h 1048090"/>
                <a:gd name="connsiteX70" fmla="*/ 282581 w 448236"/>
                <a:gd name="connsiteY70" fmla="*/ 674414 h 1048090"/>
                <a:gd name="connsiteX71" fmla="*/ 282581 w 448236"/>
                <a:gd name="connsiteY71" fmla="*/ 674414 h 1048090"/>
                <a:gd name="connsiteX72" fmla="*/ 282581 w 448236"/>
                <a:gd name="connsiteY72" fmla="*/ 674414 h 1048090"/>
                <a:gd name="connsiteX73" fmla="*/ 286427 w 448236"/>
                <a:gd name="connsiteY73" fmla="*/ 684671 h 1048090"/>
                <a:gd name="connsiteX74" fmla="*/ 280016 w 448236"/>
                <a:gd name="connsiteY74" fmla="*/ 689799 h 1048090"/>
                <a:gd name="connsiteX75" fmla="*/ 274888 w 448236"/>
                <a:gd name="connsiteY75" fmla="*/ 688517 h 1048090"/>
                <a:gd name="connsiteX76" fmla="*/ 273605 w 448236"/>
                <a:gd name="connsiteY76" fmla="*/ 683388 h 1048090"/>
                <a:gd name="connsiteX77" fmla="*/ 282581 w 448236"/>
                <a:gd name="connsiteY77" fmla="*/ 674414 h 1048090"/>
                <a:gd name="connsiteX78" fmla="*/ 282581 w 448236"/>
                <a:gd name="connsiteY78" fmla="*/ 674414 h 1048090"/>
                <a:gd name="connsiteX79" fmla="*/ 269759 w 448236"/>
                <a:gd name="connsiteY79" fmla="*/ 675695 h 1048090"/>
                <a:gd name="connsiteX80" fmla="*/ 256938 w 448236"/>
                <a:gd name="connsiteY80" fmla="*/ 714160 h 1048090"/>
                <a:gd name="connsiteX81" fmla="*/ 251809 w 448236"/>
                <a:gd name="connsiteY81" fmla="*/ 729546 h 1048090"/>
                <a:gd name="connsiteX82" fmla="*/ 236423 w 448236"/>
                <a:gd name="connsiteY82" fmla="*/ 797500 h 1048090"/>
                <a:gd name="connsiteX83" fmla="*/ 233859 w 448236"/>
                <a:gd name="connsiteY83" fmla="*/ 803911 h 1048090"/>
                <a:gd name="connsiteX84" fmla="*/ 230013 w 448236"/>
                <a:gd name="connsiteY84" fmla="*/ 830836 h 1048090"/>
                <a:gd name="connsiteX85" fmla="*/ 226166 w 448236"/>
                <a:gd name="connsiteY85" fmla="*/ 839811 h 1048090"/>
                <a:gd name="connsiteX86" fmla="*/ 171033 w 448236"/>
                <a:gd name="connsiteY86" fmla="*/ 830836 h 1048090"/>
                <a:gd name="connsiteX87" fmla="*/ 162058 w 448236"/>
                <a:gd name="connsiteY87" fmla="*/ 818015 h 1048090"/>
                <a:gd name="connsiteX88" fmla="*/ 110772 w 448236"/>
                <a:gd name="connsiteY88" fmla="*/ 833401 h 1048090"/>
                <a:gd name="connsiteX89" fmla="*/ 104361 w 448236"/>
                <a:gd name="connsiteY89" fmla="*/ 835965 h 1048090"/>
                <a:gd name="connsiteX90" fmla="*/ 77436 w 448236"/>
                <a:gd name="connsiteY90" fmla="*/ 857762 h 1048090"/>
                <a:gd name="connsiteX91" fmla="*/ 77436 w 448236"/>
                <a:gd name="connsiteY91" fmla="*/ 857762 h 1048090"/>
                <a:gd name="connsiteX92" fmla="*/ 77436 w 448236"/>
                <a:gd name="connsiteY92" fmla="*/ 859044 h 1048090"/>
                <a:gd name="connsiteX93" fmla="*/ 80000 w 448236"/>
                <a:gd name="connsiteY93" fmla="*/ 870583 h 1048090"/>
                <a:gd name="connsiteX94" fmla="*/ 77436 w 448236"/>
                <a:gd name="connsiteY94" fmla="*/ 874429 h 1048090"/>
                <a:gd name="connsiteX95" fmla="*/ 76154 w 448236"/>
                <a:gd name="connsiteY95" fmla="*/ 857762 h 1048090"/>
                <a:gd name="connsiteX96" fmla="*/ 74871 w 448236"/>
                <a:gd name="connsiteY96" fmla="*/ 857762 h 1048090"/>
                <a:gd name="connsiteX97" fmla="*/ 74871 w 448236"/>
                <a:gd name="connsiteY97" fmla="*/ 856479 h 1048090"/>
                <a:gd name="connsiteX98" fmla="*/ 68461 w 448236"/>
                <a:gd name="connsiteY98" fmla="*/ 852633 h 1048090"/>
                <a:gd name="connsiteX99" fmla="*/ 64614 w 448236"/>
                <a:gd name="connsiteY99" fmla="*/ 857762 h 1048090"/>
                <a:gd name="connsiteX100" fmla="*/ 45382 w 448236"/>
                <a:gd name="connsiteY100" fmla="*/ 878276 h 1048090"/>
                <a:gd name="connsiteX101" fmla="*/ 40253 w 448236"/>
                <a:gd name="connsiteY101" fmla="*/ 884687 h 1048090"/>
                <a:gd name="connsiteX102" fmla="*/ 29996 w 448236"/>
                <a:gd name="connsiteY102" fmla="*/ 903919 h 1048090"/>
                <a:gd name="connsiteX103" fmla="*/ 26150 w 448236"/>
                <a:gd name="connsiteY103" fmla="*/ 907765 h 1048090"/>
                <a:gd name="connsiteX104" fmla="*/ 15893 w 448236"/>
                <a:gd name="connsiteY104" fmla="*/ 923152 h 1048090"/>
                <a:gd name="connsiteX105" fmla="*/ 15893 w 448236"/>
                <a:gd name="connsiteY105" fmla="*/ 923152 h 1048090"/>
                <a:gd name="connsiteX106" fmla="*/ 15893 w 448236"/>
                <a:gd name="connsiteY106" fmla="*/ 923152 h 1048090"/>
                <a:gd name="connsiteX107" fmla="*/ 15893 w 448236"/>
                <a:gd name="connsiteY107" fmla="*/ 924434 h 1048090"/>
                <a:gd name="connsiteX108" fmla="*/ 18457 w 448236"/>
                <a:gd name="connsiteY108" fmla="*/ 925716 h 1048090"/>
                <a:gd name="connsiteX109" fmla="*/ 19739 w 448236"/>
                <a:gd name="connsiteY109" fmla="*/ 928280 h 1048090"/>
                <a:gd name="connsiteX110" fmla="*/ 17174 w 448236"/>
                <a:gd name="connsiteY110" fmla="*/ 928280 h 1048090"/>
                <a:gd name="connsiteX111" fmla="*/ 14610 w 448236"/>
                <a:gd name="connsiteY111" fmla="*/ 924434 h 1048090"/>
                <a:gd name="connsiteX112" fmla="*/ 13328 w 448236"/>
                <a:gd name="connsiteY112" fmla="*/ 924434 h 1048090"/>
                <a:gd name="connsiteX113" fmla="*/ 9482 w 448236"/>
                <a:gd name="connsiteY113" fmla="*/ 929562 h 1048090"/>
                <a:gd name="connsiteX114" fmla="*/ 5636 w 448236"/>
                <a:gd name="connsiteY114" fmla="*/ 965462 h 1048090"/>
                <a:gd name="connsiteX115" fmla="*/ 4353 w 448236"/>
                <a:gd name="connsiteY115" fmla="*/ 973155 h 1048090"/>
                <a:gd name="connsiteX116" fmla="*/ 507 w 448236"/>
                <a:gd name="connsiteY116" fmla="*/ 988541 h 1048090"/>
                <a:gd name="connsiteX117" fmla="*/ 5636 w 448236"/>
                <a:gd name="connsiteY117" fmla="*/ 1014185 h 1048090"/>
                <a:gd name="connsiteX118" fmla="*/ 17174 w 448236"/>
                <a:gd name="connsiteY118" fmla="*/ 1014185 h 1048090"/>
                <a:gd name="connsiteX119" fmla="*/ 33842 w 448236"/>
                <a:gd name="connsiteY119" fmla="*/ 1029570 h 1048090"/>
                <a:gd name="connsiteX120" fmla="*/ 38971 w 448236"/>
                <a:gd name="connsiteY120" fmla="*/ 1037263 h 1048090"/>
                <a:gd name="connsiteX121" fmla="*/ 82565 w 448236"/>
                <a:gd name="connsiteY121" fmla="*/ 1047520 h 1048090"/>
                <a:gd name="connsiteX122" fmla="*/ 96668 w 448236"/>
                <a:gd name="connsiteY122" fmla="*/ 1047520 h 1048090"/>
                <a:gd name="connsiteX123" fmla="*/ 171033 w 448236"/>
                <a:gd name="connsiteY123" fmla="*/ 1034699 h 1048090"/>
                <a:gd name="connsiteX124" fmla="*/ 217191 w 448236"/>
                <a:gd name="connsiteY124" fmla="*/ 1007774 h 1048090"/>
                <a:gd name="connsiteX125" fmla="*/ 262066 w 448236"/>
                <a:gd name="connsiteY125" fmla="*/ 955205 h 1048090"/>
                <a:gd name="connsiteX126" fmla="*/ 277452 w 448236"/>
                <a:gd name="connsiteY126" fmla="*/ 943666 h 1048090"/>
                <a:gd name="connsiteX127" fmla="*/ 271041 w 448236"/>
                <a:gd name="connsiteY127" fmla="*/ 932126 h 1048090"/>
                <a:gd name="connsiteX128" fmla="*/ 291556 w 448236"/>
                <a:gd name="connsiteY128" fmla="*/ 928280 h 1048090"/>
                <a:gd name="connsiteX129" fmla="*/ 288991 w 448236"/>
                <a:gd name="connsiteY129" fmla="*/ 915458 h 1048090"/>
                <a:gd name="connsiteX130" fmla="*/ 288991 w 448236"/>
                <a:gd name="connsiteY130" fmla="*/ 915458 h 1048090"/>
                <a:gd name="connsiteX131" fmla="*/ 273605 w 448236"/>
                <a:gd name="connsiteY131" fmla="*/ 906483 h 1048090"/>
                <a:gd name="connsiteX132" fmla="*/ 283863 w 448236"/>
                <a:gd name="connsiteY132" fmla="*/ 897508 h 1048090"/>
                <a:gd name="connsiteX133" fmla="*/ 287710 w 448236"/>
                <a:gd name="connsiteY133" fmla="*/ 880840 h 1048090"/>
                <a:gd name="connsiteX134" fmla="*/ 283863 w 448236"/>
                <a:gd name="connsiteY134" fmla="*/ 868019 h 1048090"/>
                <a:gd name="connsiteX135" fmla="*/ 283863 w 448236"/>
                <a:gd name="connsiteY135" fmla="*/ 868019 h 1048090"/>
                <a:gd name="connsiteX136" fmla="*/ 273605 w 448236"/>
                <a:gd name="connsiteY136" fmla="*/ 876994 h 1048090"/>
                <a:gd name="connsiteX137" fmla="*/ 283863 w 448236"/>
                <a:gd name="connsiteY137" fmla="*/ 868019 h 1048090"/>
                <a:gd name="connsiteX138" fmla="*/ 283863 w 448236"/>
                <a:gd name="connsiteY138" fmla="*/ 868019 h 1048090"/>
                <a:gd name="connsiteX139" fmla="*/ 273605 w 448236"/>
                <a:gd name="connsiteY139" fmla="*/ 856479 h 1048090"/>
                <a:gd name="connsiteX140" fmla="*/ 286427 w 448236"/>
                <a:gd name="connsiteY140" fmla="*/ 852633 h 1048090"/>
                <a:gd name="connsiteX141" fmla="*/ 294120 w 448236"/>
                <a:gd name="connsiteY141" fmla="*/ 803911 h 1048090"/>
                <a:gd name="connsiteX142" fmla="*/ 304377 w 448236"/>
                <a:gd name="connsiteY142" fmla="*/ 774421 h 1048090"/>
                <a:gd name="connsiteX143" fmla="*/ 308224 w 448236"/>
                <a:gd name="connsiteY143" fmla="*/ 756471 h 1048090"/>
                <a:gd name="connsiteX144" fmla="*/ 312070 w 448236"/>
                <a:gd name="connsiteY144" fmla="*/ 719289 h 1048090"/>
                <a:gd name="connsiteX145" fmla="*/ 317199 w 448236"/>
                <a:gd name="connsiteY145" fmla="*/ 712878 h 1048090"/>
                <a:gd name="connsiteX146" fmla="*/ 321045 w 448236"/>
                <a:gd name="connsiteY146" fmla="*/ 702621 h 1048090"/>
                <a:gd name="connsiteX147" fmla="*/ 319763 w 448236"/>
                <a:gd name="connsiteY147" fmla="*/ 684671 h 1048090"/>
                <a:gd name="connsiteX148" fmla="*/ 340278 w 448236"/>
                <a:gd name="connsiteY148" fmla="*/ 629538 h 1048090"/>
                <a:gd name="connsiteX149" fmla="*/ 347970 w 448236"/>
                <a:gd name="connsiteY149" fmla="*/ 617998 h 1048090"/>
                <a:gd name="connsiteX150" fmla="*/ 351817 w 448236"/>
                <a:gd name="connsiteY150" fmla="*/ 603895 h 1048090"/>
                <a:gd name="connsiteX151" fmla="*/ 346688 w 448236"/>
                <a:gd name="connsiteY151" fmla="*/ 592355 h 1048090"/>
                <a:gd name="connsiteX152" fmla="*/ 351817 w 448236"/>
                <a:gd name="connsiteY152" fmla="*/ 541069 h 1048090"/>
                <a:gd name="connsiteX153" fmla="*/ 363356 w 448236"/>
                <a:gd name="connsiteY153" fmla="*/ 533377 h 1048090"/>
                <a:gd name="connsiteX154" fmla="*/ 363356 w 448236"/>
                <a:gd name="connsiteY154" fmla="*/ 533377 h 1048090"/>
                <a:gd name="connsiteX155" fmla="*/ 363356 w 448236"/>
                <a:gd name="connsiteY155" fmla="*/ 533377 h 1048090"/>
                <a:gd name="connsiteX156" fmla="*/ 363356 w 448236"/>
                <a:gd name="connsiteY156" fmla="*/ 533377 h 1048090"/>
                <a:gd name="connsiteX157" fmla="*/ 363356 w 448236"/>
                <a:gd name="connsiteY157" fmla="*/ 533377 h 1048090"/>
                <a:gd name="connsiteX158" fmla="*/ 364639 w 448236"/>
                <a:gd name="connsiteY158" fmla="*/ 529530 h 1048090"/>
                <a:gd name="connsiteX159" fmla="*/ 372331 w 448236"/>
                <a:gd name="connsiteY159" fmla="*/ 524401 h 1048090"/>
                <a:gd name="connsiteX160" fmla="*/ 364639 w 448236"/>
                <a:gd name="connsiteY160" fmla="*/ 516708 h 1048090"/>
                <a:gd name="connsiteX161" fmla="*/ 368485 w 448236"/>
                <a:gd name="connsiteY161" fmla="*/ 479526 h 1048090"/>
                <a:gd name="connsiteX162" fmla="*/ 369767 w 448236"/>
                <a:gd name="connsiteY162" fmla="*/ 466704 h 1048090"/>
                <a:gd name="connsiteX163" fmla="*/ 377460 w 448236"/>
                <a:gd name="connsiteY163" fmla="*/ 432086 h 1048090"/>
                <a:gd name="connsiteX164" fmla="*/ 385153 w 448236"/>
                <a:gd name="connsiteY164" fmla="*/ 409007 h 1048090"/>
                <a:gd name="connsiteX165" fmla="*/ 385153 w 448236"/>
                <a:gd name="connsiteY165" fmla="*/ 410290 h 1048090"/>
                <a:gd name="connsiteX166" fmla="*/ 386435 w 448236"/>
                <a:gd name="connsiteY166" fmla="*/ 410290 h 1048090"/>
                <a:gd name="connsiteX167" fmla="*/ 385153 w 448236"/>
                <a:gd name="connsiteY167" fmla="*/ 410290 h 1048090"/>
                <a:gd name="connsiteX168" fmla="*/ 388999 w 448236"/>
                <a:gd name="connsiteY168" fmla="*/ 391057 h 1048090"/>
                <a:gd name="connsiteX169" fmla="*/ 385153 w 448236"/>
                <a:gd name="connsiteY169" fmla="*/ 369260 h 1048090"/>
                <a:gd name="connsiteX170" fmla="*/ 397975 w 448236"/>
                <a:gd name="connsiteY170" fmla="*/ 344900 h 1048090"/>
                <a:gd name="connsiteX171" fmla="*/ 408232 w 448236"/>
                <a:gd name="connsiteY171" fmla="*/ 303870 h 1048090"/>
                <a:gd name="connsiteX172" fmla="*/ 403104 w 448236"/>
                <a:gd name="connsiteY172" fmla="*/ 289767 h 1048090"/>
                <a:gd name="connsiteX173" fmla="*/ 413361 w 448236"/>
                <a:gd name="connsiteY173" fmla="*/ 271817 h 1048090"/>
                <a:gd name="connsiteX174" fmla="*/ 413361 w 448236"/>
                <a:gd name="connsiteY174" fmla="*/ 250020 h 1048090"/>
                <a:gd name="connsiteX175" fmla="*/ 412078 w 448236"/>
                <a:gd name="connsiteY175" fmla="*/ 246173 h 1048090"/>
                <a:gd name="connsiteX176" fmla="*/ 415925 w 448236"/>
                <a:gd name="connsiteY176" fmla="*/ 225659 h 1048090"/>
                <a:gd name="connsiteX177" fmla="*/ 415925 w 448236"/>
                <a:gd name="connsiteY177" fmla="*/ 205145 h 1048090"/>
                <a:gd name="connsiteX178" fmla="*/ 426182 w 448236"/>
                <a:gd name="connsiteY178" fmla="*/ 189759 h 1048090"/>
                <a:gd name="connsiteX179" fmla="*/ 404385 w 448236"/>
                <a:gd name="connsiteY179" fmla="*/ 191041 h 1048090"/>
                <a:gd name="connsiteX180" fmla="*/ 426182 w 448236"/>
                <a:gd name="connsiteY180" fmla="*/ 188477 h 1048090"/>
                <a:gd name="connsiteX181" fmla="*/ 439004 w 448236"/>
                <a:gd name="connsiteY181" fmla="*/ 119240 h 1048090"/>
                <a:gd name="connsiteX182" fmla="*/ 444132 w 448236"/>
                <a:gd name="connsiteY182" fmla="*/ 94879 h 1048090"/>
                <a:gd name="connsiteX183" fmla="*/ 447979 w 448236"/>
                <a:gd name="connsiteY183" fmla="*/ 51286 h 1048090"/>
                <a:gd name="connsiteX184" fmla="*/ 158211 w 448236"/>
                <a:gd name="connsiteY184" fmla="*/ 525684 h 1048090"/>
                <a:gd name="connsiteX185" fmla="*/ 159494 w 448236"/>
                <a:gd name="connsiteY185" fmla="*/ 523119 h 1048090"/>
                <a:gd name="connsiteX186" fmla="*/ 159494 w 448236"/>
                <a:gd name="connsiteY186" fmla="*/ 524401 h 1048090"/>
                <a:gd name="connsiteX187" fmla="*/ 158211 w 448236"/>
                <a:gd name="connsiteY187" fmla="*/ 525684 h 1048090"/>
                <a:gd name="connsiteX188" fmla="*/ 197959 w 448236"/>
                <a:gd name="connsiteY188" fmla="*/ 517990 h 1048090"/>
                <a:gd name="connsiteX189" fmla="*/ 196676 w 448236"/>
                <a:gd name="connsiteY189" fmla="*/ 515426 h 1048090"/>
                <a:gd name="connsiteX190" fmla="*/ 197959 w 448236"/>
                <a:gd name="connsiteY190" fmla="*/ 514144 h 1048090"/>
                <a:gd name="connsiteX191" fmla="*/ 199241 w 448236"/>
                <a:gd name="connsiteY191" fmla="*/ 515426 h 1048090"/>
                <a:gd name="connsiteX192" fmla="*/ 197959 w 448236"/>
                <a:gd name="connsiteY192" fmla="*/ 517990 h 1048090"/>
                <a:gd name="connsiteX193" fmla="*/ 238987 w 448236"/>
                <a:gd name="connsiteY193" fmla="*/ 662874 h 1048090"/>
                <a:gd name="connsiteX194" fmla="*/ 237705 w 448236"/>
                <a:gd name="connsiteY194" fmla="*/ 661592 h 1048090"/>
                <a:gd name="connsiteX195" fmla="*/ 241552 w 448236"/>
                <a:gd name="connsiteY195" fmla="*/ 660310 h 1048090"/>
                <a:gd name="connsiteX196" fmla="*/ 242834 w 448236"/>
                <a:gd name="connsiteY196" fmla="*/ 661592 h 1048090"/>
                <a:gd name="connsiteX197" fmla="*/ 238987 w 448236"/>
                <a:gd name="connsiteY197" fmla="*/ 662874 h 1048090"/>
                <a:gd name="connsiteX198" fmla="*/ 133851 w 448236"/>
                <a:gd name="connsiteY198" fmla="*/ 853915 h 1048090"/>
                <a:gd name="connsiteX199" fmla="*/ 132568 w 448236"/>
                <a:gd name="connsiteY199" fmla="*/ 852633 h 1048090"/>
                <a:gd name="connsiteX200" fmla="*/ 133851 w 448236"/>
                <a:gd name="connsiteY200" fmla="*/ 851351 h 1048090"/>
                <a:gd name="connsiteX201" fmla="*/ 136415 w 448236"/>
                <a:gd name="connsiteY201" fmla="*/ 853915 h 1048090"/>
                <a:gd name="connsiteX202" fmla="*/ 133851 w 448236"/>
                <a:gd name="connsiteY202" fmla="*/ 853915 h 1048090"/>
                <a:gd name="connsiteX203" fmla="*/ 254373 w 448236"/>
                <a:gd name="connsiteY203" fmla="*/ 741085 h 1048090"/>
                <a:gd name="connsiteX204" fmla="*/ 251809 w 448236"/>
                <a:gd name="connsiteY204" fmla="*/ 737239 h 1048090"/>
                <a:gd name="connsiteX205" fmla="*/ 256938 w 448236"/>
                <a:gd name="connsiteY205" fmla="*/ 734675 h 1048090"/>
                <a:gd name="connsiteX206" fmla="*/ 259502 w 448236"/>
                <a:gd name="connsiteY206" fmla="*/ 738521 h 1048090"/>
                <a:gd name="connsiteX207" fmla="*/ 254373 w 448236"/>
                <a:gd name="connsiteY207" fmla="*/ 741085 h 1048090"/>
                <a:gd name="connsiteX208" fmla="*/ 335149 w 448236"/>
                <a:gd name="connsiteY208" fmla="*/ 389775 h 1048090"/>
                <a:gd name="connsiteX209" fmla="*/ 335149 w 448236"/>
                <a:gd name="connsiteY209" fmla="*/ 387211 h 1048090"/>
                <a:gd name="connsiteX210" fmla="*/ 335149 w 448236"/>
                <a:gd name="connsiteY210" fmla="*/ 389775 h 1048090"/>
                <a:gd name="connsiteX211" fmla="*/ 335149 w 448236"/>
                <a:gd name="connsiteY211" fmla="*/ 389775 h 1048090"/>
                <a:gd name="connsiteX212" fmla="*/ 364639 w 448236"/>
                <a:gd name="connsiteY212" fmla="*/ 219249 h 1048090"/>
                <a:gd name="connsiteX213" fmla="*/ 363356 w 448236"/>
                <a:gd name="connsiteY213" fmla="*/ 228223 h 1048090"/>
                <a:gd name="connsiteX214" fmla="*/ 364639 w 448236"/>
                <a:gd name="connsiteY214" fmla="*/ 219249 h 1048090"/>
                <a:gd name="connsiteX215" fmla="*/ 349253 w 448236"/>
                <a:gd name="connsiteY215" fmla="*/ 317974 h 1048090"/>
                <a:gd name="connsiteX216" fmla="*/ 351817 w 448236"/>
                <a:gd name="connsiteY216" fmla="*/ 314128 h 1048090"/>
                <a:gd name="connsiteX217" fmla="*/ 355664 w 448236"/>
                <a:gd name="connsiteY217" fmla="*/ 317974 h 1048090"/>
                <a:gd name="connsiteX218" fmla="*/ 353099 w 448236"/>
                <a:gd name="connsiteY218" fmla="*/ 321821 h 1048090"/>
                <a:gd name="connsiteX219" fmla="*/ 349253 w 448236"/>
                <a:gd name="connsiteY219" fmla="*/ 317974 h 1048090"/>
                <a:gd name="connsiteX220" fmla="*/ 274888 w 448236"/>
                <a:gd name="connsiteY220" fmla="*/ 846222 h 1048090"/>
                <a:gd name="connsiteX221" fmla="*/ 274888 w 448236"/>
                <a:gd name="connsiteY221" fmla="*/ 844940 h 1048090"/>
                <a:gd name="connsiteX222" fmla="*/ 276170 w 448236"/>
                <a:gd name="connsiteY222" fmla="*/ 844940 h 1048090"/>
                <a:gd name="connsiteX223" fmla="*/ 274888 w 448236"/>
                <a:gd name="connsiteY223" fmla="*/ 846222 h 1048090"/>
                <a:gd name="connsiteX224" fmla="*/ 381307 w 448236"/>
                <a:gd name="connsiteY224" fmla="*/ 171809 h 1048090"/>
                <a:gd name="connsiteX225" fmla="*/ 380024 w 448236"/>
                <a:gd name="connsiteY225" fmla="*/ 167962 h 1048090"/>
                <a:gd name="connsiteX226" fmla="*/ 383871 w 448236"/>
                <a:gd name="connsiteY226" fmla="*/ 166680 h 1048090"/>
                <a:gd name="connsiteX227" fmla="*/ 385153 w 448236"/>
                <a:gd name="connsiteY227" fmla="*/ 170526 h 1048090"/>
                <a:gd name="connsiteX228" fmla="*/ 381307 w 448236"/>
                <a:gd name="connsiteY228" fmla="*/ 171809 h 1048090"/>
                <a:gd name="connsiteX229" fmla="*/ 315916 w 448236"/>
                <a:gd name="connsiteY229" fmla="*/ 670567 h 1048090"/>
                <a:gd name="connsiteX230" fmla="*/ 314635 w 448236"/>
                <a:gd name="connsiteY230" fmla="*/ 668003 h 1048090"/>
                <a:gd name="connsiteX231" fmla="*/ 315916 w 448236"/>
                <a:gd name="connsiteY231" fmla="*/ 668003 h 1048090"/>
                <a:gd name="connsiteX232" fmla="*/ 317199 w 448236"/>
                <a:gd name="connsiteY232" fmla="*/ 669285 h 1048090"/>
                <a:gd name="connsiteX233" fmla="*/ 315916 w 448236"/>
                <a:gd name="connsiteY233" fmla="*/ 670567 h 1048090"/>
                <a:gd name="connsiteX234" fmla="*/ 401821 w 448236"/>
                <a:gd name="connsiteY234" fmla="*/ 176937 h 1048090"/>
                <a:gd name="connsiteX235" fmla="*/ 400539 w 448236"/>
                <a:gd name="connsiteY235" fmla="*/ 173091 h 1048090"/>
                <a:gd name="connsiteX236" fmla="*/ 404385 w 448236"/>
                <a:gd name="connsiteY236" fmla="*/ 173091 h 1048090"/>
                <a:gd name="connsiteX237" fmla="*/ 405667 w 448236"/>
                <a:gd name="connsiteY237" fmla="*/ 176937 h 1048090"/>
                <a:gd name="connsiteX238" fmla="*/ 401821 w 448236"/>
                <a:gd name="connsiteY238" fmla="*/ 176937 h 1048090"/>
                <a:gd name="connsiteX239" fmla="*/ 419771 w 448236"/>
                <a:gd name="connsiteY239" fmla="*/ 143601 h 1048090"/>
                <a:gd name="connsiteX240" fmla="*/ 419771 w 448236"/>
                <a:gd name="connsiteY240" fmla="*/ 142319 h 1048090"/>
                <a:gd name="connsiteX241" fmla="*/ 419771 w 448236"/>
                <a:gd name="connsiteY241" fmla="*/ 143601 h 1048090"/>
                <a:gd name="connsiteX242" fmla="*/ 419771 w 448236"/>
                <a:gd name="connsiteY242" fmla="*/ 143601 h 1048090"/>
                <a:gd name="connsiteX243" fmla="*/ 424900 w 448236"/>
                <a:gd name="connsiteY243" fmla="*/ 107701 h 1048090"/>
                <a:gd name="connsiteX244" fmla="*/ 418489 w 448236"/>
                <a:gd name="connsiteY244" fmla="*/ 97444 h 1048090"/>
                <a:gd name="connsiteX245" fmla="*/ 419771 w 448236"/>
                <a:gd name="connsiteY245" fmla="*/ 92315 h 1048090"/>
                <a:gd name="connsiteX246" fmla="*/ 426182 w 448236"/>
                <a:gd name="connsiteY246" fmla="*/ 94879 h 1048090"/>
                <a:gd name="connsiteX247" fmla="*/ 424900 w 448236"/>
                <a:gd name="connsiteY247" fmla="*/ 107701 h 1048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</a:cxnLst>
              <a:rect l="l" t="t" r="r" b="b"/>
              <a:pathLst>
                <a:path w="448236" h="1048090">
                  <a:moveTo>
                    <a:pt x="447979" y="51286"/>
                  </a:moveTo>
                  <a:cubicBezTo>
                    <a:pt x="449261" y="47439"/>
                    <a:pt x="445414" y="43593"/>
                    <a:pt x="444132" y="39747"/>
                  </a:cubicBezTo>
                  <a:cubicBezTo>
                    <a:pt x="437721" y="38465"/>
                    <a:pt x="437721" y="48722"/>
                    <a:pt x="431310" y="43593"/>
                  </a:cubicBezTo>
                  <a:cubicBezTo>
                    <a:pt x="431310" y="29489"/>
                    <a:pt x="449261" y="23079"/>
                    <a:pt x="446696" y="7693"/>
                  </a:cubicBezTo>
                  <a:cubicBezTo>
                    <a:pt x="441568" y="5129"/>
                    <a:pt x="436439" y="2564"/>
                    <a:pt x="431310" y="0"/>
                  </a:cubicBezTo>
                  <a:cubicBezTo>
                    <a:pt x="426182" y="2564"/>
                    <a:pt x="421053" y="6411"/>
                    <a:pt x="414642" y="8975"/>
                  </a:cubicBezTo>
                  <a:lnTo>
                    <a:pt x="413361" y="8975"/>
                  </a:lnTo>
                  <a:cubicBezTo>
                    <a:pt x="413361" y="8975"/>
                    <a:pt x="413361" y="10257"/>
                    <a:pt x="413361" y="10257"/>
                  </a:cubicBezTo>
                  <a:cubicBezTo>
                    <a:pt x="413361" y="10257"/>
                    <a:pt x="413361" y="10257"/>
                    <a:pt x="413361" y="8975"/>
                  </a:cubicBezTo>
                  <a:cubicBezTo>
                    <a:pt x="415925" y="11539"/>
                    <a:pt x="417207" y="14104"/>
                    <a:pt x="417207" y="17950"/>
                  </a:cubicBezTo>
                  <a:cubicBezTo>
                    <a:pt x="419771" y="16668"/>
                    <a:pt x="422336" y="12822"/>
                    <a:pt x="427464" y="15386"/>
                  </a:cubicBezTo>
                  <a:cubicBezTo>
                    <a:pt x="427464" y="19232"/>
                    <a:pt x="427464" y="23079"/>
                    <a:pt x="426182" y="26925"/>
                  </a:cubicBezTo>
                  <a:cubicBezTo>
                    <a:pt x="424900" y="33336"/>
                    <a:pt x="419771" y="32054"/>
                    <a:pt x="415925" y="34618"/>
                  </a:cubicBezTo>
                  <a:cubicBezTo>
                    <a:pt x="413361" y="37182"/>
                    <a:pt x="417207" y="42311"/>
                    <a:pt x="410796" y="42311"/>
                  </a:cubicBezTo>
                  <a:cubicBezTo>
                    <a:pt x="409514" y="38465"/>
                    <a:pt x="408232" y="34618"/>
                    <a:pt x="404385" y="26925"/>
                  </a:cubicBezTo>
                  <a:cubicBezTo>
                    <a:pt x="401821" y="35900"/>
                    <a:pt x="399256" y="41029"/>
                    <a:pt x="400539" y="44875"/>
                  </a:cubicBezTo>
                  <a:cubicBezTo>
                    <a:pt x="405667" y="53850"/>
                    <a:pt x="395410" y="53850"/>
                    <a:pt x="392846" y="58979"/>
                  </a:cubicBezTo>
                  <a:cubicBezTo>
                    <a:pt x="394128" y="64108"/>
                    <a:pt x="399256" y="67954"/>
                    <a:pt x="394128" y="73083"/>
                  </a:cubicBezTo>
                  <a:cubicBezTo>
                    <a:pt x="392846" y="74365"/>
                    <a:pt x="390282" y="76929"/>
                    <a:pt x="390282" y="78212"/>
                  </a:cubicBezTo>
                  <a:cubicBezTo>
                    <a:pt x="388999" y="92315"/>
                    <a:pt x="386435" y="105136"/>
                    <a:pt x="386435" y="119240"/>
                  </a:cubicBezTo>
                  <a:cubicBezTo>
                    <a:pt x="386435" y="126933"/>
                    <a:pt x="387718" y="134626"/>
                    <a:pt x="381307" y="138473"/>
                  </a:cubicBezTo>
                  <a:cubicBezTo>
                    <a:pt x="376178" y="141037"/>
                    <a:pt x="373613" y="143601"/>
                    <a:pt x="373613" y="147448"/>
                  </a:cubicBezTo>
                  <a:cubicBezTo>
                    <a:pt x="368485" y="180784"/>
                    <a:pt x="355664" y="212838"/>
                    <a:pt x="355664" y="247456"/>
                  </a:cubicBezTo>
                  <a:cubicBezTo>
                    <a:pt x="355664" y="251302"/>
                    <a:pt x="353099" y="255149"/>
                    <a:pt x="353099" y="258995"/>
                  </a:cubicBezTo>
                  <a:cubicBezTo>
                    <a:pt x="344124" y="287203"/>
                    <a:pt x="335149" y="314128"/>
                    <a:pt x="331302" y="343617"/>
                  </a:cubicBezTo>
                  <a:cubicBezTo>
                    <a:pt x="330021" y="357721"/>
                    <a:pt x="327456" y="371825"/>
                    <a:pt x="323610" y="385929"/>
                  </a:cubicBezTo>
                  <a:cubicBezTo>
                    <a:pt x="321045" y="393621"/>
                    <a:pt x="319763" y="402597"/>
                    <a:pt x="326174" y="410290"/>
                  </a:cubicBezTo>
                  <a:cubicBezTo>
                    <a:pt x="324892" y="412854"/>
                    <a:pt x="323610" y="416700"/>
                    <a:pt x="322327" y="419264"/>
                  </a:cubicBezTo>
                  <a:cubicBezTo>
                    <a:pt x="315916" y="429522"/>
                    <a:pt x="308224" y="439779"/>
                    <a:pt x="317199" y="452601"/>
                  </a:cubicBezTo>
                  <a:cubicBezTo>
                    <a:pt x="317199" y="453883"/>
                    <a:pt x="315916" y="455165"/>
                    <a:pt x="315916" y="456447"/>
                  </a:cubicBezTo>
                  <a:cubicBezTo>
                    <a:pt x="314635" y="461576"/>
                    <a:pt x="303095" y="487219"/>
                    <a:pt x="297967" y="492347"/>
                  </a:cubicBezTo>
                  <a:cubicBezTo>
                    <a:pt x="296684" y="493630"/>
                    <a:pt x="295402" y="492347"/>
                    <a:pt x="294120" y="492347"/>
                  </a:cubicBezTo>
                  <a:cubicBezTo>
                    <a:pt x="292838" y="488501"/>
                    <a:pt x="291556" y="483372"/>
                    <a:pt x="290273" y="479526"/>
                  </a:cubicBezTo>
                  <a:cubicBezTo>
                    <a:pt x="282581" y="479526"/>
                    <a:pt x="277452" y="479526"/>
                    <a:pt x="271041" y="479526"/>
                  </a:cubicBezTo>
                  <a:cubicBezTo>
                    <a:pt x="268477" y="479526"/>
                    <a:pt x="264630" y="478244"/>
                    <a:pt x="263348" y="476961"/>
                  </a:cubicBezTo>
                  <a:cubicBezTo>
                    <a:pt x="255656" y="467987"/>
                    <a:pt x="246680" y="465422"/>
                    <a:pt x="235141" y="466704"/>
                  </a:cubicBezTo>
                  <a:cubicBezTo>
                    <a:pt x="230013" y="467987"/>
                    <a:pt x="231294" y="461576"/>
                    <a:pt x="228730" y="459011"/>
                  </a:cubicBezTo>
                  <a:cubicBezTo>
                    <a:pt x="217191" y="456447"/>
                    <a:pt x="204370" y="465422"/>
                    <a:pt x="192830" y="456447"/>
                  </a:cubicBezTo>
                  <a:cubicBezTo>
                    <a:pt x="191548" y="455165"/>
                    <a:pt x="188984" y="456447"/>
                    <a:pt x="186419" y="456447"/>
                  </a:cubicBezTo>
                  <a:cubicBezTo>
                    <a:pt x="180008" y="457729"/>
                    <a:pt x="174879" y="457729"/>
                    <a:pt x="168469" y="460294"/>
                  </a:cubicBezTo>
                  <a:cubicBezTo>
                    <a:pt x="162058" y="462858"/>
                    <a:pt x="155647" y="466704"/>
                    <a:pt x="149236" y="469269"/>
                  </a:cubicBezTo>
                  <a:cubicBezTo>
                    <a:pt x="138979" y="474397"/>
                    <a:pt x="127440" y="478244"/>
                    <a:pt x="121029" y="488501"/>
                  </a:cubicBezTo>
                  <a:cubicBezTo>
                    <a:pt x="114619" y="498758"/>
                    <a:pt x="103079" y="505169"/>
                    <a:pt x="99233" y="517990"/>
                  </a:cubicBezTo>
                  <a:cubicBezTo>
                    <a:pt x="97950" y="521837"/>
                    <a:pt x="95386" y="525684"/>
                    <a:pt x="95386" y="530812"/>
                  </a:cubicBezTo>
                  <a:cubicBezTo>
                    <a:pt x="94104" y="538505"/>
                    <a:pt x="94104" y="546198"/>
                    <a:pt x="83847" y="548762"/>
                  </a:cubicBezTo>
                  <a:cubicBezTo>
                    <a:pt x="82565" y="548762"/>
                    <a:pt x="82565" y="552609"/>
                    <a:pt x="81282" y="555173"/>
                  </a:cubicBezTo>
                  <a:cubicBezTo>
                    <a:pt x="80000" y="560301"/>
                    <a:pt x="85129" y="561584"/>
                    <a:pt x="85129" y="565430"/>
                  </a:cubicBezTo>
                  <a:cubicBezTo>
                    <a:pt x="85129" y="567994"/>
                    <a:pt x="80000" y="571841"/>
                    <a:pt x="80000" y="574405"/>
                  </a:cubicBezTo>
                  <a:cubicBezTo>
                    <a:pt x="78718" y="585945"/>
                    <a:pt x="80000" y="597484"/>
                    <a:pt x="80000" y="609024"/>
                  </a:cubicBezTo>
                  <a:cubicBezTo>
                    <a:pt x="80000" y="616717"/>
                    <a:pt x="85129" y="625691"/>
                    <a:pt x="92822" y="633384"/>
                  </a:cubicBezTo>
                  <a:cubicBezTo>
                    <a:pt x="94104" y="634667"/>
                    <a:pt x="95386" y="637231"/>
                    <a:pt x="95386" y="638513"/>
                  </a:cubicBezTo>
                  <a:cubicBezTo>
                    <a:pt x="91539" y="648770"/>
                    <a:pt x="97950" y="653899"/>
                    <a:pt x="105643" y="659028"/>
                  </a:cubicBezTo>
                  <a:cubicBezTo>
                    <a:pt x="105643" y="659028"/>
                    <a:pt x="105643" y="659028"/>
                    <a:pt x="105643" y="659028"/>
                  </a:cubicBezTo>
                  <a:cubicBezTo>
                    <a:pt x="105643" y="659028"/>
                    <a:pt x="105643" y="659028"/>
                    <a:pt x="106925" y="659028"/>
                  </a:cubicBezTo>
                  <a:cubicBezTo>
                    <a:pt x="109490" y="656463"/>
                    <a:pt x="110772" y="653899"/>
                    <a:pt x="114619" y="651335"/>
                  </a:cubicBezTo>
                  <a:cubicBezTo>
                    <a:pt x="115901" y="655181"/>
                    <a:pt x="115901" y="657745"/>
                    <a:pt x="117182" y="660310"/>
                  </a:cubicBezTo>
                  <a:cubicBezTo>
                    <a:pt x="113336" y="660310"/>
                    <a:pt x="110772" y="659028"/>
                    <a:pt x="108208" y="659028"/>
                  </a:cubicBezTo>
                  <a:cubicBezTo>
                    <a:pt x="108208" y="659028"/>
                    <a:pt x="108208" y="659028"/>
                    <a:pt x="108208" y="659028"/>
                  </a:cubicBezTo>
                  <a:cubicBezTo>
                    <a:pt x="108208" y="659028"/>
                    <a:pt x="108208" y="659028"/>
                    <a:pt x="108208" y="659028"/>
                  </a:cubicBezTo>
                  <a:cubicBezTo>
                    <a:pt x="112054" y="662874"/>
                    <a:pt x="117182" y="668003"/>
                    <a:pt x="123593" y="662874"/>
                  </a:cubicBezTo>
                  <a:cubicBezTo>
                    <a:pt x="126158" y="660310"/>
                    <a:pt x="130004" y="659028"/>
                    <a:pt x="131287" y="662874"/>
                  </a:cubicBezTo>
                  <a:cubicBezTo>
                    <a:pt x="133851" y="671849"/>
                    <a:pt x="141544" y="666721"/>
                    <a:pt x="146673" y="669285"/>
                  </a:cubicBezTo>
                  <a:cubicBezTo>
                    <a:pt x="156930" y="675695"/>
                    <a:pt x="158211" y="674414"/>
                    <a:pt x="172316" y="668003"/>
                  </a:cubicBezTo>
                  <a:cubicBezTo>
                    <a:pt x="174879" y="671849"/>
                    <a:pt x="178726" y="675695"/>
                    <a:pt x="182573" y="680824"/>
                  </a:cubicBezTo>
                  <a:cubicBezTo>
                    <a:pt x="201805" y="679542"/>
                    <a:pt x="223602" y="680824"/>
                    <a:pt x="241552" y="669285"/>
                  </a:cubicBezTo>
                  <a:cubicBezTo>
                    <a:pt x="244116" y="668003"/>
                    <a:pt x="247962" y="670567"/>
                    <a:pt x="251809" y="670567"/>
                  </a:cubicBezTo>
                  <a:cubicBezTo>
                    <a:pt x="253091" y="669285"/>
                    <a:pt x="253091" y="668003"/>
                    <a:pt x="254373" y="666721"/>
                  </a:cubicBezTo>
                  <a:cubicBezTo>
                    <a:pt x="255656" y="665438"/>
                    <a:pt x="255656" y="662874"/>
                    <a:pt x="256938" y="661592"/>
                  </a:cubicBezTo>
                  <a:cubicBezTo>
                    <a:pt x="262066" y="664156"/>
                    <a:pt x="267195" y="666721"/>
                    <a:pt x="272324" y="666721"/>
                  </a:cubicBezTo>
                  <a:cubicBezTo>
                    <a:pt x="278734" y="666721"/>
                    <a:pt x="277452" y="673131"/>
                    <a:pt x="282581" y="674414"/>
                  </a:cubicBezTo>
                  <a:cubicBezTo>
                    <a:pt x="282581" y="674414"/>
                    <a:pt x="282581" y="674414"/>
                    <a:pt x="282581" y="674414"/>
                  </a:cubicBezTo>
                  <a:cubicBezTo>
                    <a:pt x="282581" y="674414"/>
                    <a:pt x="282581" y="674414"/>
                    <a:pt x="282581" y="674414"/>
                  </a:cubicBezTo>
                  <a:cubicBezTo>
                    <a:pt x="282581" y="674414"/>
                    <a:pt x="282581" y="674414"/>
                    <a:pt x="282581" y="674414"/>
                  </a:cubicBezTo>
                  <a:cubicBezTo>
                    <a:pt x="283863" y="678260"/>
                    <a:pt x="285145" y="680824"/>
                    <a:pt x="286427" y="684671"/>
                  </a:cubicBezTo>
                  <a:cubicBezTo>
                    <a:pt x="283863" y="685953"/>
                    <a:pt x="282581" y="688517"/>
                    <a:pt x="280016" y="689799"/>
                  </a:cubicBezTo>
                  <a:cubicBezTo>
                    <a:pt x="278734" y="691081"/>
                    <a:pt x="274888" y="689799"/>
                    <a:pt x="274888" y="688517"/>
                  </a:cubicBezTo>
                  <a:cubicBezTo>
                    <a:pt x="273605" y="687235"/>
                    <a:pt x="272324" y="683388"/>
                    <a:pt x="273605" y="683388"/>
                  </a:cubicBezTo>
                  <a:cubicBezTo>
                    <a:pt x="276170" y="679542"/>
                    <a:pt x="280016" y="676978"/>
                    <a:pt x="282581" y="674414"/>
                  </a:cubicBezTo>
                  <a:cubicBezTo>
                    <a:pt x="282581" y="674414"/>
                    <a:pt x="282581" y="674414"/>
                    <a:pt x="282581" y="674414"/>
                  </a:cubicBezTo>
                  <a:cubicBezTo>
                    <a:pt x="277452" y="675695"/>
                    <a:pt x="273605" y="675695"/>
                    <a:pt x="269759" y="675695"/>
                  </a:cubicBezTo>
                  <a:cubicBezTo>
                    <a:pt x="264630" y="689799"/>
                    <a:pt x="260784" y="702621"/>
                    <a:pt x="256938" y="714160"/>
                  </a:cubicBezTo>
                  <a:cubicBezTo>
                    <a:pt x="255656" y="719289"/>
                    <a:pt x="253091" y="724418"/>
                    <a:pt x="251809" y="729546"/>
                  </a:cubicBezTo>
                  <a:cubicBezTo>
                    <a:pt x="249245" y="752625"/>
                    <a:pt x="237705" y="773139"/>
                    <a:pt x="236423" y="797500"/>
                  </a:cubicBezTo>
                  <a:cubicBezTo>
                    <a:pt x="236423" y="800065"/>
                    <a:pt x="235141" y="802629"/>
                    <a:pt x="233859" y="803911"/>
                  </a:cubicBezTo>
                  <a:cubicBezTo>
                    <a:pt x="228730" y="812886"/>
                    <a:pt x="227448" y="820579"/>
                    <a:pt x="230013" y="830836"/>
                  </a:cubicBezTo>
                  <a:cubicBezTo>
                    <a:pt x="230013" y="833401"/>
                    <a:pt x="227448" y="837247"/>
                    <a:pt x="226166" y="839811"/>
                  </a:cubicBezTo>
                  <a:cubicBezTo>
                    <a:pt x="209498" y="828272"/>
                    <a:pt x="185137" y="823143"/>
                    <a:pt x="171033" y="830836"/>
                  </a:cubicBezTo>
                  <a:cubicBezTo>
                    <a:pt x="168469" y="826990"/>
                    <a:pt x="165905" y="821861"/>
                    <a:pt x="162058" y="818015"/>
                  </a:cubicBezTo>
                  <a:cubicBezTo>
                    <a:pt x="144108" y="819297"/>
                    <a:pt x="126158" y="823143"/>
                    <a:pt x="110772" y="833401"/>
                  </a:cubicBezTo>
                  <a:cubicBezTo>
                    <a:pt x="109490" y="834683"/>
                    <a:pt x="106925" y="835965"/>
                    <a:pt x="104361" y="835965"/>
                  </a:cubicBezTo>
                  <a:cubicBezTo>
                    <a:pt x="90257" y="837247"/>
                    <a:pt x="83847" y="846222"/>
                    <a:pt x="77436" y="857762"/>
                  </a:cubicBezTo>
                  <a:cubicBezTo>
                    <a:pt x="77436" y="857762"/>
                    <a:pt x="77436" y="857762"/>
                    <a:pt x="77436" y="857762"/>
                  </a:cubicBezTo>
                  <a:cubicBezTo>
                    <a:pt x="77436" y="857762"/>
                    <a:pt x="77436" y="857762"/>
                    <a:pt x="77436" y="859044"/>
                  </a:cubicBezTo>
                  <a:cubicBezTo>
                    <a:pt x="83847" y="861608"/>
                    <a:pt x="81282" y="866737"/>
                    <a:pt x="80000" y="870583"/>
                  </a:cubicBezTo>
                  <a:cubicBezTo>
                    <a:pt x="80000" y="871865"/>
                    <a:pt x="78718" y="871865"/>
                    <a:pt x="77436" y="874429"/>
                  </a:cubicBezTo>
                  <a:cubicBezTo>
                    <a:pt x="77436" y="868019"/>
                    <a:pt x="77436" y="862890"/>
                    <a:pt x="76154" y="857762"/>
                  </a:cubicBezTo>
                  <a:cubicBezTo>
                    <a:pt x="76154" y="857762"/>
                    <a:pt x="76154" y="857762"/>
                    <a:pt x="74871" y="857762"/>
                  </a:cubicBezTo>
                  <a:cubicBezTo>
                    <a:pt x="74871" y="857762"/>
                    <a:pt x="74871" y="857762"/>
                    <a:pt x="74871" y="856479"/>
                  </a:cubicBezTo>
                  <a:cubicBezTo>
                    <a:pt x="72307" y="855197"/>
                    <a:pt x="71025" y="853915"/>
                    <a:pt x="68461" y="852633"/>
                  </a:cubicBezTo>
                  <a:cubicBezTo>
                    <a:pt x="65896" y="855197"/>
                    <a:pt x="65896" y="856479"/>
                    <a:pt x="64614" y="857762"/>
                  </a:cubicBezTo>
                  <a:cubicBezTo>
                    <a:pt x="59485" y="866737"/>
                    <a:pt x="56922" y="876994"/>
                    <a:pt x="45382" y="878276"/>
                  </a:cubicBezTo>
                  <a:cubicBezTo>
                    <a:pt x="42818" y="878276"/>
                    <a:pt x="40253" y="882122"/>
                    <a:pt x="40253" y="884687"/>
                  </a:cubicBezTo>
                  <a:cubicBezTo>
                    <a:pt x="37689" y="892380"/>
                    <a:pt x="28714" y="894944"/>
                    <a:pt x="29996" y="903919"/>
                  </a:cubicBezTo>
                  <a:cubicBezTo>
                    <a:pt x="29996" y="905201"/>
                    <a:pt x="27432" y="907765"/>
                    <a:pt x="26150" y="907765"/>
                  </a:cubicBezTo>
                  <a:cubicBezTo>
                    <a:pt x="15893" y="907765"/>
                    <a:pt x="17174" y="916741"/>
                    <a:pt x="15893" y="923152"/>
                  </a:cubicBezTo>
                  <a:cubicBezTo>
                    <a:pt x="15893" y="923152"/>
                    <a:pt x="15893" y="923152"/>
                    <a:pt x="15893" y="923152"/>
                  </a:cubicBezTo>
                  <a:cubicBezTo>
                    <a:pt x="15893" y="923152"/>
                    <a:pt x="15893" y="923152"/>
                    <a:pt x="15893" y="923152"/>
                  </a:cubicBezTo>
                  <a:cubicBezTo>
                    <a:pt x="15893" y="923152"/>
                    <a:pt x="15893" y="923152"/>
                    <a:pt x="15893" y="924434"/>
                  </a:cubicBezTo>
                  <a:cubicBezTo>
                    <a:pt x="17174" y="924434"/>
                    <a:pt x="18457" y="925716"/>
                    <a:pt x="18457" y="925716"/>
                  </a:cubicBezTo>
                  <a:cubicBezTo>
                    <a:pt x="19739" y="925716"/>
                    <a:pt x="19739" y="928280"/>
                    <a:pt x="19739" y="928280"/>
                  </a:cubicBezTo>
                  <a:cubicBezTo>
                    <a:pt x="18457" y="928280"/>
                    <a:pt x="18457" y="928280"/>
                    <a:pt x="17174" y="928280"/>
                  </a:cubicBezTo>
                  <a:cubicBezTo>
                    <a:pt x="15893" y="926998"/>
                    <a:pt x="15893" y="925716"/>
                    <a:pt x="14610" y="924434"/>
                  </a:cubicBezTo>
                  <a:cubicBezTo>
                    <a:pt x="14610" y="924434"/>
                    <a:pt x="14610" y="924434"/>
                    <a:pt x="13328" y="924434"/>
                  </a:cubicBezTo>
                  <a:cubicBezTo>
                    <a:pt x="12046" y="925716"/>
                    <a:pt x="9482" y="926998"/>
                    <a:pt x="9482" y="929562"/>
                  </a:cubicBezTo>
                  <a:cubicBezTo>
                    <a:pt x="6917" y="941102"/>
                    <a:pt x="3071" y="953923"/>
                    <a:pt x="5636" y="965462"/>
                  </a:cubicBezTo>
                  <a:cubicBezTo>
                    <a:pt x="5636" y="968027"/>
                    <a:pt x="5636" y="971873"/>
                    <a:pt x="4353" y="973155"/>
                  </a:cubicBezTo>
                  <a:cubicBezTo>
                    <a:pt x="-2058" y="977002"/>
                    <a:pt x="507" y="983413"/>
                    <a:pt x="507" y="988541"/>
                  </a:cubicBezTo>
                  <a:cubicBezTo>
                    <a:pt x="1788" y="996234"/>
                    <a:pt x="4353" y="1005209"/>
                    <a:pt x="5636" y="1014185"/>
                  </a:cubicBezTo>
                  <a:cubicBezTo>
                    <a:pt x="9482" y="1014185"/>
                    <a:pt x="13328" y="1014185"/>
                    <a:pt x="17174" y="1014185"/>
                  </a:cubicBezTo>
                  <a:cubicBezTo>
                    <a:pt x="19739" y="1023159"/>
                    <a:pt x="21021" y="1033417"/>
                    <a:pt x="33842" y="1029570"/>
                  </a:cubicBezTo>
                  <a:cubicBezTo>
                    <a:pt x="35125" y="1029570"/>
                    <a:pt x="36407" y="1035981"/>
                    <a:pt x="38971" y="1037263"/>
                  </a:cubicBezTo>
                  <a:cubicBezTo>
                    <a:pt x="53075" y="1041110"/>
                    <a:pt x="67179" y="1050085"/>
                    <a:pt x="82565" y="1047520"/>
                  </a:cubicBezTo>
                  <a:cubicBezTo>
                    <a:pt x="87693" y="1046238"/>
                    <a:pt x="91539" y="1046238"/>
                    <a:pt x="96668" y="1047520"/>
                  </a:cubicBezTo>
                  <a:cubicBezTo>
                    <a:pt x="122311" y="1050085"/>
                    <a:pt x="146673" y="1043674"/>
                    <a:pt x="171033" y="1034699"/>
                  </a:cubicBezTo>
                  <a:cubicBezTo>
                    <a:pt x="187701" y="1028288"/>
                    <a:pt x="201805" y="1016749"/>
                    <a:pt x="217191" y="1007774"/>
                  </a:cubicBezTo>
                  <a:cubicBezTo>
                    <a:pt x="238987" y="994952"/>
                    <a:pt x="253091" y="978284"/>
                    <a:pt x="262066" y="955205"/>
                  </a:cubicBezTo>
                  <a:cubicBezTo>
                    <a:pt x="267195" y="951359"/>
                    <a:pt x="272324" y="947512"/>
                    <a:pt x="277452" y="943666"/>
                  </a:cubicBezTo>
                  <a:cubicBezTo>
                    <a:pt x="274888" y="938537"/>
                    <a:pt x="272324" y="934691"/>
                    <a:pt x="271041" y="932126"/>
                  </a:cubicBezTo>
                  <a:cubicBezTo>
                    <a:pt x="277452" y="930845"/>
                    <a:pt x="283863" y="929562"/>
                    <a:pt x="291556" y="928280"/>
                  </a:cubicBezTo>
                  <a:cubicBezTo>
                    <a:pt x="290273" y="923152"/>
                    <a:pt x="290273" y="919305"/>
                    <a:pt x="288991" y="915458"/>
                  </a:cubicBezTo>
                  <a:lnTo>
                    <a:pt x="288991" y="915458"/>
                  </a:lnTo>
                  <a:cubicBezTo>
                    <a:pt x="283863" y="912894"/>
                    <a:pt x="278734" y="909048"/>
                    <a:pt x="273605" y="906483"/>
                  </a:cubicBezTo>
                  <a:cubicBezTo>
                    <a:pt x="272324" y="897508"/>
                    <a:pt x="281299" y="901355"/>
                    <a:pt x="283863" y="897508"/>
                  </a:cubicBezTo>
                  <a:cubicBezTo>
                    <a:pt x="285145" y="892380"/>
                    <a:pt x="286427" y="885969"/>
                    <a:pt x="287710" y="880840"/>
                  </a:cubicBezTo>
                  <a:cubicBezTo>
                    <a:pt x="287710" y="876994"/>
                    <a:pt x="285145" y="873148"/>
                    <a:pt x="283863" y="868019"/>
                  </a:cubicBezTo>
                  <a:cubicBezTo>
                    <a:pt x="283863" y="868019"/>
                    <a:pt x="283863" y="868019"/>
                    <a:pt x="283863" y="868019"/>
                  </a:cubicBezTo>
                  <a:cubicBezTo>
                    <a:pt x="282581" y="873148"/>
                    <a:pt x="278734" y="875712"/>
                    <a:pt x="273605" y="876994"/>
                  </a:cubicBezTo>
                  <a:cubicBezTo>
                    <a:pt x="276170" y="869301"/>
                    <a:pt x="276170" y="869301"/>
                    <a:pt x="283863" y="868019"/>
                  </a:cubicBezTo>
                  <a:cubicBezTo>
                    <a:pt x="283863" y="868019"/>
                    <a:pt x="283863" y="868019"/>
                    <a:pt x="283863" y="868019"/>
                  </a:cubicBezTo>
                  <a:cubicBezTo>
                    <a:pt x="281299" y="864172"/>
                    <a:pt x="277452" y="860326"/>
                    <a:pt x="273605" y="856479"/>
                  </a:cubicBezTo>
                  <a:cubicBezTo>
                    <a:pt x="278734" y="855197"/>
                    <a:pt x="281299" y="853915"/>
                    <a:pt x="286427" y="852633"/>
                  </a:cubicBezTo>
                  <a:cubicBezTo>
                    <a:pt x="286427" y="835965"/>
                    <a:pt x="292838" y="820579"/>
                    <a:pt x="294120" y="803911"/>
                  </a:cubicBezTo>
                  <a:cubicBezTo>
                    <a:pt x="295402" y="793654"/>
                    <a:pt x="295402" y="783397"/>
                    <a:pt x="304377" y="774421"/>
                  </a:cubicBezTo>
                  <a:cubicBezTo>
                    <a:pt x="308224" y="770575"/>
                    <a:pt x="309506" y="762882"/>
                    <a:pt x="308224" y="756471"/>
                  </a:cubicBezTo>
                  <a:cubicBezTo>
                    <a:pt x="305659" y="743650"/>
                    <a:pt x="314635" y="732111"/>
                    <a:pt x="312070" y="719289"/>
                  </a:cubicBezTo>
                  <a:cubicBezTo>
                    <a:pt x="312070" y="716724"/>
                    <a:pt x="315916" y="715442"/>
                    <a:pt x="317199" y="712878"/>
                  </a:cubicBezTo>
                  <a:cubicBezTo>
                    <a:pt x="318481" y="709031"/>
                    <a:pt x="321045" y="706467"/>
                    <a:pt x="321045" y="702621"/>
                  </a:cubicBezTo>
                  <a:cubicBezTo>
                    <a:pt x="321045" y="696210"/>
                    <a:pt x="319763" y="688517"/>
                    <a:pt x="319763" y="684671"/>
                  </a:cubicBezTo>
                  <a:cubicBezTo>
                    <a:pt x="331302" y="665438"/>
                    <a:pt x="337713" y="648770"/>
                    <a:pt x="340278" y="629538"/>
                  </a:cubicBezTo>
                  <a:cubicBezTo>
                    <a:pt x="340278" y="623127"/>
                    <a:pt x="342842" y="620563"/>
                    <a:pt x="347970" y="617998"/>
                  </a:cubicBezTo>
                  <a:cubicBezTo>
                    <a:pt x="354381" y="615434"/>
                    <a:pt x="356945" y="607741"/>
                    <a:pt x="351817" y="603895"/>
                  </a:cubicBezTo>
                  <a:cubicBezTo>
                    <a:pt x="347970" y="600048"/>
                    <a:pt x="347970" y="597484"/>
                    <a:pt x="346688" y="592355"/>
                  </a:cubicBezTo>
                  <a:cubicBezTo>
                    <a:pt x="344124" y="574405"/>
                    <a:pt x="346688" y="557737"/>
                    <a:pt x="351817" y="541069"/>
                  </a:cubicBezTo>
                  <a:cubicBezTo>
                    <a:pt x="355664" y="538505"/>
                    <a:pt x="359510" y="535941"/>
                    <a:pt x="363356" y="533377"/>
                  </a:cubicBezTo>
                  <a:cubicBezTo>
                    <a:pt x="363356" y="533377"/>
                    <a:pt x="363356" y="533377"/>
                    <a:pt x="363356" y="533377"/>
                  </a:cubicBezTo>
                  <a:cubicBezTo>
                    <a:pt x="363356" y="533377"/>
                    <a:pt x="363356" y="533377"/>
                    <a:pt x="363356" y="533377"/>
                  </a:cubicBezTo>
                  <a:cubicBezTo>
                    <a:pt x="363356" y="533377"/>
                    <a:pt x="363356" y="533377"/>
                    <a:pt x="363356" y="533377"/>
                  </a:cubicBezTo>
                  <a:lnTo>
                    <a:pt x="363356" y="533377"/>
                  </a:lnTo>
                  <a:cubicBezTo>
                    <a:pt x="363356" y="532094"/>
                    <a:pt x="363356" y="530812"/>
                    <a:pt x="364639" y="529530"/>
                  </a:cubicBezTo>
                  <a:cubicBezTo>
                    <a:pt x="369767" y="532094"/>
                    <a:pt x="372331" y="528248"/>
                    <a:pt x="372331" y="524401"/>
                  </a:cubicBezTo>
                  <a:cubicBezTo>
                    <a:pt x="372331" y="521837"/>
                    <a:pt x="367203" y="519273"/>
                    <a:pt x="364639" y="516708"/>
                  </a:cubicBezTo>
                  <a:cubicBezTo>
                    <a:pt x="373613" y="505169"/>
                    <a:pt x="368485" y="492347"/>
                    <a:pt x="368485" y="479526"/>
                  </a:cubicBezTo>
                  <a:cubicBezTo>
                    <a:pt x="368485" y="474397"/>
                    <a:pt x="367203" y="469269"/>
                    <a:pt x="369767" y="466704"/>
                  </a:cubicBezTo>
                  <a:cubicBezTo>
                    <a:pt x="377460" y="456447"/>
                    <a:pt x="376178" y="443626"/>
                    <a:pt x="377460" y="432086"/>
                  </a:cubicBezTo>
                  <a:cubicBezTo>
                    <a:pt x="378742" y="423111"/>
                    <a:pt x="381307" y="416700"/>
                    <a:pt x="385153" y="409007"/>
                  </a:cubicBezTo>
                  <a:lnTo>
                    <a:pt x="385153" y="410290"/>
                  </a:lnTo>
                  <a:cubicBezTo>
                    <a:pt x="385153" y="410290"/>
                    <a:pt x="386435" y="410290"/>
                    <a:pt x="386435" y="410290"/>
                  </a:cubicBezTo>
                  <a:cubicBezTo>
                    <a:pt x="386435" y="410290"/>
                    <a:pt x="386435" y="410290"/>
                    <a:pt x="385153" y="410290"/>
                  </a:cubicBezTo>
                  <a:cubicBezTo>
                    <a:pt x="386435" y="403879"/>
                    <a:pt x="386435" y="397468"/>
                    <a:pt x="388999" y="391057"/>
                  </a:cubicBezTo>
                  <a:cubicBezTo>
                    <a:pt x="392846" y="382082"/>
                    <a:pt x="385153" y="376953"/>
                    <a:pt x="385153" y="369260"/>
                  </a:cubicBezTo>
                  <a:cubicBezTo>
                    <a:pt x="392846" y="359003"/>
                    <a:pt x="397975" y="350028"/>
                    <a:pt x="397975" y="344900"/>
                  </a:cubicBezTo>
                  <a:cubicBezTo>
                    <a:pt x="395410" y="329514"/>
                    <a:pt x="401821" y="316692"/>
                    <a:pt x="408232" y="303870"/>
                  </a:cubicBezTo>
                  <a:cubicBezTo>
                    <a:pt x="405667" y="298742"/>
                    <a:pt x="404385" y="294896"/>
                    <a:pt x="403104" y="289767"/>
                  </a:cubicBezTo>
                  <a:cubicBezTo>
                    <a:pt x="406950" y="283356"/>
                    <a:pt x="409514" y="276946"/>
                    <a:pt x="413361" y="271817"/>
                  </a:cubicBezTo>
                  <a:cubicBezTo>
                    <a:pt x="417207" y="264124"/>
                    <a:pt x="417207" y="262842"/>
                    <a:pt x="413361" y="250020"/>
                  </a:cubicBezTo>
                  <a:cubicBezTo>
                    <a:pt x="413361" y="248738"/>
                    <a:pt x="412078" y="247456"/>
                    <a:pt x="412078" y="246173"/>
                  </a:cubicBezTo>
                  <a:cubicBezTo>
                    <a:pt x="413361" y="239763"/>
                    <a:pt x="412078" y="230788"/>
                    <a:pt x="415925" y="225659"/>
                  </a:cubicBezTo>
                  <a:cubicBezTo>
                    <a:pt x="423618" y="217966"/>
                    <a:pt x="417207" y="211556"/>
                    <a:pt x="415925" y="205145"/>
                  </a:cubicBezTo>
                  <a:cubicBezTo>
                    <a:pt x="424900" y="202580"/>
                    <a:pt x="428747" y="197452"/>
                    <a:pt x="426182" y="189759"/>
                  </a:cubicBezTo>
                  <a:cubicBezTo>
                    <a:pt x="418489" y="188477"/>
                    <a:pt x="413361" y="198734"/>
                    <a:pt x="404385" y="191041"/>
                  </a:cubicBezTo>
                  <a:cubicBezTo>
                    <a:pt x="412078" y="185912"/>
                    <a:pt x="418489" y="180784"/>
                    <a:pt x="426182" y="188477"/>
                  </a:cubicBezTo>
                  <a:cubicBezTo>
                    <a:pt x="435157" y="166680"/>
                    <a:pt x="439004" y="142319"/>
                    <a:pt x="439004" y="119240"/>
                  </a:cubicBezTo>
                  <a:cubicBezTo>
                    <a:pt x="439004" y="110265"/>
                    <a:pt x="440286" y="102572"/>
                    <a:pt x="444132" y="94879"/>
                  </a:cubicBezTo>
                  <a:cubicBezTo>
                    <a:pt x="447979" y="80776"/>
                    <a:pt x="444132" y="65390"/>
                    <a:pt x="447979" y="51286"/>
                  </a:cubicBezTo>
                  <a:close/>
                  <a:moveTo>
                    <a:pt x="158211" y="525684"/>
                  </a:moveTo>
                  <a:cubicBezTo>
                    <a:pt x="158211" y="524401"/>
                    <a:pt x="158211" y="523119"/>
                    <a:pt x="159494" y="523119"/>
                  </a:cubicBezTo>
                  <a:cubicBezTo>
                    <a:pt x="159494" y="523119"/>
                    <a:pt x="159494" y="524401"/>
                    <a:pt x="159494" y="524401"/>
                  </a:cubicBezTo>
                  <a:cubicBezTo>
                    <a:pt x="159494" y="524401"/>
                    <a:pt x="158211" y="524401"/>
                    <a:pt x="158211" y="525684"/>
                  </a:cubicBezTo>
                  <a:close/>
                  <a:moveTo>
                    <a:pt x="197959" y="517990"/>
                  </a:moveTo>
                  <a:cubicBezTo>
                    <a:pt x="197959" y="516708"/>
                    <a:pt x="196676" y="516708"/>
                    <a:pt x="196676" y="515426"/>
                  </a:cubicBezTo>
                  <a:cubicBezTo>
                    <a:pt x="196676" y="515426"/>
                    <a:pt x="197959" y="514144"/>
                    <a:pt x="197959" y="514144"/>
                  </a:cubicBezTo>
                  <a:cubicBezTo>
                    <a:pt x="197959" y="514144"/>
                    <a:pt x="197959" y="515426"/>
                    <a:pt x="199241" y="515426"/>
                  </a:cubicBezTo>
                  <a:cubicBezTo>
                    <a:pt x="197959" y="516708"/>
                    <a:pt x="197959" y="517990"/>
                    <a:pt x="197959" y="517990"/>
                  </a:cubicBezTo>
                  <a:close/>
                  <a:moveTo>
                    <a:pt x="238987" y="662874"/>
                  </a:moveTo>
                  <a:cubicBezTo>
                    <a:pt x="238987" y="662874"/>
                    <a:pt x="237705" y="661592"/>
                    <a:pt x="237705" y="661592"/>
                  </a:cubicBezTo>
                  <a:cubicBezTo>
                    <a:pt x="238987" y="661592"/>
                    <a:pt x="240270" y="660310"/>
                    <a:pt x="241552" y="660310"/>
                  </a:cubicBezTo>
                  <a:cubicBezTo>
                    <a:pt x="241552" y="660310"/>
                    <a:pt x="241552" y="661592"/>
                    <a:pt x="242834" y="661592"/>
                  </a:cubicBezTo>
                  <a:cubicBezTo>
                    <a:pt x="241552" y="661592"/>
                    <a:pt x="240270" y="662874"/>
                    <a:pt x="238987" y="662874"/>
                  </a:cubicBezTo>
                  <a:close/>
                  <a:moveTo>
                    <a:pt x="133851" y="853915"/>
                  </a:moveTo>
                  <a:cubicBezTo>
                    <a:pt x="133851" y="853915"/>
                    <a:pt x="132568" y="852633"/>
                    <a:pt x="132568" y="852633"/>
                  </a:cubicBezTo>
                  <a:cubicBezTo>
                    <a:pt x="132568" y="852633"/>
                    <a:pt x="133851" y="851351"/>
                    <a:pt x="133851" y="851351"/>
                  </a:cubicBezTo>
                  <a:cubicBezTo>
                    <a:pt x="135133" y="852633"/>
                    <a:pt x="135133" y="852633"/>
                    <a:pt x="136415" y="853915"/>
                  </a:cubicBezTo>
                  <a:cubicBezTo>
                    <a:pt x="136415" y="853915"/>
                    <a:pt x="135133" y="853915"/>
                    <a:pt x="133851" y="853915"/>
                  </a:cubicBezTo>
                  <a:close/>
                  <a:moveTo>
                    <a:pt x="254373" y="741085"/>
                  </a:moveTo>
                  <a:cubicBezTo>
                    <a:pt x="253091" y="741085"/>
                    <a:pt x="253091" y="738521"/>
                    <a:pt x="251809" y="737239"/>
                  </a:cubicBezTo>
                  <a:cubicBezTo>
                    <a:pt x="253091" y="735957"/>
                    <a:pt x="255656" y="735957"/>
                    <a:pt x="256938" y="734675"/>
                  </a:cubicBezTo>
                  <a:cubicBezTo>
                    <a:pt x="256938" y="734675"/>
                    <a:pt x="258219" y="737239"/>
                    <a:pt x="259502" y="738521"/>
                  </a:cubicBezTo>
                  <a:cubicBezTo>
                    <a:pt x="256938" y="739803"/>
                    <a:pt x="255656" y="741085"/>
                    <a:pt x="254373" y="741085"/>
                  </a:cubicBezTo>
                  <a:close/>
                  <a:moveTo>
                    <a:pt x="335149" y="389775"/>
                  </a:moveTo>
                  <a:cubicBezTo>
                    <a:pt x="335149" y="388493"/>
                    <a:pt x="335149" y="388493"/>
                    <a:pt x="335149" y="387211"/>
                  </a:cubicBezTo>
                  <a:cubicBezTo>
                    <a:pt x="335149" y="388493"/>
                    <a:pt x="336431" y="388493"/>
                    <a:pt x="335149" y="389775"/>
                  </a:cubicBezTo>
                  <a:cubicBezTo>
                    <a:pt x="335149" y="389775"/>
                    <a:pt x="335149" y="389775"/>
                    <a:pt x="335149" y="389775"/>
                  </a:cubicBezTo>
                  <a:close/>
                  <a:moveTo>
                    <a:pt x="364639" y="219249"/>
                  </a:moveTo>
                  <a:cubicBezTo>
                    <a:pt x="368485" y="223095"/>
                    <a:pt x="367203" y="225659"/>
                    <a:pt x="363356" y="228223"/>
                  </a:cubicBezTo>
                  <a:cubicBezTo>
                    <a:pt x="364639" y="224377"/>
                    <a:pt x="364639" y="221813"/>
                    <a:pt x="364639" y="219249"/>
                  </a:cubicBezTo>
                  <a:close/>
                  <a:moveTo>
                    <a:pt x="349253" y="317974"/>
                  </a:moveTo>
                  <a:cubicBezTo>
                    <a:pt x="349253" y="316692"/>
                    <a:pt x="350535" y="315410"/>
                    <a:pt x="351817" y="314128"/>
                  </a:cubicBezTo>
                  <a:cubicBezTo>
                    <a:pt x="353099" y="315410"/>
                    <a:pt x="354381" y="316692"/>
                    <a:pt x="355664" y="317974"/>
                  </a:cubicBezTo>
                  <a:cubicBezTo>
                    <a:pt x="354381" y="319256"/>
                    <a:pt x="353099" y="320539"/>
                    <a:pt x="353099" y="321821"/>
                  </a:cubicBezTo>
                  <a:cubicBezTo>
                    <a:pt x="351817" y="320539"/>
                    <a:pt x="350535" y="319256"/>
                    <a:pt x="349253" y="317974"/>
                  </a:cubicBezTo>
                  <a:close/>
                  <a:moveTo>
                    <a:pt x="274888" y="846222"/>
                  </a:moveTo>
                  <a:lnTo>
                    <a:pt x="274888" y="844940"/>
                  </a:lnTo>
                  <a:lnTo>
                    <a:pt x="276170" y="844940"/>
                  </a:lnTo>
                  <a:lnTo>
                    <a:pt x="274888" y="846222"/>
                  </a:lnTo>
                  <a:close/>
                  <a:moveTo>
                    <a:pt x="381307" y="171809"/>
                  </a:moveTo>
                  <a:cubicBezTo>
                    <a:pt x="380024" y="170526"/>
                    <a:pt x="380024" y="169244"/>
                    <a:pt x="380024" y="167962"/>
                  </a:cubicBezTo>
                  <a:cubicBezTo>
                    <a:pt x="381307" y="167962"/>
                    <a:pt x="382589" y="167962"/>
                    <a:pt x="383871" y="166680"/>
                  </a:cubicBezTo>
                  <a:cubicBezTo>
                    <a:pt x="383871" y="167962"/>
                    <a:pt x="383871" y="169244"/>
                    <a:pt x="385153" y="170526"/>
                  </a:cubicBezTo>
                  <a:cubicBezTo>
                    <a:pt x="382589" y="171809"/>
                    <a:pt x="381307" y="173091"/>
                    <a:pt x="381307" y="171809"/>
                  </a:cubicBezTo>
                  <a:close/>
                  <a:moveTo>
                    <a:pt x="315916" y="670567"/>
                  </a:moveTo>
                  <a:cubicBezTo>
                    <a:pt x="315916" y="669285"/>
                    <a:pt x="314635" y="669285"/>
                    <a:pt x="314635" y="668003"/>
                  </a:cubicBezTo>
                  <a:cubicBezTo>
                    <a:pt x="314635" y="668003"/>
                    <a:pt x="315916" y="668003"/>
                    <a:pt x="315916" y="668003"/>
                  </a:cubicBezTo>
                  <a:cubicBezTo>
                    <a:pt x="315916" y="668003"/>
                    <a:pt x="315916" y="669285"/>
                    <a:pt x="317199" y="669285"/>
                  </a:cubicBezTo>
                  <a:cubicBezTo>
                    <a:pt x="315916" y="669285"/>
                    <a:pt x="315916" y="669285"/>
                    <a:pt x="315916" y="670567"/>
                  </a:cubicBezTo>
                  <a:close/>
                  <a:moveTo>
                    <a:pt x="401821" y="176937"/>
                  </a:moveTo>
                  <a:cubicBezTo>
                    <a:pt x="400539" y="176937"/>
                    <a:pt x="400539" y="174373"/>
                    <a:pt x="400539" y="173091"/>
                  </a:cubicBezTo>
                  <a:cubicBezTo>
                    <a:pt x="401821" y="173091"/>
                    <a:pt x="403104" y="173091"/>
                    <a:pt x="404385" y="173091"/>
                  </a:cubicBezTo>
                  <a:cubicBezTo>
                    <a:pt x="405667" y="173091"/>
                    <a:pt x="405667" y="175655"/>
                    <a:pt x="405667" y="176937"/>
                  </a:cubicBezTo>
                  <a:cubicBezTo>
                    <a:pt x="404385" y="176937"/>
                    <a:pt x="403104" y="176937"/>
                    <a:pt x="401821" y="176937"/>
                  </a:cubicBezTo>
                  <a:close/>
                  <a:moveTo>
                    <a:pt x="419771" y="143601"/>
                  </a:moveTo>
                  <a:lnTo>
                    <a:pt x="419771" y="142319"/>
                  </a:lnTo>
                  <a:lnTo>
                    <a:pt x="419771" y="143601"/>
                  </a:lnTo>
                  <a:lnTo>
                    <a:pt x="419771" y="143601"/>
                  </a:lnTo>
                  <a:close/>
                  <a:moveTo>
                    <a:pt x="424900" y="107701"/>
                  </a:moveTo>
                  <a:cubicBezTo>
                    <a:pt x="422336" y="102572"/>
                    <a:pt x="419771" y="100008"/>
                    <a:pt x="418489" y="97444"/>
                  </a:cubicBezTo>
                  <a:cubicBezTo>
                    <a:pt x="418489" y="96162"/>
                    <a:pt x="419771" y="93597"/>
                    <a:pt x="419771" y="92315"/>
                  </a:cubicBezTo>
                  <a:cubicBezTo>
                    <a:pt x="422336" y="93597"/>
                    <a:pt x="426182" y="93597"/>
                    <a:pt x="426182" y="94879"/>
                  </a:cubicBezTo>
                  <a:cubicBezTo>
                    <a:pt x="427464" y="98726"/>
                    <a:pt x="426182" y="102572"/>
                    <a:pt x="424900" y="107701"/>
                  </a:cubicBezTo>
                  <a:close/>
                </a:path>
              </a:pathLst>
            </a:custGeom>
            <a:solidFill>
              <a:srgbClr val="906813"/>
            </a:solidFill>
            <a:ln w="128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汉仪旗黑-50S" panose="00020600040101010101" pitchFamily="18" charset="-122"/>
                <a:ea typeface="汉仪旗黑-50S" panose="00020600040101010101" pitchFamily="18" charset="-122"/>
              </a:endParaRPr>
            </a:p>
          </p:txBody>
        </p:sp>
        <p:sp>
          <p:nvSpPr>
            <p:cNvPr id="204" name="任意多边形: 形状 203"/>
            <p:cNvSpPr/>
            <p:nvPr/>
          </p:nvSpPr>
          <p:spPr>
            <a:xfrm>
              <a:off x="11558160" y="2675837"/>
              <a:ext cx="12821" cy="12821"/>
            </a:xfrm>
            <a:custGeom>
              <a:avLst/>
              <a:gdLst>
                <a:gd name="connsiteX0" fmla="*/ 0 w 12821"/>
                <a:gd name="connsiteY0" fmla="*/ 0 h 12821"/>
                <a:gd name="connsiteX1" fmla="*/ 0 w 12821"/>
                <a:gd name="connsiteY1" fmla="*/ 0 h 12821"/>
                <a:gd name="connsiteX2" fmla="*/ 0 w 12821"/>
                <a:gd name="connsiteY2" fmla="*/ 0 h 12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821" h="1282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6813"/>
            </a:solidFill>
            <a:ln w="128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汉仪旗黑-50S" panose="00020600040101010101" pitchFamily="18" charset="-122"/>
                <a:ea typeface="汉仪旗黑-50S" panose="00020600040101010101" pitchFamily="18" charset="-122"/>
              </a:endParaRPr>
            </a:p>
          </p:txBody>
        </p:sp>
        <p:sp>
          <p:nvSpPr>
            <p:cNvPr id="205" name="任意多边形: 形状 204"/>
            <p:cNvSpPr/>
            <p:nvPr/>
          </p:nvSpPr>
          <p:spPr>
            <a:xfrm>
              <a:off x="11558160" y="2675837"/>
              <a:ext cx="12821" cy="12821"/>
            </a:xfrm>
            <a:custGeom>
              <a:avLst/>
              <a:gdLst>
                <a:gd name="connsiteX0" fmla="*/ 0 w 12821"/>
                <a:gd name="connsiteY0" fmla="*/ 0 h 12821"/>
                <a:gd name="connsiteX1" fmla="*/ 0 w 12821"/>
                <a:gd name="connsiteY1" fmla="*/ 0 h 12821"/>
                <a:gd name="connsiteX2" fmla="*/ 0 w 12821"/>
                <a:gd name="connsiteY2" fmla="*/ 0 h 12821"/>
                <a:gd name="connsiteX3" fmla="*/ 0 w 12821"/>
                <a:gd name="connsiteY3" fmla="*/ 0 h 12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821" h="1282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06813"/>
            </a:solidFill>
            <a:ln w="128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汉仪旗黑-50S" panose="00020600040101010101" pitchFamily="18" charset="-122"/>
                <a:ea typeface="汉仪旗黑-50S" panose="00020600040101010101" pitchFamily="18" charset="-122"/>
              </a:endParaRPr>
            </a:p>
          </p:txBody>
        </p:sp>
        <p:sp>
          <p:nvSpPr>
            <p:cNvPr id="206" name="任意多边形: 形状 205"/>
            <p:cNvSpPr/>
            <p:nvPr/>
          </p:nvSpPr>
          <p:spPr>
            <a:xfrm>
              <a:off x="11713124" y="1759097"/>
              <a:ext cx="25820" cy="37182"/>
            </a:xfrm>
            <a:custGeom>
              <a:avLst/>
              <a:gdLst>
                <a:gd name="connsiteX0" fmla="*/ 14281 w 25820"/>
                <a:gd name="connsiteY0" fmla="*/ 28208 h 37182"/>
                <a:gd name="connsiteX1" fmla="*/ 14281 w 25820"/>
                <a:gd name="connsiteY1" fmla="*/ 37182 h 37182"/>
                <a:gd name="connsiteX2" fmla="*/ 25820 w 25820"/>
                <a:gd name="connsiteY2" fmla="*/ 17950 h 37182"/>
                <a:gd name="connsiteX3" fmla="*/ 11717 w 25820"/>
                <a:gd name="connsiteY3" fmla="*/ 0 h 37182"/>
                <a:gd name="connsiteX4" fmla="*/ 10435 w 25820"/>
                <a:gd name="connsiteY4" fmla="*/ 3847 h 37182"/>
                <a:gd name="connsiteX5" fmla="*/ 4024 w 25820"/>
                <a:gd name="connsiteY5" fmla="*/ 19232 h 37182"/>
                <a:gd name="connsiteX6" fmla="*/ 2742 w 25820"/>
                <a:gd name="connsiteY6" fmla="*/ 33336 h 37182"/>
                <a:gd name="connsiteX7" fmla="*/ 14281 w 25820"/>
                <a:gd name="connsiteY7" fmla="*/ 28208 h 37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820" h="37182">
                  <a:moveTo>
                    <a:pt x="14281" y="28208"/>
                  </a:moveTo>
                  <a:cubicBezTo>
                    <a:pt x="14281" y="32054"/>
                    <a:pt x="14281" y="34618"/>
                    <a:pt x="14281" y="37182"/>
                  </a:cubicBezTo>
                  <a:cubicBezTo>
                    <a:pt x="18128" y="30772"/>
                    <a:pt x="21974" y="23079"/>
                    <a:pt x="25820" y="17950"/>
                  </a:cubicBezTo>
                  <a:cubicBezTo>
                    <a:pt x="19410" y="3847"/>
                    <a:pt x="19410" y="3847"/>
                    <a:pt x="11717" y="0"/>
                  </a:cubicBezTo>
                  <a:cubicBezTo>
                    <a:pt x="11717" y="1282"/>
                    <a:pt x="9152" y="2564"/>
                    <a:pt x="10435" y="3847"/>
                  </a:cubicBezTo>
                  <a:cubicBezTo>
                    <a:pt x="11717" y="10257"/>
                    <a:pt x="12999" y="15386"/>
                    <a:pt x="4024" y="19232"/>
                  </a:cubicBezTo>
                  <a:cubicBezTo>
                    <a:pt x="-1105" y="21797"/>
                    <a:pt x="-1105" y="28208"/>
                    <a:pt x="2742" y="33336"/>
                  </a:cubicBezTo>
                  <a:cubicBezTo>
                    <a:pt x="6588" y="32054"/>
                    <a:pt x="9152" y="30772"/>
                    <a:pt x="14281" y="28208"/>
                  </a:cubicBezTo>
                  <a:close/>
                </a:path>
              </a:pathLst>
            </a:custGeom>
            <a:solidFill>
              <a:srgbClr val="906813"/>
            </a:solidFill>
            <a:ln w="128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汉仪旗黑-50S" panose="00020600040101010101" pitchFamily="18" charset="-122"/>
                <a:ea typeface="汉仪旗黑-50S" panose="00020600040101010101" pitchFamily="18" charset="-122"/>
              </a:endParaRPr>
            </a:p>
          </p:txBody>
        </p:sp>
        <p:sp>
          <p:nvSpPr>
            <p:cNvPr id="207" name="任意多边形: 形状 206"/>
            <p:cNvSpPr/>
            <p:nvPr/>
          </p:nvSpPr>
          <p:spPr>
            <a:xfrm>
              <a:off x="11726443" y="1797561"/>
              <a:ext cx="961" cy="1282"/>
            </a:xfrm>
            <a:custGeom>
              <a:avLst/>
              <a:gdLst>
                <a:gd name="connsiteX0" fmla="*/ 962 w 961"/>
                <a:gd name="connsiteY0" fmla="*/ 1282 h 1282"/>
                <a:gd name="connsiteX1" fmla="*/ 962 w 961"/>
                <a:gd name="connsiteY1" fmla="*/ 0 h 1282"/>
                <a:gd name="connsiteX2" fmla="*/ 962 w 961"/>
                <a:gd name="connsiteY2" fmla="*/ 1282 h 1282"/>
                <a:gd name="connsiteX3" fmla="*/ 962 w 961"/>
                <a:gd name="connsiteY3" fmla="*/ 1282 h 1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1" h="1282">
                  <a:moveTo>
                    <a:pt x="962" y="1282"/>
                  </a:moveTo>
                  <a:cubicBezTo>
                    <a:pt x="962" y="1282"/>
                    <a:pt x="962" y="0"/>
                    <a:pt x="962" y="0"/>
                  </a:cubicBezTo>
                  <a:cubicBezTo>
                    <a:pt x="-321" y="0"/>
                    <a:pt x="-321" y="0"/>
                    <a:pt x="962" y="1282"/>
                  </a:cubicBezTo>
                  <a:lnTo>
                    <a:pt x="962" y="1282"/>
                  </a:lnTo>
                  <a:close/>
                </a:path>
              </a:pathLst>
            </a:custGeom>
            <a:solidFill>
              <a:srgbClr val="906813"/>
            </a:solidFill>
            <a:ln w="128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汉仪旗黑-50S" panose="00020600040101010101" pitchFamily="18" charset="-122"/>
                <a:ea typeface="汉仪旗黑-50S" panose="00020600040101010101" pitchFamily="18" charset="-122"/>
              </a:endParaRPr>
            </a:p>
          </p:txBody>
        </p:sp>
        <p:sp>
          <p:nvSpPr>
            <p:cNvPr id="208" name="任意多边形: 形状 207"/>
            <p:cNvSpPr/>
            <p:nvPr/>
          </p:nvSpPr>
          <p:spPr>
            <a:xfrm>
              <a:off x="11685845" y="1816794"/>
              <a:ext cx="8223" cy="14103"/>
            </a:xfrm>
            <a:custGeom>
              <a:avLst/>
              <a:gdLst>
                <a:gd name="connsiteX0" fmla="*/ 4377 w 8223"/>
                <a:gd name="connsiteY0" fmla="*/ 0 h 14103"/>
                <a:gd name="connsiteX1" fmla="*/ 531 w 8223"/>
                <a:gd name="connsiteY1" fmla="*/ 6411 h 14103"/>
                <a:gd name="connsiteX2" fmla="*/ 1813 w 8223"/>
                <a:gd name="connsiteY2" fmla="*/ 14104 h 14103"/>
                <a:gd name="connsiteX3" fmla="*/ 8224 w 8223"/>
                <a:gd name="connsiteY3" fmla="*/ 10257 h 14103"/>
                <a:gd name="connsiteX4" fmla="*/ 4377 w 8223"/>
                <a:gd name="connsiteY4" fmla="*/ 0 h 14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23" h="14103">
                  <a:moveTo>
                    <a:pt x="4377" y="0"/>
                  </a:moveTo>
                  <a:cubicBezTo>
                    <a:pt x="3095" y="1282"/>
                    <a:pt x="531" y="3847"/>
                    <a:pt x="531" y="6411"/>
                  </a:cubicBezTo>
                  <a:cubicBezTo>
                    <a:pt x="-751" y="8975"/>
                    <a:pt x="531" y="11539"/>
                    <a:pt x="1813" y="14104"/>
                  </a:cubicBezTo>
                  <a:cubicBezTo>
                    <a:pt x="4377" y="12822"/>
                    <a:pt x="5660" y="11539"/>
                    <a:pt x="8224" y="10257"/>
                  </a:cubicBezTo>
                  <a:cubicBezTo>
                    <a:pt x="3095" y="6411"/>
                    <a:pt x="4377" y="3847"/>
                    <a:pt x="4377" y="0"/>
                  </a:cubicBezTo>
                  <a:close/>
                </a:path>
              </a:pathLst>
            </a:custGeom>
            <a:solidFill>
              <a:srgbClr val="906813"/>
            </a:solidFill>
            <a:ln w="128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汉仪旗黑-50S" panose="00020600040101010101" pitchFamily="18" charset="-122"/>
                <a:ea typeface="汉仪旗黑-50S" panose="00020600040101010101" pitchFamily="18" charset="-122"/>
              </a:endParaRPr>
            </a:p>
          </p:txBody>
        </p:sp>
        <p:sp>
          <p:nvSpPr>
            <p:cNvPr id="209" name="任意多边形: 形状 208"/>
            <p:cNvSpPr/>
            <p:nvPr/>
          </p:nvSpPr>
          <p:spPr>
            <a:xfrm>
              <a:off x="11692787" y="1825769"/>
              <a:ext cx="961" cy="12821"/>
            </a:xfrm>
            <a:custGeom>
              <a:avLst/>
              <a:gdLst>
                <a:gd name="connsiteX0" fmla="*/ 0 w 961"/>
                <a:gd name="connsiteY0" fmla="*/ 0 h 12821"/>
                <a:gd name="connsiteX1" fmla="*/ 0 w 961"/>
                <a:gd name="connsiteY1" fmla="*/ 0 h 12821"/>
                <a:gd name="connsiteX2" fmla="*/ 0 w 961"/>
                <a:gd name="connsiteY2" fmla="*/ 0 h 12821"/>
                <a:gd name="connsiteX3" fmla="*/ 0 w 961"/>
                <a:gd name="connsiteY3" fmla="*/ 0 h 12821"/>
                <a:gd name="connsiteX4" fmla="*/ 0 w 961"/>
                <a:gd name="connsiteY4" fmla="*/ 0 h 12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1" h="12821">
                  <a:moveTo>
                    <a:pt x="0" y="0"/>
                  </a:moveTo>
                  <a:cubicBezTo>
                    <a:pt x="0" y="0"/>
                    <a:pt x="1282" y="0"/>
                    <a:pt x="0" y="0"/>
                  </a:cubicBezTo>
                  <a:cubicBezTo>
                    <a:pt x="1282" y="0"/>
                    <a:pt x="1282" y="0"/>
                    <a:pt x="0" y="0"/>
                  </a:cubicBezTo>
                  <a:cubicBezTo>
                    <a:pt x="1282" y="0"/>
                    <a:pt x="1282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06813"/>
            </a:solidFill>
            <a:ln w="128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汉仪旗黑-50S" panose="00020600040101010101" pitchFamily="18" charset="-122"/>
                <a:ea typeface="汉仪旗黑-50S" panose="00020600040101010101" pitchFamily="18" charset="-122"/>
              </a:endParaRPr>
            </a:p>
          </p:txBody>
        </p:sp>
        <p:sp>
          <p:nvSpPr>
            <p:cNvPr id="210" name="任意多边形: 形状 209"/>
            <p:cNvSpPr/>
            <p:nvPr/>
          </p:nvSpPr>
          <p:spPr>
            <a:xfrm>
              <a:off x="11632467" y="2339913"/>
              <a:ext cx="3904" cy="14103"/>
            </a:xfrm>
            <a:custGeom>
              <a:avLst/>
              <a:gdLst>
                <a:gd name="connsiteX0" fmla="*/ 3905 w 3904"/>
                <a:gd name="connsiteY0" fmla="*/ 14103 h 14103"/>
                <a:gd name="connsiteX1" fmla="*/ 3905 w 3904"/>
                <a:gd name="connsiteY1" fmla="*/ 0 h 14103"/>
                <a:gd name="connsiteX2" fmla="*/ 3905 w 3904"/>
                <a:gd name="connsiteY2" fmla="*/ 14103 h 14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904" h="14103">
                  <a:moveTo>
                    <a:pt x="3905" y="14103"/>
                  </a:moveTo>
                  <a:cubicBezTo>
                    <a:pt x="3905" y="8975"/>
                    <a:pt x="3905" y="3846"/>
                    <a:pt x="3905" y="0"/>
                  </a:cubicBezTo>
                  <a:cubicBezTo>
                    <a:pt x="58" y="3846"/>
                    <a:pt x="-2506" y="8975"/>
                    <a:pt x="3905" y="14103"/>
                  </a:cubicBezTo>
                  <a:close/>
                </a:path>
              </a:pathLst>
            </a:custGeom>
            <a:solidFill>
              <a:srgbClr val="906813"/>
            </a:solidFill>
            <a:ln w="128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汉仪旗黑-50S" panose="00020600040101010101" pitchFamily="18" charset="-122"/>
                <a:ea typeface="汉仪旗黑-50S" panose="00020600040101010101" pitchFamily="18" charset="-122"/>
              </a:endParaRPr>
            </a:p>
          </p:txBody>
        </p:sp>
        <p:sp>
          <p:nvSpPr>
            <p:cNvPr id="211" name="任意多边形: 形状 210"/>
            <p:cNvSpPr/>
            <p:nvPr/>
          </p:nvSpPr>
          <p:spPr>
            <a:xfrm>
              <a:off x="11563289" y="2714302"/>
              <a:ext cx="1281" cy="7693"/>
            </a:xfrm>
            <a:custGeom>
              <a:avLst/>
              <a:gdLst>
                <a:gd name="connsiteX0" fmla="*/ 1282 w 1281"/>
                <a:gd name="connsiteY0" fmla="*/ 0 h 7693"/>
                <a:gd name="connsiteX1" fmla="*/ 1282 w 1281"/>
                <a:gd name="connsiteY1" fmla="*/ 0 h 7693"/>
                <a:gd name="connsiteX2" fmla="*/ 0 w 1281"/>
                <a:gd name="connsiteY2" fmla="*/ 7693 h 7693"/>
                <a:gd name="connsiteX3" fmla="*/ 0 w 1281"/>
                <a:gd name="connsiteY3" fmla="*/ 7693 h 7693"/>
                <a:gd name="connsiteX4" fmla="*/ 1282 w 1281"/>
                <a:gd name="connsiteY4" fmla="*/ 0 h 7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1" h="7693">
                  <a:moveTo>
                    <a:pt x="1282" y="0"/>
                  </a:moveTo>
                  <a:cubicBezTo>
                    <a:pt x="0" y="0"/>
                    <a:pt x="0" y="0"/>
                    <a:pt x="1282" y="0"/>
                  </a:cubicBezTo>
                  <a:cubicBezTo>
                    <a:pt x="0" y="2564"/>
                    <a:pt x="0" y="5129"/>
                    <a:pt x="0" y="7693"/>
                  </a:cubicBezTo>
                  <a:cubicBezTo>
                    <a:pt x="0" y="7693"/>
                    <a:pt x="0" y="7693"/>
                    <a:pt x="0" y="7693"/>
                  </a:cubicBezTo>
                  <a:cubicBezTo>
                    <a:pt x="0" y="5129"/>
                    <a:pt x="0" y="2564"/>
                    <a:pt x="1282" y="0"/>
                  </a:cubicBezTo>
                  <a:close/>
                </a:path>
              </a:pathLst>
            </a:custGeom>
            <a:solidFill>
              <a:srgbClr val="906813"/>
            </a:solidFill>
            <a:ln w="128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汉仪旗黑-50S" panose="00020600040101010101" pitchFamily="18" charset="-122"/>
                <a:ea typeface="汉仪旗黑-50S" panose="00020600040101010101" pitchFamily="18" charset="-122"/>
              </a:endParaRPr>
            </a:p>
          </p:txBody>
        </p:sp>
        <p:sp>
          <p:nvSpPr>
            <p:cNvPr id="212" name="任意多边形: 形状 211"/>
            <p:cNvSpPr/>
            <p:nvPr/>
          </p:nvSpPr>
          <p:spPr>
            <a:xfrm>
              <a:off x="11656887" y="2212979"/>
              <a:ext cx="6410" cy="3134"/>
            </a:xfrm>
            <a:custGeom>
              <a:avLst/>
              <a:gdLst>
                <a:gd name="connsiteX0" fmla="*/ 6411 w 6410"/>
                <a:gd name="connsiteY0" fmla="*/ 2564 h 3134"/>
                <a:gd name="connsiteX1" fmla="*/ 5128 w 6410"/>
                <a:gd name="connsiteY1" fmla="*/ 0 h 3134"/>
                <a:gd name="connsiteX2" fmla="*/ 0 w 6410"/>
                <a:gd name="connsiteY2" fmla="*/ 1282 h 3134"/>
                <a:gd name="connsiteX3" fmla="*/ 5128 w 6410"/>
                <a:gd name="connsiteY3" fmla="*/ 2564 h 3134"/>
                <a:gd name="connsiteX4" fmla="*/ 6411 w 6410"/>
                <a:gd name="connsiteY4" fmla="*/ 2564 h 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0" h="3134">
                  <a:moveTo>
                    <a:pt x="6411" y="2564"/>
                  </a:moveTo>
                  <a:cubicBezTo>
                    <a:pt x="6411" y="1282"/>
                    <a:pt x="5128" y="0"/>
                    <a:pt x="5128" y="0"/>
                  </a:cubicBezTo>
                  <a:cubicBezTo>
                    <a:pt x="3846" y="0"/>
                    <a:pt x="2564" y="1282"/>
                    <a:pt x="0" y="1282"/>
                  </a:cubicBezTo>
                  <a:cubicBezTo>
                    <a:pt x="1282" y="1282"/>
                    <a:pt x="2564" y="2564"/>
                    <a:pt x="5128" y="2564"/>
                  </a:cubicBezTo>
                  <a:cubicBezTo>
                    <a:pt x="6411" y="3847"/>
                    <a:pt x="6411" y="2564"/>
                    <a:pt x="6411" y="2564"/>
                  </a:cubicBezTo>
                  <a:close/>
                </a:path>
              </a:pathLst>
            </a:custGeom>
            <a:solidFill>
              <a:srgbClr val="906813"/>
            </a:solidFill>
            <a:ln w="128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汉仪旗黑-50S" panose="00020600040101010101" pitchFamily="18" charset="-122"/>
                <a:ea typeface="汉仪旗黑-50S" panose="00020600040101010101" pitchFamily="18" charset="-122"/>
              </a:endParaRPr>
            </a:p>
          </p:txBody>
        </p:sp>
        <p:sp>
          <p:nvSpPr>
            <p:cNvPr id="213" name="任意多边形: 形状 212"/>
            <p:cNvSpPr/>
            <p:nvPr/>
          </p:nvSpPr>
          <p:spPr>
            <a:xfrm>
              <a:off x="11726122" y="1798274"/>
              <a:ext cx="1282" cy="569"/>
            </a:xfrm>
            <a:custGeom>
              <a:avLst/>
              <a:gdLst>
                <a:gd name="connsiteX0" fmla="*/ 1283 w 1282"/>
                <a:gd name="connsiteY0" fmla="*/ 570 h 569"/>
                <a:gd name="connsiteX1" fmla="*/ 1283 w 1282"/>
                <a:gd name="connsiteY1" fmla="*/ 570 h 569"/>
                <a:gd name="connsiteX2" fmla="*/ 0 w 1282"/>
                <a:gd name="connsiteY2" fmla="*/ 570 h 569"/>
                <a:gd name="connsiteX3" fmla="*/ 1283 w 1282"/>
                <a:gd name="connsiteY3" fmla="*/ 570 h 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82" h="569">
                  <a:moveTo>
                    <a:pt x="1283" y="570"/>
                  </a:moveTo>
                  <a:cubicBezTo>
                    <a:pt x="1283" y="570"/>
                    <a:pt x="0" y="-712"/>
                    <a:pt x="1283" y="570"/>
                  </a:cubicBezTo>
                  <a:cubicBezTo>
                    <a:pt x="0" y="570"/>
                    <a:pt x="0" y="570"/>
                    <a:pt x="0" y="570"/>
                  </a:cubicBezTo>
                  <a:cubicBezTo>
                    <a:pt x="0" y="570"/>
                    <a:pt x="0" y="570"/>
                    <a:pt x="1283" y="570"/>
                  </a:cubicBezTo>
                  <a:close/>
                </a:path>
              </a:pathLst>
            </a:custGeom>
            <a:solidFill>
              <a:srgbClr val="906813"/>
            </a:solidFill>
            <a:ln w="128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汉仪旗黑-50S" panose="00020600040101010101" pitchFamily="18" charset="-122"/>
                <a:ea typeface="汉仪旗黑-50S" panose="00020600040101010101" pitchFamily="18" charset="-122"/>
              </a:endParaRPr>
            </a:p>
          </p:txBody>
        </p:sp>
        <p:sp>
          <p:nvSpPr>
            <p:cNvPr id="214" name="任意多边形: 形状 213"/>
            <p:cNvSpPr/>
            <p:nvPr/>
          </p:nvSpPr>
          <p:spPr>
            <a:xfrm>
              <a:off x="11720994" y="1798843"/>
              <a:ext cx="3846" cy="3846"/>
            </a:xfrm>
            <a:custGeom>
              <a:avLst/>
              <a:gdLst>
                <a:gd name="connsiteX0" fmla="*/ 1282 w 3846"/>
                <a:gd name="connsiteY0" fmla="*/ 3846 h 3846"/>
                <a:gd name="connsiteX1" fmla="*/ 3846 w 3846"/>
                <a:gd name="connsiteY1" fmla="*/ 0 h 3846"/>
                <a:gd name="connsiteX2" fmla="*/ 0 w 3846"/>
                <a:gd name="connsiteY2" fmla="*/ 1282 h 3846"/>
                <a:gd name="connsiteX3" fmla="*/ 1282 w 3846"/>
                <a:gd name="connsiteY3" fmla="*/ 3846 h 3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46" h="3846">
                  <a:moveTo>
                    <a:pt x="1282" y="3846"/>
                  </a:moveTo>
                  <a:cubicBezTo>
                    <a:pt x="2564" y="2564"/>
                    <a:pt x="2564" y="1282"/>
                    <a:pt x="3846" y="0"/>
                  </a:cubicBezTo>
                  <a:cubicBezTo>
                    <a:pt x="2564" y="0"/>
                    <a:pt x="1282" y="1282"/>
                    <a:pt x="0" y="1282"/>
                  </a:cubicBezTo>
                  <a:cubicBezTo>
                    <a:pt x="1282" y="2564"/>
                    <a:pt x="1282" y="2564"/>
                    <a:pt x="1282" y="3846"/>
                  </a:cubicBezTo>
                  <a:close/>
                </a:path>
              </a:pathLst>
            </a:custGeom>
            <a:solidFill>
              <a:srgbClr val="906813"/>
            </a:solidFill>
            <a:ln w="128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汉仪旗黑-50S" panose="00020600040101010101" pitchFamily="18" charset="-122"/>
                <a:ea typeface="汉仪旗黑-50S" panose="00020600040101010101" pitchFamily="18" charset="-122"/>
              </a:endParaRPr>
            </a:p>
          </p:txBody>
        </p:sp>
        <p:sp>
          <p:nvSpPr>
            <p:cNvPr id="335" name="任意多边形: 形状 334"/>
            <p:cNvSpPr/>
            <p:nvPr/>
          </p:nvSpPr>
          <p:spPr>
            <a:xfrm>
              <a:off x="8683890" y="0"/>
              <a:ext cx="612959" cy="528228"/>
            </a:xfrm>
            <a:custGeom>
              <a:avLst/>
              <a:gdLst>
                <a:gd name="connsiteX0" fmla="*/ 377915 w 612959"/>
                <a:gd name="connsiteY0" fmla="*/ 471814 h 528228"/>
                <a:gd name="connsiteX1" fmla="*/ 383044 w 612959"/>
                <a:gd name="connsiteY1" fmla="*/ 487200 h 528228"/>
                <a:gd name="connsiteX2" fmla="*/ 377915 w 612959"/>
                <a:gd name="connsiteY2" fmla="*/ 471814 h 528228"/>
                <a:gd name="connsiteX3" fmla="*/ 559981 w 612959"/>
                <a:gd name="connsiteY3" fmla="*/ 274362 h 528228"/>
                <a:gd name="connsiteX4" fmla="*/ 557417 w 612959"/>
                <a:gd name="connsiteY4" fmla="*/ 278208 h 528228"/>
                <a:gd name="connsiteX5" fmla="*/ 559981 w 612959"/>
                <a:gd name="connsiteY5" fmla="*/ 288466 h 528228"/>
                <a:gd name="connsiteX6" fmla="*/ 566392 w 612959"/>
                <a:gd name="connsiteY6" fmla="*/ 288466 h 528228"/>
                <a:gd name="connsiteX7" fmla="*/ 565110 w 612959"/>
                <a:gd name="connsiteY7" fmla="*/ 275644 h 528228"/>
                <a:gd name="connsiteX8" fmla="*/ 559981 w 612959"/>
                <a:gd name="connsiteY8" fmla="*/ 274362 h 528228"/>
                <a:gd name="connsiteX9" fmla="*/ 572803 w 612959"/>
                <a:gd name="connsiteY9" fmla="*/ 241026 h 528228"/>
                <a:gd name="connsiteX10" fmla="*/ 570238 w 612959"/>
                <a:gd name="connsiteY10" fmla="*/ 242308 h 528228"/>
                <a:gd name="connsiteX11" fmla="*/ 571521 w 612959"/>
                <a:gd name="connsiteY11" fmla="*/ 246154 h 528228"/>
                <a:gd name="connsiteX12" fmla="*/ 576649 w 612959"/>
                <a:gd name="connsiteY12" fmla="*/ 243590 h 528228"/>
                <a:gd name="connsiteX13" fmla="*/ 572803 w 612959"/>
                <a:gd name="connsiteY13" fmla="*/ 241026 h 528228"/>
                <a:gd name="connsiteX14" fmla="*/ 571521 w 612959"/>
                <a:gd name="connsiteY14" fmla="*/ 216665 h 528228"/>
                <a:gd name="connsiteX15" fmla="*/ 567674 w 612959"/>
                <a:gd name="connsiteY15" fmla="*/ 220511 h 528228"/>
                <a:gd name="connsiteX16" fmla="*/ 571521 w 612959"/>
                <a:gd name="connsiteY16" fmla="*/ 223076 h 528228"/>
                <a:gd name="connsiteX17" fmla="*/ 577932 w 612959"/>
                <a:gd name="connsiteY17" fmla="*/ 217947 h 528228"/>
                <a:gd name="connsiteX18" fmla="*/ 571521 w 612959"/>
                <a:gd name="connsiteY18" fmla="*/ 216665 h 528228"/>
                <a:gd name="connsiteX19" fmla="*/ 521517 w 612959"/>
                <a:gd name="connsiteY19" fmla="*/ 126914 h 528228"/>
                <a:gd name="connsiteX20" fmla="*/ 518952 w 612959"/>
                <a:gd name="connsiteY20" fmla="*/ 130760 h 528228"/>
                <a:gd name="connsiteX21" fmla="*/ 520235 w 612959"/>
                <a:gd name="connsiteY21" fmla="*/ 133325 h 528228"/>
                <a:gd name="connsiteX22" fmla="*/ 522798 w 612959"/>
                <a:gd name="connsiteY22" fmla="*/ 129478 h 528228"/>
                <a:gd name="connsiteX23" fmla="*/ 521517 w 612959"/>
                <a:gd name="connsiteY23" fmla="*/ 126914 h 528228"/>
                <a:gd name="connsiteX24" fmla="*/ 581778 w 612959"/>
                <a:gd name="connsiteY24" fmla="*/ 49985 h 528228"/>
                <a:gd name="connsiteX25" fmla="*/ 585624 w 612959"/>
                <a:gd name="connsiteY25" fmla="*/ 67935 h 528228"/>
                <a:gd name="connsiteX26" fmla="*/ 590753 w 612959"/>
                <a:gd name="connsiteY26" fmla="*/ 76910 h 528228"/>
                <a:gd name="connsiteX27" fmla="*/ 595881 w 612959"/>
                <a:gd name="connsiteY27" fmla="*/ 51267 h 528228"/>
                <a:gd name="connsiteX28" fmla="*/ 595881 w 612959"/>
                <a:gd name="connsiteY28" fmla="*/ 49985 h 528228"/>
                <a:gd name="connsiteX29" fmla="*/ 581778 w 612959"/>
                <a:gd name="connsiteY29" fmla="*/ 49985 h 528228"/>
                <a:gd name="connsiteX30" fmla="*/ 211235 w 612959"/>
                <a:gd name="connsiteY30" fmla="*/ 7674 h 528228"/>
                <a:gd name="connsiteX31" fmla="*/ 206106 w 612959"/>
                <a:gd name="connsiteY31" fmla="*/ 39728 h 528228"/>
                <a:gd name="connsiteX32" fmla="*/ 217646 w 612959"/>
                <a:gd name="connsiteY32" fmla="*/ 41010 h 528228"/>
                <a:gd name="connsiteX33" fmla="*/ 226621 w 612959"/>
                <a:gd name="connsiteY33" fmla="*/ 14085 h 528228"/>
                <a:gd name="connsiteX34" fmla="*/ 211235 w 612959"/>
                <a:gd name="connsiteY34" fmla="*/ 7674 h 528228"/>
                <a:gd name="connsiteX35" fmla="*/ 493339 w 612959"/>
                <a:gd name="connsiteY35" fmla="*/ 0 h 528228"/>
                <a:gd name="connsiteX36" fmla="*/ 571540 w 612959"/>
                <a:gd name="connsiteY36" fmla="*/ 0 h 528228"/>
                <a:gd name="connsiteX37" fmla="*/ 576649 w 612959"/>
                <a:gd name="connsiteY37" fmla="*/ 5109 h 528228"/>
                <a:gd name="connsiteX38" fmla="*/ 602292 w 612959"/>
                <a:gd name="connsiteY38" fmla="*/ 15367 h 528228"/>
                <a:gd name="connsiteX39" fmla="*/ 588189 w 612959"/>
                <a:gd name="connsiteY39" fmla="*/ 23060 h 528228"/>
                <a:gd name="connsiteX40" fmla="*/ 604857 w 612959"/>
                <a:gd name="connsiteY40" fmla="*/ 29470 h 528228"/>
                <a:gd name="connsiteX41" fmla="*/ 597164 w 612959"/>
                <a:gd name="connsiteY41" fmla="*/ 48703 h 528228"/>
                <a:gd name="connsiteX42" fmla="*/ 612549 w 612959"/>
                <a:gd name="connsiteY42" fmla="*/ 62806 h 528228"/>
                <a:gd name="connsiteX43" fmla="*/ 607421 w 612959"/>
                <a:gd name="connsiteY43" fmla="*/ 83321 h 528228"/>
                <a:gd name="connsiteX44" fmla="*/ 597164 w 612959"/>
                <a:gd name="connsiteY44" fmla="*/ 85885 h 528228"/>
                <a:gd name="connsiteX45" fmla="*/ 581778 w 612959"/>
                <a:gd name="connsiteY45" fmla="*/ 84603 h 528228"/>
                <a:gd name="connsiteX46" fmla="*/ 575367 w 612959"/>
                <a:gd name="connsiteY46" fmla="*/ 173072 h 528228"/>
                <a:gd name="connsiteX47" fmla="*/ 590753 w 612959"/>
                <a:gd name="connsiteY47" fmla="*/ 185893 h 528228"/>
                <a:gd name="connsiteX48" fmla="*/ 584343 w 612959"/>
                <a:gd name="connsiteY48" fmla="*/ 157686 h 528228"/>
                <a:gd name="connsiteX49" fmla="*/ 601010 w 612959"/>
                <a:gd name="connsiteY49" fmla="*/ 157686 h 528228"/>
                <a:gd name="connsiteX50" fmla="*/ 601010 w 612959"/>
                <a:gd name="connsiteY50" fmla="*/ 166661 h 528228"/>
                <a:gd name="connsiteX51" fmla="*/ 599728 w 612959"/>
                <a:gd name="connsiteY51" fmla="*/ 183329 h 528228"/>
                <a:gd name="connsiteX52" fmla="*/ 593317 w 612959"/>
                <a:gd name="connsiteY52" fmla="*/ 212818 h 528228"/>
                <a:gd name="connsiteX53" fmla="*/ 590753 w 612959"/>
                <a:gd name="connsiteY53" fmla="*/ 229487 h 528228"/>
                <a:gd name="connsiteX54" fmla="*/ 590753 w 612959"/>
                <a:gd name="connsiteY54" fmla="*/ 269233 h 528228"/>
                <a:gd name="connsiteX55" fmla="*/ 588189 w 612959"/>
                <a:gd name="connsiteY55" fmla="*/ 269233 h 528228"/>
                <a:gd name="connsiteX56" fmla="*/ 586906 w 612959"/>
                <a:gd name="connsiteY56" fmla="*/ 266669 h 528228"/>
                <a:gd name="connsiteX57" fmla="*/ 581778 w 612959"/>
                <a:gd name="connsiteY57" fmla="*/ 261540 h 528228"/>
                <a:gd name="connsiteX58" fmla="*/ 575367 w 612959"/>
                <a:gd name="connsiteY58" fmla="*/ 269233 h 528228"/>
                <a:gd name="connsiteX59" fmla="*/ 581778 w 612959"/>
                <a:gd name="connsiteY59" fmla="*/ 306416 h 528228"/>
                <a:gd name="connsiteX60" fmla="*/ 572803 w 612959"/>
                <a:gd name="connsiteY60" fmla="*/ 319237 h 528228"/>
                <a:gd name="connsiteX61" fmla="*/ 566392 w 612959"/>
                <a:gd name="connsiteY61" fmla="*/ 314109 h 528228"/>
                <a:gd name="connsiteX62" fmla="*/ 562546 w 612959"/>
                <a:gd name="connsiteY62" fmla="*/ 316673 h 528228"/>
                <a:gd name="connsiteX63" fmla="*/ 556135 w 612959"/>
                <a:gd name="connsiteY63" fmla="*/ 333341 h 528228"/>
                <a:gd name="connsiteX64" fmla="*/ 534338 w 612959"/>
                <a:gd name="connsiteY64" fmla="*/ 360266 h 528228"/>
                <a:gd name="connsiteX65" fmla="*/ 517670 w 612959"/>
                <a:gd name="connsiteY65" fmla="*/ 385909 h 528228"/>
                <a:gd name="connsiteX66" fmla="*/ 506131 w 612959"/>
                <a:gd name="connsiteY66" fmla="*/ 405142 h 528228"/>
                <a:gd name="connsiteX67" fmla="*/ 492027 w 612959"/>
                <a:gd name="connsiteY67" fmla="*/ 421810 h 528228"/>
                <a:gd name="connsiteX68" fmla="*/ 471512 w 612959"/>
                <a:gd name="connsiteY68" fmla="*/ 450017 h 528228"/>
                <a:gd name="connsiteX69" fmla="*/ 429201 w 612959"/>
                <a:gd name="connsiteY69" fmla="*/ 488482 h 528228"/>
                <a:gd name="connsiteX70" fmla="*/ 407405 w 612959"/>
                <a:gd name="connsiteY70" fmla="*/ 503868 h 528228"/>
                <a:gd name="connsiteX71" fmla="*/ 384326 w 612959"/>
                <a:gd name="connsiteY71" fmla="*/ 511561 h 528228"/>
                <a:gd name="connsiteX72" fmla="*/ 379198 w 612959"/>
                <a:gd name="connsiteY72" fmla="*/ 511561 h 528228"/>
                <a:gd name="connsiteX73" fmla="*/ 367658 w 612959"/>
                <a:gd name="connsiteY73" fmla="*/ 517971 h 528228"/>
                <a:gd name="connsiteX74" fmla="*/ 352272 w 612959"/>
                <a:gd name="connsiteY74" fmla="*/ 528228 h 528228"/>
                <a:gd name="connsiteX75" fmla="*/ 353555 w 612959"/>
                <a:gd name="connsiteY75" fmla="*/ 517971 h 528228"/>
                <a:gd name="connsiteX76" fmla="*/ 354836 w 612959"/>
                <a:gd name="connsiteY76" fmla="*/ 512843 h 528228"/>
                <a:gd name="connsiteX77" fmla="*/ 353555 w 612959"/>
                <a:gd name="connsiteY77" fmla="*/ 503868 h 528228"/>
                <a:gd name="connsiteX78" fmla="*/ 354836 w 612959"/>
                <a:gd name="connsiteY78" fmla="*/ 498739 h 528228"/>
                <a:gd name="connsiteX79" fmla="*/ 358683 w 612959"/>
                <a:gd name="connsiteY79" fmla="*/ 492328 h 528228"/>
                <a:gd name="connsiteX80" fmla="*/ 358683 w 612959"/>
                <a:gd name="connsiteY80" fmla="*/ 493611 h 528228"/>
                <a:gd name="connsiteX81" fmla="*/ 376633 w 612959"/>
                <a:gd name="connsiteY81" fmla="*/ 462839 h 528228"/>
                <a:gd name="connsiteX82" fmla="*/ 389455 w 612959"/>
                <a:gd name="connsiteY82" fmla="*/ 464121 h 528228"/>
                <a:gd name="connsiteX83" fmla="*/ 389455 w 612959"/>
                <a:gd name="connsiteY83" fmla="*/ 462839 h 528228"/>
                <a:gd name="connsiteX84" fmla="*/ 376633 w 612959"/>
                <a:gd name="connsiteY84" fmla="*/ 462839 h 528228"/>
                <a:gd name="connsiteX85" fmla="*/ 386890 w 612959"/>
                <a:gd name="connsiteY85" fmla="*/ 453864 h 528228"/>
                <a:gd name="connsiteX86" fmla="*/ 406123 w 612959"/>
                <a:gd name="connsiteY86" fmla="*/ 448735 h 528228"/>
                <a:gd name="connsiteX87" fmla="*/ 395866 w 612959"/>
                <a:gd name="connsiteY87" fmla="*/ 443606 h 528228"/>
                <a:gd name="connsiteX88" fmla="*/ 398430 w 612959"/>
                <a:gd name="connsiteY88" fmla="*/ 429503 h 528228"/>
                <a:gd name="connsiteX89" fmla="*/ 407405 w 612959"/>
                <a:gd name="connsiteY89" fmla="*/ 421810 h 528228"/>
                <a:gd name="connsiteX90" fmla="*/ 413815 w 612959"/>
                <a:gd name="connsiteY90" fmla="*/ 403860 h 528228"/>
                <a:gd name="connsiteX91" fmla="*/ 456127 w 612959"/>
                <a:gd name="connsiteY91" fmla="*/ 339752 h 528228"/>
                <a:gd name="connsiteX92" fmla="*/ 474077 w 612959"/>
                <a:gd name="connsiteY92" fmla="*/ 307698 h 528228"/>
                <a:gd name="connsiteX93" fmla="*/ 484334 w 612959"/>
                <a:gd name="connsiteY93" fmla="*/ 274362 h 528228"/>
                <a:gd name="connsiteX94" fmla="*/ 493309 w 612959"/>
                <a:gd name="connsiteY94" fmla="*/ 223076 h 528228"/>
                <a:gd name="connsiteX95" fmla="*/ 502284 w 612959"/>
                <a:gd name="connsiteY95" fmla="*/ 174354 h 528228"/>
                <a:gd name="connsiteX96" fmla="*/ 506131 w 612959"/>
                <a:gd name="connsiteY96" fmla="*/ 130760 h 528228"/>
                <a:gd name="connsiteX97" fmla="*/ 524081 w 612959"/>
                <a:gd name="connsiteY97" fmla="*/ 89732 h 528228"/>
                <a:gd name="connsiteX98" fmla="*/ 508695 w 612959"/>
                <a:gd name="connsiteY98" fmla="*/ 60242 h 528228"/>
                <a:gd name="connsiteX99" fmla="*/ 4766 w 612959"/>
                <a:gd name="connsiteY99" fmla="*/ 0 h 528228"/>
                <a:gd name="connsiteX100" fmla="*/ 232173 w 612959"/>
                <a:gd name="connsiteY100" fmla="*/ 0 h 528228"/>
                <a:gd name="connsiteX101" fmla="*/ 236878 w 612959"/>
                <a:gd name="connsiteY101" fmla="*/ 3827 h 528228"/>
                <a:gd name="connsiteX102" fmla="*/ 245853 w 612959"/>
                <a:gd name="connsiteY102" fmla="*/ 20495 h 528228"/>
                <a:gd name="connsiteX103" fmla="*/ 243289 w 612959"/>
                <a:gd name="connsiteY103" fmla="*/ 57678 h 528228"/>
                <a:gd name="connsiteX104" fmla="*/ 222775 w 612959"/>
                <a:gd name="connsiteY104" fmla="*/ 56396 h 528228"/>
                <a:gd name="connsiteX105" fmla="*/ 211235 w 612959"/>
                <a:gd name="connsiteY105" fmla="*/ 97425 h 528228"/>
                <a:gd name="connsiteX106" fmla="*/ 202260 w 612959"/>
                <a:gd name="connsiteY106" fmla="*/ 107682 h 528228"/>
                <a:gd name="connsiteX107" fmla="*/ 194567 w 612959"/>
                <a:gd name="connsiteY107" fmla="*/ 101271 h 528228"/>
                <a:gd name="connsiteX108" fmla="*/ 189439 w 612959"/>
                <a:gd name="connsiteY108" fmla="*/ 102553 h 528228"/>
                <a:gd name="connsiteX109" fmla="*/ 168924 w 612959"/>
                <a:gd name="connsiteY109" fmla="*/ 121785 h 528228"/>
                <a:gd name="connsiteX110" fmla="*/ 131742 w 612959"/>
                <a:gd name="connsiteY110" fmla="*/ 139736 h 528228"/>
                <a:gd name="connsiteX111" fmla="*/ 116356 w 612959"/>
                <a:gd name="connsiteY111" fmla="*/ 141018 h 528228"/>
                <a:gd name="connsiteX112" fmla="*/ 100970 w 612959"/>
                <a:gd name="connsiteY112" fmla="*/ 144864 h 528228"/>
                <a:gd name="connsiteX113" fmla="*/ 86866 w 612959"/>
                <a:gd name="connsiteY113" fmla="*/ 147429 h 528228"/>
                <a:gd name="connsiteX114" fmla="*/ 68916 w 612959"/>
                <a:gd name="connsiteY114" fmla="*/ 147429 h 528228"/>
                <a:gd name="connsiteX115" fmla="*/ 52248 w 612959"/>
                <a:gd name="connsiteY115" fmla="*/ 142300 h 528228"/>
                <a:gd name="connsiteX116" fmla="*/ 13783 w 612959"/>
                <a:gd name="connsiteY116" fmla="*/ 103835 h 528228"/>
                <a:gd name="connsiteX117" fmla="*/ 11219 w 612959"/>
                <a:gd name="connsiteY117" fmla="*/ 92296 h 528228"/>
                <a:gd name="connsiteX118" fmla="*/ 8655 w 612959"/>
                <a:gd name="connsiteY118" fmla="*/ 62806 h 528228"/>
                <a:gd name="connsiteX119" fmla="*/ 962 w 612959"/>
                <a:gd name="connsiteY119" fmla="*/ 34599 h 528228"/>
                <a:gd name="connsiteX120" fmla="*/ 962 w 612959"/>
                <a:gd name="connsiteY120" fmla="*/ 17931 h 528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</a:cxnLst>
              <a:rect l="l" t="t" r="r" b="b"/>
              <a:pathLst>
                <a:path w="612959" h="528228">
                  <a:moveTo>
                    <a:pt x="377915" y="471814"/>
                  </a:moveTo>
                  <a:cubicBezTo>
                    <a:pt x="375351" y="483353"/>
                    <a:pt x="375351" y="483353"/>
                    <a:pt x="383044" y="487200"/>
                  </a:cubicBezTo>
                  <a:cubicBezTo>
                    <a:pt x="381761" y="480789"/>
                    <a:pt x="379198" y="476942"/>
                    <a:pt x="377915" y="471814"/>
                  </a:cubicBezTo>
                  <a:close/>
                  <a:moveTo>
                    <a:pt x="559981" y="274362"/>
                  </a:moveTo>
                  <a:cubicBezTo>
                    <a:pt x="558699" y="274362"/>
                    <a:pt x="557417" y="276926"/>
                    <a:pt x="557417" y="278208"/>
                  </a:cubicBezTo>
                  <a:cubicBezTo>
                    <a:pt x="557417" y="282055"/>
                    <a:pt x="558699" y="284619"/>
                    <a:pt x="559981" y="288466"/>
                  </a:cubicBezTo>
                  <a:cubicBezTo>
                    <a:pt x="562546" y="288466"/>
                    <a:pt x="563828" y="288466"/>
                    <a:pt x="566392" y="288466"/>
                  </a:cubicBezTo>
                  <a:cubicBezTo>
                    <a:pt x="566392" y="284619"/>
                    <a:pt x="566392" y="279491"/>
                    <a:pt x="565110" y="275644"/>
                  </a:cubicBezTo>
                  <a:cubicBezTo>
                    <a:pt x="563828" y="275644"/>
                    <a:pt x="561263" y="274362"/>
                    <a:pt x="559981" y="274362"/>
                  </a:cubicBezTo>
                  <a:close/>
                  <a:moveTo>
                    <a:pt x="572803" y="241026"/>
                  </a:moveTo>
                  <a:cubicBezTo>
                    <a:pt x="571521" y="241026"/>
                    <a:pt x="570238" y="242308"/>
                    <a:pt x="570238" y="242308"/>
                  </a:cubicBezTo>
                  <a:cubicBezTo>
                    <a:pt x="570238" y="243590"/>
                    <a:pt x="570238" y="244872"/>
                    <a:pt x="571521" y="246154"/>
                  </a:cubicBezTo>
                  <a:cubicBezTo>
                    <a:pt x="572803" y="244872"/>
                    <a:pt x="574085" y="244872"/>
                    <a:pt x="576649" y="243590"/>
                  </a:cubicBezTo>
                  <a:cubicBezTo>
                    <a:pt x="575367" y="242308"/>
                    <a:pt x="574085" y="241026"/>
                    <a:pt x="572803" y="241026"/>
                  </a:cubicBezTo>
                  <a:close/>
                  <a:moveTo>
                    <a:pt x="571521" y="216665"/>
                  </a:moveTo>
                  <a:cubicBezTo>
                    <a:pt x="570238" y="217947"/>
                    <a:pt x="568957" y="219229"/>
                    <a:pt x="567674" y="220511"/>
                  </a:cubicBezTo>
                  <a:cubicBezTo>
                    <a:pt x="568957" y="221794"/>
                    <a:pt x="571521" y="223076"/>
                    <a:pt x="571521" y="223076"/>
                  </a:cubicBezTo>
                  <a:cubicBezTo>
                    <a:pt x="574085" y="221794"/>
                    <a:pt x="575367" y="220511"/>
                    <a:pt x="577932" y="217947"/>
                  </a:cubicBezTo>
                  <a:cubicBezTo>
                    <a:pt x="575367" y="217947"/>
                    <a:pt x="572803" y="216665"/>
                    <a:pt x="571521" y="216665"/>
                  </a:cubicBezTo>
                  <a:close/>
                  <a:moveTo>
                    <a:pt x="521517" y="126914"/>
                  </a:moveTo>
                  <a:cubicBezTo>
                    <a:pt x="520235" y="128196"/>
                    <a:pt x="518952" y="129478"/>
                    <a:pt x="518952" y="130760"/>
                  </a:cubicBezTo>
                  <a:cubicBezTo>
                    <a:pt x="518952" y="132043"/>
                    <a:pt x="520235" y="132043"/>
                    <a:pt x="520235" y="133325"/>
                  </a:cubicBezTo>
                  <a:cubicBezTo>
                    <a:pt x="521517" y="132043"/>
                    <a:pt x="521517" y="130760"/>
                    <a:pt x="522798" y="129478"/>
                  </a:cubicBezTo>
                  <a:cubicBezTo>
                    <a:pt x="522798" y="128196"/>
                    <a:pt x="521517" y="128196"/>
                    <a:pt x="521517" y="126914"/>
                  </a:cubicBezTo>
                  <a:close/>
                  <a:moveTo>
                    <a:pt x="581778" y="49985"/>
                  </a:moveTo>
                  <a:cubicBezTo>
                    <a:pt x="583060" y="56396"/>
                    <a:pt x="584343" y="62806"/>
                    <a:pt x="585624" y="67935"/>
                  </a:cubicBezTo>
                  <a:cubicBezTo>
                    <a:pt x="586906" y="71781"/>
                    <a:pt x="589471" y="74346"/>
                    <a:pt x="590753" y="76910"/>
                  </a:cubicBezTo>
                  <a:cubicBezTo>
                    <a:pt x="601010" y="67935"/>
                    <a:pt x="603575" y="60242"/>
                    <a:pt x="595881" y="51267"/>
                  </a:cubicBezTo>
                  <a:cubicBezTo>
                    <a:pt x="595881" y="51267"/>
                    <a:pt x="595881" y="51267"/>
                    <a:pt x="595881" y="49985"/>
                  </a:cubicBezTo>
                  <a:cubicBezTo>
                    <a:pt x="590753" y="49985"/>
                    <a:pt x="586906" y="49985"/>
                    <a:pt x="581778" y="49985"/>
                  </a:cubicBezTo>
                  <a:close/>
                  <a:moveTo>
                    <a:pt x="211235" y="7674"/>
                  </a:moveTo>
                  <a:cubicBezTo>
                    <a:pt x="207389" y="19213"/>
                    <a:pt x="204824" y="29470"/>
                    <a:pt x="206106" y="39728"/>
                  </a:cubicBezTo>
                  <a:cubicBezTo>
                    <a:pt x="209953" y="39728"/>
                    <a:pt x="212517" y="41010"/>
                    <a:pt x="217646" y="41010"/>
                  </a:cubicBezTo>
                  <a:cubicBezTo>
                    <a:pt x="217646" y="23060"/>
                    <a:pt x="217646" y="23060"/>
                    <a:pt x="226621" y="14085"/>
                  </a:cubicBezTo>
                  <a:cubicBezTo>
                    <a:pt x="221492" y="11520"/>
                    <a:pt x="216364" y="10238"/>
                    <a:pt x="211235" y="7674"/>
                  </a:cubicBezTo>
                  <a:close/>
                  <a:moveTo>
                    <a:pt x="493339" y="0"/>
                  </a:moveTo>
                  <a:lnTo>
                    <a:pt x="571540" y="0"/>
                  </a:lnTo>
                  <a:lnTo>
                    <a:pt x="576649" y="5109"/>
                  </a:lnTo>
                  <a:cubicBezTo>
                    <a:pt x="584343" y="8956"/>
                    <a:pt x="597164" y="1263"/>
                    <a:pt x="602292" y="15367"/>
                  </a:cubicBezTo>
                  <a:cubicBezTo>
                    <a:pt x="598446" y="17931"/>
                    <a:pt x="593317" y="20495"/>
                    <a:pt x="588189" y="23060"/>
                  </a:cubicBezTo>
                  <a:cubicBezTo>
                    <a:pt x="588189" y="37163"/>
                    <a:pt x="598446" y="28188"/>
                    <a:pt x="604857" y="29470"/>
                  </a:cubicBezTo>
                  <a:cubicBezTo>
                    <a:pt x="602292" y="37163"/>
                    <a:pt x="599728" y="42292"/>
                    <a:pt x="597164" y="48703"/>
                  </a:cubicBezTo>
                  <a:cubicBezTo>
                    <a:pt x="607421" y="49985"/>
                    <a:pt x="612549" y="55113"/>
                    <a:pt x="612549" y="62806"/>
                  </a:cubicBezTo>
                  <a:cubicBezTo>
                    <a:pt x="612549" y="70499"/>
                    <a:pt x="615114" y="78192"/>
                    <a:pt x="607421" y="83321"/>
                  </a:cubicBezTo>
                  <a:cubicBezTo>
                    <a:pt x="604857" y="84603"/>
                    <a:pt x="601010" y="84603"/>
                    <a:pt x="597164" y="85885"/>
                  </a:cubicBezTo>
                  <a:cubicBezTo>
                    <a:pt x="592035" y="79474"/>
                    <a:pt x="592035" y="79474"/>
                    <a:pt x="581778" y="84603"/>
                  </a:cubicBezTo>
                  <a:cubicBezTo>
                    <a:pt x="589471" y="114093"/>
                    <a:pt x="584343" y="143582"/>
                    <a:pt x="575367" y="173072"/>
                  </a:cubicBezTo>
                  <a:cubicBezTo>
                    <a:pt x="579214" y="175636"/>
                    <a:pt x="583060" y="179482"/>
                    <a:pt x="590753" y="185893"/>
                  </a:cubicBezTo>
                  <a:cubicBezTo>
                    <a:pt x="588189" y="174354"/>
                    <a:pt x="586906" y="166661"/>
                    <a:pt x="584343" y="157686"/>
                  </a:cubicBezTo>
                  <a:cubicBezTo>
                    <a:pt x="590753" y="157686"/>
                    <a:pt x="594600" y="157686"/>
                    <a:pt x="601010" y="157686"/>
                  </a:cubicBezTo>
                  <a:cubicBezTo>
                    <a:pt x="601010" y="160250"/>
                    <a:pt x="602292" y="164097"/>
                    <a:pt x="601010" y="166661"/>
                  </a:cubicBezTo>
                  <a:cubicBezTo>
                    <a:pt x="595881" y="173072"/>
                    <a:pt x="598446" y="178200"/>
                    <a:pt x="599728" y="183329"/>
                  </a:cubicBezTo>
                  <a:cubicBezTo>
                    <a:pt x="602292" y="193586"/>
                    <a:pt x="602292" y="205125"/>
                    <a:pt x="593317" y="212818"/>
                  </a:cubicBezTo>
                  <a:cubicBezTo>
                    <a:pt x="588189" y="217947"/>
                    <a:pt x="589471" y="224358"/>
                    <a:pt x="590753" y="229487"/>
                  </a:cubicBezTo>
                  <a:cubicBezTo>
                    <a:pt x="594600" y="243590"/>
                    <a:pt x="590753" y="256412"/>
                    <a:pt x="590753" y="269233"/>
                  </a:cubicBezTo>
                  <a:cubicBezTo>
                    <a:pt x="589471" y="269233"/>
                    <a:pt x="588189" y="269233"/>
                    <a:pt x="588189" y="269233"/>
                  </a:cubicBezTo>
                  <a:cubicBezTo>
                    <a:pt x="586906" y="269233"/>
                    <a:pt x="586906" y="267951"/>
                    <a:pt x="586906" y="266669"/>
                  </a:cubicBezTo>
                  <a:cubicBezTo>
                    <a:pt x="585624" y="265387"/>
                    <a:pt x="583060" y="262822"/>
                    <a:pt x="581778" y="261540"/>
                  </a:cubicBezTo>
                  <a:cubicBezTo>
                    <a:pt x="579214" y="264105"/>
                    <a:pt x="575367" y="266669"/>
                    <a:pt x="575367" y="269233"/>
                  </a:cubicBezTo>
                  <a:cubicBezTo>
                    <a:pt x="576649" y="282055"/>
                    <a:pt x="579214" y="293594"/>
                    <a:pt x="581778" y="306416"/>
                  </a:cubicBezTo>
                  <a:cubicBezTo>
                    <a:pt x="579214" y="310262"/>
                    <a:pt x="576649" y="314109"/>
                    <a:pt x="572803" y="319237"/>
                  </a:cubicBezTo>
                  <a:cubicBezTo>
                    <a:pt x="570238" y="317955"/>
                    <a:pt x="568957" y="315391"/>
                    <a:pt x="566392" y="314109"/>
                  </a:cubicBezTo>
                  <a:cubicBezTo>
                    <a:pt x="565110" y="315391"/>
                    <a:pt x="562546" y="315391"/>
                    <a:pt x="562546" y="316673"/>
                  </a:cubicBezTo>
                  <a:cubicBezTo>
                    <a:pt x="559981" y="323084"/>
                    <a:pt x="558699" y="328212"/>
                    <a:pt x="556135" y="333341"/>
                  </a:cubicBezTo>
                  <a:cubicBezTo>
                    <a:pt x="552289" y="344880"/>
                    <a:pt x="549724" y="357702"/>
                    <a:pt x="534338" y="360266"/>
                  </a:cubicBezTo>
                  <a:cubicBezTo>
                    <a:pt x="527927" y="369241"/>
                    <a:pt x="518952" y="376934"/>
                    <a:pt x="517670" y="385909"/>
                  </a:cubicBezTo>
                  <a:cubicBezTo>
                    <a:pt x="515106" y="394884"/>
                    <a:pt x="509977" y="398731"/>
                    <a:pt x="506131" y="405142"/>
                  </a:cubicBezTo>
                  <a:cubicBezTo>
                    <a:pt x="502284" y="410270"/>
                    <a:pt x="498438" y="416681"/>
                    <a:pt x="492027" y="421810"/>
                  </a:cubicBezTo>
                  <a:cubicBezTo>
                    <a:pt x="484334" y="429503"/>
                    <a:pt x="470230" y="434631"/>
                    <a:pt x="471512" y="450017"/>
                  </a:cubicBezTo>
                  <a:cubicBezTo>
                    <a:pt x="459973" y="465403"/>
                    <a:pt x="445869" y="478225"/>
                    <a:pt x="429201" y="488482"/>
                  </a:cubicBezTo>
                  <a:cubicBezTo>
                    <a:pt x="421509" y="493611"/>
                    <a:pt x="415098" y="500021"/>
                    <a:pt x="407405" y="503868"/>
                  </a:cubicBezTo>
                  <a:cubicBezTo>
                    <a:pt x="400994" y="507714"/>
                    <a:pt x="390737" y="502585"/>
                    <a:pt x="384326" y="511561"/>
                  </a:cubicBezTo>
                  <a:cubicBezTo>
                    <a:pt x="384326" y="512843"/>
                    <a:pt x="380480" y="512843"/>
                    <a:pt x="379198" y="511561"/>
                  </a:cubicBezTo>
                  <a:cubicBezTo>
                    <a:pt x="371504" y="506432"/>
                    <a:pt x="370222" y="512843"/>
                    <a:pt x="367658" y="517971"/>
                  </a:cubicBezTo>
                  <a:cubicBezTo>
                    <a:pt x="365094" y="521818"/>
                    <a:pt x="358683" y="524382"/>
                    <a:pt x="352272" y="528228"/>
                  </a:cubicBezTo>
                  <a:cubicBezTo>
                    <a:pt x="352272" y="523100"/>
                    <a:pt x="353555" y="520535"/>
                    <a:pt x="353555" y="517971"/>
                  </a:cubicBezTo>
                  <a:cubicBezTo>
                    <a:pt x="353555" y="516689"/>
                    <a:pt x="354836" y="514125"/>
                    <a:pt x="354836" y="512843"/>
                  </a:cubicBezTo>
                  <a:cubicBezTo>
                    <a:pt x="354836" y="508996"/>
                    <a:pt x="353555" y="506432"/>
                    <a:pt x="353555" y="503868"/>
                  </a:cubicBezTo>
                  <a:cubicBezTo>
                    <a:pt x="353555" y="502585"/>
                    <a:pt x="353555" y="500021"/>
                    <a:pt x="354836" y="498739"/>
                  </a:cubicBezTo>
                  <a:cubicBezTo>
                    <a:pt x="356118" y="496175"/>
                    <a:pt x="357401" y="494892"/>
                    <a:pt x="358683" y="492328"/>
                  </a:cubicBezTo>
                  <a:cubicBezTo>
                    <a:pt x="358683" y="492328"/>
                    <a:pt x="358683" y="493611"/>
                    <a:pt x="358683" y="493611"/>
                  </a:cubicBezTo>
                  <a:cubicBezTo>
                    <a:pt x="359965" y="480789"/>
                    <a:pt x="365094" y="469249"/>
                    <a:pt x="376633" y="462839"/>
                  </a:cubicBezTo>
                  <a:cubicBezTo>
                    <a:pt x="380480" y="462839"/>
                    <a:pt x="385609" y="464121"/>
                    <a:pt x="389455" y="464121"/>
                  </a:cubicBezTo>
                  <a:cubicBezTo>
                    <a:pt x="389455" y="464121"/>
                    <a:pt x="389455" y="462839"/>
                    <a:pt x="389455" y="462839"/>
                  </a:cubicBezTo>
                  <a:cubicBezTo>
                    <a:pt x="385609" y="462839"/>
                    <a:pt x="380480" y="462839"/>
                    <a:pt x="376633" y="462839"/>
                  </a:cubicBezTo>
                  <a:cubicBezTo>
                    <a:pt x="377915" y="457710"/>
                    <a:pt x="381761" y="455146"/>
                    <a:pt x="386890" y="453864"/>
                  </a:cubicBezTo>
                  <a:cubicBezTo>
                    <a:pt x="392019" y="452581"/>
                    <a:pt x="397147" y="451299"/>
                    <a:pt x="406123" y="448735"/>
                  </a:cubicBezTo>
                  <a:cubicBezTo>
                    <a:pt x="399712" y="446171"/>
                    <a:pt x="397147" y="444888"/>
                    <a:pt x="395866" y="443606"/>
                  </a:cubicBezTo>
                  <a:cubicBezTo>
                    <a:pt x="389455" y="438478"/>
                    <a:pt x="390737" y="432067"/>
                    <a:pt x="398430" y="429503"/>
                  </a:cubicBezTo>
                  <a:cubicBezTo>
                    <a:pt x="403558" y="428221"/>
                    <a:pt x="409969" y="428221"/>
                    <a:pt x="407405" y="421810"/>
                  </a:cubicBezTo>
                  <a:cubicBezTo>
                    <a:pt x="403558" y="412835"/>
                    <a:pt x="409969" y="407706"/>
                    <a:pt x="413815" y="403860"/>
                  </a:cubicBezTo>
                  <a:cubicBezTo>
                    <a:pt x="431766" y="384627"/>
                    <a:pt x="442023" y="361548"/>
                    <a:pt x="456127" y="339752"/>
                  </a:cubicBezTo>
                  <a:cubicBezTo>
                    <a:pt x="462538" y="329494"/>
                    <a:pt x="461255" y="314109"/>
                    <a:pt x="474077" y="307698"/>
                  </a:cubicBezTo>
                  <a:cubicBezTo>
                    <a:pt x="477923" y="296159"/>
                    <a:pt x="481770" y="285901"/>
                    <a:pt x="484334" y="274362"/>
                  </a:cubicBezTo>
                  <a:cubicBezTo>
                    <a:pt x="488181" y="257694"/>
                    <a:pt x="489463" y="239744"/>
                    <a:pt x="493309" y="223076"/>
                  </a:cubicBezTo>
                  <a:cubicBezTo>
                    <a:pt x="495874" y="206408"/>
                    <a:pt x="499720" y="191022"/>
                    <a:pt x="502284" y="174354"/>
                  </a:cubicBezTo>
                  <a:cubicBezTo>
                    <a:pt x="503566" y="158968"/>
                    <a:pt x="507413" y="144864"/>
                    <a:pt x="506131" y="130760"/>
                  </a:cubicBezTo>
                  <a:cubicBezTo>
                    <a:pt x="503566" y="112810"/>
                    <a:pt x="509977" y="101271"/>
                    <a:pt x="524081" y="89732"/>
                  </a:cubicBezTo>
                  <a:cubicBezTo>
                    <a:pt x="513824" y="82039"/>
                    <a:pt x="509977" y="73064"/>
                    <a:pt x="508695" y="60242"/>
                  </a:cubicBezTo>
                  <a:close/>
                  <a:moveTo>
                    <a:pt x="4766" y="0"/>
                  </a:moveTo>
                  <a:lnTo>
                    <a:pt x="232173" y="0"/>
                  </a:lnTo>
                  <a:lnTo>
                    <a:pt x="236878" y="3827"/>
                  </a:lnTo>
                  <a:cubicBezTo>
                    <a:pt x="243289" y="6391"/>
                    <a:pt x="245853" y="12802"/>
                    <a:pt x="245853" y="20495"/>
                  </a:cubicBezTo>
                  <a:cubicBezTo>
                    <a:pt x="244571" y="32035"/>
                    <a:pt x="244571" y="44856"/>
                    <a:pt x="243289" y="57678"/>
                  </a:cubicBezTo>
                  <a:cubicBezTo>
                    <a:pt x="235596" y="57678"/>
                    <a:pt x="230467" y="56396"/>
                    <a:pt x="222775" y="56396"/>
                  </a:cubicBezTo>
                  <a:cubicBezTo>
                    <a:pt x="225339" y="71781"/>
                    <a:pt x="211235" y="82039"/>
                    <a:pt x="211235" y="97425"/>
                  </a:cubicBezTo>
                  <a:cubicBezTo>
                    <a:pt x="211235" y="101271"/>
                    <a:pt x="204824" y="103835"/>
                    <a:pt x="202260" y="107682"/>
                  </a:cubicBezTo>
                  <a:cubicBezTo>
                    <a:pt x="198413" y="105117"/>
                    <a:pt x="197132" y="102553"/>
                    <a:pt x="194567" y="101271"/>
                  </a:cubicBezTo>
                  <a:cubicBezTo>
                    <a:pt x="193285" y="101271"/>
                    <a:pt x="189439" y="101271"/>
                    <a:pt x="189439" y="102553"/>
                  </a:cubicBezTo>
                  <a:cubicBezTo>
                    <a:pt x="185592" y="112810"/>
                    <a:pt x="176617" y="116657"/>
                    <a:pt x="168924" y="121785"/>
                  </a:cubicBezTo>
                  <a:cubicBezTo>
                    <a:pt x="157385" y="128196"/>
                    <a:pt x="143281" y="130760"/>
                    <a:pt x="131742" y="139736"/>
                  </a:cubicBezTo>
                  <a:cubicBezTo>
                    <a:pt x="129177" y="142300"/>
                    <a:pt x="118920" y="138453"/>
                    <a:pt x="116356" y="141018"/>
                  </a:cubicBezTo>
                  <a:cubicBezTo>
                    <a:pt x="111227" y="144864"/>
                    <a:pt x="107381" y="146146"/>
                    <a:pt x="100970" y="144864"/>
                  </a:cubicBezTo>
                  <a:cubicBezTo>
                    <a:pt x="97123" y="144864"/>
                    <a:pt x="91995" y="147429"/>
                    <a:pt x="86866" y="147429"/>
                  </a:cubicBezTo>
                  <a:cubicBezTo>
                    <a:pt x="80455" y="148711"/>
                    <a:pt x="74045" y="148711"/>
                    <a:pt x="68916" y="147429"/>
                  </a:cubicBezTo>
                  <a:cubicBezTo>
                    <a:pt x="63787" y="146146"/>
                    <a:pt x="57376" y="144864"/>
                    <a:pt x="52248" y="142300"/>
                  </a:cubicBezTo>
                  <a:cubicBezTo>
                    <a:pt x="36862" y="132043"/>
                    <a:pt x="20194" y="123068"/>
                    <a:pt x="13783" y="103835"/>
                  </a:cubicBezTo>
                  <a:cubicBezTo>
                    <a:pt x="12501" y="99989"/>
                    <a:pt x="9937" y="96142"/>
                    <a:pt x="11219" y="92296"/>
                  </a:cubicBezTo>
                  <a:cubicBezTo>
                    <a:pt x="13783" y="82039"/>
                    <a:pt x="15065" y="73064"/>
                    <a:pt x="8655" y="62806"/>
                  </a:cubicBezTo>
                  <a:cubicBezTo>
                    <a:pt x="3526" y="55113"/>
                    <a:pt x="2244" y="43574"/>
                    <a:pt x="962" y="34599"/>
                  </a:cubicBezTo>
                  <a:cubicBezTo>
                    <a:pt x="-321" y="29470"/>
                    <a:pt x="-321" y="23060"/>
                    <a:pt x="962" y="17931"/>
                  </a:cubicBezTo>
                  <a:close/>
                </a:path>
              </a:pathLst>
            </a:custGeom>
            <a:solidFill>
              <a:srgbClr val="5E4013"/>
            </a:solidFill>
            <a:ln w="1282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zh-CN" altLang="en-US" dirty="0">
                <a:latin typeface="汉仪旗黑-50S" panose="00020600040101010101" pitchFamily="18" charset="-122"/>
                <a:ea typeface="汉仪旗黑-50S" panose="00020600040101010101" pitchFamily="18" charset="-122"/>
              </a:endParaRPr>
            </a:p>
          </p:txBody>
        </p:sp>
        <p:sp>
          <p:nvSpPr>
            <p:cNvPr id="219" name="任意多边形: 形状 218"/>
            <p:cNvSpPr/>
            <p:nvPr/>
          </p:nvSpPr>
          <p:spPr>
            <a:xfrm>
              <a:off x="8906665" y="73063"/>
              <a:ext cx="7692" cy="10257"/>
            </a:xfrm>
            <a:custGeom>
              <a:avLst/>
              <a:gdLst>
                <a:gd name="connsiteX0" fmla="*/ 0 w 7692"/>
                <a:gd name="connsiteY0" fmla="*/ 8975 h 10257"/>
                <a:gd name="connsiteX1" fmla="*/ 3846 w 7692"/>
                <a:gd name="connsiteY1" fmla="*/ 10257 h 10257"/>
                <a:gd name="connsiteX2" fmla="*/ 7693 w 7692"/>
                <a:gd name="connsiteY2" fmla="*/ 1282 h 10257"/>
                <a:gd name="connsiteX3" fmla="*/ 5129 w 7692"/>
                <a:gd name="connsiteY3" fmla="*/ 0 h 10257"/>
                <a:gd name="connsiteX4" fmla="*/ 0 w 7692"/>
                <a:gd name="connsiteY4" fmla="*/ 8975 h 10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92" h="10257">
                  <a:moveTo>
                    <a:pt x="0" y="8975"/>
                  </a:moveTo>
                  <a:cubicBezTo>
                    <a:pt x="1282" y="8975"/>
                    <a:pt x="2564" y="10257"/>
                    <a:pt x="3846" y="10257"/>
                  </a:cubicBezTo>
                  <a:cubicBezTo>
                    <a:pt x="5129" y="7693"/>
                    <a:pt x="6411" y="3847"/>
                    <a:pt x="7693" y="1282"/>
                  </a:cubicBezTo>
                  <a:cubicBezTo>
                    <a:pt x="6411" y="1282"/>
                    <a:pt x="5129" y="0"/>
                    <a:pt x="5129" y="0"/>
                  </a:cubicBezTo>
                  <a:cubicBezTo>
                    <a:pt x="2564" y="3847"/>
                    <a:pt x="1282" y="6411"/>
                    <a:pt x="0" y="8975"/>
                  </a:cubicBezTo>
                  <a:close/>
                </a:path>
              </a:pathLst>
            </a:custGeom>
            <a:solidFill>
              <a:srgbClr val="5E4013"/>
            </a:solidFill>
            <a:ln w="128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汉仪旗黑-50S" panose="00020600040101010101" pitchFamily="18" charset="-122"/>
                <a:ea typeface="汉仪旗黑-50S" panose="00020600040101010101" pitchFamily="18" charset="-122"/>
              </a:endParaRPr>
            </a:p>
          </p:txBody>
        </p:sp>
        <p:sp>
          <p:nvSpPr>
            <p:cNvPr id="220" name="任意多边形: 形状 219"/>
            <p:cNvSpPr/>
            <p:nvPr/>
          </p:nvSpPr>
          <p:spPr>
            <a:xfrm>
              <a:off x="9279771" y="135889"/>
              <a:ext cx="8975" cy="12821"/>
            </a:xfrm>
            <a:custGeom>
              <a:avLst/>
              <a:gdLst>
                <a:gd name="connsiteX0" fmla="*/ 0 w 8975"/>
                <a:gd name="connsiteY0" fmla="*/ 7693 h 12821"/>
                <a:gd name="connsiteX1" fmla="*/ 5129 w 8975"/>
                <a:gd name="connsiteY1" fmla="*/ 12822 h 12821"/>
                <a:gd name="connsiteX2" fmla="*/ 8975 w 8975"/>
                <a:gd name="connsiteY2" fmla="*/ 6411 h 12821"/>
                <a:gd name="connsiteX3" fmla="*/ 3846 w 8975"/>
                <a:gd name="connsiteY3" fmla="*/ 0 h 12821"/>
                <a:gd name="connsiteX4" fmla="*/ 0 w 8975"/>
                <a:gd name="connsiteY4" fmla="*/ 7693 h 12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75" h="12821">
                  <a:moveTo>
                    <a:pt x="0" y="7693"/>
                  </a:moveTo>
                  <a:cubicBezTo>
                    <a:pt x="0" y="8975"/>
                    <a:pt x="2564" y="11539"/>
                    <a:pt x="5129" y="12822"/>
                  </a:cubicBezTo>
                  <a:cubicBezTo>
                    <a:pt x="6411" y="10257"/>
                    <a:pt x="8975" y="8975"/>
                    <a:pt x="8975" y="6411"/>
                  </a:cubicBezTo>
                  <a:cubicBezTo>
                    <a:pt x="8975" y="5129"/>
                    <a:pt x="6411" y="2564"/>
                    <a:pt x="3846" y="0"/>
                  </a:cubicBezTo>
                  <a:cubicBezTo>
                    <a:pt x="2564" y="3847"/>
                    <a:pt x="0" y="6411"/>
                    <a:pt x="0" y="7693"/>
                  </a:cubicBezTo>
                  <a:close/>
                </a:path>
              </a:pathLst>
            </a:custGeom>
            <a:solidFill>
              <a:srgbClr val="5E4013"/>
            </a:solidFill>
            <a:ln w="128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汉仪旗黑-50S" panose="00020600040101010101" pitchFamily="18" charset="-122"/>
                <a:ea typeface="汉仪旗黑-50S" panose="00020600040101010101" pitchFamily="18" charset="-122"/>
              </a:endParaRPr>
            </a:p>
          </p:txBody>
        </p:sp>
        <p:sp>
          <p:nvSpPr>
            <p:cNvPr id="221" name="任意多边形: 形状 220"/>
            <p:cNvSpPr/>
            <p:nvPr/>
          </p:nvSpPr>
          <p:spPr>
            <a:xfrm>
              <a:off x="9278489" y="91013"/>
              <a:ext cx="12821" cy="20514"/>
            </a:xfrm>
            <a:custGeom>
              <a:avLst/>
              <a:gdLst>
                <a:gd name="connsiteX0" fmla="*/ 12822 w 12821"/>
                <a:gd name="connsiteY0" fmla="*/ 20514 h 20514"/>
                <a:gd name="connsiteX1" fmla="*/ 0 w 12821"/>
                <a:gd name="connsiteY1" fmla="*/ 0 h 20514"/>
                <a:gd name="connsiteX2" fmla="*/ 12822 w 12821"/>
                <a:gd name="connsiteY2" fmla="*/ 20514 h 20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821" h="20514">
                  <a:moveTo>
                    <a:pt x="12822" y="20514"/>
                  </a:moveTo>
                  <a:cubicBezTo>
                    <a:pt x="6411" y="10257"/>
                    <a:pt x="3846" y="5129"/>
                    <a:pt x="0" y="0"/>
                  </a:cubicBezTo>
                  <a:cubicBezTo>
                    <a:pt x="2564" y="11539"/>
                    <a:pt x="2564" y="11539"/>
                    <a:pt x="12822" y="20514"/>
                  </a:cubicBezTo>
                  <a:close/>
                </a:path>
              </a:pathLst>
            </a:custGeom>
            <a:solidFill>
              <a:srgbClr val="5E4013"/>
            </a:solidFill>
            <a:ln w="128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汉仪旗黑-50S" panose="00020600040101010101" pitchFamily="18" charset="-122"/>
                <a:ea typeface="汉仪旗黑-50S" panose="00020600040101010101" pitchFamily="18" charset="-122"/>
              </a:endParaRPr>
            </a:p>
          </p:txBody>
        </p:sp>
        <p:sp>
          <p:nvSpPr>
            <p:cNvPr id="222" name="任意多边形: 形状 221"/>
            <p:cNvSpPr/>
            <p:nvPr/>
          </p:nvSpPr>
          <p:spPr>
            <a:xfrm>
              <a:off x="9278489" y="91013"/>
              <a:ext cx="1281" cy="12821"/>
            </a:xfrm>
            <a:custGeom>
              <a:avLst/>
              <a:gdLst>
                <a:gd name="connsiteX0" fmla="*/ 1282 w 1281"/>
                <a:gd name="connsiteY0" fmla="*/ 0 h 12821"/>
                <a:gd name="connsiteX1" fmla="*/ 0 w 1281"/>
                <a:gd name="connsiteY1" fmla="*/ 0 h 12821"/>
                <a:gd name="connsiteX2" fmla="*/ 1282 w 1281"/>
                <a:gd name="connsiteY2" fmla="*/ 0 h 12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81" h="12821">
                  <a:moveTo>
                    <a:pt x="1282" y="0"/>
                  </a:moveTo>
                  <a:lnTo>
                    <a:pt x="0" y="0"/>
                  </a:lnTo>
                  <a:lnTo>
                    <a:pt x="1282" y="0"/>
                  </a:lnTo>
                  <a:close/>
                </a:path>
              </a:pathLst>
            </a:custGeom>
            <a:solidFill>
              <a:srgbClr val="5E4013"/>
            </a:solidFill>
            <a:ln w="128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汉仪旗黑-50S" panose="00020600040101010101" pitchFamily="18" charset="-122"/>
                <a:ea typeface="汉仪旗黑-50S" panose="00020600040101010101" pitchFamily="18" charset="-122"/>
              </a:endParaRPr>
            </a:p>
          </p:txBody>
        </p:sp>
        <p:sp>
          <p:nvSpPr>
            <p:cNvPr id="226" name="任意多边形: 形状 225"/>
            <p:cNvSpPr/>
            <p:nvPr/>
          </p:nvSpPr>
          <p:spPr>
            <a:xfrm>
              <a:off x="9279771" y="229486"/>
              <a:ext cx="2564" cy="6410"/>
            </a:xfrm>
            <a:custGeom>
              <a:avLst/>
              <a:gdLst>
                <a:gd name="connsiteX0" fmla="*/ 0 w 2564"/>
                <a:gd name="connsiteY0" fmla="*/ 1282 h 6410"/>
                <a:gd name="connsiteX1" fmla="*/ 1283 w 2564"/>
                <a:gd name="connsiteY1" fmla="*/ 6411 h 6410"/>
                <a:gd name="connsiteX2" fmla="*/ 2564 w 2564"/>
                <a:gd name="connsiteY2" fmla="*/ 5129 h 6410"/>
                <a:gd name="connsiteX3" fmla="*/ 1283 w 2564"/>
                <a:gd name="connsiteY3" fmla="*/ 0 h 6410"/>
                <a:gd name="connsiteX4" fmla="*/ 0 w 2564"/>
                <a:gd name="connsiteY4" fmla="*/ 1282 h 6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64" h="6410">
                  <a:moveTo>
                    <a:pt x="0" y="1282"/>
                  </a:moveTo>
                  <a:cubicBezTo>
                    <a:pt x="0" y="2564"/>
                    <a:pt x="0" y="3846"/>
                    <a:pt x="1283" y="6411"/>
                  </a:cubicBezTo>
                  <a:cubicBezTo>
                    <a:pt x="1283" y="6411"/>
                    <a:pt x="2564" y="5129"/>
                    <a:pt x="2564" y="5129"/>
                  </a:cubicBezTo>
                  <a:cubicBezTo>
                    <a:pt x="2564" y="3846"/>
                    <a:pt x="1283" y="2564"/>
                    <a:pt x="1283" y="0"/>
                  </a:cubicBezTo>
                  <a:cubicBezTo>
                    <a:pt x="1283" y="0"/>
                    <a:pt x="0" y="0"/>
                    <a:pt x="0" y="1282"/>
                  </a:cubicBezTo>
                  <a:close/>
                </a:path>
              </a:pathLst>
            </a:custGeom>
            <a:solidFill>
              <a:srgbClr val="5E4013"/>
            </a:solidFill>
            <a:ln w="128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汉仪旗黑-50S" panose="00020600040101010101" pitchFamily="18" charset="-122"/>
                <a:ea typeface="汉仪旗黑-50S" panose="00020600040101010101" pitchFamily="18" charset="-122"/>
              </a:endParaRPr>
            </a:p>
          </p:txBody>
        </p:sp>
        <p:sp>
          <p:nvSpPr>
            <p:cNvPr id="230" name="任意多边形: 形状 229"/>
            <p:cNvSpPr/>
            <p:nvPr/>
          </p:nvSpPr>
          <p:spPr>
            <a:xfrm>
              <a:off x="9034880" y="489763"/>
              <a:ext cx="3846" cy="1282"/>
            </a:xfrm>
            <a:custGeom>
              <a:avLst/>
              <a:gdLst>
                <a:gd name="connsiteX0" fmla="*/ 0 w 3846"/>
                <a:gd name="connsiteY0" fmla="*/ 1282 h 1282"/>
                <a:gd name="connsiteX1" fmla="*/ 3846 w 3846"/>
                <a:gd name="connsiteY1" fmla="*/ 0 h 1282"/>
                <a:gd name="connsiteX2" fmla="*/ 2564 w 3846"/>
                <a:gd name="connsiteY2" fmla="*/ 0 h 1282"/>
                <a:gd name="connsiteX3" fmla="*/ 0 w 3846"/>
                <a:gd name="connsiteY3" fmla="*/ 1282 h 1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46" h="1282">
                  <a:moveTo>
                    <a:pt x="0" y="1282"/>
                  </a:moveTo>
                  <a:cubicBezTo>
                    <a:pt x="1282" y="1282"/>
                    <a:pt x="2564" y="1282"/>
                    <a:pt x="3846" y="0"/>
                  </a:cubicBezTo>
                  <a:cubicBezTo>
                    <a:pt x="3846" y="0"/>
                    <a:pt x="2564" y="0"/>
                    <a:pt x="2564" y="0"/>
                  </a:cubicBezTo>
                  <a:cubicBezTo>
                    <a:pt x="2564" y="0"/>
                    <a:pt x="1282" y="1282"/>
                    <a:pt x="0" y="1282"/>
                  </a:cubicBezTo>
                  <a:close/>
                </a:path>
              </a:pathLst>
            </a:custGeom>
            <a:solidFill>
              <a:srgbClr val="5E4013"/>
            </a:solidFill>
            <a:ln w="128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汉仪旗黑-50S" panose="00020600040101010101" pitchFamily="18" charset="-122"/>
                <a:ea typeface="汉仪旗黑-50S" panose="00020600040101010101" pitchFamily="18" charset="-122"/>
              </a:endParaRPr>
            </a:p>
          </p:txBody>
        </p:sp>
      </p:grpSp>
      <p:grpSp>
        <p:nvGrpSpPr>
          <p:cNvPr id="508" name="组合 507"/>
          <p:cNvGrpSpPr/>
          <p:nvPr/>
        </p:nvGrpSpPr>
        <p:grpSpPr>
          <a:xfrm>
            <a:off x="0" y="2696733"/>
            <a:ext cx="5132741" cy="4161268"/>
            <a:chOff x="0" y="2696733"/>
            <a:chExt cx="5132741" cy="4161268"/>
          </a:xfrm>
        </p:grpSpPr>
        <p:sp>
          <p:nvSpPr>
            <p:cNvPr id="451" name="任意多边形: 形状 450"/>
            <p:cNvSpPr/>
            <p:nvPr/>
          </p:nvSpPr>
          <p:spPr>
            <a:xfrm>
              <a:off x="0" y="2696733"/>
              <a:ext cx="3707141" cy="3237060"/>
            </a:xfrm>
            <a:custGeom>
              <a:avLst/>
              <a:gdLst>
                <a:gd name="connsiteX0" fmla="*/ 3680216 w 3707141"/>
                <a:gd name="connsiteY0" fmla="*/ 3224238 h 3237060"/>
                <a:gd name="connsiteX1" fmla="*/ 3680216 w 3707141"/>
                <a:gd name="connsiteY1" fmla="*/ 3225520 h 3237060"/>
                <a:gd name="connsiteX2" fmla="*/ 3680096 w 3707141"/>
                <a:gd name="connsiteY2" fmla="*/ 3224255 h 3237060"/>
                <a:gd name="connsiteX3" fmla="*/ 3703315 w 3707141"/>
                <a:gd name="connsiteY3" fmla="*/ 3212044 h 3237060"/>
                <a:gd name="connsiteX4" fmla="*/ 3707141 w 3707141"/>
                <a:gd name="connsiteY4" fmla="*/ 3216545 h 3237060"/>
                <a:gd name="connsiteX5" fmla="*/ 3705859 w 3707141"/>
                <a:gd name="connsiteY5" fmla="*/ 3216545 h 3237060"/>
                <a:gd name="connsiteX6" fmla="*/ 3559693 w 3707141"/>
                <a:gd name="connsiteY6" fmla="*/ 3121666 h 3237060"/>
                <a:gd name="connsiteX7" fmla="*/ 3557129 w 3707141"/>
                <a:gd name="connsiteY7" fmla="*/ 3122948 h 3237060"/>
                <a:gd name="connsiteX8" fmla="*/ 3559693 w 3707141"/>
                <a:gd name="connsiteY8" fmla="*/ 3129358 h 3237060"/>
                <a:gd name="connsiteX9" fmla="*/ 3562258 w 3707141"/>
                <a:gd name="connsiteY9" fmla="*/ 3128076 h 3237060"/>
                <a:gd name="connsiteX10" fmla="*/ 3559693 w 3707141"/>
                <a:gd name="connsiteY10" fmla="*/ 3121666 h 3237060"/>
                <a:gd name="connsiteX11" fmla="*/ 3436606 w 3707141"/>
                <a:gd name="connsiteY11" fmla="*/ 2996015 h 3237060"/>
                <a:gd name="connsiteX12" fmla="*/ 3432760 w 3707141"/>
                <a:gd name="connsiteY12" fmla="*/ 2997296 h 3237060"/>
                <a:gd name="connsiteX13" fmla="*/ 3435324 w 3707141"/>
                <a:gd name="connsiteY13" fmla="*/ 2999861 h 3237060"/>
                <a:gd name="connsiteX14" fmla="*/ 3317366 w 3707141"/>
                <a:gd name="connsiteY14" fmla="*/ 2883185 h 3237060"/>
                <a:gd name="connsiteX15" fmla="*/ 3313520 w 3707141"/>
                <a:gd name="connsiteY15" fmla="*/ 2885749 h 3237060"/>
                <a:gd name="connsiteX16" fmla="*/ 3316084 w 3707141"/>
                <a:gd name="connsiteY16" fmla="*/ 2888313 h 3237060"/>
                <a:gd name="connsiteX17" fmla="*/ 3319931 w 3707141"/>
                <a:gd name="connsiteY17" fmla="*/ 2885749 h 3237060"/>
                <a:gd name="connsiteX18" fmla="*/ 3317366 w 3707141"/>
                <a:gd name="connsiteY18" fmla="*/ 2883185 h 3237060"/>
                <a:gd name="connsiteX19" fmla="*/ 3186586 w 3707141"/>
                <a:gd name="connsiteY19" fmla="*/ 2863953 h 3237060"/>
                <a:gd name="connsiteX20" fmla="*/ 3185304 w 3707141"/>
                <a:gd name="connsiteY20" fmla="*/ 2866517 h 3237060"/>
                <a:gd name="connsiteX21" fmla="*/ 3187868 w 3707141"/>
                <a:gd name="connsiteY21" fmla="*/ 2866517 h 3237060"/>
                <a:gd name="connsiteX22" fmla="*/ 3149404 w 3707141"/>
                <a:gd name="connsiteY22" fmla="*/ 2793434 h 3237060"/>
                <a:gd name="connsiteX23" fmla="*/ 3153250 w 3707141"/>
                <a:gd name="connsiteY23" fmla="*/ 2797281 h 3237060"/>
                <a:gd name="connsiteX24" fmla="*/ 3153250 w 3707141"/>
                <a:gd name="connsiteY24" fmla="*/ 2794716 h 3237060"/>
                <a:gd name="connsiteX25" fmla="*/ 3149404 w 3707141"/>
                <a:gd name="connsiteY25" fmla="*/ 2793434 h 3237060"/>
                <a:gd name="connsiteX26" fmla="*/ 3155815 w 3707141"/>
                <a:gd name="connsiteY26" fmla="*/ 2781895 h 3237060"/>
                <a:gd name="connsiteX27" fmla="*/ 3144275 w 3707141"/>
                <a:gd name="connsiteY27" fmla="*/ 2788305 h 3237060"/>
                <a:gd name="connsiteX28" fmla="*/ 3157097 w 3707141"/>
                <a:gd name="connsiteY28" fmla="*/ 2784459 h 3237060"/>
                <a:gd name="connsiteX29" fmla="*/ 3155815 w 3707141"/>
                <a:gd name="connsiteY29" fmla="*/ 2781895 h 3237060"/>
                <a:gd name="connsiteX30" fmla="*/ 3000674 w 3707141"/>
                <a:gd name="connsiteY30" fmla="*/ 2711376 h 3237060"/>
                <a:gd name="connsiteX31" fmla="*/ 2998110 w 3707141"/>
                <a:gd name="connsiteY31" fmla="*/ 2721633 h 3237060"/>
                <a:gd name="connsiteX32" fmla="*/ 3005803 w 3707141"/>
                <a:gd name="connsiteY32" fmla="*/ 2721633 h 3237060"/>
                <a:gd name="connsiteX33" fmla="*/ 3004520 w 3707141"/>
                <a:gd name="connsiteY33" fmla="*/ 2712658 h 3237060"/>
                <a:gd name="connsiteX34" fmla="*/ 3000674 w 3707141"/>
                <a:gd name="connsiteY34" fmla="*/ 2711376 h 3237060"/>
                <a:gd name="connsiteX35" fmla="*/ 2964774 w 3707141"/>
                <a:gd name="connsiteY35" fmla="*/ 2661372 h 3237060"/>
                <a:gd name="connsiteX36" fmla="*/ 2963491 w 3707141"/>
                <a:gd name="connsiteY36" fmla="*/ 2663936 h 3237060"/>
                <a:gd name="connsiteX37" fmla="*/ 2966056 w 3707141"/>
                <a:gd name="connsiteY37" fmla="*/ 2665219 h 3237060"/>
                <a:gd name="connsiteX38" fmla="*/ 2968620 w 3707141"/>
                <a:gd name="connsiteY38" fmla="*/ 2663936 h 3237060"/>
                <a:gd name="connsiteX39" fmla="*/ 2964774 w 3707141"/>
                <a:gd name="connsiteY39" fmla="*/ 2661372 h 3237060"/>
                <a:gd name="connsiteX40" fmla="*/ 2863483 w 3707141"/>
                <a:gd name="connsiteY40" fmla="*/ 2583161 h 3237060"/>
                <a:gd name="connsiteX41" fmla="*/ 2863483 w 3707141"/>
                <a:gd name="connsiteY41" fmla="*/ 2589571 h 3237060"/>
                <a:gd name="connsiteX42" fmla="*/ 2869894 w 3707141"/>
                <a:gd name="connsiteY42" fmla="*/ 2589571 h 3237060"/>
                <a:gd name="connsiteX43" fmla="*/ 2867330 w 3707141"/>
                <a:gd name="connsiteY43" fmla="*/ 2583161 h 3237060"/>
                <a:gd name="connsiteX44" fmla="*/ 2863483 w 3707141"/>
                <a:gd name="connsiteY44" fmla="*/ 2583161 h 3237060"/>
                <a:gd name="connsiteX45" fmla="*/ 2792965 w 3707141"/>
                <a:gd name="connsiteY45" fmla="*/ 2539567 h 3237060"/>
                <a:gd name="connsiteX46" fmla="*/ 2790400 w 3707141"/>
                <a:gd name="connsiteY46" fmla="*/ 2545978 h 3237060"/>
                <a:gd name="connsiteX47" fmla="*/ 2795529 w 3707141"/>
                <a:gd name="connsiteY47" fmla="*/ 2548542 h 3237060"/>
                <a:gd name="connsiteX48" fmla="*/ 2799376 w 3707141"/>
                <a:gd name="connsiteY48" fmla="*/ 2543414 h 3237060"/>
                <a:gd name="connsiteX49" fmla="*/ 2792965 w 3707141"/>
                <a:gd name="connsiteY49" fmla="*/ 2539567 h 3237060"/>
                <a:gd name="connsiteX50" fmla="*/ 2536534 w 3707141"/>
                <a:gd name="connsiteY50" fmla="*/ 2404941 h 3237060"/>
                <a:gd name="connsiteX51" fmla="*/ 2535252 w 3707141"/>
                <a:gd name="connsiteY51" fmla="*/ 2407505 h 3237060"/>
                <a:gd name="connsiteX52" fmla="*/ 2541662 w 3707141"/>
                <a:gd name="connsiteY52" fmla="*/ 2408788 h 3237060"/>
                <a:gd name="connsiteX53" fmla="*/ 2540380 w 3707141"/>
                <a:gd name="connsiteY53" fmla="*/ 2406223 h 3237060"/>
                <a:gd name="connsiteX54" fmla="*/ 2536534 w 3707141"/>
                <a:gd name="connsiteY54" fmla="*/ 2404941 h 3237060"/>
                <a:gd name="connsiteX55" fmla="*/ 2509609 w 3707141"/>
                <a:gd name="connsiteY55" fmla="*/ 2404941 h 3237060"/>
                <a:gd name="connsiteX56" fmla="*/ 2499352 w 3707141"/>
                <a:gd name="connsiteY56" fmla="*/ 2412634 h 3237060"/>
                <a:gd name="connsiteX57" fmla="*/ 2503198 w 3707141"/>
                <a:gd name="connsiteY57" fmla="*/ 2419045 h 3237060"/>
                <a:gd name="connsiteX58" fmla="*/ 2505762 w 3707141"/>
                <a:gd name="connsiteY58" fmla="*/ 2417763 h 3237060"/>
                <a:gd name="connsiteX59" fmla="*/ 2509609 w 3707141"/>
                <a:gd name="connsiteY59" fmla="*/ 2404941 h 3237060"/>
                <a:gd name="connsiteX60" fmla="*/ 2476272 w 3707141"/>
                <a:gd name="connsiteY60" fmla="*/ 2379298 h 3237060"/>
                <a:gd name="connsiteX61" fmla="*/ 2472426 w 3707141"/>
                <a:gd name="connsiteY61" fmla="*/ 2384427 h 3237060"/>
                <a:gd name="connsiteX62" fmla="*/ 2478837 w 3707141"/>
                <a:gd name="connsiteY62" fmla="*/ 2384427 h 3237060"/>
                <a:gd name="connsiteX63" fmla="*/ 2480119 w 3707141"/>
                <a:gd name="connsiteY63" fmla="*/ 2379298 h 3237060"/>
                <a:gd name="connsiteX64" fmla="*/ 2476272 w 3707141"/>
                <a:gd name="connsiteY64" fmla="*/ 2379298 h 3237060"/>
                <a:gd name="connsiteX65" fmla="*/ 2392932 w 3707141"/>
                <a:gd name="connsiteY65" fmla="*/ 2362630 h 3237060"/>
                <a:gd name="connsiteX66" fmla="*/ 2390368 w 3707141"/>
                <a:gd name="connsiteY66" fmla="*/ 2363912 h 3237060"/>
                <a:gd name="connsiteX67" fmla="*/ 2391650 w 3707141"/>
                <a:gd name="connsiteY67" fmla="*/ 2365194 h 3237060"/>
                <a:gd name="connsiteX68" fmla="*/ 2299335 w 3707141"/>
                <a:gd name="connsiteY68" fmla="*/ 2308780 h 3237060"/>
                <a:gd name="connsiteX69" fmla="*/ 2296771 w 3707141"/>
                <a:gd name="connsiteY69" fmla="*/ 2315190 h 3237060"/>
                <a:gd name="connsiteX70" fmla="*/ 2304464 w 3707141"/>
                <a:gd name="connsiteY70" fmla="*/ 2315190 h 3237060"/>
                <a:gd name="connsiteX71" fmla="*/ 2307028 w 3707141"/>
                <a:gd name="connsiteY71" fmla="*/ 2308780 h 3237060"/>
                <a:gd name="connsiteX72" fmla="*/ 2299335 w 3707141"/>
                <a:gd name="connsiteY72" fmla="*/ 2308780 h 3237060"/>
                <a:gd name="connsiteX73" fmla="*/ 2328825 w 3707141"/>
                <a:gd name="connsiteY73" fmla="*/ 2284419 h 3237060"/>
                <a:gd name="connsiteX74" fmla="*/ 2326261 w 3707141"/>
                <a:gd name="connsiteY74" fmla="*/ 2290829 h 3237060"/>
                <a:gd name="connsiteX75" fmla="*/ 2331389 w 3707141"/>
                <a:gd name="connsiteY75" fmla="*/ 2293394 h 3237060"/>
                <a:gd name="connsiteX76" fmla="*/ 2336518 w 3707141"/>
                <a:gd name="connsiteY76" fmla="*/ 2285701 h 3237060"/>
                <a:gd name="connsiteX77" fmla="*/ 2328825 w 3707141"/>
                <a:gd name="connsiteY77" fmla="*/ 2284419 h 3237060"/>
                <a:gd name="connsiteX78" fmla="*/ 1868531 w 3707141"/>
                <a:gd name="connsiteY78" fmla="*/ 2047220 h 3237060"/>
                <a:gd name="connsiteX79" fmla="*/ 1865967 w 3707141"/>
                <a:gd name="connsiteY79" fmla="*/ 2049784 h 3237060"/>
                <a:gd name="connsiteX80" fmla="*/ 1869813 w 3707141"/>
                <a:gd name="connsiteY80" fmla="*/ 2049784 h 3237060"/>
                <a:gd name="connsiteX81" fmla="*/ 1905714 w 3707141"/>
                <a:gd name="connsiteY81" fmla="*/ 2042091 h 3237060"/>
                <a:gd name="connsiteX82" fmla="*/ 1904431 w 3707141"/>
                <a:gd name="connsiteY82" fmla="*/ 2045938 h 3237060"/>
                <a:gd name="connsiteX83" fmla="*/ 1912124 w 3707141"/>
                <a:gd name="connsiteY83" fmla="*/ 2048502 h 3237060"/>
                <a:gd name="connsiteX84" fmla="*/ 1913407 w 3707141"/>
                <a:gd name="connsiteY84" fmla="*/ 2042091 h 3237060"/>
                <a:gd name="connsiteX85" fmla="*/ 1905714 w 3707141"/>
                <a:gd name="connsiteY85" fmla="*/ 2042091 h 3237060"/>
                <a:gd name="connsiteX86" fmla="*/ 1781345 w 3707141"/>
                <a:gd name="connsiteY86" fmla="*/ 2004909 h 3237060"/>
                <a:gd name="connsiteX87" fmla="*/ 1783909 w 3707141"/>
                <a:gd name="connsiteY87" fmla="*/ 2007473 h 3237060"/>
                <a:gd name="connsiteX88" fmla="*/ 1786473 w 3707141"/>
                <a:gd name="connsiteY88" fmla="*/ 2004909 h 3237060"/>
                <a:gd name="connsiteX89" fmla="*/ 1781345 w 3707141"/>
                <a:gd name="connsiteY89" fmla="*/ 2004909 h 3237060"/>
                <a:gd name="connsiteX90" fmla="*/ 1686667 w 3707141"/>
                <a:gd name="connsiteY90" fmla="*/ 1984264 h 3237060"/>
                <a:gd name="connsiteX91" fmla="*/ 1688577 w 3707141"/>
                <a:gd name="connsiteY91" fmla="*/ 1985676 h 3237060"/>
                <a:gd name="connsiteX92" fmla="*/ 1686465 w 3707141"/>
                <a:gd name="connsiteY92" fmla="*/ 1985676 h 3237060"/>
                <a:gd name="connsiteX93" fmla="*/ 1141549 w 3707141"/>
                <a:gd name="connsiteY93" fmla="*/ 1335624 h 3237060"/>
                <a:gd name="connsiteX94" fmla="*/ 1138985 w 3707141"/>
                <a:gd name="connsiteY94" fmla="*/ 1336906 h 3237060"/>
                <a:gd name="connsiteX95" fmla="*/ 1141549 w 3707141"/>
                <a:gd name="connsiteY95" fmla="*/ 1340753 h 3237060"/>
                <a:gd name="connsiteX96" fmla="*/ 1144114 w 3707141"/>
                <a:gd name="connsiteY96" fmla="*/ 1338188 h 3237060"/>
                <a:gd name="connsiteX97" fmla="*/ 1141549 w 3707141"/>
                <a:gd name="connsiteY97" fmla="*/ 1335624 h 3237060"/>
                <a:gd name="connsiteX98" fmla="*/ 700488 w 3707141"/>
                <a:gd name="connsiteY98" fmla="*/ 889434 h 3237060"/>
                <a:gd name="connsiteX99" fmla="*/ 701770 w 3707141"/>
                <a:gd name="connsiteY99" fmla="*/ 895845 h 3237060"/>
                <a:gd name="connsiteX100" fmla="*/ 708181 w 3707141"/>
                <a:gd name="connsiteY100" fmla="*/ 895845 h 3237060"/>
                <a:gd name="connsiteX101" fmla="*/ 704335 w 3707141"/>
                <a:gd name="connsiteY101" fmla="*/ 889434 h 3237060"/>
                <a:gd name="connsiteX102" fmla="*/ 700488 w 3707141"/>
                <a:gd name="connsiteY102" fmla="*/ 889434 h 3237060"/>
                <a:gd name="connsiteX103" fmla="*/ 677409 w 3707141"/>
                <a:gd name="connsiteY103" fmla="*/ 829173 h 3237060"/>
                <a:gd name="connsiteX104" fmla="*/ 663306 w 3707141"/>
                <a:gd name="connsiteY104" fmla="*/ 840712 h 3237060"/>
                <a:gd name="connsiteX105" fmla="*/ 677409 w 3707141"/>
                <a:gd name="connsiteY105" fmla="*/ 829173 h 3237060"/>
                <a:gd name="connsiteX106" fmla="*/ 682538 w 3707141"/>
                <a:gd name="connsiteY106" fmla="*/ 740704 h 3237060"/>
                <a:gd name="connsiteX107" fmla="*/ 681256 w 3707141"/>
                <a:gd name="connsiteY107" fmla="*/ 743268 h 3237060"/>
                <a:gd name="connsiteX108" fmla="*/ 683820 w 3707141"/>
                <a:gd name="connsiteY108" fmla="*/ 744551 h 3237060"/>
                <a:gd name="connsiteX109" fmla="*/ 685102 w 3707141"/>
                <a:gd name="connsiteY109" fmla="*/ 741986 h 3237060"/>
                <a:gd name="connsiteX110" fmla="*/ 682538 w 3707141"/>
                <a:gd name="connsiteY110" fmla="*/ 740704 h 3237060"/>
                <a:gd name="connsiteX111" fmla="*/ 664335 w 3707141"/>
                <a:gd name="connsiteY111" fmla="*/ 673779 h 3237060"/>
                <a:gd name="connsiteX112" fmla="*/ 665870 w 3707141"/>
                <a:gd name="connsiteY112" fmla="*/ 675314 h 3237060"/>
                <a:gd name="connsiteX113" fmla="*/ 664588 w 3707141"/>
                <a:gd name="connsiteY113" fmla="*/ 677878 h 3237060"/>
                <a:gd name="connsiteX114" fmla="*/ 664123 w 3707141"/>
                <a:gd name="connsiteY114" fmla="*/ 677529 h 3237060"/>
                <a:gd name="connsiteX115" fmla="*/ 618430 w 3707141"/>
                <a:gd name="connsiteY115" fmla="*/ 647107 h 3237060"/>
                <a:gd name="connsiteX116" fmla="*/ 614584 w 3707141"/>
                <a:gd name="connsiteY116" fmla="*/ 648389 h 3237060"/>
                <a:gd name="connsiteX117" fmla="*/ 619712 w 3707141"/>
                <a:gd name="connsiteY117" fmla="*/ 652235 h 3237060"/>
                <a:gd name="connsiteX118" fmla="*/ 620994 w 3707141"/>
                <a:gd name="connsiteY118" fmla="*/ 648389 h 3237060"/>
                <a:gd name="connsiteX119" fmla="*/ 618430 w 3707141"/>
                <a:gd name="connsiteY119" fmla="*/ 647107 h 3237060"/>
                <a:gd name="connsiteX120" fmla="*/ 0 w 3707141"/>
                <a:gd name="connsiteY120" fmla="*/ 0 h 3237060"/>
                <a:gd name="connsiteX121" fmla="*/ 2996 w 3707141"/>
                <a:gd name="connsiteY121" fmla="*/ 2183 h 3237060"/>
                <a:gd name="connsiteX122" fmla="*/ 8124 w 3707141"/>
                <a:gd name="connsiteY122" fmla="*/ 2183 h 3237060"/>
                <a:gd name="connsiteX123" fmla="*/ 45307 w 3707141"/>
                <a:gd name="connsiteY123" fmla="*/ 34237 h 3237060"/>
                <a:gd name="connsiteX124" fmla="*/ 86336 w 3707141"/>
                <a:gd name="connsiteY124" fmla="*/ 39365 h 3237060"/>
                <a:gd name="connsiteX125" fmla="*/ 115826 w 3707141"/>
                <a:gd name="connsiteY125" fmla="*/ 58598 h 3237060"/>
                <a:gd name="connsiteX126" fmla="*/ 142751 w 3707141"/>
                <a:gd name="connsiteY126" fmla="*/ 75266 h 3237060"/>
                <a:gd name="connsiteX127" fmla="*/ 170958 w 3707141"/>
                <a:gd name="connsiteY127" fmla="*/ 90652 h 3237060"/>
                <a:gd name="connsiteX128" fmla="*/ 165830 w 3707141"/>
                <a:gd name="connsiteY128" fmla="*/ 94498 h 3237060"/>
                <a:gd name="connsiteX129" fmla="*/ 172240 w 3707141"/>
                <a:gd name="connsiteY129" fmla="*/ 91934 h 3237060"/>
                <a:gd name="connsiteX130" fmla="*/ 196601 w 3707141"/>
                <a:gd name="connsiteY130" fmla="*/ 125270 h 3237060"/>
                <a:gd name="connsiteX131" fmla="*/ 288916 w 3707141"/>
                <a:gd name="connsiteY131" fmla="*/ 213739 h 3237060"/>
                <a:gd name="connsiteX132" fmla="*/ 294045 w 3707141"/>
                <a:gd name="connsiteY132" fmla="*/ 221431 h 3237060"/>
                <a:gd name="connsiteX133" fmla="*/ 336356 w 3707141"/>
                <a:gd name="connsiteY133" fmla="*/ 256050 h 3237060"/>
                <a:gd name="connsiteX134" fmla="*/ 373539 w 3707141"/>
                <a:gd name="connsiteY134" fmla="*/ 298360 h 3237060"/>
                <a:gd name="connsiteX135" fmla="*/ 382514 w 3707141"/>
                <a:gd name="connsiteY135" fmla="*/ 308618 h 3237060"/>
                <a:gd name="connsiteX136" fmla="*/ 419696 w 3707141"/>
                <a:gd name="connsiteY136" fmla="*/ 344518 h 3237060"/>
                <a:gd name="connsiteX137" fmla="*/ 449186 w 3707141"/>
                <a:gd name="connsiteY137" fmla="*/ 385547 h 3237060"/>
                <a:gd name="connsiteX138" fmla="*/ 467136 w 3707141"/>
                <a:gd name="connsiteY138" fmla="*/ 404780 h 3237060"/>
                <a:gd name="connsiteX139" fmla="*/ 544065 w 3707141"/>
                <a:gd name="connsiteY139" fmla="*/ 497094 h 3237060"/>
                <a:gd name="connsiteX140" fmla="*/ 569708 w 3707141"/>
                <a:gd name="connsiteY140" fmla="*/ 539406 h 3237060"/>
                <a:gd name="connsiteX141" fmla="*/ 585094 w 3707141"/>
                <a:gd name="connsiteY141" fmla="*/ 556074 h 3237060"/>
                <a:gd name="connsiteX142" fmla="*/ 595351 w 3707141"/>
                <a:gd name="connsiteY142" fmla="*/ 574024 h 3237060"/>
                <a:gd name="connsiteX143" fmla="*/ 613302 w 3707141"/>
                <a:gd name="connsiteY143" fmla="*/ 600949 h 3237060"/>
                <a:gd name="connsiteX144" fmla="*/ 620994 w 3707141"/>
                <a:gd name="connsiteY144" fmla="*/ 611207 h 3237060"/>
                <a:gd name="connsiteX145" fmla="*/ 641509 w 3707141"/>
                <a:gd name="connsiteY145" fmla="*/ 638132 h 3237060"/>
                <a:gd name="connsiteX146" fmla="*/ 664909 w 3707141"/>
                <a:gd name="connsiteY146" fmla="*/ 663615 h 3237060"/>
                <a:gd name="connsiteX147" fmla="*/ 664335 w 3707141"/>
                <a:gd name="connsiteY147" fmla="*/ 673779 h 3237060"/>
                <a:gd name="connsiteX148" fmla="*/ 663306 w 3707141"/>
                <a:gd name="connsiteY148" fmla="*/ 672750 h 3237060"/>
                <a:gd name="connsiteX149" fmla="*/ 659459 w 3707141"/>
                <a:gd name="connsiteY149" fmla="*/ 674032 h 3237060"/>
                <a:gd name="connsiteX150" fmla="*/ 664123 w 3707141"/>
                <a:gd name="connsiteY150" fmla="*/ 677529 h 3237060"/>
                <a:gd name="connsiteX151" fmla="*/ 663306 w 3707141"/>
                <a:gd name="connsiteY151" fmla="*/ 691982 h 3237060"/>
                <a:gd name="connsiteX152" fmla="*/ 667152 w 3707141"/>
                <a:gd name="connsiteY152" fmla="*/ 704804 h 3237060"/>
                <a:gd name="connsiteX153" fmla="*/ 694077 w 3707141"/>
                <a:gd name="connsiteY153" fmla="*/ 700957 h 3237060"/>
                <a:gd name="connsiteX154" fmla="*/ 708181 w 3707141"/>
                <a:gd name="connsiteY154" fmla="*/ 734293 h 3237060"/>
                <a:gd name="connsiteX155" fmla="*/ 736388 w 3707141"/>
                <a:gd name="connsiteY155" fmla="*/ 770194 h 3237060"/>
                <a:gd name="connsiteX156" fmla="*/ 741517 w 3707141"/>
                <a:gd name="connsiteY156" fmla="*/ 776604 h 3237060"/>
                <a:gd name="connsiteX157" fmla="*/ 758185 w 3707141"/>
                <a:gd name="connsiteY157" fmla="*/ 799683 h 3237060"/>
                <a:gd name="connsiteX158" fmla="*/ 769725 w 3707141"/>
                <a:gd name="connsiteY158" fmla="*/ 825326 h 3237060"/>
                <a:gd name="connsiteX159" fmla="*/ 762032 w 3707141"/>
                <a:gd name="connsiteY159" fmla="*/ 827891 h 3237060"/>
                <a:gd name="connsiteX160" fmla="*/ 759467 w 3707141"/>
                <a:gd name="connsiteY160" fmla="*/ 830455 h 3237060"/>
                <a:gd name="connsiteX161" fmla="*/ 762032 w 3707141"/>
                <a:gd name="connsiteY161" fmla="*/ 829173 h 3237060"/>
                <a:gd name="connsiteX162" fmla="*/ 769725 w 3707141"/>
                <a:gd name="connsiteY162" fmla="*/ 825326 h 3237060"/>
                <a:gd name="connsiteX163" fmla="*/ 786393 w 3707141"/>
                <a:gd name="connsiteY163" fmla="*/ 843276 h 3237060"/>
                <a:gd name="connsiteX164" fmla="*/ 782546 w 3707141"/>
                <a:gd name="connsiteY164" fmla="*/ 859945 h 3237060"/>
                <a:gd name="connsiteX165" fmla="*/ 808189 w 3707141"/>
                <a:gd name="connsiteY165" fmla="*/ 874048 h 3237060"/>
                <a:gd name="connsiteX166" fmla="*/ 829986 w 3707141"/>
                <a:gd name="connsiteY166" fmla="*/ 895845 h 3237060"/>
                <a:gd name="connsiteX167" fmla="*/ 867168 w 3707141"/>
                <a:gd name="connsiteY167" fmla="*/ 931745 h 3237060"/>
                <a:gd name="connsiteX168" fmla="*/ 882554 w 3707141"/>
                <a:gd name="connsiteY168" fmla="*/ 948413 h 3237060"/>
                <a:gd name="connsiteX169" fmla="*/ 963330 w 3707141"/>
                <a:gd name="connsiteY169" fmla="*/ 1053550 h 3237060"/>
                <a:gd name="connsiteX170" fmla="*/ 971023 w 3707141"/>
                <a:gd name="connsiteY170" fmla="*/ 1072782 h 3237060"/>
                <a:gd name="connsiteX171" fmla="*/ 990255 w 3707141"/>
                <a:gd name="connsiteY171" fmla="*/ 1107400 h 3237060"/>
                <a:gd name="connsiteX172" fmla="*/ 992819 w 3707141"/>
                <a:gd name="connsiteY172" fmla="*/ 1121504 h 3237060"/>
                <a:gd name="connsiteX173" fmla="*/ 992819 w 3707141"/>
                <a:gd name="connsiteY173" fmla="*/ 1129197 h 3237060"/>
                <a:gd name="connsiteX174" fmla="*/ 1012052 w 3707141"/>
                <a:gd name="connsiteY174" fmla="*/ 1153558 h 3237060"/>
                <a:gd name="connsiteX175" fmla="*/ 1031284 w 3707141"/>
                <a:gd name="connsiteY175" fmla="*/ 1170226 h 3237060"/>
                <a:gd name="connsiteX176" fmla="*/ 1025193 w 3707141"/>
                <a:gd name="connsiteY176" fmla="*/ 1190936 h 3237060"/>
                <a:gd name="connsiteX177" fmla="*/ 1024873 w 3707141"/>
                <a:gd name="connsiteY177" fmla="*/ 1190740 h 3237060"/>
                <a:gd name="connsiteX178" fmla="*/ 1024475 w 3707141"/>
                <a:gd name="connsiteY178" fmla="*/ 1191935 h 3237060"/>
                <a:gd name="connsiteX179" fmla="*/ 1013334 w 3707141"/>
                <a:gd name="connsiteY179" fmla="*/ 1189458 h 3237060"/>
                <a:gd name="connsiteX180" fmla="*/ 1014616 w 3707141"/>
                <a:gd name="connsiteY180" fmla="*/ 1199716 h 3237060"/>
                <a:gd name="connsiteX181" fmla="*/ 1022309 w 3707141"/>
                <a:gd name="connsiteY181" fmla="*/ 1198433 h 3237060"/>
                <a:gd name="connsiteX182" fmla="*/ 1024475 w 3707141"/>
                <a:gd name="connsiteY182" fmla="*/ 1191935 h 3237060"/>
                <a:gd name="connsiteX183" fmla="*/ 1024873 w 3707141"/>
                <a:gd name="connsiteY183" fmla="*/ 1192023 h 3237060"/>
                <a:gd name="connsiteX184" fmla="*/ 1025193 w 3707141"/>
                <a:gd name="connsiteY184" fmla="*/ 1190936 h 3237060"/>
                <a:gd name="connsiteX185" fmla="*/ 1033548 w 3707141"/>
                <a:gd name="connsiteY185" fmla="*/ 1196049 h 3237060"/>
                <a:gd name="connsiteX186" fmla="*/ 1049234 w 3707141"/>
                <a:gd name="connsiteY186" fmla="*/ 1184330 h 3237060"/>
                <a:gd name="connsiteX187" fmla="*/ 1069749 w 3707141"/>
                <a:gd name="connsiteY187" fmla="*/ 1258695 h 3237060"/>
                <a:gd name="connsiteX188" fmla="*/ 1097956 w 3707141"/>
                <a:gd name="connsiteY188" fmla="*/ 1247155 h 3237060"/>
                <a:gd name="connsiteX189" fmla="*/ 1092828 w 3707141"/>
                <a:gd name="connsiteY189" fmla="*/ 1270234 h 3237060"/>
                <a:gd name="connsiteX190" fmla="*/ 1113342 w 3707141"/>
                <a:gd name="connsiteY190" fmla="*/ 1272798 h 3237060"/>
                <a:gd name="connsiteX191" fmla="*/ 1185143 w 3707141"/>
                <a:gd name="connsiteY191" fmla="*/ 1371524 h 3237060"/>
                <a:gd name="connsiteX192" fmla="*/ 1242840 w 3707141"/>
                <a:gd name="connsiteY192" fmla="*/ 1449736 h 3237060"/>
                <a:gd name="connsiteX193" fmla="*/ 1299255 w 3707141"/>
                <a:gd name="connsiteY193" fmla="*/ 1517690 h 3237060"/>
                <a:gd name="connsiteX194" fmla="*/ 1308230 w 3707141"/>
                <a:gd name="connsiteY194" fmla="*/ 1529229 h 3237060"/>
                <a:gd name="connsiteX195" fmla="*/ 1346694 w 3707141"/>
                <a:gd name="connsiteY195" fmla="*/ 1584362 h 3237060"/>
                <a:gd name="connsiteX196" fmla="*/ 1395416 w 3707141"/>
                <a:gd name="connsiteY196" fmla="*/ 1635648 h 3237060"/>
                <a:gd name="connsiteX197" fmla="*/ 1490295 w 3707141"/>
                <a:gd name="connsiteY197" fmla="*/ 1727963 h 3237060"/>
                <a:gd name="connsiteX198" fmla="*/ 1505681 w 3707141"/>
                <a:gd name="connsiteY198" fmla="*/ 1745914 h 3237060"/>
                <a:gd name="connsiteX199" fmla="*/ 1554403 w 3707141"/>
                <a:gd name="connsiteY199" fmla="*/ 1785660 h 3237060"/>
                <a:gd name="connsiteX200" fmla="*/ 1597996 w 3707141"/>
                <a:gd name="connsiteY200" fmla="*/ 1815150 h 3237060"/>
                <a:gd name="connsiteX201" fmla="*/ 1651847 w 3707141"/>
                <a:gd name="connsiteY201" fmla="*/ 1856179 h 3237060"/>
                <a:gd name="connsiteX202" fmla="*/ 1667233 w 3707141"/>
                <a:gd name="connsiteY202" fmla="*/ 1872847 h 3237060"/>
                <a:gd name="connsiteX203" fmla="*/ 1699287 w 3707141"/>
                <a:gd name="connsiteY203" fmla="*/ 1897208 h 3237060"/>
                <a:gd name="connsiteX204" fmla="*/ 1690312 w 3707141"/>
                <a:gd name="connsiteY204" fmla="*/ 1906183 h 3237060"/>
                <a:gd name="connsiteX205" fmla="*/ 1692876 w 3707141"/>
                <a:gd name="connsiteY205" fmla="*/ 1908747 h 3237060"/>
                <a:gd name="connsiteX206" fmla="*/ 1703133 w 3707141"/>
                <a:gd name="connsiteY206" fmla="*/ 1899772 h 3237060"/>
                <a:gd name="connsiteX207" fmla="*/ 1708262 w 3707141"/>
                <a:gd name="connsiteY207" fmla="*/ 1906183 h 3237060"/>
                <a:gd name="connsiteX208" fmla="*/ 1754419 w 3707141"/>
                <a:gd name="connsiteY208" fmla="*/ 1925415 h 3237060"/>
                <a:gd name="connsiteX209" fmla="*/ 1781345 w 3707141"/>
                <a:gd name="connsiteY209" fmla="*/ 1949776 h 3237060"/>
                <a:gd name="connsiteX210" fmla="*/ 1803141 w 3707141"/>
                <a:gd name="connsiteY210" fmla="*/ 1971573 h 3237060"/>
                <a:gd name="connsiteX211" fmla="*/ 1823656 w 3707141"/>
                <a:gd name="connsiteY211" fmla="*/ 1980548 h 3237060"/>
                <a:gd name="connsiteX212" fmla="*/ 1864685 w 3707141"/>
                <a:gd name="connsiteY212" fmla="*/ 1990805 h 3237060"/>
                <a:gd name="connsiteX213" fmla="*/ 1859556 w 3707141"/>
                <a:gd name="connsiteY213" fmla="*/ 2019012 h 3237060"/>
                <a:gd name="connsiteX214" fmla="*/ 1896739 w 3707141"/>
                <a:gd name="connsiteY214" fmla="*/ 2024141 h 3237060"/>
                <a:gd name="connsiteX215" fmla="*/ 1955718 w 3707141"/>
                <a:gd name="connsiteY215" fmla="*/ 2049784 h 3237060"/>
                <a:gd name="connsiteX216" fmla="*/ 1991618 w 3707141"/>
                <a:gd name="connsiteY216" fmla="*/ 2067734 h 3237060"/>
                <a:gd name="connsiteX217" fmla="*/ 2022390 w 3707141"/>
                <a:gd name="connsiteY217" fmla="*/ 2089531 h 3237060"/>
                <a:gd name="connsiteX218" fmla="*/ 2122398 w 3707141"/>
                <a:gd name="connsiteY218" fmla="*/ 2134406 h 3237060"/>
                <a:gd name="connsiteX219" fmla="*/ 2196763 w 3707141"/>
                <a:gd name="connsiteY219" fmla="*/ 2178000 h 3237060"/>
                <a:gd name="connsiteX220" fmla="*/ 2209584 w 3707141"/>
                <a:gd name="connsiteY220" fmla="*/ 2195950 h 3237060"/>
                <a:gd name="connsiteX221" fmla="*/ 2245485 w 3707141"/>
                <a:gd name="connsiteY221" fmla="*/ 2206207 h 3237060"/>
                <a:gd name="connsiteX222" fmla="*/ 2263435 w 3707141"/>
                <a:gd name="connsiteY222" fmla="*/ 2213900 h 3237060"/>
                <a:gd name="connsiteX223" fmla="*/ 2285232 w 3707141"/>
                <a:gd name="connsiteY223" fmla="*/ 2235697 h 3237060"/>
                <a:gd name="connsiteX224" fmla="*/ 2310875 w 3707141"/>
                <a:gd name="connsiteY224" fmla="*/ 2244672 h 3237060"/>
                <a:gd name="connsiteX225" fmla="*/ 2298053 w 3707141"/>
                <a:gd name="connsiteY225" fmla="*/ 2266468 h 3237060"/>
                <a:gd name="connsiteX226" fmla="*/ 2335235 w 3707141"/>
                <a:gd name="connsiteY226" fmla="*/ 2267750 h 3237060"/>
                <a:gd name="connsiteX227" fmla="*/ 2367814 w 3707141"/>
                <a:gd name="connsiteY227" fmla="*/ 2277775 h 3237060"/>
                <a:gd name="connsiteX228" fmla="*/ 2368144 w 3707141"/>
                <a:gd name="connsiteY228" fmla="*/ 2278436 h 3237060"/>
                <a:gd name="connsiteX229" fmla="*/ 2363443 w 3707141"/>
                <a:gd name="connsiteY229" fmla="*/ 2283136 h 3237060"/>
                <a:gd name="connsiteX230" fmla="*/ 2363443 w 3707141"/>
                <a:gd name="connsiteY230" fmla="*/ 2286983 h 3237060"/>
                <a:gd name="connsiteX231" fmla="*/ 2371136 w 3707141"/>
                <a:gd name="connsiteY231" fmla="*/ 2284419 h 3237060"/>
                <a:gd name="connsiteX232" fmla="*/ 2368144 w 3707141"/>
                <a:gd name="connsiteY232" fmla="*/ 2278436 h 3237060"/>
                <a:gd name="connsiteX233" fmla="*/ 2368572 w 3707141"/>
                <a:gd name="connsiteY233" fmla="*/ 2278008 h 3237060"/>
                <a:gd name="connsiteX234" fmla="*/ 2367814 w 3707141"/>
                <a:gd name="connsiteY234" fmla="*/ 2277775 h 3237060"/>
                <a:gd name="connsiteX235" fmla="*/ 2367289 w 3707141"/>
                <a:gd name="connsiteY235" fmla="*/ 2276726 h 3237060"/>
                <a:gd name="connsiteX236" fmla="*/ 2389086 w 3707141"/>
                <a:gd name="connsiteY236" fmla="*/ 2284419 h 3237060"/>
                <a:gd name="connsiteX237" fmla="*/ 2440372 w 3707141"/>
                <a:gd name="connsiteY237" fmla="*/ 2308780 h 3237060"/>
                <a:gd name="connsiteX238" fmla="*/ 2471144 w 3707141"/>
                <a:gd name="connsiteY238" fmla="*/ 2311344 h 3237060"/>
                <a:gd name="connsiteX239" fmla="*/ 2460887 w 3707141"/>
                <a:gd name="connsiteY239" fmla="*/ 2344680 h 3237060"/>
                <a:gd name="connsiteX240" fmla="*/ 2469862 w 3707141"/>
                <a:gd name="connsiteY240" fmla="*/ 2349808 h 3237060"/>
                <a:gd name="connsiteX241" fmla="*/ 2478837 w 3707141"/>
                <a:gd name="connsiteY241" fmla="*/ 2348526 h 3237060"/>
                <a:gd name="connsiteX242" fmla="*/ 2509609 w 3707141"/>
                <a:gd name="connsiteY242" fmla="*/ 2351091 h 3237060"/>
                <a:gd name="connsiteX243" fmla="*/ 2545509 w 3707141"/>
                <a:gd name="connsiteY243" fmla="*/ 2384427 h 3237060"/>
                <a:gd name="connsiteX244" fmla="*/ 2546791 w 3707141"/>
                <a:gd name="connsiteY244" fmla="*/ 2388273 h 3237060"/>
                <a:gd name="connsiteX245" fmla="*/ 2564741 w 3707141"/>
                <a:gd name="connsiteY245" fmla="*/ 2407505 h 3237060"/>
                <a:gd name="connsiteX246" fmla="*/ 2577563 w 3707141"/>
                <a:gd name="connsiteY246" fmla="*/ 2385709 h 3237060"/>
                <a:gd name="connsiteX247" fmla="*/ 2608335 w 3707141"/>
                <a:gd name="connsiteY247" fmla="*/ 2407505 h 3237060"/>
                <a:gd name="connsiteX248" fmla="*/ 2623720 w 3707141"/>
                <a:gd name="connsiteY248" fmla="*/ 2415198 h 3237060"/>
                <a:gd name="connsiteX249" fmla="*/ 2682699 w 3707141"/>
                <a:gd name="connsiteY249" fmla="*/ 2442124 h 3237060"/>
                <a:gd name="connsiteX250" fmla="*/ 2753218 w 3707141"/>
                <a:gd name="connsiteY250" fmla="*/ 2490845 h 3237060"/>
                <a:gd name="connsiteX251" fmla="*/ 2764757 w 3707141"/>
                <a:gd name="connsiteY251" fmla="*/ 2504950 h 3237060"/>
                <a:gd name="connsiteX252" fmla="*/ 2759629 w 3707141"/>
                <a:gd name="connsiteY252" fmla="*/ 2517771 h 3237060"/>
                <a:gd name="connsiteX253" fmla="*/ 2762193 w 3707141"/>
                <a:gd name="connsiteY253" fmla="*/ 2526746 h 3237060"/>
                <a:gd name="connsiteX254" fmla="*/ 2792965 w 3707141"/>
                <a:gd name="connsiteY254" fmla="*/ 2517771 h 3237060"/>
                <a:gd name="connsiteX255" fmla="*/ 2817486 w 3707141"/>
                <a:gd name="connsiteY255" fmla="*/ 2548242 h 3237060"/>
                <a:gd name="connsiteX256" fmla="*/ 2814693 w 3707141"/>
                <a:gd name="connsiteY256" fmla="*/ 2557389 h 3237060"/>
                <a:gd name="connsiteX257" fmla="*/ 2812197 w 3707141"/>
                <a:gd name="connsiteY257" fmla="*/ 2558799 h 3237060"/>
                <a:gd name="connsiteX258" fmla="*/ 2813913 w 3707141"/>
                <a:gd name="connsiteY258" fmla="*/ 2559943 h 3237060"/>
                <a:gd name="connsiteX259" fmla="*/ 2813479 w 3707141"/>
                <a:gd name="connsiteY259" fmla="*/ 2561364 h 3237060"/>
                <a:gd name="connsiteX260" fmla="*/ 2814761 w 3707141"/>
                <a:gd name="connsiteY260" fmla="*/ 2565210 h 3237060"/>
                <a:gd name="connsiteX261" fmla="*/ 2819890 w 3707141"/>
                <a:gd name="connsiteY261" fmla="*/ 2574185 h 3237060"/>
                <a:gd name="connsiteX262" fmla="*/ 2823737 w 3707141"/>
                <a:gd name="connsiteY262" fmla="*/ 2574185 h 3237060"/>
                <a:gd name="connsiteX263" fmla="*/ 2819890 w 3707141"/>
                <a:gd name="connsiteY263" fmla="*/ 2563928 h 3237060"/>
                <a:gd name="connsiteX264" fmla="*/ 2813913 w 3707141"/>
                <a:gd name="connsiteY264" fmla="*/ 2559943 h 3237060"/>
                <a:gd name="connsiteX265" fmla="*/ 2814693 w 3707141"/>
                <a:gd name="connsiteY265" fmla="*/ 2557389 h 3237060"/>
                <a:gd name="connsiteX266" fmla="*/ 2841687 w 3707141"/>
                <a:gd name="connsiteY266" fmla="*/ 2542132 h 3237060"/>
                <a:gd name="connsiteX267" fmla="*/ 2867330 w 3707141"/>
                <a:gd name="connsiteY267" fmla="*/ 2553671 h 3237060"/>
                <a:gd name="connsiteX268" fmla="*/ 2954516 w 3707141"/>
                <a:gd name="connsiteY268" fmla="*/ 2611368 h 3237060"/>
                <a:gd name="connsiteX269" fmla="*/ 3021188 w 3707141"/>
                <a:gd name="connsiteY269" fmla="*/ 2654961 h 3237060"/>
                <a:gd name="connsiteX270" fmla="*/ 3068628 w 3707141"/>
                <a:gd name="connsiteY270" fmla="*/ 2689579 h 3237060"/>
                <a:gd name="connsiteX271" fmla="*/ 3082732 w 3707141"/>
                <a:gd name="connsiteY271" fmla="*/ 2702401 h 3237060"/>
                <a:gd name="connsiteX272" fmla="*/ 3119914 w 3707141"/>
                <a:gd name="connsiteY272" fmla="*/ 2730608 h 3237060"/>
                <a:gd name="connsiteX273" fmla="*/ 3151968 w 3707141"/>
                <a:gd name="connsiteY273" fmla="*/ 2744712 h 3237060"/>
                <a:gd name="connsiteX274" fmla="*/ 3201972 w 3707141"/>
                <a:gd name="connsiteY274" fmla="*/ 2779330 h 3237060"/>
                <a:gd name="connsiteX275" fmla="*/ 3286594 w 3707141"/>
                <a:gd name="connsiteY275" fmla="*/ 2838310 h 3237060"/>
                <a:gd name="connsiteX276" fmla="*/ 3366088 w 3707141"/>
                <a:gd name="connsiteY276" fmla="*/ 2899853 h 3237060"/>
                <a:gd name="connsiteX277" fmla="*/ 3369935 w 3707141"/>
                <a:gd name="connsiteY277" fmla="*/ 2902418 h 3237060"/>
                <a:gd name="connsiteX278" fmla="*/ 3419938 w 3707141"/>
                <a:gd name="connsiteY278" fmla="*/ 2963961 h 3237060"/>
                <a:gd name="connsiteX279" fmla="*/ 3458403 w 3707141"/>
                <a:gd name="connsiteY279" fmla="*/ 2984475 h 3237060"/>
                <a:gd name="connsiteX280" fmla="*/ 3477635 w 3707141"/>
                <a:gd name="connsiteY280" fmla="*/ 3010118 h 3237060"/>
                <a:gd name="connsiteX281" fmla="*/ 3493021 w 3707141"/>
                <a:gd name="connsiteY281" fmla="*/ 3025504 h 3237060"/>
                <a:gd name="connsiteX282" fmla="*/ 3504561 w 3707141"/>
                <a:gd name="connsiteY282" fmla="*/ 3046018 h 3237060"/>
                <a:gd name="connsiteX283" fmla="*/ 3504561 w 3707141"/>
                <a:gd name="connsiteY283" fmla="*/ 3033197 h 3237060"/>
                <a:gd name="connsiteX284" fmla="*/ 3493021 w 3707141"/>
                <a:gd name="connsiteY284" fmla="*/ 3024222 h 3237060"/>
                <a:gd name="connsiteX285" fmla="*/ 3548154 w 3707141"/>
                <a:gd name="connsiteY285" fmla="*/ 3049865 h 3237060"/>
                <a:gd name="connsiteX286" fmla="*/ 3544308 w 3707141"/>
                <a:gd name="connsiteY286" fmla="*/ 3072944 h 3237060"/>
                <a:gd name="connsiteX287" fmla="*/ 3581490 w 3707141"/>
                <a:gd name="connsiteY287" fmla="*/ 3071661 h 3237060"/>
                <a:gd name="connsiteX288" fmla="*/ 3587901 w 3707141"/>
                <a:gd name="connsiteY288" fmla="*/ 3099869 h 3237060"/>
                <a:gd name="connsiteX289" fmla="*/ 3602005 w 3707141"/>
                <a:gd name="connsiteY289" fmla="*/ 3096023 h 3237060"/>
                <a:gd name="connsiteX290" fmla="*/ 3616108 w 3707141"/>
                <a:gd name="connsiteY290" fmla="*/ 3124230 h 3237060"/>
                <a:gd name="connsiteX291" fmla="*/ 3682780 w 3707141"/>
                <a:gd name="connsiteY291" fmla="*/ 3166541 h 3237060"/>
                <a:gd name="connsiteX292" fmla="*/ 3689191 w 3707141"/>
                <a:gd name="connsiteY292" fmla="*/ 3187055 h 3237060"/>
                <a:gd name="connsiteX293" fmla="*/ 3703315 w 3707141"/>
                <a:gd name="connsiteY293" fmla="*/ 3212044 h 3237060"/>
                <a:gd name="connsiteX294" fmla="*/ 3696243 w 3707141"/>
                <a:gd name="connsiteY294" fmla="*/ 3203724 h 3237060"/>
                <a:gd name="connsiteX295" fmla="*/ 3677652 w 3707141"/>
                <a:gd name="connsiteY295" fmla="*/ 3198595 h 3237060"/>
                <a:gd name="connsiteX296" fmla="*/ 3680096 w 3707141"/>
                <a:gd name="connsiteY296" fmla="*/ 3224255 h 3237060"/>
                <a:gd name="connsiteX297" fmla="*/ 3665952 w 3707141"/>
                <a:gd name="connsiteY297" fmla="*/ 3226162 h 3237060"/>
                <a:gd name="connsiteX298" fmla="*/ 3650726 w 3707141"/>
                <a:gd name="connsiteY298" fmla="*/ 3220392 h 3237060"/>
                <a:gd name="connsiteX299" fmla="*/ 3660983 w 3707141"/>
                <a:gd name="connsiteY299" fmla="*/ 3213981 h 3237060"/>
                <a:gd name="connsiteX300" fmla="*/ 3655855 w 3707141"/>
                <a:gd name="connsiteY300" fmla="*/ 3210135 h 3237060"/>
                <a:gd name="connsiteX301" fmla="*/ 3650726 w 3707141"/>
                <a:gd name="connsiteY301" fmla="*/ 3220392 h 3237060"/>
                <a:gd name="connsiteX302" fmla="*/ 3649444 w 3707141"/>
                <a:gd name="connsiteY302" fmla="*/ 3237060 h 3237060"/>
                <a:gd name="connsiteX303" fmla="*/ 3599440 w 3707141"/>
                <a:gd name="connsiteY303" fmla="*/ 3205006 h 3237060"/>
                <a:gd name="connsiteX304" fmla="*/ 3594312 w 3707141"/>
                <a:gd name="connsiteY304" fmla="*/ 3183209 h 3237060"/>
                <a:gd name="connsiteX305" fmla="*/ 3591747 w 3707141"/>
                <a:gd name="connsiteY305" fmla="*/ 3158848 h 3237060"/>
                <a:gd name="connsiteX306" fmla="*/ 3591859 w 3707141"/>
                <a:gd name="connsiteY306" fmla="*/ 3158681 h 3237060"/>
                <a:gd name="connsiteX307" fmla="*/ 3593029 w 3707141"/>
                <a:gd name="connsiteY307" fmla="*/ 3158848 h 3237060"/>
                <a:gd name="connsiteX308" fmla="*/ 3592360 w 3707141"/>
                <a:gd name="connsiteY308" fmla="*/ 3157929 h 3237060"/>
                <a:gd name="connsiteX309" fmla="*/ 3597196 w 3707141"/>
                <a:gd name="connsiteY309" fmla="*/ 3150675 h 3237060"/>
                <a:gd name="connsiteX310" fmla="*/ 3593029 w 3707141"/>
                <a:gd name="connsiteY310" fmla="*/ 3139616 h 3237060"/>
                <a:gd name="connsiteX311" fmla="*/ 3585337 w 3707141"/>
                <a:gd name="connsiteY311" fmla="*/ 3148270 h 3237060"/>
                <a:gd name="connsiteX312" fmla="*/ 3592360 w 3707141"/>
                <a:gd name="connsiteY312" fmla="*/ 3157929 h 3237060"/>
                <a:gd name="connsiteX313" fmla="*/ 3591859 w 3707141"/>
                <a:gd name="connsiteY313" fmla="*/ 3158681 h 3237060"/>
                <a:gd name="connsiteX314" fmla="*/ 3569710 w 3707141"/>
                <a:gd name="connsiteY314" fmla="*/ 3155523 h 3237060"/>
                <a:gd name="connsiteX315" fmla="*/ 3531486 w 3707141"/>
                <a:gd name="connsiteY315" fmla="*/ 3142180 h 3237060"/>
                <a:gd name="connsiteX316" fmla="*/ 3476353 w 3707141"/>
                <a:gd name="connsiteY316" fmla="*/ 3102433 h 3237060"/>
                <a:gd name="connsiteX317" fmla="*/ 3425067 w 3707141"/>
                <a:gd name="connsiteY317" fmla="*/ 3063969 h 3237060"/>
                <a:gd name="connsiteX318" fmla="*/ 3426349 w 3707141"/>
                <a:gd name="connsiteY318" fmla="*/ 3043455 h 3237060"/>
                <a:gd name="connsiteX319" fmla="*/ 3396860 w 3707141"/>
                <a:gd name="connsiteY319" fmla="*/ 3047301 h 3237060"/>
                <a:gd name="connsiteX320" fmla="*/ 3369935 w 3707141"/>
                <a:gd name="connsiteY320" fmla="*/ 3016529 h 3237060"/>
                <a:gd name="connsiteX321" fmla="*/ 3246848 w 3707141"/>
                <a:gd name="connsiteY321" fmla="*/ 2920367 h 3237060"/>
                <a:gd name="connsiteX322" fmla="*/ 3217358 w 3707141"/>
                <a:gd name="connsiteY322" fmla="*/ 2892160 h 3237060"/>
                <a:gd name="connsiteX323" fmla="*/ 3158379 w 3707141"/>
                <a:gd name="connsiteY323" fmla="*/ 2854978 h 3237060"/>
                <a:gd name="connsiteX324" fmla="*/ 3101964 w 3707141"/>
                <a:gd name="connsiteY324" fmla="*/ 2819077 h 3237060"/>
                <a:gd name="connsiteX325" fmla="*/ 3094271 w 3707141"/>
                <a:gd name="connsiteY325" fmla="*/ 2813949 h 3237060"/>
                <a:gd name="connsiteX326" fmla="*/ 3055807 w 3707141"/>
                <a:gd name="connsiteY326" fmla="*/ 2785741 h 3237060"/>
                <a:gd name="connsiteX327" fmla="*/ 3028881 w 3707141"/>
                <a:gd name="connsiteY327" fmla="*/ 2748559 h 3237060"/>
                <a:gd name="connsiteX328" fmla="*/ 2951952 w 3707141"/>
                <a:gd name="connsiteY328" fmla="*/ 2712658 h 3237060"/>
                <a:gd name="connsiteX329" fmla="*/ 2898101 w 3707141"/>
                <a:gd name="connsiteY329" fmla="*/ 2681887 h 3237060"/>
                <a:gd name="connsiteX330" fmla="*/ 2909641 w 3707141"/>
                <a:gd name="connsiteY330" fmla="*/ 2654961 h 3237060"/>
                <a:gd name="connsiteX331" fmla="*/ 2900666 w 3707141"/>
                <a:gd name="connsiteY331" fmla="*/ 2649833 h 3237060"/>
                <a:gd name="connsiteX332" fmla="*/ 2866047 w 3707141"/>
                <a:gd name="connsiteY332" fmla="*/ 2647268 h 3237060"/>
                <a:gd name="connsiteX333" fmla="*/ 2841687 w 3707141"/>
                <a:gd name="connsiteY333" fmla="*/ 2634447 h 3237060"/>
                <a:gd name="connsiteX334" fmla="*/ 2812197 w 3707141"/>
                <a:gd name="connsiteY334" fmla="*/ 2619061 h 3237060"/>
                <a:gd name="connsiteX335" fmla="*/ 2781426 w 3707141"/>
                <a:gd name="connsiteY335" fmla="*/ 2607522 h 3237060"/>
                <a:gd name="connsiteX336" fmla="*/ 2749372 w 3707141"/>
                <a:gd name="connsiteY336" fmla="*/ 2587007 h 3237060"/>
                <a:gd name="connsiteX337" fmla="*/ 2714753 w 3707141"/>
                <a:gd name="connsiteY337" fmla="*/ 2558799 h 3237060"/>
                <a:gd name="connsiteX338" fmla="*/ 2673724 w 3707141"/>
                <a:gd name="connsiteY338" fmla="*/ 2540850 h 3237060"/>
                <a:gd name="connsiteX339" fmla="*/ 2623720 w 3707141"/>
                <a:gd name="connsiteY339" fmla="*/ 2507513 h 3237060"/>
                <a:gd name="connsiteX340" fmla="*/ 2573716 w 3707141"/>
                <a:gd name="connsiteY340" fmla="*/ 2472896 h 3237060"/>
                <a:gd name="connsiteX341" fmla="*/ 2527559 w 3707141"/>
                <a:gd name="connsiteY341" fmla="*/ 2449816 h 3237060"/>
                <a:gd name="connsiteX342" fmla="*/ 2510891 w 3707141"/>
                <a:gd name="connsiteY342" fmla="*/ 2442124 h 3237060"/>
                <a:gd name="connsiteX343" fmla="*/ 2444219 w 3707141"/>
                <a:gd name="connsiteY343" fmla="*/ 2406223 h 3237060"/>
                <a:gd name="connsiteX344" fmla="*/ 2444219 w 3707141"/>
                <a:gd name="connsiteY344" fmla="*/ 2385709 h 3237060"/>
                <a:gd name="connsiteX345" fmla="*/ 2376265 w 3707141"/>
                <a:gd name="connsiteY345" fmla="*/ 2365194 h 3237060"/>
                <a:gd name="connsiteX346" fmla="*/ 2312157 w 3707141"/>
                <a:gd name="connsiteY346" fmla="*/ 2326730 h 3237060"/>
                <a:gd name="connsiteX347" fmla="*/ 2292925 w 3707141"/>
                <a:gd name="connsiteY347" fmla="*/ 2313908 h 3237060"/>
                <a:gd name="connsiteX348" fmla="*/ 2246767 w 3707141"/>
                <a:gd name="connsiteY348" fmla="*/ 2293394 h 3237060"/>
                <a:gd name="connsiteX349" fmla="*/ 2217277 w 3707141"/>
                <a:gd name="connsiteY349" fmla="*/ 2272879 h 3237060"/>
                <a:gd name="connsiteX350" fmla="*/ 2205738 w 3707141"/>
                <a:gd name="connsiteY350" fmla="*/ 2267750 h 3237060"/>
                <a:gd name="connsiteX351" fmla="*/ 2186505 w 3707141"/>
                <a:gd name="connsiteY351" fmla="*/ 2269033 h 3237060"/>
                <a:gd name="connsiteX352" fmla="*/ 2107012 w 3707141"/>
                <a:gd name="connsiteY352" fmla="*/ 2228004 h 3237060"/>
                <a:gd name="connsiteX353" fmla="*/ 2074958 w 3707141"/>
                <a:gd name="connsiteY353" fmla="*/ 2207489 h 3237060"/>
                <a:gd name="connsiteX354" fmla="*/ 2040340 w 3707141"/>
                <a:gd name="connsiteY354" fmla="*/ 2185693 h 3237060"/>
                <a:gd name="connsiteX355" fmla="*/ 2009568 w 3707141"/>
                <a:gd name="connsiteY355" fmla="*/ 2156203 h 3237060"/>
                <a:gd name="connsiteX356" fmla="*/ 1990336 w 3707141"/>
                <a:gd name="connsiteY356" fmla="*/ 2162614 h 3237060"/>
                <a:gd name="connsiteX357" fmla="*/ 1951871 w 3707141"/>
                <a:gd name="connsiteY357" fmla="*/ 2135689 h 3237060"/>
                <a:gd name="connsiteX358" fmla="*/ 1906996 w 3707141"/>
                <a:gd name="connsiteY358" fmla="*/ 2116456 h 3237060"/>
                <a:gd name="connsiteX359" fmla="*/ 1854427 w 3707141"/>
                <a:gd name="connsiteY359" fmla="*/ 2081838 h 3237060"/>
                <a:gd name="connsiteX360" fmla="*/ 1830066 w 3707141"/>
                <a:gd name="connsiteY360" fmla="*/ 2070299 h 3237060"/>
                <a:gd name="connsiteX361" fmla="*/ 1818527 w 3707141"/>
                <a:gd name="connsiteY361" fmla="*/ 2062606 h 3237060"/>
                <a:gd name="connsiteX362" fmla="*/ 1821091 w 3707141"/>
                <a:gd name="connsiteY362" fmla="*/ 2061323 h 3237060"/>
                <a:gd name="connsiteX363" fmla="*/ 1818527 w 3707141"/>
                <a:gd name="connsiteY363" fmla="*/ 2062606 h 3237060"/>
                <a:gd name="connsiteX364" fmla="*/ 1806988 w 3707141"/>
                <a:gd name="connsiteY364" fmla="*/ 2029270 h 3237060"/>
                <a:gd name="connsiteX365" fmla="*/ 1772370 w 3707141"/>
                <a:gd name="connsiteY365" fmla="*/ 2042091 h 3237060"/>
                <a:gd name="connsiteX366" fmla="*/ 1690312 w 3707141"/>
                <a:gd name="connsiteY366" fmla="*/ 1986959 h 3237060"/>
                <a:gd name="connsiteX367" fmla="*/ 1688577 w 3707141"/>
                <a:gd name="connsiteY367" fmla="*/ 1985676 h 3237060"/>
                <a:gd name="connsiteX368" fmla="*/ 1694158 w 3707141"/>
                <a:gd name="connsiteY368" fmla="*/ 1985676 h 3237060"/>
                <a:gd name="connsiteX369" fmla="*/ 1695440 w 3707141"/>
                <a:gd name="connsiteY369" fmla="*/ 1979266 h 3237060"/>
                <a:gd name="connsiteX370" fmla="*/ 1687747 w 3707141"/>
                <a:gd name="connsiteY370" fmla="*/ 1976702 h 3237060"/>
                <a:gd name="connsiteX371" fmla="*/ 1686667 w 3707141"/>
                <a:gd name="connsiteY371" fmla="*/ 1984264 h 3237060"/>
                <a:gd name="connsiteX372" fmla="*/ 1671240 w 3707141"/>
                <a:gd name="connsiteY372" fmla="*/ 1972855 h 3237060"/>
                <a:gd name="connsiteX373" fmla="*/ 1660822 w 3707141"/>
                <a:gd name="connsiteY373" fmla="*/ 1954905 h 3237060"/>
                <a:gd name="connsiteX374" fmla="*/ 1618511 w 3707141"/>
                <a:gd name="connsiteY374" fmla="*/ 1938237 h 3237060"/>
                <a:gd name="connsiteX375" fmla="*/ 1595432 w 3707141"/>
                <a:gd name="connsiteY375" fmla="*/ 1921569 h 3237060"/>
                <a:gd name="connsiteX376" fmla="*/ 1563378 w 3707141"/>
                <a:gd name="connsiteY376" fmla="*/ 1911312 h 3237060"/>
                <a:gd name="connsiteX377" fmla="*/ 1531324 w 3707141"/>
                <a:gd name="connsiteY377" fmla="*/ 1885668 h 3237060"/>
                <a:gd name="connsiteX378" fmla="*/ 1500553 w 3707141"/>
                <a:gd name="connsiteY378" fmla="*/ 1852332 h 3237060"/>
                <a:gd name="connsiteX379" fmla="*/ 1480038 w 3707141"/>
                <a:gd name="connsiteY379" fmla="*/ 1839511 h 3237060"/>
                <a:gd name="connsiteX380" fmla="*/ 1463370 w 3707141"/>
                <a:gd name="connsiteY380" fmla="*/ 1831818 h 3237060"/>
                <a:gd name="connsiteX381" fmla="*/ 1408238 w 3707141"/>
                <a:gd name="connsiteY381" fmla="*/ 1786942 h 3237060"/>
                <a:gd name="connsiteX382" fmla="*/ 1396698 w 3707141"/>
                <a:gd name="connsiteY382" fmla="*/ 1777968 h 3237060"/>
                <a:gd name="connsiteX383" fmla="*/ 1282586 w 3707141"/>
                <a:gd name="connsiteY383" fmla="*/ 1663855 h 3237060"/>
                <a:gd name="connsiteX384" fmla="*/ 1287715 w 3707141"/>
                <a:gd name="connsiteY384" fmla="*/ 1653598 h 3237060"/>
                <a:gd name="connsiteX385" fmla="*/ 1265918 w 3707141"/>
                <a:gd name="connsiteY385" fmla="*/ 1621544 h 3237060"/>
                <a:gd name="connsiteX386" fmla="*/ 1228736 w 3707141"/>
                <a:gd name="connsiteY386" fmla="*/ 1601030 h 3237060"/>
                <a:gd name="connsiteX387" fmla="*/ 1206939 w 3707141"/>
                <a:gd name="connsiteY387" fmla="*/ 1572823 h 3237060"/>
                <a:gd name="connsiteX388" fmla="*/ 1180014 w 3707141"/>
                <a:gd name="connsiteY388" fmla="*/ 1543333 h 3237060"/>
                <a:gd name="connsiteX389" fmla="*/ 1164628 w 3707141"/>
                <a:gd name="connsiteY389" fmla="*/ 1513844 h 3237060"/>
                <a:gd name="connsiteX390" fmla="*/ 1156935 w 3707141"/>
                <a:gd name="connsiteY390" fmla="*/ 1508715 h 3237060"/>
                <a:gd name="connsiteX391" fmla="*/ 1155653 w 3707141"/>
                <a:gd name="connsiteY391" fmla="*/ 1488200 h 3237060"/>
                <a:gd name="connsiteX392" fmla="*/ 1124881 w 3707141"/>
                <a:gd name="connsiteY392" fmla="*/ 1447171 h 3237060"/>
                <a:gd name="connsiteX393" fmla="*/ 1104367 w 3707141"/>
                <a:gd name="connsiteY393" fmla="*/ 1443325 h 3237060"/>
                <a:gd name="connsiteX394" fmla="*/ 1100521 w 3707141"/>
                <a:gd name="connsiteY394" fmla="*/ 1439478 h 3237060"/>
                <a:gd name="connsiteX395" fmla="*/ 1095392 w 3707141"/>
                <a:gd name="connsiteY395" fmla="*/ 1404860 h 3237060"/>
                <a:gd name="connsiteX396" fmla="*/ 1067184 w 3707141"/>
                <a:gd name="connsiteY396" fmla="*/ 1381781 h 3237060"/>
                <a:gd name="connsiteX397" fmla="*/ 1040259 w 3707141"/>
                <a:gd name="connsiteY397" fmla="*/ 1347163 h 3237060"/>
                <a:gd name="connsiteX398" fmla="*/ 1015898 w 3707141"/>
                <a:gd name="connsiteY398" fmla="*/ 1322803 h 3237060"/>
                <a:gd name="connsiteX399" fmla="*/ 1026155 w 3707141"/>
                <a:gd name="connsiteY399" fmla="*/ 1309981 h 3237060"/>
                <a:gd name="connsiteX400" fmla="*/ 995384 w 3707141"/>
                <a:gd name="connsiteY400" fmla="*/ 1292031 h 3237060"/>
                <a:gd name="connsiteX401" fmla="*/ 965894 w 3707141"/>
                <a:gd name="connsiteY401" fmla="*/ 1253566 h 3237060"/>
                <a:gd name="connsiteX402" fmla="*/ 983844 w 3707141"/>
                <a:gd name="connsiteY402" fmla="*/ 1216383 h 3237060"/>
                <a:gd name="connsiteX403" fmla="*/ 949226 w 3707141"/>
                <a:gd name="connsiteY403" fmla="*/ 1225359 h 3237060"/>
                <a:gd name="connsiteX404" fmla="*/ 928712 w 3707141"/>
                <a:gd name="connsiteY404" fmla="*/ 1211255 h 3237060"/>
                <a:gd name="connsiteX405" fmla="*/ 897940 w 3707141"/>
                <a:gd name="connsiteY405" fmla="*/ 1142019 h 3237060"/>
                <a:gd name="connsiteX406" fmla="*/ 881272 w 3707141"/>
                <a:gd name="connsiteY406" fmla="*/ 1138172 h 3237060"/>
                <a:gd name="connsiteX407" fmla="*/ 888965 w 3707141"/>
                <a:gd name="connsiteY407" fmla="*/ 1126633 h 3237060"/>
                <a:gd name="connsiteX408" fmla="*/ 886400 w 3707141"/>
                <a:gd name="connsiteY408" fmla="*/ 1121504 h 3237060"/>
                <a:gd name="connsiteX409" fmla="*/ 865886 w 3707141"/>
                <a:gd name="connsiteY409" fmla="*/ 1109965 h 3237060"/>
                <a:gd name="connsiteX410" fmla="*/ 794085 w 3707141"/>
                <a:gd name="connsiteY410" fmla="*/ 1004828 h 3237060"/>
                <a:gd name="connsiteX411" fmla="*/ 785110 w 3707141"/>
                <a:gd name="connsiteY411" fmla="*/ 994571 h 3237060"/>
                <a:gd name="connsiteX412" fmla="*/ 746646 w 3707141"/>
                <a:gd name="connsiteY412" fmla="*/ 940720 h 3237060"/>
                <a:gd name="connsiteX413" fmla="*/ 731260 w 3707141"/>
                <a:gd name="connsiteY413" fmla="*/ 918924 h 3237060"/>
                <a:gd name="connsiteX414" fmla="*/ 696642 w 3707141"/>
                <a:gd name="connsiteY414" fmla="*/ 890716 h 3237060"/>
                <a:gd name="connsiteX415" fmla="*/ 682538 w 3707141"/>
                <a:gd name="connsiteY415" fmla="*/ 857380 h 3237060"/>
                <a:gd name="connsiteX416" fmla="*/ 642791 w 3707141"/>
                <a:gd name="connsiteY416" fmla="*/ 829173 h 3237060"/>
                <a:gd name="connsiteX417" fmla="*/ 629970 w 3707141"/>
                <a:gd name="connsiteY417" fmla="*/ 788144 h 3237060"/>
                <a:gd name="connsiteX418" fmla="*/ 592787 w 3707141"/>
                <a:gd name="connsiteY418" fmla="*/ 754808 h 3237060"/>
                <a:gd name="connsiteX419" fmla="*/ 581248 w 3707141"/>
                <a:gd name="connsiteY419" fmla="*/ 717625 h 3237060"/>
                <a:gd name="connsiteX420" fmla="*/ 563298 w 3707141"/>
                <a:gd name="connsiteY420" fmla="*/ 716343 h 3237060"/>
                <a:gd name="connsiteX421" fmla="*/ 568426 w 3707141"/>
                <a:gd name="connsiteY421" fmla="*/ 699675 h 3237060"/>
                <a:gd name="connsiteX422" fmla="*/ 562015 w 3707141"/>
                <a:gd name="connsiteY422" fmla="*/ 695828 h 3237060"/>
                <a:gd name="connsiteX423" fmla="*/ 546629 w 3707141"/>
                <a:gd name="connsiteY423" fmla="*/ 689418 h 3237060"/>
                <a:gd name="connsiteX424" fmla="*/ 476111 w 3707141"/>
                <a:gd name="connsiteY424" fmla="*/ 593256 h 3237060"/>
                <a:gd name="connsiteX425" fmla="*/ 473547 w 3707141"/>
                <a:gd name="connsiteY425" fmla="*/ 589410 h 3237060"/>
                <a:gd name="connsiteX426" fmla="*/ 383796 w 3707141"/>
                <a:gd name="connsiteY426" fmla="*/ 477862 h 3237060"/>
                <a:gd name="connsiteX427" fmla="*/ 313277 w 3707141"/>
                <a:gd name="connsiteY427" fmla="*/ 394522 h 3237060"/>
                <a:gd name="connsiteX428" fmla="*/ 294045 w 3707141"/>
                <a:gd name="connsiteY428" fmla="*/ 374008 h 3237060"/>
                <a:gd name="connsiteX429" fmla="*/ 231219 w 3707141"/>
                <a:gd name="connsiteY429" fmla="*/ 302207 h 3237060"/>
                <a:gd name="connsiteX430" fmla="*/ 208141 w 3707141"/>
                <a:gd name="connsiteY430" fmla="*/ 275282 h 3237060"/>
                <a:gd name="connsiteX431" fmla="*/ 195319 w 3707141"/>
                <a:gd name="connsiteY431" fmla="*/ 270153 h 3237060"/>
                <a:gd name="connsiteX432" fmla="*/ 182498 w 3707141"/>
                <a:gd name="connsiteY432" fmla="*/ 253485 h 3237060"/>
                <a:gd name="connsiteX433" fmla="*/ 164547 w 3707141"/>
                <a:gd name="connsiteY433" fmla="*/ 232971 h 3237060"/>
                <a:gd name="connsiteX434" fmla="*/ 153008 w 3707141"/>
                <a:gd name="connsiteY434" fmla="*/ 209892 h 3237060"/>
                <a:gd name="connsiteX435" fmla="*/ 119672 w 3707141"/>
                <a:gd name="connsiteY435" fmla="*/ 191942 h 3237060"/>
                <a:gd name="connsiteX436" fmla="*/ 88900 w 3707141"/>
                <a:gd name="connsiteY436" fmla="*/ 163734 h 3237060"/>
                <a:gd name="connsiteX437" fmla="*/ 67104 w 3707141"/>
                <a:gd name="connsiteY437" fmla="*/ 147066 h 3237060"/>
                <a:gd name="connsiteX438" fmla="*/ 45307 w 3707141"/>
                <a:gd name="connsiteY438" fmla="*/ 130399 h 3237060"/>
                <a:gd name="connsiteX439" fmla="*/ 0 w 3707141"/>
                <a:gd name="connsiteY439" fmla="*/ 90240 h 3237060"/>
                <a:gd name="connsiteX440" fmla="*/ 0 w 3707141"/>
                <a:gd name="connsiteY440" fmla="*/ 59324 h 3237060"/>
                <a:gd name="connsiteX441" fmla="*/ 5560 w 3707141"/>
                <a:gd name="connsiteY441" fmla="*/ 59880 h 3237060"/>
                <a:gd name="connsiteX442" fmla="*/ 9407 w 3707141"/>
                <a:gd name="connsiteY442" fmla="*/ 53469 h 3237060"/>
                <a:gd name="connsiteX443" fmla="*/ 1714 w 3707141"/>
                <a:gd name="connsiteY443" fmla="*/ 49623 h 3237060"/>
                <a:gd name="connsiteX444" fmla="*/ 0 w 3707141"/>
                <a:gd name="connsiteY444" fmla="*/ 50004 h 3237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</a:cxnLst>
              <a:rect l="l" t="t" r="r" b="b"/>
              <a:pathLst>
                <a:path w="3707141" h="3237060">
                  <a:moveTo>
                    <a:pt x="3680216" y="3224238"/>
                  </a:moveTo>
                  <a:lnTo>
                    <a:pt x="3680216" y="3225520"/>
                  </a:lnTo>
                  <a:lnTo>
                    <a:pt x="3680096" y="3224255"/>
                  </a:lnTo>
                  <a:close/>
                  <a:moveTo>
                    <a:pt x="3703315" y="3212044"/>
                  </a:moveTo>
                  <a:lnTo>
                    <a:pt x="3707141" y="3216545"/>
                  </a:lnTo>
                  <a:lnTo>
                    <a:pt x="3705859" y="3216545"/>
                  </a:lnTo>
                  <a:close/>
                  <a:moveTo>
                    <a:pt x="3559693" y="3121666"/>
                  </a:moveTo>
                  <a:cubicBezTo>
                    <a:pt x="3558411" y="3121666"/>
                    <a:pt x="3555847" y="3122948"/>
                    <a:pt x="3557129" y="3122948"/>
                  </a:cubicBezTo>
                  <a:cubicBezTo>
                    <a:pt x="3557129" y="3125512"/>
                    <a:pt x="3558411" y="3126795"/>
                    <a:pt x="3559693" y="3129358"/>
                  </a:cubicBezTo>
                  <a:cubicBezTo>
                    <a:pt x="3559693" y="3129358"/>
                    <a:pt x="3560976" y="3129358"/>
                    <a:pt x="3562258" y="3128076"/>
                  </a:cubicBezTo>
                  <a:cubicBezTo>
                    <a:pt x="3560976" y="3125512"/>
                    <a:pt x="3560976" y="3124230"/>
                    <a:pt x="3559693" y="3121666"/>
                  </a:cubicBezTo>
                  <a:close/>
                  <a:moveTo>
                    <a:pt x="3436606" y="2996015"/>
                  </a:moveTo>
                  <a:lnTo>
                    <a:pt x="3432760" y="2997296"/>
                  </a:lnTo>
                  <a:lnTo>
                    <a:pt x="3435324" y="2999861"/>
                  </a:lnTo>
                  <a:close/>
                  <a:moveTo>
                    <a:pt x="3317366" y="2883185"/>
                  </a:moveTo>
                  <a:cubicBezTo>
                    <a:pt x="3316084" y="2883185"/>
                    <a:pt x="3314802" y="2884467"/>
                    <a:pt x="3313520" y="2885749"/>
                  </a:cubicBezTo>
                  <a:cubicBezTo>
                    <a:pt x="3314802" y="2887031"/>
                    <a:pt x="3314802" y="2888313"/>
                    <a:pt x="3316084" y="2888313"/>
                  </a:cubicBezTo>
                  <a:cubicBezTo>
                    <a:pt x="3317366" y="2888313"/>
                    <a:pt x="3318648" y="2887031"/>
                    <a:pt x="3319931" y="2885749"/>
                  </a:cubicBezTo>
                  <a:cubicBezTo>
                    <a:pt x="3318648" y="2884467"/>
                    <a:pt x="3317366" y="2883185"/>
                    <a:pt x="3317366" y="2883185"/>
                  </a:cubicBezTo>
                  <a:close/>
                  <a:moveTo>
                    <a:pt x="3186586" y="2863953"/>
                  </a:moveTo>
                  <a:lnTo>
                    <a:pt x="3185304" y="2866517"/>
                  </a:lnTo>
                  <a:lnTo>
                    <a:pt x="3187868" y="2866517"/>
                  </a:lnTo>
                  <a:close/>
                  <a:moveTo>
                    <a:pt x="3149404" y="2793434"/>
                  </a:moveTo>
                  <a:cubicBezTo>
                    <a:pt x="3150686" y="2794716"/>
                    <a:pt x="3151968" y="2795998"/>
                    <a:pt x="3153250" y="2797281"/>
                  </a:cubicBezTo>
                  <a:cubicBezTo>
                    <a:pt x="3153250" y="2795998"/>
                    <a:pt x="3154532" y="2794716"/>
                    <a:pt x="3153250" y="2794716"/>
                  </a:cubicBezTo>
                  <a:cubicBezTo>
                    <a:pt x="3153250" y="2793434"/>
                    <a:pt x="3150686" y="2793434"/>
                    <a:pt x="3149404" y="2793434"/>
                  </a:cubicBezTo>
                  <a:close/>
                  <a:moveTo>
                    <a:pt x="3155815" y="2781895"/>
                  </a:moveTo>
                  <a:cubicBezTo>
                    <a:pt x="3150686" y="2784459"/>
                    <a:pt x="3148122" y="2787024"/>
                    <a:pt x="3144275" y="2788305"/>
                  </a:cubicBezTo>
                  <a:cubicBezTo>
                    <a:pt x="3148122" y="2787024"/>
                    <a:pt x="3151968" y="2785741"/>
                    <a:pt x="3157097" y="2784459"/>
                  </a:cubicBezTo>
                  <a:cubicBezTo>
                    <a:pt x="3157097" y="2783176"/>
                    <a:pt x="3155815" y="2783176"/>
                    <a:pt x="3155815" y="2781895"/>
                  </a:cubicBezTo>
                  <a:close/>
                  <a:moveTo>
                    <a:pt x="3000674" y="2711376"/>
                  </a:moveTo>
                  <a:cubicBezTo>
                    <a:pt x="2999392" y="2715222"/>
                    <a:pt x="2999392" y="2717787"/>
                    <a:pt x="2998110" y="2721633"/>
                  </a:cubicBezTo>
                  <a:cubicBezTo>
                    <a:pt x="3000674" y="2720351"/>
                    <a:pt x="3003238" y="2720351"/>
                    <a:pt x="3005803" y="2721633"/>
                  </a:cubicBezTo>
                  <a:cubicBezTo>
                    <a:pt x="3005803" y="2717787"/>
                    <a:pt x="3005803" y="2715222"/>
                    <a:pt x="3004520" y="2712658"/>
                  </a:cubicBezTo>
                  <a:cubicBezTo>
                    <a:pt x="3004520" y="2712658"/>
                    <a:pt x="3001956" y="2711376"/>
                    <a:pt x="3000674" y="2711376"/>
                  </a:cubicBezTo>
                  <a:close/>
                  <a:moveTo>
                    <a:pt x="2964774" y="2661372"/>
                  </a:moveTo>
                  <a:cubicBezTo>
                    <a:pt x="2964774" y="2662654"/>
                    <a:pt x="2963491" y="2662654"/>
                    <a:pt x="2963491" y="2663936"/>
                  </a:cubicBezTo>
                  <a:cubicBezTo>
                    <a:pt x="2964774" y="2663936"/>
                    <a:pt x="2966056" y="2665219"/>
                    <a:pt x="2966056" y="2665219"/>
                  </a:cubicBezTo>
                  <a:cubicBezTo>
                    <a:pt x="2967338" y="2665219"/>
                    <a:pt x="2967338" y="2663936"/>
                    <a:pt x="2968620" y="2663936"/>
                  </a:cubicBezTo>
                  <a:cubicBezTo>
                    <a:pt x="2967338" y="2662654"/>
                    <a:pt x="2966056" y="2661372"/>
                    <a:pt x="2964774" y="2661372"/>
                  </a:cubicBezTo>
                  <a:close/>
                  <a:moveTo>
                    <a:pt x="2863483" y="2583161"/>
                  </a:moveTo>
                  <a:cubicBezTo>
                    <a:pt x="2863483" y="2584442"/>
                    <a:pt x="2863483" y="2587007"/>
                    <a:pt x="2863483" y="2589571"/>
                  </a:cubicBezTo>
                  <a:cubicBezTo>
                    <a:pt x="2866047" y="2588290"/>
                    <a:pt x="2867330" y="2589571"/>
                    <a:pt x="2869894" y="2589571"/>
                  </a:cubicBezTo>
                  <a:cubicBezTo>
                    <a:pt x="2868612" y="2587007"/>
                    <a:pt x="2868612" y="2584442"/>
                    <a:pt x="2867330" y="2583161"/>
                  </a:cubicBezTo>
                  <a:cubicBezTo>
                    <a:pt x="2867330" y="2583161"/>
                    <a:pt x="2863483" y="2583161"/>
                    <a:pt x="2863483" y="2583161"/>
                  </a:cubicBezTo>
                  <a:close/>
                  <a:moveTo>
                    <a:pt x="2792965" y="2539567"/>
                  </a:moveTo>
                  <a:cubicBezTo>
                    <a:pt x="2791683" y="2542132"/>
                    <a:pt x="2790400" y="2543414"/>
                    <a:pt x="2790400" y="2545978"/>
                  </a:cubicBezTo>
                  <a:cubicBezTo>
                    <a:pt x="2790400" y="2545978"/>
                    <a:pt x="2794247" y="2547260"/>
                    <a:pt x="2795529" y="2548542"/>
                  </a:cubicBezTo>
                  <a:cubicBezTo>
                    <a:pt x="2796811" y="2547260"/>
                    <a:pt x="2798093" y="2544696"/>
                    <a:pt x="2799376" y="2543414"/>
                  </a:cubicBezTo>
                  <a:cubicBezTo>
                    <a:pt x="2796811" y="2542132"/>
                    <a:pt x="2794247" y="2540850"/>
                    <a:pt x="2792965" y="2539567"/>
                  </a:cubicBezTo>
                  <a:close/>
                  <a:moveTo>
                    <a:pt x="2536534" y="2404941"/>
                  </a:moveTo>
                  <a:cubicBezTo>
                    <a:pt x="2535252" y="2404941"/>
                    <a:pt x="2535252" y="2406223"/>
                    <a:pt x="2535252" y="2407505"/>
                  </a:cubicBezTo>
                  <a:cubicBezTo>
                    <a:pt x="2537816" y="2407505"/>
                    <a:pt x="2539098" y="2408788"/>
                    <a:pt x="2541662" y="2408788"/>
                  </a:cubicBezTo>
                  <a:cubicBezTo>
                    <a:pt x="2541662" y="2408788"/>
                    <a:pt x="2540380" y="2407505"/>
                    <a:pt x="2540380" y="2406223"/>
                  </a:cubicBezTo>
                  <a:cubicBezTo>
                    <a:pt x="2539098" y="2406223"/>
                    <a:pt x="2537816" y="2404941"/>
                    <a:pt x="2536534" y="2404941"/>
                  </a:cubicBezTo>
                  <a:close/>
                  <a:moveTo>
                    <a:pt x="2509609" y="2404941"/>
                  </a:moveTo>
                  <a:cubicBezTo>
                    <a:pt x="2505762" y="2407505"/>
                    <a:pt x="2501916" y="2408788"/>
                    <a:pt x="2499352" y="2412634"/>
                  </a:cubicBezTo>
                  <a:cubicBezTo>
                    <a:pt x="2498069" y="2413916"/>
                    <a:pt x="2501916" y="2416481"/>
                    <a:pt x="2503198" y="2419045"/>
                  </a:cubicBezTo>
                  <a:cubicBezTo>
                    <a:pt x="2504480" y="2419045"/>
                    <a:pt x="2505762" y="2417763"/>
                    <a:pt x="2505762" y="2417763"/>
                  </a:cubicBezTo>
                  <a:cubicBezTo>
                    <a:pt x="2507044" y="2412634"/>
                    <a:pt x="2508326" y="2408788"/>
                    <a:pt x="2509609" y="2404941"/>
                  </a:cubicBezTo>
                  <a:close/>
                  <a:moveTo>
                    <a:pt x="2476272" y="2379298"/>
                  </a:moveTo>
                  <a:cubicBezTo>
                    <a:pt x="2474990" y="2380580"/>
                    <a:pt x="2473708" y="2381862"/>
                    <a:pt x="2472426" y="2384427"/>
                  </a:cubicBezTo>
                  <a:cubicBezTo>
                    <a:pt x="2474990" y="2384427"/>
                    <a:pt x="2476272" y="2384427"/>
                    <a:pt x="2478837" y="2384427"/>
                  </a:cubicBezTo>
                  <a:cubicBezTo>
                    <a:pt x="2478837" y="2383144"/>
                    <a:pt x="2480119" y="2380580"/>
                    <a:pt x="2480119" y="2379298"/>
                  </a:cubicBezTo>
                  <a:cubicBezTo>
                    <a:pt x="2478837" y="2379298"/>
                    <a:pt x="2477555" y="2378016"/>
                    <a:pt x="2476272" y="2379298"/>
                  </a:cubicBezTo>
                  <a:close/>
                  <a:moveTo>
                    <a:pt x="2392932" y="2362630"/>
                  </a:moveTo>
                  <a:lnTo>
                    <a:pt x="2390368" y="2363912"/>
                  </a:lnTo>
                  <a:lnTo>
                    <a:pt x="2391650" y="2365194"/>
                  </a:lnTo>
                  <a:close/>
                  <a:moveTo>
                    <a:pt x="2299335" y="2308780"/>
                  </a:moveTo>
                  <a:cubicBezTo>
                    <a:pt x="2298053" y="2310062"/>
                    <a:pt x="2298053" y="2312626"/>
                    <a:pt x="2296771" y="2315190"/>
                  </a:cubicBezTo>
                  <a:cubicBezTo>
                    <a:pt x="2299335" y="2315190"/>
                    <a:pt x="2301899" y="2315190"/>
                    <a:pt x="2304464" y="2315190"/>
                  </a:cubicBezTo>
                  <a:cubicBezTo>
                    <a:pt x="2305746" y="2312626"/>
                    <a:pt x="2305746" y="2311344"/>
                    <a:pt x="2307028" y="2308780"/>
                  </a:cubicBezTo>
                  <a:cubicBezTo>
                    <a:pt x="2304464" y="2308780"/>
                    <a:pt x="2300618" y="2307497"/>
                    <a:pt x="2299335" y="2308780"/>
                  </a:cubicBezTo>
                  <a:close/>
                  <a:moveTo>
                    <a:pt x="2328825" y="2284419"/>
                  </a:moveTo>
                  <a:cubicBezTo>
                    <a:pt x="2327542" y="2285701"/>
                    <a:pt x="2326261" y="2288265"/>
                    <a:pt x="2326261" y="2290829"/>
                  </a:cubicBezTo>
                  <a:cubicBezTo>
                    <a:pt x="2326261" y="2290829"/>
                    <a:pt x="2331389" y="2294676"/>
                    <a:pt x="2331389" y="2293394"/>
                  </a:cubicBezTo>
                  <a:cubicBezTo>
                    <a:pt x="2332671" y="2292111"/>
                    <a:pt x="2335235" y="2288265"/>
                    <a:pt x="2336518" y="2285701"/>
                  </a:cubicBezTo>
                  <a:cubicBezTo>
                    <a:pt x="2332671" y="2285701"/>
                    <a:pt x="2330107" y="2284419"/>
                    <a:pt x="2328825" y="2284419"/>
                  </a:cubicBezTo>
                  <a:close/>
                  <a:moveTo>
                    <a:pt x="1868531" y="2047220"/>
                  </a:moveTo>
                  <a:lnTo>
                    <a:pt x="1865967" y="2049784"/>
                  </a:lnTo>
                  <a:lnTo>
                    <a:pt x="1869813" y="2049784"/>
                  </a:lnTo>
                  <a:close/>
                  <a:moveTo>
                    <a:pt x="1905714" y="2042091"/>
                  </a:moveTo>
                  <a:cubicBezTo>
                    <a:pt x="1904431" y="2042091"/>
                    <a:pt x="1904431" y="2044656"/>
                    <a:pt x="1904431" y="2045938"/>
                  </a:cubicBezTo>
                  <a:cubicBezTo>
                    <a:pt x="1906996" y="2047220"/>
                    <a:pt x="1909560" y="2047220"/>
                    <a:pt x="1912124" y="2048502"/>
                  </a:cubicBezTo>
                  <a:cubicBezTo>
                    <a:pt x="1912124" y="2045938"/>
                    <a:pt x="1913407" y="2043373"/>
                    <a:pt x="1913407" y="2042091"/>
                  </a:cubicBezTo>
                  <a:cubicBezTo>
                    <a:pt x="1910842" y="2042091"/>
                    <a:pt x="1908278" y="2042091"/>
                    <a:pt x="1905714" y="2042091"/>
                  </a:cubicBezTo>
                  <a:close/>
                  <a:moveTo>
                    <a:pt x="1781345" y="2004909"/>
                  </a:moveTo>
                  <a:cubicBezTo>
                    <a:pt x="1782627" y="2004909"/>
                    <a:pt x="1783909" y="2006191"/>
                    <a:pt x="1783909" y="2007473"/>
                  </a:cubicBezTo>
                  <a:cubicBezTo>
                    <a:pt x="1785191" y="2006191"/>
                    <a:pt x="1785191" y="2006191"/>
                    <a:pt x="1786473" y="2004909"/>
                  </a:cubicBezTo>
                  <a:cubicBezTo>
                    <a:pt x="1785191" y="2004909"/>
                    <a:pt x="1783909" y="2004909"/>
                    <a:pt x="1781345" y="2004909"/>
                  </a:cubicBezTo>
                  <a:close/>
                  <a:moveTo>
                    <a:pt x="1686667" y="1984264"/>
                  </a:moveTo>
                  <a:lnTo>
                    <a:pt x="1688577" y="1985676"/>
                  </a:lnTo>
                  <a:lnTo>
                    <a:pt x="1686465" y="1985676"/>
                  </a:lnTo>
                  <a:close/>
                  <a:moveTo>
                    <a:pt x="1141549" y="1335624"/>
                  </a:moveTo>
                  <a:cubicBezTo>
                    <a:pt x="1140267" y="1335624"/>
                    <a:pt x="1138985" y="1335624"/>
                    <a:pt x="1138985" y="1336906"/>
                  </a:cubicBezTo>
                  <a:cubicBezTo>
                    <a:pt x="1140267" y="1338188"/>
                    <a:pt x="1140267" y="1339470"/>
                    <a:pt x="1141549" y="1340753"/>
                  </a:cubicBezTo>
                  <a:cubicBezTo>
                    <a:pt x="1142831" y="1339470"/>
                    <a:pt x="1142831" y="1339470"/>
                    <a:pt x="1144114" y="1338188"/>
                  </a:cubicBezTo>
                  <a:cubicBezTo>
                    <a:pt x="1142831" y="1336906"/>
                    <a:pt x="1141549" y="1335624"/>
                    <a:pt x="1141549" y="1335624"/>
                  </a:cubicBezTo>
                  <a:close/>
                  <a:moveTo>
                    <a:pt x="700488" y="889434"/>
                  </a:moveTo>
                  <a:cubicBezTo>
                    <a:pt x="700488" y="891998"/>
                    <a:pt x="701770" y="894562"/>
                    <a:pt x="701770" y="895845"/>
                  </a:cubicBezTo>
                  <a:cubicBezTo>
                    <a:pt x="704335" y="897127"/>
                    <a:pt x="706899" y="897127"/>
                    <a:pt x="708181" y="895845"/>
                  </a:cubicBezTo>
                  <a:cubicBezTo>
                    <a:pt x="706899" y="893281"/>
                    <a:pt x="705617" y="891998"/>
                    <a:pt x="704335" y="889434"/>
                  </a:cubicBezTo>
                  <a:cubicBezTo>
                    <a:pt x="704335" y="888152"/>
                    <a:pt x="701770" y="889434"/>
                    <a:pt x="700488" y="889434"/>
                  </a:cubicBezTo>
                  <a:close/>
                  <a:moveTo>
                    <a:pt x="677409" y="829173"/>
                  </a:moveTo>
                  <a:cubicBezTo>
                    <a:pt x="672281" y="833019"/>
                    <a:pt x="668434" y="836866"/>
                    <a:pt x="663306" y="840712"/>
                  </a:cubicBezTo>
                  <a:cubicBezTo>
                    <a:pt x="670999" y="840712"/>
                    <a:pt x="679974" y="841994"/>
                    <a:pt x="677409" y="829173"/>
                  </a:cubicBezTo>
                  <a:close/>
                  <a:moveTo>
                    <a:pt x="682538" y="740704"/>
                  </a:moveTo>
                  <a:cubicBezTo>
                    <a:pt x="682538" y="741986"/>
                    <a:pt x="682538" y="741986"/>
                    <a:pt x="681256" y="743268"/>
                  </a:cubicBezTo>
                  <a:cubicBezTo>
                    <a:pt x="682538" y="743268"/>
                    <a:pt x="683820" y="744551"/>
                    <a:pt x="683820" y="744551"/>
                  </a:cubicBezTo>
                  <a:cubicBezTo>
                    <a:pt x="685102" y="744551"/>
                    <a:pt x="685102" y="743268"/>
                    <a:pt x="685102" y="741986"/>
                  </a:cubicBezTo>
                  <a:cubicBezTo>
                    <a:pt x="683820" y="741986"/>
                    <a:pt x="682538" y="740704"/>
                    <a:pt x="682538" y="740704"/>
                  </a:cubicBezTo>
                  <a:close/>
                  <a:moveTo>
                    <a:pt x="664335" y="673779"/>
                  </a:moveTo>
                  <a:lnTo>
                    <a:pt x="665870" y="675314"/>
                  </a:lnTo>
                  <a:cubicBezTo>
                    <a:pt x="664588" y="676596"/>
                    <a:pt x="664588" y="677878"/>
                    <a:pt x="664588" y="677878"/>
                  </a:cubicBezTo>
                  <a:lnTo>
                    <a:pt x="664123" y="677529"/>
                  </a:lnTo>
                  <a:close/>
                  <a:moveTo>
                    <a:pt x="618430" y="647107"/>
                  </a:moveTo>
                  <a:cubicBezTo>
                    <a:pt x="617148" y="647107"/>
                    <a:pt x="615866" y="648389"/>
                    <a:pt x="614584" y="648389"/>
                  </a:cubicBezTo>
                  <a:cubicBezTo>
                    <a:pt x="615866" y="649671"/>
                    <a:pt x="618430" y="650953"/>
                    <a:pt x="619712" y="652235"/>
                  </a:cubicBezTo>
                  <a:cubicBezTo>
                    <a:pt x="619712" y="650953"/>
                    <a:pt x="620994" y="649671"/>
                    <a:pt x="620994" y="648389"/>
                  </a:cubicBezTo>
                  <a:cubicBezTo>
                    <a:pt x="619712" y="647107"/>
                    <a:pt x="618430" y="645825"/>
                    <a:pt x="618430" y="647107"/>
                  </a:cubicBezTo>
                  <a:close/>
                  <a:moveTo>
                    <a:pt x="0" y="0"/>
                  </a:moveTo>
                  <a:lnTo>
                    <a:pt x="2996" y="2183"/>
                  </a:lnTo>
                  <a:cubicBezTo>
                    <a:pt x="4278" y="2183"/>
                    <a:pt x="5560" y="2183"/>
                    <a:pt x="8124" y="2183"/>
                  </a:cubicBezTo>
                  <a:cubicBezTo>
                    <a:pt x="38896" y="7312"/>
                    <a:pt x="38896" y="7312"/>
                    <a:pt x="45307" y="34237"/>
                  </a:cubicBezTo>
                  <a:cubicBezTo>
                    <a:pt x="58129" y="29108"/>
                    <a:pt x="72232" y="26544"/>
                    <a:pt x="86336" y="39365"/>
                  </a:cubicBezTo>
                  <a:cubicBezTo>
                    <a:pt x="101722" y="38083"/>
                    <a:pt x="103004" y="57316"/>
                    <a:pt x="115826" y="58598"/>
                  </a:cubicBezTo>
                  <a:cubicBezTo>
                    <a:pt x="127365" y="61162"/>
                    <a:pt x="135058" y="66291"/>
                    <a:pt x="142751" y="75266"/>
                  </a:cubicBezTo>
                  <a:cubicBezTo>
                    <a:pt x="149161" y="82959"/>
                    <a:pt x="161983" y="85523"/>
                    <a:pt x="170958" y="90652"/>
                  </a:cubicBezTo>
                  <a:cubicBezTo>
                    <a:pt x="169676" y="91934"/>
                    <a:pt x="168394" y="93216"/>
                    <a:pt x="165830" y="94498"/>
                  </a:cubicBezTo>
                  <a:cubicBezTo>
                    <a:pt x="168394" y="93216"/>
                    <a:pt x="170958" y="93216"/>
                    <a:pt x="172240" y="91934"/>
                  </a:cubicBezTo>
                  <a:cubicBezTo>
                    <a:pt x="176087" y="104755"/>
                    <a:pt x="174805" y="120141"/>
                    <a:pt x="196601" y="125270"/>
                  </a:cubicBezTo>
                  <a:cubicBezTo>
                    <a:pt x="226091" y="156042"/>
                    <a:pt x="268402" y="176556"/>
                    <a:pt x="288916" y="213739"/>
                  </a:cubicBezTo>
                  <a:cubicBezTo>
                    <a:pt x="290198" y="216303"/>
                    <a:pt x="292763" y="220149"/>
                    <a:pt x="294045" y="221431"/>
                  </a:cubicBezTo>
                  <a:cubicBezTo>
                    <a:pt x="314560" y="227842"/>
                    <a:pt x="322252" y="244510"/>
                    <a:pt x="336356" y="256050"/>
                  </a:cubicBezTo>
                  <a:cubicBezTo>
                    <a:pt x="350460" y="268871"/>
                    <a:pt x="360717" y="284257"/>
                    <a:pt x="373539" y="298360"/>
                  </a:cubicBezTo>
                  <a:cubicBezTo>
                    <a:pt x="376103" y="302207"/>
                    <a:pt x="378667" y="306053"/>
                    <a:pt x="382514" y="308618"/>
                  </a:cubicBezTo>
                  <a:cubicBezTo>
                    <a:pt x="397900" y="318875"/>
                    <a:pt x="413285" y="327850"/>
                    <a:pt x="419696" y="344518"/>
                  </a:cubicBezTo>
                  <a:cubicBezTo>
                    <a:pt x="426107" y="359904"/>
                    <a:pt x="445339" y="367597"/>
                    <a:pt x="449186" y="385547"/>
                  </a:cubicBezTo>
                  <a:cubicBezTo>
                    <a:pt x="450468" y="391958"/>
                    <a:pt x="462007" y="398369"/>
                    <a:pt x="467136" y="404780"/>
                  </a:cubicBezTo>
                  <a:cubicBezTo>
                    <a:pt x="492779" y="435551"/>
                    <a:pt x="518422" y="466323"/>
                    <a:pt x="544065" y="497094"/>
                  </a:cubicBezTo>
                  <a:cubicBezTo>
                    <a:pt x="554322" y="509916"/>
                    <a:pt x="567144" y="522738"/>
                    <a:pt x="569708" y="539406"/>
                  </a:cubicBezTo>
                  <a:cubicBezTo>
                    <a:pt x="570991" y="544534"/>
                    <a:pt x="579966" y="549663"/>
                    <a:pt x="585094" y="556074"/>
                  </a:cubicBezTo>
                  <a:cubicBezTo>
                    <a:pt x="588941" y="561202"/>
                    <a:pt x="595351" y="568895"/>
                    <a:pt x="595351" y="574024"/>
                  </a:cubicBezTo>
                  <a:cubicBezTo>
                    <a:pt x="594069" y="586845"/>
                    <a:pt x="597916" y="595821"/>
                    <a:pt x="613302" y="600949"/>
                  </a:cubicBezTo>
                  <a:cubicBezTo>
                    <a:pt x="615866" y="602231"/>
                    <a:pt x="620994" y="608642"/>
                    <a:pt x="620994" y="611207"/>
                  </a:cubicBezTo>
                  <a:cubicBezTo>
                    <a:pt x="620994" y="624028"/>
                    <a:pt x="633816" y="633003"/>
                    <a:pt x="641509" y="638132"/>
                  </a:cubicBezTo>
                  <a:cubicBezTo>
                    <a:pt x="653690" y="646466"/>
                    <a:pt x="661383" y="654800"/>
                    <a:pt x="664909" y="663615"/>
                  </a:cubicBezTo>
                  <a:lnTo>
                    <a:pt x="664335" y="673779"/>
                  </a:lnTo>
                  <a:lnTo>
                    <a:pt x="663306" y="672750"/>
                  </a:lnTo>
                  <a:cubicBezTo>
                    <a:pt x="662023" y="672750"/>
                    <a:pt x="660741" y="674032"/>
                    <a:pt x="659459" y="674032"/>
                  </a:cubicBezTo>
                  <a:lnTo>
                    <a:pt x="664123" y="677529"/>
                  </a:lnTo>
                  <a:lnTo>
                    <a:pt x="663306" y="691982"/>
                  </a:lnTo>
                  <a:cubicBezTo>
                    <a:pt x="662023" y="693264"/>
                    <a:pt x="664588" y="697111"/>
                    <a:pt x="667152" y="704804"/>
                  </a:cubicBezTo>
                  <a:cubicBezTo>
                    <a:pt x="676127" y="703522"/>
                    <a:pt x="685102" y="702239"/>
                    <a:pt x="694077" y="700957"/>
                  </a:cubicBezTo>
                  <a:cubicBezTo>
                    <a:pt x="700488" y="716343"/>
                    <a:pt x="708181" y="725318"/>
                    <a:pt x="708181" y="734293"/>
                  </a:cubicBezTo>
                  <a:cubicBezTo>
                    <a:pt x="708181" y="752244"/>
                    <a:pt x="708181" y="767629"/>
                    <a:pt x="736388" y="770194"/>
                  </a:cubicBezTo>
                  <a:cubicBezTo>
                    <a:pt x="737671" y="770194"/>
                    <a:pt x="741517" y="775322"/>
                    <a:pt x="741517" y="776604"/>
                  </a:cubicBezTo>
                  <a:cubicBezTo>
                    <a:pt x="738953" y="788144"/>
                    <a:pt x="753056" y="791990"/>
                    <a:pt x="758185" y="799683"/>
                  </a:cubicBezTo>
                  <a:cubicBezTo>
                    <a:pt x="768442" y="813787"/>
                    <a:pt x="767160" y="820198"/>
                    <a:pt x="769725" y="825326"/>
                  </a:cubicBezTo>
                  <a:cubicBezTo>
                    <a:pt x="767160" y="826608"/>
                    <a:pt x="764596" y="827891"/>
                    <a:pt x="762032" y="827891"/>
                  </a:cubicBezTo>
                  <a:cubicBezTo>
                    <a:pt x="760749" y="827891"/>
                    <a:pt x="760749" y="829173"/>
                    <a:pt x="759467" y="830455"/>
                  </a:cubicBezTo>
                  <a:cubicBezTo>
                    <a:pt x="760749" y="830455"/>
                    <a:pt x="762032" y="829173"/>
                    <a:pt x="762032" y="829173"/>
                  </a:cubicBezTo>
                  <a:cubicBezTo>
                    <a:pt x="764596" y="826608"/>
                    <a:pt x="767160" y="825326"/>
                    <a:pt x="769725" y="825326"/>
                  </a:cubicBezTo>
                  <a:cubicBezTo>
                    <a:pt x="774853" y="830455"/>
                    <a:pt x="779982" y="836866"/>
                    <a:pt x="786393" y="843276"/>
                  </a:cubicBezTo>
                  <a:cubicBezTo>
                    <a:pt x="785110" y="848405"/>
                    <a:pt x="783828" y="854816"/>
                    <a:pt x="782546" y="859945"/>
                  </a:cubicBezTo>
                  <a:cubicBezTo>
                    <a:pt x="787675" y="870202"/>
                    <a:pt x="803060" y="857380"/>
                    <a:pt x="808189" y="874048"/>
                  </a:cubicBezTo>
                  <a:cubicBezTo>
                    <a:pt x="810753" y="881741"/>
                    <a:pt x="823575" y="888152"/>
                    <a:pt x="829986" y="895845"/>
                  </a:cubicBezTo>
                  <a:cubicBezTo>
                    <a:pt x="841525" y="908666"/>
                    <a:pt x="850500" y="922770"/>
                    <a:pt x="867168" y="931745"/>
                  </a:cubicBezTo>
                  <a:cubicBezTo>
                    <a:pt x="873579" y="935592"/>
                    <a:pt x="878708" y="942002"/>
                    <a:pt x="882554" y="948413"/>
                  </a:cubicBezTo>
                  <a:cubicBezTo>
                    <a:pt x="904351" y="985596"/>
                    <a:pt x="937687" y="1017649"/>
                    <a:pt x="963330" y="1053550"/>
                  </a:cubicBezTo>
                  <a:cubicBezTo>
                    <a:pt x="967176" y="1059961"/>
                    <a:pt x="968459" y="1066372"/>
                    <a:pt x="971023" y="1072782"/>
                  </a:cubicBezTo>
                  <a:cubicBezTo>
                    <a:pt x="976151" y="1084322"/>
                    <a:pt x="974869" y="1097143"/>
                    <a:pt x="990255" y="1107400"/>
                  </a:cubicBezTo>
                  <a:cubicBezTo>
                    <a:pt x="992819" y="1108683"/>
                    <a:pt x="992819" y="1116376"/>
                    <a:pt x="992819" y="1121504"/>
                  </a:cubicBezTo>
                  <a:cubicBezTo>
                    <a:pt x="992819" y="1124069"/>
                    <a:pt x="991537" y="1127915"/>
                    <a:pt x="992819" y="1129197"/>
                  </a:cubicBezTo>
                  <a:cubicBezTo>
                    <a:pt x="999230" y="1136890"/>
                    <a:pt x="1010770" y="1145865"/>
                    <a:pt x="1012052" y="1153558"/>
                  </a:cubicBezTo>
                  <a:cubicBezTo>
                    <a:pt x="1013334" y="1166380"/>
                    <a:pt x="1027438" y="1162533"/>
                    <a:pt x="1031284" y="1170226"/>
                  </a:cubicBezTo>
                  <a:lnTo>
                    <a:pt x="1025193" y="1190936"/>
                  </a:lnTo>
                  <a:lnTo>
                    <a:pt x="1024873" y="1190740"/>
                  </a:lnTo>
                  <a:lnTo>
                    <a:pt x="1024475" y="1191935"/>
                  </a:lnTo>
                  <a:lnTo>
                    <a:pt x="1013334" y="1189458"/>
                  </a:lnTo>
                  <a:cubicBezTo>
                    <a:pt x="1013334" y="1193305"/>
                    <a:pt x="1014616" y="1195869"/>
                    <a:pt x="1014616" y="1199716"/>
                  </a:cubicBezTo>
                  <a:cubicBezTo>
                    <a:pt x="1017180" y="1199716"/>
                    <a:pt x="1019745" y="1199716"/>
                    <a:pt x="1022309" y="1198433"/>
                  </a:cubicBezTo>
                  <a:lnTo>
                    <a:pt x="1024475" y="1191935"/>
                  </a:lnTo>
                  <a:lnTo>
                    <a:pt x="1024873" y="1192023"/>
                  </a:lnTo>
                  <a:lnTo>
                    <a:pt x="1025193" y="1190936"/>
                  </a:lnTo>
                  <a:lnTo>
                    <a:pt x="1033548" y="1196049"/>
                  </a:lnTo>
                  <a:cubicBezTo>
                    <a:pt x="1040580" y="1197552"/>
                    <a:pt x="1043464" y="1189138"/>
                    <a:pt x="1049234" y="1184330"/>
                  </a:cubicBezTo>
                  <a:cubicBezTo>
                    <a:pt x="1071031" y="1208690"/>
                    <a:pt x="1091545" y="1230487"/>
                    <a:pt x="1069749" y="1258695"/>
                  </a:cubicBezTo>
                  <a:cubicBezTo>
                    <a:pt x="1080006" y="1253566"/>
                    <a:pt x="1087699" y="1251002"/>
                    <a:pt x="1097956" y="1247155"/>
                  </a:cubicBezTo>
                  <a:cubicBezTo>
                    <a:pt x="1095392" y="1257413"/>
                    <a:pt x="1094110" y="1262541"/>
                    <a:pt x="1092828" y="1270234"/>
                  </a:cubicBezTo>
                  <a:cubicBezTo>
                    <a:pt x="1099238" y="1271516"/>
                    <a:pt x="1105649" y="1271516"/>
                    <a:pt x="1113342" y="1272798"/>
                  </a:cubicBezTo>
                  <a:cubicBezTo>
                    <a:pt x="1136421" y="1304852"/>
                    <a:pt x="1158217" y="1339470"/>
                    <a:pt x="1185143" y="1371524"/>
                  </a:cubicBezTo>
                  <a:cubicBezTo>
                    <a:pt x="1206939" y="1397167"/>
                    <a:pt x="1224889" y="1422810"/>
                    <a:pt x="1242840" y="1449736"/>
                  </a:cubicBezTo>
                  <a:cubicBezTo>
                    <a:pt x="1259508" y="1474097"/>
                    <a:pt x="1285151" y="1492047"/>
                    <a:pt x="1299255" y="1517690"/>
                  </a:cubicBezTo>
                  <a:cubicBezTo>
                    <a:pt x="1301819" y="1521537"/>
                    <a:pt x="1306947" y="1525383"/>
                    <a:pt x="1308230" y="1529229"/>
                  </a:cubicBezTo>
                  <a:cubicBezTo>
                    <a:pt x="1315922" y="1549744"/>
                    <a:pt x="1330026" y="1567694"/>
                    <a:pt x="1346694" y="1584362"/>
                  </a:cubicBezTo>
                  <a:cubicBezTo>
                    <a:pt x="1363362" y="1601030"/>
                    <a:pt x="1381312" y="1617698"/>
                    <a:pt x="1395416" y="1635648"/>
                  </a:cubicBezTo>
                  <a:cubicBezTo>
                    <a:pt x="1422341" y="1671548"/>
                    <a:pt x="1456959" y="1698474"/>
                    <a:pt x="1490295" y="1727963"/>
                  </a:cubicBezTo>
                  <a:cubicBezTo>
                    <a:pt x="1496706" y="1733092"/>
                    <a:pt x="1501835" y="1739503"/>
                    <a:pt x="1505681" y="1745914"/>
                  </a:cubicBezTo>
                  <a:cubicBezTo>
                    <a:pt x="1517221" y="1765146"/>
                    <a:pt x="1530042" y="1777968"/>
                    <a:pt x="1554403" y="1785660"/>
                  </a:cubicBezTo>
                  <a:cubicBezTo>
                    <a:pt x="1569789" y="1790789"/>
                    <a:pt x="1582611" y="1804892"/>
                    <a:pt x="1597996" y="1815150"/>
                  </a:cubicBezTo>
                  <a:cubicBezTo>
                    <a:pt x="1615946" y="1827971"/>
                    <a:pt x="1626204" y="1849768"/>
                    <a:pt x="1651847" y="1856179"/>
                  </a:cubicBezTo>
                  <a:cubicBezTo>
                    <a:pt x="1656976" y="1857461"/>
                    <a:pt x="1664669" y="1866436"/>
                    <a:pt x="1667233" y="1872847"/>
                  </a:cubicBezTo>
                  <a:cubicBezTo>
                    <a:pt x="1673643" y="1888233"/>
                    <a:pt x="1686465" y="1892079"/>
                    <a:pt x="1699287" y="1897208"/>
                  </a:cubicBezTo>
                  <a:cubicBezTo>
                    <a:pt x="1696722" y="1899772"/>
                    <a:pt x="1692876" y="1903619"/>
                    <a:pt x="1690312" y="1906183"/>
                  </a:cubicBezTo>
                  <a:cubicBezTo>
                    <a:pt x="1691594" y="1907465"/>
                    <a:pt x="1691594" y="1907465"/>
                    <a:pt x="1692876" y="1908747"/>
                  </a:cubicBezTo>
                  <a:cubicBezTo>
                    <a:pt x="1696722" y="1906183"/>
                    <a:pt x="1699287" y="1902336"/>
                    <a:pt x="1703133" y="1899772"/>
                  </a:cubicBezTo>
                  <a:cubicBezTo>
                    <a:pt x="1704415" y="1902336"/>
                    <a:pt x="1706980" y="1906183"/>
                    <a:pt x="1708262" y="1906183"/>
                  </a:cubicBezTo>
                  <a:cubicBezTo>
                    <a:pt x="1726212" y="1904901"/>
                    <a:pt x="1740316" y="1915158"/>
                    <a:pt x="1754419" y="1925415"/>
                  </a:cubicBezTo>
                  <a:cubicBezTo>
                    <a:pt x="1764677" y="1931826"/>
                    <a:pt x="1765959" y="1947212"/>
                    <a:pt x="1781345" y="1949776"/>
                  </a:cubicBezTo>
                  <a:cubicBezTo>
                    <a:pt x="1795448" y="1952340"/>
                    <a:pt x="1795448" y="1963880"/>
                    <a:pt x="1803141" y="1971573"/>
                  </a:cubicBezTo>
                  <a:cubicBezTo>
                    <a:pt x="1808270" y="1976702"/>
                    <a:pt x="1815963" y="1979266"/>
                    <a:pt x="1823656" y="1980548"/>
                  </a:cubicBezTo>
                  <a:cubicBezTo>
                    <a:pt x="1836477" y="1984394"/>
                    <a:pt x="1850581" y="1977983"/>
                    <a:pt x="1864685" y="1990805"/>
                  </a:cubicBezTo>
                  <a:cubicBezTo>
                    <a:pt x="1863403" y="1999780"/>
                    <a:pt x="1860838" y="2007473"/>
                    <a:pt x="1859556" y="2019012"/>
                  </a:cubicBezTo>
                  <a:cubicBezTo>
                    <a:pt x="1872377" y="2020295"/>
                    <a:pt x="1885199" y="2022859"/>
                    <a:pt x="1896739" y="2024141"/>
                  </a:cubicBezTo>
                  <a:cubicBezTo>
                    <a:pt x="1919817" y="2025423"/>
                    <a:pt x="1942896" y="2034398"/>
                    <a:pt x="1955718" y="2049784"/>
                  </a:cubicBezTo>
                  <a:cubicBezTo>
                    <a:pt x="1967257" y="2063888"/>
                    <a:pt x="1981361" y="2057477"/>
                    <a:pt x="1991618" y="2067734"/>
                  </a:cubicBezTo>
                  <a:cubicBezTo>
                    <a:pt x="2000593" y="2076709"/>
                    <a:pt x="2012133" y="2084402"/>
                    <a:pt x="2022390" y="2089531"/>
                  </a:cubicBezTo>
                  <a:cubicBezTo>
                    <a:pt x="2055726" y="2102353"/>
                    <a:pt x="2087780" y="2121585"/>
                    <a:pt x="2122398" y="2134406"/>
                  </a:cubicBezTo>
                  <a:cubicBezTo>
                    <a:pt x="2148041" y="2144664"/>
                    <a:pt x="2172402" y="2162614"/>
                    <a:pt x="2196763" y="2178000"/>
                  </a:cubicBezTo>
                  <a:cubicBezTo>
                    <a:pt x="2203174" y="2181846"/>
                    <a:pt x="2205738" y="2189539"/>
                    <a:pt x="2209584" y="2195950"/>
                  </a:cubicBezTo>
                  <a:cubicBezTo>
                    <a:pt x="2221124" y="2199796"/>
                    <a:pt x="2233945" y="2202361"/>
                    <a:pt x="2245485" y="2206207"/>
                  </a:cubicBezTo>
                  <a:cubicBezTo>
                    <a:pt x="2251895" y="2207489"/>
                    <a:pt x="2257024" y="2211336"/>
                    <a:pt x="2263435" y="2213900"/>
                  </a:cubicBezTo>
                  <a:cubicBezTo>
                    <a:pt x="2273692" y="2217747"/>
                    <a:pt x="2269845" y="2234414"/>
                    <a:pt x="2285232" y="2235697"/>
                  </a:cubicBezTo>
                  <a:cubicBezTo>
                    <a:pt x="2294207" y="2235697"/>
                    <a:pt x="2303182" y="2233133"/>
                    <a:pt x="2310875" y="2244672"/>
                  </a:cubicBezTo>
                  <a:cubicBezTo>
                    <a:pt x="2307028" y="2251083"/>
                    <a:pt x="2303182" y="2258776"/>
                    <a:pt x="2298053" y="2266468"/>
                  </a:cubicBezTo>
                  <a:cubicBezTo>
                    <a:pt x="2310875" y="2271597"/>
                    <a:pt x="2321132" y="2260057"/>
                    <a:pt x="2335235" y="2267750"/>
                  </a:cubicBezTo>
                  <a:lnTo>
                    <a:pt x="2367814" y="2277775"/>
                  </a:lnTo>
                  <a:lnTo>
                    <a:pt x="2368144" y="2278436"/>
                  </a:lnTo>
                  <a:lnTo>
                    <a:pt x="2363443" y="2283136"/>
                  </a:lnTo>
                  <a:cubicBezTo>
                    <a:pt x="2363443" y="2284419"/>
                    <a:pt x="2363443" y="2285701"/>
                    <a:pt x="2363443" y="2286983"/>
                  </a:cubicBezTo>
                  <a:cubicBezTo>
                    <a:pt x="2366007" y="2285701"/>
                    <a:pt x="2368572" y="2285701"/>
                    <a:pt x="2371136" y="2284419"/>
                  </a:cubicBezTo>
                  <a:lnTo>
                    <a:pt x="2368144" y="2278436"/>
                  </a:lnTo>
                  <a:lnTo>
                    <a:pt x="2368572" y="2278008"/>
                  </a:lnTo>
                  <a:lnTo>
                    <a:pt x="2367814" y="2277775"/>
                  </a:lnTo>
                  <a:lnTo>
                    <a:pt x="2367289" y="2276726"/>
                  </a:lnTo>
                  <a:cubicBezTo>
                    <a:pt x="2374982" y="2279290"/>
                    <a:pt x="2385239" y="2279290"/>
                    <a:pt x="2389086" y="2284419"/>
                  </a:cubicBezTo>
                  <a:cubicBezTo>
                    <a:pt x="2403190" y="2299804"/>
                    <a:pt x="2418576" y="2311344"/>
                    <a:pt x="2440372" y="2308780"/>
                  </a:cubicBezTo>
                  <a:cubicBezTo>
                    <a:pt x="2446783" y="2317754"/>
                    <a:pt x="2450629" y="2329294"/>
                    <a:pt x="2471144" y="2311344"/>
                  </a:cubicBezTo>
                  <a:cubicBezTo>
                    <a:pt x="2464733" y="2330576"/>
                    <a:pt x="2463451" y="2338269"/>
                    <a:pt x="2460887" y="2344680"/>
                  </a:cubicBezTo>
                  <a:cubicBezTo>
                    <a:pt x="2464733" y="2347244"/>
                    <a:pt x="2467298" y="2349808"/>
                    <a:pt x="2469862" y="2349808"/>
                  </a:cubicBezTo>
                  <a:cubicBezTo>
                    <a:pt x="2472426" y="2349808"/>
                    <a:pt x="2474990" y="2348526"/>
                    <a:pt x="2478837" y="2348526"/>
                  </a:cubicBezTo>
                  <a:cubicBezTo>
                    <a:pt x="2489094" y="2348526"/>
                    <a:pt x="2504480" y="2345962"/>
                    <a:pt x="2509609" y="2351091"/>
                  </a:cubicBezTo>
                  <a:cubicBezTo>
                    <a:pt x="2521148" y="2362630"/>
                    <a:pt x="2541662" y="2366477"/>
                    <a:pt x="2545509" y="2384427"/>
                  </a:cubicBezTo>
                  <a:cubicBezTo>
                    <a:pt x="2545509" y="2385709"/>
                    <a:pt x="2546791" y="2386991"/>
                    <a:pt x="2546791" y="2388273"/>
                  </a:cubicBezTo>
                  <a:cubicBezTo>
                    <a:pt x="2553202" y="2394684"/>
                    <a:pt x="2558330" y="2402377"/>
                    <a:pt x="2564741" y="2407505"/>
                  </a:cubicBezTo>
                  <a:cubicBezTo>
                    <a:pt x="2567306" y="2410070"/>
                    <a:pt x="2573716" y="2401094"/>
                    <a:pt x="2577563" y="2385709"/>
                  </a:cubicBezTo>
                  <a:cubicBezTo>
                    <a:pt x="2587820" y="2393402"/>
                    <a:pt x="2599359" y="2399813"/>
                    <a:pt x="2608335" y="2407505"/>
                  </a:cubicBezTo>
                  <a:cubicBezTo>
                    <a:pt x="2613463" y="2412634"/>
                    <a:pt x="2616027" y="2415198"/>
                    <a:pt x="2623720" y="2415198"/>
                  </a:cubicBezTo>
                  <a:cubicBezTo>
                    <a:pt x="2646799" y="2415198"/>
                    <a:pt x="2664749" y="2428020"/>
                    <a:pt x="2682699" y="2442124"/>
                  </a:cubicBezTo>
                  <a:cubicBezTo>
                    <a:pt x="2705778" y="2460074"/>
                    <a:pt x="2725010" y="2480588"/>
                    <a:pt x="2753218" y="2490845"/>
                  </a:cubicBezTo>
                  <a:cubicBezTo>
                    <a:pt x="2758347" y="2492128"/>
                    <a:pt x="2763475" y="2499821"/>
                    <a:pt x="2764757" y="2504950"/>
                  </a:cubicBezTo>
                  <a:cubicBezTo>
                    <a:pt x="2766040" y="2508796"/>
                    <a:pt x="2760911" y="2513924"/>
                    <a:pt x="2759629" y="2517771"/>
                  </a:cubicBezTo>
                  <a:cubicBezTo>
                    <a:pt x="2759629" y="2519053"/>
                    <a:pt x="2760911" y="2521617"/>
                    <a:pt x="2762193" y="2526746"/>
                  </a:cubicBezTo>
                  <a:cubicBezTo>
                    <a:pt x="2772450" y="2524182"/>
                    <a:pt x="2782707" y="2521617"/>
                    <a:pt x="2792965" y="2517771"/>
                  </a:cubicBezTo>
                  <a:cubicBezTo>
                    <a:pt x="2814121" y="2533157"/>
                    <a:pt x="2819409" y="2537724"/>
                    <a:pt x="2817486" y="2548242"/>
                  </a:cubicBezTo>
                  <a:lnTo>
                    <a:pt x="2814693" y="2557389"/>
                  </a:lnTo>
                  <a:lnTo>
                    <a:pt x="2812197" y="2558799"/>
                  </a:lnTo>
                  <a:lnTo>
                    <a:pt x="2813913" y="2559943"/>
                  </a:lnTo>
                  <a:lnTo>
                    <a:pt x="2813479" y="2561364"/>
                  </a:lnTo>
                  <a:cubicBezTo>
                    <a:pt x="2813479" y="2562646"/>
                    <a:pt x="2814761" y="2563928"/>
                    <a:pt x="2814761" y="2565210"/>
                  </a:cubicBezTo>
                  <a:cubicBezTo>
                    <a:pt x="2816044" y="2567775"/>
                    <a:pt x="2817326" y="2571621"/>
                    <a:pt x="2819890" y="2574185"/>
                  </a:cubicBezTo>
                  <a:cubicBezTo>
                    <a:pt x="2819890" y="2574185"/>
                    <a:pt x="2822454" y="2574185"/>
                    <a:pt x="2823737" y="2574185"/>
                  </a:cubicBezTo>
                  <a:cubicBezTo>
                    <a:pt x="2822454" y="2570339"/>
                    <a:pt x="2821172" y="2567775"/>
                    <a:pt x="2819890" y="2563928"/>
                  </a:cubicBezTo>
                  <a:lnTo>
                    <a:pt x="2813913" y="2559943"/>
                  </a:lnTo>
                  <a:lnTo>
                    <a:pt x="2814693" y="2557389"/>
                  </a:lnTo>
                  <a:lnTo>
                    <a:pt x="2841687" y="2542132"/>
                  </a:lnTo>
                  <a:cubicBezTo>
                    <a:pt x="2850662" y="2545978"/>
                    <a:pt x="2860919" y="2547260"/>
                    <a:pt x="2867330" y="2553671"/>
                  </a:cubicBezTo>
                  <a:cubicBezTo>
                    <a:pt x="2892973" y="2578032"/>
                    <a:pt x="2925027" y="2592136"/>
                    <a:pt x="2954516" y="2611368"/>
                  </a:cubicBezTo>
                  <a:cubicBezTo>
                    <a:pt x="2977595" y="2625472"/>
                    <a:pt x="2995545" y="2645987"/>
                    <a:pt x="3021188" y="2654961"/>
                  </a:cubicBezTo>
                  <a:cubicBezTo>
                    <a:pt x="3031446" y="2672911"/>
                    <a:pt x="3049396" y="2681887"/>
                    <a:pt x="3068628" y="2689579"/>
                  </a:cubicBezTo>
                  <a:cubicBezTo>
                    <a:pt x="3073757" y="2690862"/>
                    <a:pt x="3080167" y="2697273"/>
                    <a:pt x="3082732" y="2702401"/>
                  </a:cubicBezTo>
                  <a:cubicBezTo>
                    <a:pt x="3089143" y="2719069"/>
                    <a:pt x="3109657" y="2719069"/>
                    <a:pt x="3119914" y="2730608"/>
                  </a:cubicBezTo>
                  <a:cubicBezTo>
                    <a:pt x="3134018" y="2724198"/>
                    <a:pt x="3141711" y="2737019"/>
                    <a:pt x="3151968" y="2744712"/>
                  </a:cubicBezTo>
                  <a:cubicBezTo>
                    <a:pt x="3168636" y="2756252"/>
                    <a:pt x="3180175" y="2775484"/>
                    <a:pt x="3201972" y="2779330"/>
                  </a:cubicBezTo>
                  <a:cubicBezTo>
                    <a:pt x="3223769" y="2807538"/>
                    <a:pt x="3259669" y="2817795"/>
                    <a:pt x="3286594" y="2838310"/>
                  </a:cubicBezTo>
                  <a:cubicBezTo>
                    <a:pt x="3313520" y="2858824"/>
                    <a:pt x="3337881" y="2881903"/>
                    <a:pt x="3366088" y="2899853"/>
                  </a:cubicBezTo>
                  <a:cubicBezTo>
                    <a:pt x="3367370" y="2901135"/>
                    <a:pt x="3369935" y="2902418"/>
                    <a:pt x="3369935" y="2902418"/>
                  </a:cubicBezTo>
                  <a:cubicBezTo>
                    <a:pt x="3368652" y="2931907"/>
                    <a:pt x="3416092" y="2935753"/>
                    <a:pt x="3419938" y="2963961"/>
                  </a:cubicBezTo>
                  <a:cubicBezTo>
                    <a:pt x="3436606" y="2963961"/>
                    <a:pt x="3445582" y="2978064"/>
                    <a:pt x="3458403" y="2984475"/>
                  </a:cubicBezTo>
                  <a:cubicBezTo>
                    <a:pt x="3471225" y="2990886"/>
                    <a:pt x="3477635" y="2997296"/>
                    <a:pt x="3477635" y="3010118"/>
                  </a:cubicBezTo>
                  <a:cubicBezTo>
                    <a:pt x="3477635" y="3013964"/>
                    <a:pt x="3487893" y="3020375"/>
                    <a:pt x="3493021" y="3025504"/>
                  </a:cubicBezTo>
                  <a:cubicBezTo>
                    <a:pt x="3496868" y="3031915"/>
                    <a:pt x="3500714" y="3039607"/>
                    <a:pt x="3504561" y="3046018"/>
                  </a:cubicBezTo>
                  <a:cubicBezTo>
                    <a:pt x="3512254" y="3043455"/>
                    <a:pt x="3509689" y="3038326"/>
                    <a:pt x="3504561" y="3033197"/>
                  </a:cubicBezTo>
                  <a:cubicBezTo>
                    <a:pt x="3500714" y="3030633"/>
                    <a:pt x="3496868" y="3026786"/>
                    <a:pt x="3493021" y="3024222"/>
                  </a:cubicBezTo>
                  <a:cubicBezTo>
                    <a:pt x="3514818" y="3025504"/>
                    <a:pt x="3528922" y="3043455"/>
                    <a:pt x="3548154" y="3049865"/>
                  </a:cubicBezTo>
                  <a:cubicBezTo>
                    <a:pt x="3546872" y="3057558"/>
                    <a:pt x="3545589" y="3063969"/>
                    <a:pt x="3544308" y="3072944"/>
                  </a:cubicBezTo>
                  <a:cubicBezTo>
                    <a:pt x="3555847" y="3072944"/>
                    <a:pt x="3567386" y="3071661"/>
                    <a:pt x="3581490" y="3071661"/>
                  </a:cubicBezTo>
                  <a:cubicBezTo>
                    <a:pt x="3584054" y="3081919"/>
                    <a:pt x="3585336" y="3090894"/>
                    <a:pt x="3587901" y="3099869"/>
                  </a:cubicBezTo>
                  <a:cubicBezTo>
                    <a:pt x="3591747" y="3098587"/>
                    <a:pt x="3596876" y="3097304"/>
                    <a:pt x="3602005" y="3096023"/>
                  </a:cubicBezTo>
                  <a:cubicBezTo>
                    <a:pt x="3619955" y="3102433"/>
                    <a:pt x="3613544" y="3113973"/>
                    <a:pt x="3616108" y="3124230"/>
                  </a:cubicBezTo>
                  <a:cubicBezTo>
                    <a:pt x="3634058" y="3128076"/>
                    <a:pt x="3634058" y="3128076"/>
                    <a:pt x="3682780" y="3166541"/>
                  </a:cubicBezTo>
                  <a:cubicBezTo>
                    <a:pt x="3685345" y="3174234"/>
                    <a:pt x="3684062" y="3181927"/>
                    <a:pt x="3689191" y="3187055"/>
                  </a:cubicBezTo>
                  <a:lnTo>
                    <a:pt x="3703315" y="3212044"/>
                  </a:lnTo>
                  <a:lnTo>
                    <a:pt x="3696243" y="3203724"/>
                  </a:lnTo>
                  <a:cubicBezTo>
                    <a:pt x="3691756" y="3200198"/>
                    <a:pt x="3685986" y="3197954"/>
                    <a:pt x="3677652" y="3198595"/>
                  </a:cubicBezTo>
                  <a:lnTo>
                    <a:pt x="3680096" y="3224255"/>
                  </a:lnTo>
                  <a:lnTo>
                    <a:pt x="3665952" y="3226162"/>
                  </a:lnTo>
                  <a:cubicBezTo>
                    <a:pt x="3660984" y="3224880"/>
                    <a:pt x="3655855" y="3222315"/>
                    <a:pt x="3650726" y="3220392"/>
                  </a:cubicBezTo>
                  <a:cubicBezTo>
                    <a:pt x="3654573" y="3217827"/>
                    <a:pt x="3657137" y="3216545"/>
                    <a:pt x="3660983" y="3213981"/>
                  </a:cubicBezTo>
                  <a:cubicBezTo>
                    <a:pt x="3659702" y="3212698"/>
                    <a:pt x="3658419" y="3211416"/>
                    <a:pt x="3655855" y="3210135"/>
                  </a:cubicBezTo>
                  <a:cubicBezTo>
                    <a:pt x="3654573" y="3213981"/>
                    <a:pt x="3653291" y="3216545"/>
                    <a:pt x="3650726" y="3220392"/>
                  </a:cubicBezTo>
                  <a:cubicBezTo>
                    <a:pt x="3650726" y="3225520"/>
                    <a:pt x="3649444" y="3230649"/>
                    <a:pt x="3649444" y="3237060"/>
                  </a:cubicBezTo>
                  <a:cubicBezTo>
                    <a:pt x="3631494" y="3225520"/>
                    <a:pt x="3614826" y="3216545"/>
                    <a:pt x="3599440" y="3205006"/>
                  </a:cubicBezTo>
                  <a:cubicBezTo>
                    <a:pt x="3591747" y="3199877"/>
                    <a:pt x="3586619" y="3190902"/>
                    <a:pt x="3594312" y="3183209"/>
                  </a:cubicBezTo>
                  <a:cubicBezTo>
                    <a:pt x="3603286" y="3175516"/>
                    <a:pt x="3600722" y="3167823"/>
                    <a:pt x="3591747" y="3158848"/>
                  </a:cubicBezTo>
                  <a:lnTo>
                    <a:pt x="3591859" y="3158681"/>
                  </a:lnTo>
                  <a:lnTo>
                    <a:pt x="3593029" y="3158848"/>
                  </a:lnTo>
                  <a:lnTo>
                    <a:pt x="3592360" y="3157929"/>
                  </a:lnTo>
                  <a:lnTo>
                    <a:pt x="3597196" y="3150675"/>
                  </a:lnTo>
                  <a:cubicBezTo>
                    <a:pt x="3596876" y="3147309"/>
                    <a:pt x="3594953" y="3143463"/>
                    <a:pt x="3593029" y="3139616"/>
                  </a:cubicBezTo>
                  <a:cubicBezTo>
                    <a:pt x="3587260" y="3142180"/>
                    <a:pt x="3585016" y="3145065"/>
                    <a:pt x="3585337" y="3148270"/>
                  </a:cubicBezTo>
                  <a:lnTo>
                    <a:pt x="3592360" y="3157929"/>
                  </a:lnTo>
                  <a:lnTo>
                    <a:pt x="3591859" y="3158681"/>
                  </a:lnTo>
                  <a:lnTo>
                    <a:pt x="3569710" y="3155523"/>
                  </a:lnTo>
                  <a:cubicBezTo>
                    <a:pt x="3551920" y="3152518"/>
                    <a:pt x="3547833" y="3149874"/>
                    <a:pt x="3531486" y="3142180"/>
                  </a:cubicBezTo>
                  <a:cubicBezTo>
                    <a:pt x="3508407" y="3131923"/>
                    <a:pt x="3491739" y="3121666"/>
                    <a:pt x="3476353" y="3102433"/>
                  </a:cubicBezTo>
                  <a:cubicBezTo>
                    <a:pt x="3463532" y="3087047"/>
                    <a:pt x="3443017" y="3076790"/>
                    <a:pt x="3425067" y="3063969"/>
                  </a:cubicBezTo>
                  <a:cubicBezTo>
                    <a:pt x="3425067" y="3058840"/>
                    <a:pt x="3426349" y="3052429"/>
                    <a:pt x="3426349" y="3043455"/>
                  </a:cubicBezTo>
                  <a:cubicBezTo>
                    <a:pt x="3416092" y="3044736"/>
                    <a:pt x="3405835" y="3046018"/>
                    <a:pt x="3396860" y="3047301"/>
                  </a:cubicBezTo>
                  <a:cubicBezTo>
                    <a:pt x="3387885" y="3037044"/>
                    <a:pt x="3380192" y="3026786"/>
                    <a:pt x="3369935" y="3016529"/>
                  </a:cubicBezTo>
                  <a:cubicBezTo>
                    <a:pt x="3331470" y="2980629"/>
                    <a:pt x="3286594" y="2953704"/>
                    <a:pt x="3246848" y="2920367"/>
                  </a:cubicBezTo>
                  <a:cubicBezTo>
                    <a:pt x="3235308" y="2911392"/>
                    <a:pt x="3222487" y="2904981"/>
                    <a:pt x="3217358" y="2892160"/>
                  </a:cubicBezTo>
                  <a:cubicBezTo>
                    <a:pt x="3189151" y="2892160"/>
                    <a:pt x="3178894" y="2866517"/>
                    <a:pt x="3158379" y="2854978"/>
                  </a:cubicBezTo>
                  <a:cubicBezTo>
                    <a:pt x="3139147" y="2843438"/>
                    <a:pt x="3125043" y="2824206"/>
                    <a:pt x="3101964" y="2819077"/>
                  </a:cubicBezTo>
                  <a:cubicBezTo>
                    <a:pt x="3099400" y="2819077"/>
                    <a:pt x="3095553" y="2815230"/>
                    <a:pt x="3094271" y="2813949"/>
                  </a:cubicBezTo>
                  <a:cubicBezTo>
                    <a:pt x="3085296" y="2799845"/>
                    <a:pt x="3071192" y="2793434"/>
                    <a:pt x="3055807" y="2785741"/>
                  </a:cubicBezTo>
                  <a:cubicBezTo>
                    <a:pt x="3040421" y="2778048"/>
                    <a:pt x="3026317" y="2766509"/>
                    <a:pt x="3028881" y="2748559"/>
                  </a:cubicBezTo>
                  <a:cubicBezTo>
                    <a:pt x="2999392" y="2747276"/>
                    <a:pt x="2975031" y="2729327"/>
                    <a:pt x="2951952" y="2712658"/>
                  </a:cubicBezTo>
                  <a:cubicBezTo>
                    <a:pt x="2935284" y="2701119"/>
                    <a:pt x="2919898" y="2688297"/>
                    <a:pt x="2898101" y="2681887"/>
                  </a:cubicBezTo>
                  <a:cubicBezTo>
                    <a:pt x="2903230" y="2670347"/>
                    <a:pt x="2905794" y="2662654"/>
                    <a:pt x="2909641" y="2654961"/>
                  </a:cubicBezTo>
                  <a:cubicBezTo>
                    <a:pt x="2905794" y="2652397"/>
                    <a:pt x="2903230" y="2649833"/>
                    <a:pt x="2900666" y="2649833"/>
                  </a:cubicBezTo>
                  <a:cubicBezTo>
                    <a:pt x="2889126" y="2651115"/>
                    <a:pt x="2877587" y="2639576"/>
                    <a:pt x="2866047" y="2647268"/>
                  </a:cubicBezTo>
                  <a:cubicBezTo>
                    <a:pt x="2857073" y="2652397"/>
                    <a:pt x="2848097" y="2645987"/>
                    <a:pt x="2841687" y="2634447"/>
                  </a:cubicBezTo>
                  <a:cubicBezTo>
                    <a:pt x="2835276" y="2622907"/>
                    <a:pt x="2816044" y="2637011"/>
                    <a:pt x="2812197" y="2619061"/>
                  </a:cubicBezTo>
                  <a:cubicBezTo>
                    <a:pt x="2801940" y="2615215"/>
                    <a:pt x="2791683" y="2612650"/>
                    <a:pt x="2781426" y="2607522"/>
                  </a:cubicBezTo>
                  <a:cubicBezTo>
                    <a:pt x="2769886" y="2601111"/>
                    <a:pt x="2759629" y="2589571"/>
                    <a:pt x="2749372" y="2587007"/>
                  </a:cubicBezTo>
                  <a:cubicBezTo>
                    <a:pt x="2730139" y="2583161"/>
                    <a:pt x="2725010" y="2569057"/>
                    <a:pt x="2714753" y="2558799"/>
                  </a:cubicBezTo>
                  <a:cubicBezTo>
                    <a:pt x="2696803" y="2565210"/>
                    <a:pt x="2687828" y="2545978"/>
                    <a:pt x="2673724" y="2540850"/>
                  </a:cubicBezTo>
                  <a:cubicBezTo>
                    <a:pt x="2653210" y="2534439"/>
                    <a:pt x="2644235" y="2515207"/>
                    <a:pt x="2623720" y="2507513"/>
                  </a:cubicBezTo>
                  <a:cubicBezTo>
                    <a:pt x="2605770" y="2501102"/>
                    <a:pt x="2585256" y="2490845"/>
                    <a:pt x="2573716" y="2472896"/>
                  </a:cubicBezTo>
                  <a:cubicBezTo>
                    <a:pt x="2555766" y="2469049"/>
                    <a:pt x="2546791" y="2451099"/>
                    <a:pt x="2527559" y="2449816"/>
                  </a:cubicBezTo>
                  <a:cubicBezTo>
                    <a:pt x="2522430" y="2449816"/>
                    <a:pt x="2514737" y="2445970"/>
                    <a:pt x="2510891" y="2442124"/>
                  </a:cubicBezTo>
                  <a:cubicBezTo>
                    <a:pt x="2491659" y="2424174"/>
                    <a:pt x="2468579" y="2415198"/>
                    <a:pt x="2444219" y="2406223"/>
                  </a:cubicBezTo>
                  <a:cubicBezTo>
                    <a:pt x="2444219" y="2398530"/>
                    <a:pt x="2444219" y="2392120"/>
                    <a:pt x="2444219" y="2385709"/>
                  </a:cubicBezTo>
                  <a:cubicBezTo>
                    <a:pt x="2408318" y="2385709"/>
                    <a:pt x="2407036" y="2386991"/>
                    <a:pt x="2376265" y="2365194"/>
                  </a:cubicBezTo>
                  <a:cubicBezTo>
                    <a:pt x="2355750" y="2351091"/>
                    <a:pt x="2331389" y="2342116"/>
                    <a:pt x="2312157" y="2326730"/>
                  </a:cubicBezTo>
                  <a:cubicBezTo>
                    <a:pt x="2305746" y="2321601"/>
                    <a:pt x="2296771" y="2319037"/>
                    <a:pt x="2292925" y="2313908"/>
                  </a:cubicBezTo>
                  <a:cubicBezTo>
                    <a:pt x="2280103" y="2298522"/>
                    <a:pt x="2263435" y="2294676"/>
                    <a:pt x="2246767" y="2293394"/>
                  </a:cubicBezTo>
                  <a:cubicBezTo>
                    <a:pt x="2231381" y="2292111"/>
                    <a:pt x="2219842" y="2289547"/>
                    <a:pt x="2217277" y="2272879"/>
                  </a:cubicBezTo>
                  <a:cubicBezTo>
                    <a:pt x="2217277" y="2271597"/>
                    <a:pt x="2207020" y="2267750"/>
                    <a:pt x="2205738" y="2267750"/>
                  </a:cubicBezTo>
                  <a:cubicBezTo>
                    <a:pt x="2200609" y="2272879"/>
                    <a:pt x="2194198" y="2274161"/>
                    <a:pt x="2186505" y="2269033"/>
                  </a:cubicBezTo>
                  <a:cubicBezTo>
                    <a:pt x="2160862" y="2253647"/>
                    <a:pt x="2135219" y="2239543"/>
                    <a:pt x="2107012" y="2228004"/>
                  </a:cubicBezTo>
                  <a:cubicBezTo>
                    <a:pt x="2095473" y="2222875"/>
                    <a:pt x="2081369" y="2216464"/>
                    <a:pt x="2074958" y="2207489"/>
                  </a:cubicBezTo>
                  <a:cubicBezTo>
                    <a:pt x="2064701" y="2195950"/>
                    <a:pt x="2053161" y="2188257"/>
                    <a:pt x="2040340" y="2185693"/>
                  </a:cubicBezTo>
                  <a:cubicBezTo>
                    <a:pt x="2021108" y="2181846"/>
                    <a:pt x="2019825" y="2169025"/>
                    <a:pt x="2009568" y="2156203"/>
                  </a:cubicBezTo>
                  <a:cubicBezTo>
                    <a:pt x="2003157" y="2158767"/>
                    <a:pt x="1996747" y="2160050"/>
                    <a:pt x="1990336" y="2162614"/>
                  </a:cubicBezTo>
                  <a:cubicBezTo>
                    <a:pt x="1978797" y="2153639"/>
                    <a:pt x="1965975" y="2143382"/>
                    <a:pt x="1951871" y="2135689"/>
                  </a:cubicBezTo>
                  <a:cubicBezTo>
                    <a:pt x="1936485" y="2127996"/>
                    <a:pt x="1924946" y="2111328"/>
                    <a:pt x="1906996" y="2116456"/>
                  </a:cubicBezTo>
                  <a:cubicBezTo>
                    <a:pt x="1889046" y="2104917"/>
                    <a:pt x="1863403" y="2107481"/>
                    <a:pt x="1854427" y="2081838"/>
                  </a:cubicBezTo>
                  <a:cubicBezTo>
                    <a:pt x="1851863" y="2072863"/>
                    <a:pt x="1840324" y="2070299"/>
                    <a:pt x="1830066" y="2070299"/>
                  </a:cubicBezTo>
                  <a:cubicBezTo>
                    <a:pt x="1827502" y="2070299"/>
                    <a:pt x="1822373" y="2065170"/>
                    <a:pt x="1818527" y="2062606"/>
                  </a:cubicBezTo>
                  <a:cubicBezTo>
                    <a:pt x="1821091" y="2061323"/>
                    <a:pt x="1823656" y="2060042"/>
                    <a:pt x="1821091" y="2061323"/>
                  </a:cubicBezTo>
                  <a:cubicBezTo>
                    <a:pt x="1823656" y="2058759"/>
                    <a:pt x="1821091" y="2061323"/>
                    <a:pt x="1818527" y="2062606"/>
                  </a:cubicBezTo>
                  <a:cubicBezTo>
                    <a:pt x="1814680" y="2052349"/>
                    <a:pt x="1810834" y="2042091"/>
                    <a:pt x="1806988" y="2029270"/>
                  </a:cubicBezTo>
                  <a:cubicBezTo>
                    <a:pt x="1794166" y="2034398"/>
                    <a:pt x="1781345" y="2038245"/>
                    <a:pt x="1772370" y="2042091"/>
                  </a:cubicBezTo>
                  <a:cubicBezTo>
                    <a:pt x="1742880" y="2022859"/>
                    <a:pt x="1717237" y="2003626"/>
                    <a:pt x="1690312" y="1986959"/>
                  </a:cubicBezTo>
                  <a:lnTo>
                    <a:pt x="1688577" y="1985676"/>
                  </a:lnTo>
                  <a:lnTo>
                    <a:pt x="1694158" y="1985676"/>
                  </a:lnTo>
                  <a:cubicBezTo>
                    <a:pt x="1694158" y="1983112"/>
                    <a:pt x="1696722" y="1980548"/>
                    <a:pt x="1695440" y="1979266"/>
                  </a:cubicBezTo>
                  <a:cubicBezTo>
                    <a:pt x="1694158" y="1977983"/>
                    <a:pt x="1690312" y="1976702"/>
                    <a:pt x="1687747" y="1976702"/>
                  </a:cubicBezTo>
                  <a:lnTo>
                    <a:pt x="1686667" y="1984264"/>
                  </a:lnTo>
                  <a:lnTo>
                    <a:pt x="1671240" y="1972855"/>
                  </a:lnTo>
                  <a:cubicBezTo>
                    <a:pt x="1665951" y="1967726"/>
                    <a:pt x="1662104" y="1961957"/>
                    <a:pt x="1660822" y="1954905"/>
                  </a:cubicBezTo>
                  <a:cubicBezTo>
                    <a:pt x="1642872" y="1954905"/>
                    <a:pt x="1628768" y="1956187"/>
                    <a:pt x="1618511" y="1938237"/>
                  </a:cubicBezTo>
                  <a:cubicBezTo>
                    <a:pt x="1614665" y="1931826"/>
                    <a:pt x="1604407" y="1925415"/>
                    <a:pt x="1595432" y="1921569"/>
                  </a:cubicBezTo>
                  <a:cubicBezTo>
                    <a:pt x="1585175" y="1916440"/>
                    <a:pt x="1574918" y="1915158"/>
                    <a:pt x="1563378" y="1911312"/>
                  </a:cubicBezTo>
                  <a:cubicBezTo>
                    <a:pt x="1549275" y="1906183"/>
                    <a:pt x="1539017" y="1899772"/>
                    <a:pt x="1531324" y="1885668"/>
                  </a:cubicBezTo>
                  <a:cubicBezTo>
                    <a:pt x="1523632" y="1874129"/>
                    <a:pt x="1512092" y="1862589"/>
                    <a:pt x="1500553" y="1852332"/>
                  </a:cubicBezTo>
                  <a:cubicBezTo>
                    <a:pt x="1495424" y="1847204"/>
                    <a:pt x="1487731" y="1843357"/>
                    <a:pt x="1480038" y="1839511"/>
                  </a:cubicBezTo>
                  <a:cubicBezTo>
                    <a:pt x="1474910" y="1836946"/>
                    <a:pt x="1464652" y="1835664"/>
                    <a:pt x="1463370" y="1831818"/>
                  </a:cubicBezTo>
                  <a:cubicBezTo>
                    <a:pt x="1453113" y="1808739"/>
                    <a:pt x="1427470" y="1801046"/>
                    <a:pt x="1408238" y="1786942"/>
                  </a:cubicBezTo>
                  <a:cubicBezTo>
                    <a:pt x="1404391" y="1784378"/>
                    <a:pt x="1399262" y="1781814"/>
                    <a:pt x="1396698" y="1777968"/>
                  </a:cubicBezTo>
                  <a:cubicBezTo>
                    <a:pt x="1368491" y="1733092"/>
                    <a:pt x="1309512" y="1711295"/>
                    <a:pt x="1282586" y="1663855"/>
                  </a:cubicBezTo>
                  <a:cubicBezTo>
                    <a:pt x="1283868" y="1661291"/>
                    <a:pt x="1285151" y="1657445"/>
                    <a:pt x="1287715" y="1653598"/>
                  </a:cubicBezTo>
                  <a:cubicBezTo>
                    <a:pt x="1271047" y="1647188"/>
                    <a:pt x="1251815" y="1642059"/>
                    <a:pt x="1265918" y="1621544"/>
                  </a:cubicBezTo>
                  <a:cubicBezTo>
                    <a:pt x="1249250" y="1617698"/>
                    <a:pt x="1235147" y="1617698"/>
                    <a:pt x="1228736" y="1601030"/>
                  </a:cubicBezTo>
                  <a:cubicBezTo>
                    <a:pt x="1224889" y="1590773"/>
                    <a:pt x="1217196" y="1579234"/>
                    <a:pt x="1206939" y="1572823"/>
                  </a:cubicBezTo>
                  <a:cubicBezTo>
                    <a:pt x="1194118" y="1563847"/>
                    <a:pt x="1190271" y="1551026"/>
                    <a:pt x="1180014" y="1543333"/>
                  </a:cubicBezTo>
                  <a:cubicBezTo>
                    <a:pt x="1167193" y="1533076"/>
                    <a:pt x="1164628" y="1525383"/>
                    <a:pt x="1164628" y="1513844"/>
                  </a:cubicBezTo>
                  <a:cubicBezTo>
                    <a:pt x="1164628" y="1512561"/>
                    <a:pt x="1159500" y="1509997"/>
                    <a:pt x="1156935" y="1508715"/>
                  </a:cubicBezTo>
                  <a:cubicBezTo>
                    <a:pt x="1144114" y="1501022"/>
                    <a:pt x="1154371" y="1494611"/>
                    <a:pt x="1155653" y="1488200"/>
                  </a:cubicBezTo>
                  <a:cubicBezTo>
                    <a:pt x="1137703" y="1476661"/>
                    <a:pt x="1114624" y="1470250"/>
                    <a:pt x="1124881" y="1447171"/>
                  </a:cubicBezTo>
                  <a:cubicBezTo>
                    <a:pt x="1115906" y="1445889"/>
                    <a:pt x="1109496" y="1444607"/>
                    <a:pt x="1104367" y="1443325"/>
                  </a:cubicBezTo>
                  <a:cubicBezTo>
                    <a:pt x="1103085" y="1442043"/>
                    <a:pt x="1101803" y="1440761"/>
                    <a:pt x="1100521" y="1439478"/>
                  </a:cubicBezTo>
                  <a:cubicBezTo>
                    <a:pt x="1087699" y="1427939"/>
                    <a:pt x="1104367" y="1417682"/>
                    <a:pt x="1095392" y="1404860"/>
                  </a:cubicBezTo>
                  <a:cubicBezTo>
                    <a:pt x="1087699" y="1394603"/>
                    <a:pt x="1074877" y="1394603"/>
                    <a:pt x="1067184" y="1381781"/>
                  </a:cubicBezTo>
                  <a:cubicBezTo>
                    <a:pt x="1060774" y="1370242"/>
                    <a:pt x="1045388" y="1361267"/>
                    <a:pt x="1040259" y="1347163"/>
                  </a:cubicBezTo>
                  <a:cubicBezTo>
                    <a:pt x="1037695" y="1339470"/>
                    <a:pt x="1026155" y="1331777"/>
                    <a:pt x="1015898" y="1322803"/>
                  </a:cubicBezTo>
                  <a:cubicBezTo>
                    <a:pt x="1018462" y="1318956"/>
                    <a:pt x="1022309" y="1315110"/>
                    <a:pt x="1026155" y="1309981"/>
                  </a:cubicBezTo>
                  <a:cubicBezTo>
                    <a:pt x="1022309" y="1292031"/>
                    <a:pt x="1009487" y="1292031"/>
                    <a:pt x="995384" y="1292031"/>
                  </a:cubicBezTo>
                  <a:cubicBezTo>
                    <a:pt x="985127" y="1279209"/>
                    <a:pt x="976151" y="1267670"/>
                    <a:pt x="965894" y="1253566"/>
                  </a:cubicBezTo>
                  <a:cubicBezTo>
                    <a:pt x="971023" y="1243309"/>
                    <a:pt x="976151" y="1233052"/>
                    <a:pt x="983844" y="1216383"/>
                  </a:cubicBezTo>
                  <a:cubicBezTo>
                    <a:pt x="967176" y="1220230"/>
                    <a:pt x="958201" y="1224076"/>
                    <a:pt x="949226" y="1225359"/>
                  </a:cubicBezTo>
                  <a:cubicBezTo>
                    <a:pt x="940251" y="1226641"/>
                    <a:pt x="928712" y="1220230"/>
                    <a:pt x="928712" y="1211255"/>
                  </a:cubicBezTo>
                  <a:cubicBezTo>
                    <a:pt x="927430" y="1185612"/>
                    <a:pt x="905633" y="1165097"/>
                    <a:pt x="897940" y="1142019"/>
                  </a:cubicBezTo>
                  <a:cubicBezTo>
                    <a:pt x="897940" y="1140736"/>
                    <a:pt x="888965" y="1139454"/>
                    <a:pt x="881272" y="1138172"/>
                  </a:cubicBezTo>
                  <a:cubicBezTo>
                    <a:pt x="883836" y="1133043"/>
                    <a:pt x="886400" y="1130479"/>
                    <a:pt x="888965" y="1126633"/>
                  </a:cubicBezTo>
                  <a:cubicBezTo>
                    <a:pt x="887683" y="1125350"/>
                    <a:pt x="887683" y="1122786"/>
                    <a:pt x="886400" y="1121504"/>
                  </a:cubicBezTo>
                  <a:cubicBezTo>
                    <a:pt x="879990" y="1117658"/>
                    <a:pt x="869733" y="1115093"/>
                    <a:pt x="865886" y="1109965"/>
                  </a:cubicBezTo>
                  <a:cubicBezTo>
                    <a:pt x="840243" y="1075346"/>
                    <a:pt x="804343" y="1045857"/>
                    <a:pt x="794085" y="1004828"/>
                  </a:cubicBezTo>
                  <a:cubicBezTo>
                    <a:pt x="792803" y="1000982"/>
                    <a:pt x="788957" y="995853"/>
                    <a:pt x="785110" y="994571"/>
                  </a:cubicBezTo>
                  <a:cubicBezTo>
                    <a:pt x="759467" y="983031"/>
                    <a:pt x="754339" y="959952"/>
                    <a:pt x="746646" y="940720"/>
                  </a:cubicBezTo>
                  <a:cubicBezTo>
                    <a:pt x="742799" y="931745"/>
                    <a:pt x="727413" y="929181"/>
                    <a:pt x="731260" y="918924"/>
                  </a:cubicBezTo>
                  <a:cubicBezTo>
                    <a:pt x="712028" y="917642"/>
                    <a:pt x="705617" y="903538"/>
                    <a:pt x="696642" y="890716"/>
                  </a:cubicBezTo>
                  <a:cubicBezTo>
                    <a:pt x="673563" y="884305"/>
                    <a:pt x="682538" y="871484"/>
                    <a:pt x="682538" y="857380"/>
                  </a:cubicBezTo>
                  <a:cubicBezTo>
                    <a:pt x="668434" y="849687"/>
                    <a:pt x="653048" y="843276"/>
                    <a:pt x="642791" y="829173"/>
                  </a:cubicBezTo>
                  <a:cubicBezTo>
                    <a:pt x="632534" y="815069"/>
                    <a:pt x="622277" y="800965"/>
                    <a:pt x="629970" y="788144"/>
                  </a:cubicBezTo>
                  <a:cubicBezTo>
                    <a:pt x="615866" y="776604"/>
                    <a:pt x="592787" y="775322"/>
                    <a:pt x="592787" y="754808"/>
                  </a:cubicBezTo>
                  <a:cubicBezTo>
                    <a:pt x="573555" y="744551"/>
                    <a:pt x="579966" y="731729"/>
                    <a:pt x="581248" y="717625"/>
                  </a:cubicBezTo>
                  <a:cubicBezTo>
                    <a:pt x="574837" y="717625"/>
                    <a:pt x="568426" y="716343"/>
                    <a:pt x="563298" y="716343"/>
                  </a:cubicBezTo>
                  <a:cubicBezTo>
                    <a:pt x="555605" y="707368"/>
                    <a:pt x="568426" y="706086"/>
                    <a:pt x="568426" y="699675"/>
                  </a:cubicBezTo>
                  <a:cubicBezTo>
                    <a:pt x="565862" y="698393"/>
                    <a:pt x="563298" y="695828"/>
                    <a:pt x="562015" y="695828"/>
                  </a:cubicBezTo>
                  <a:cubicBezTo>
                    <a:pt x="555605" y="695828"/>
                    <a:pt x="550476" y="695828"/>
                    <a:pt x="546629" y="689418"/>
                  </a:cubicBezTo>
                  <a:cubicBezTo>
                    <a:pt x="523551" y="657364"/>
                    <a:pt x="500472" y="625310"/>
                    <a:pt x="476111" y="593256"/>
                  </a:cubicBezTo>
                  <a:cubicBezTo>
                    <a:pt x="474829" y="591974"/>
                    <a:pt x="474829" y="590692"/>
                    <a:pt x="473547" y="589410"/>
                  </a:cubicBezTo>
                  <a:cubicBezTo>
                    <a:pt x="429953" y="559920"/>
                    <a:pt x="409439" y="517609"/>
                    <a:pt x="383796" y="477862"/>
                  </a:cubicBezTo>
                  <a:cubicBezTo>
                    <a:pt x="364564" y="447091"/>
                    <a:pt x="336356" y="422730"/>
                    <a:pt x="313277" y="394522"/>
                  </a:cubicBezTo>
                  <a:cubicBezTo>
                    <a:pt x="306867" y="386829"/>
                    <a:pt x="296609" y="381701"/>
                    <a:pt x="294045" y="374008"/>
                  </a:cubicBezTo>
                  <a:cubicBezTo>
                    <a:pt x="282506" y="343236"/>
                    <a:pt x="253016" y="325286"/>
                    <a:pt x="231219" y="302207"/>
                  </a:cubicBezTo>
                  <a:cubicBezTo>
                    <a:pt x="223526" y="293232"/>
                    <a:pt x="214551" y="284257"/>
                    <a:pt x="208141" y="275282"/>
                  </a:cubicBezTo>
                  <a:cubicBezTo>
                    <a:pt x="203012" y="268871"/>
                    <a:pt x="204294" y="267589"/>
                    <a:pt x="195319" y="270153"/>
                  </a:cubicBezTo>
                  <a:cubicBezTo>
                    <a:pt x="185062" y="267589"/>
                    <a:pt x="186344" y="259896"/>
                    <a:pt x="182498" y="253485"/>
                  </a:cubicBezTo>
                  <a:cubicBezTo>
                    <a:pt x="177369" y="245792"/>
                    <a:pt x="169676" y="239382"/>
                    <a:pt x="164547" y="232971"/>
                  </a:cubicBezTo>
                  <a:cubicBezTo>
                    <a:pt x="160701" y="227842"/>
                    <a:pt x="158137" y="221431"/>
                    <a:pt x="153008" y="209892"/>
                  </a:cubicBezTo>
                  <a:cubicBezTo>
                    <a:pt x="145315" y="206046"/>
                    <a:pt x="131211" y="200917"/>
                    <a:pt x="119672" y="191942"/>
                  </a:cubicBezTo>
                  <a:cubicBezTo>
                    <a:pt x="108133" y="184249"/>
                    <a:pt x="99158" y="172709"/>
                    <a:pt x="88900" y="163734"/>
                  </a:cubicBezTo>
                  <a:cubicBezTo>
                    <a:pt x="82489" y="157323"/>
                    <a:pt x="78643" y="149631"/>
                    <a:pt x="67104" y="147066"/>
                  </a:cubicBezTo>
                  <a:cubicBezTo>
                    <a:pt x="59411" y="144502"/>
                    <a:pt x="51718" y="136809"/>
                    <a:pt x="45307" y="130399"/>
                  </a:cubicBezTo>
                  <a:lnTo>
                    <a:pt x="0" y="90240"/>
                  </a:lnTo>
                  <a:lnTo>
                    <a:pt x="0" y="59324"/>
                  </a:lnTo>
                  <a:lnTo>
                    <a:pt x="5560" y="59880"/>
                  </a:lnTo>
                  <a:cubicBezTo>
                    <a:pt x="6842" y="57316"/>
                    <a:pt x="8124" y="56033"/>
                    <a:pt x="9407" y="53469"/>
                  </a:cubicBezTo>
                  <a:cubicBezTo>
                    <a:pt x="6842" y="52187"/>
                    <a:pt x="4278" y="49623"/>
                    <a:pt x="1714" y="49623"/>
                  </a:cubicBezTo>
                  <a:lnTo>
                    <a:pt x="0" y="50004"/>
                  </a:lnTo>
                  <a:close/>
                </a:path>
              </a:pathLst>
            </a:custGeom>
            <a:solidFill>
              <a:srgbClr val="EEDDB5"/>
            </a:solidFill>
            <a:ln w="1282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zh-CN" altLang="en-US" dirty="0">
                <a:latin typeface="汉仪旗黑-50S" panose="00020600040101010101" pitchFamily="18" charset="-122"/>
                <a:ea typeface="汉仪旗黑-50S" panose="00020600040101010101" pitchFamily="18" charset="-122"/>
              </a:endParaRPr>
            </a:p>
          </p:txBody>
        </p:sp>
        <p:sp>
          <p:nvSpPr>
            <p:cNvPr id="453" name="任意多边形: 形状 452"/>
            <p:cNvSpPr/>
            <p:nvPr/>
          </p:nvSpPr>
          <p:spPr>
            <a:xfrm>
              <a:off x="3691755" y="5938922"/>
              <a:ext cx="600593" cy="919078"/>
            </a:xfrm>
            <a:custGeom>
              <a:avLst/>
              <a:gdLst>
                <a:gd name="connsiteX0" fmla="*/ 392339 w 600593"/>
                <a:gd name="connsiteY0" fmla="*/ 547480 h 919078"/>
                <a:gd name="connsiteX1" fmla="*/ 396186 w 600593"/>
                <a:gd name="connsiteY1" fmla="*/ 553890 h 919078"/>
                <a:gd name="connsiteX2" fmla="*/ 400032 w 600593"/>
                <a:gd name="connsiteY2" fmla="*/ 555173 h 919078"/>
                <a:gd name="connsiteX3" fmla="*/ 396186 w 600593"/>
                <a:gd name="connsiteY3" fmla="*/ 547480 h 919078"/>
                <a:gd name="connsiteX4" fmla="*/ 392339 w 600593"/>
                <a:gd name="connsiteY4" fmla="*/ 547480 h 919078"/>
                <a:gd name="connsiteX5" fmla="*/ 392339 w 600593"/>
                <a:gd name="connsiteY5" fmla="*/ 474397 h 919078"/>
                <a:gd name="connsiteX6" fmla="*/ 394904 w 600593"/>
                <a:gd name="connsiteY6" fmla="*/ 480808 h 919078"/>
                <a:gd name="connsiteX7" fmla="*/ 400032 w 600593"/>
                <a:gd name="connsiteY7" fmla="*/ 480808 h 919078"/>
                <a:gd name="connsiteX8" fmla="*/ 400032 w 600593"/>
                <a:gd name="connsiteY8" fmla="*/ 476961 h 919078"/>
                <a:gd name="connsiteX9" fmla="*/ 392339 w 600593"/>
                <a:gd name="connsiteY9" fmla="*/ 474397 h 919078"/>
                <a:gd name="connsiteX10" fmla="*/ 344900 w 600593"/>
                <a:gd name="connsiteY10" fmla="*/ 470550 h 919078"/>
                <a:gd name="connsiteX11" fmla="*/ 346182 w 600593"/>
                <a:gd name="connsiteY11" fmla="*/ 473115 h 919078"/>
                <a:gd name="connsiteX12" fmla="*/ 347464 w 600593"/>
                <a:gd name="connsiteY12" fmla="*/ 471833 h 919078"/>
                <a:gd name="connsiteX13" fmla="*/ 351310 w 600593"/>
                <a:gd name="connsiteY13" fmla="*/ 453882 h 919078"/>
                <a:gd name="connsiteX14" fmla="*/ 353874 w 600593"/>
                <a:gd name="connsiteY14" fmla="*/ 460293 h 919078"/>
                <a:gd name="connsiteX15" fmla="*/ 357721 w 600593"/>
                <a:gd name="connsiteY15" fmla="*/ 460293 h 919078"/>
                <a:gd name="connsiteX16" fmla="*/ 355157 w 600593"/>
                <a:gd name="connsiteY16" fmla="*/ 453882 h 919078"/>
                <a:gd name="connsiteX17" fmla="*/ 351310 w 600593"/>
                <a:gd name="connsiteY17" fmla="*/ 453882 h 919078"/>
                <a:gd name="connsiteX18" fmla="*/ 255149 w 600593"/>
                <a:gd name="connsiteY18" fmla="*/ 317974 h 919078"/>
                <a:gd name="connsiteX19" fmla="*/ 252584 w 600593"/>
                <a:gd name="connsiteY19" fmla="*/ 319256 h 919078"/>
                <a:gd name="connsiteX20" fmla="*/ 253866 w 600593"/>
                <a:gd name="connsiteY20" fmla="*/ 321821 h 919078"/>
                <a:gd name="connsiteX21" fmla="*/ 256431 w 600593"/>
                <a:gd name="connsiteY21" fmla="*/ 320539 h 919078"/>
                <a:gd name="connsiteX22" fmla="*/ 255149 w 600593"/>
                <a:gd name="connsiteY22" fmla="*/ 317974 h 919078"/>
                <a:gd name="connsiteX23" fmla="*/ 303870 w 600593"/>
                <a:gd name="connsiteY23" fmla="*/ 316692 h 919078"/>
                <a:gd name="connsiteX24" fmla="*/ 305153 w 600593"/>
                <a:gd name="connsiteY24" fmla="*/ 319256 h 919078"/>
                <a:gd name="connsiteX25" fmla="*/ 307717 w 600593"/>
                <a:gd name="connsiteY25" fmla="*/ 316692 h 919078"/>
                <a:gd name="connsiteX26" fmla="*/ 248738 w 600593"/>
                <a:gd name="connsiteY26" fmla="*/ 296177 h 919078"/>
                <a:gd name="connsiteX27" fmla="*/ 246173 w 600593"/>
                <a:gd name="connsiteY27" fmla="*/ 302588 h 919078"/>
                <a:gd name="connsiteX28" fmla="*/ 251302 w 600593"/>
                <a:gd name="connsiteY28" fmla="*/ 303870 h 919078"/>
                <a:gd name="connsiteX29" fmla="*/ 252584 w 600593"/>
                <a:gd name="connsiteY29" fmla="*/ 297459 h 919078"/>
                <a:gd name="connsiteX30" fmla="*/ 248738 w 600593"/>
                <a:gd name="connsiteY30" fmla="*/ 296177 h 919078"/>
                <a:gd name="connsiteX31" fmla="*/ 156423 w 600593"/>
                <a:gd name="connsiteY31" fmla="*/ 188476 h 919078"/>
                <a:gd name="connsiteX32" fmla="*/ 153859 w 600593"/>
                <a:gd name="connsiteY32" fmla="*/ 193605 h 919078"/>
                <a:gd name="connsiteX33" fmla="*/ 157705 w 600593"/>
                <a:gd name="connsiteY33" fmla="*/ 193605 h 919078"/>
                <a:gd name="connsiteX34" fmla="*/ 160269 w 600593"/>
                <a:gd name="connsiteY34" fmla="*/ 188476 h 919078"/>
                <a:gd name="connsiteX35" fmla="*/ 156423 w 600593"/>
                <a:gd name="connsiteY35" fmla="*/ 188476 h 919078"/>
                <a:gd name="connsiteX36" fmla="*/ 97443 w 600593"/>
                <a:gd name="connsiteY36" fmla="*/ 74365 h 919078"/>
                <a:gd name="connsiteX37" fmla="*/ 88469 w 600593"/>
                <a:gd name="connsiteY37" fmla="*/ 80776 h 919078"/>
                <a:gd name="connsiteX38" fmla="*/ 88469 w 600593"/>
                <a:gd name="connsiteY38" fmla="*/ 87186 h 919078"/>
                <a:gd name="connsiteX39" fmla="*/ 96162 w 600593"/>
                <a:gd name="connsiteY39" fmla="*/ 87186 h 919078"/>
                <a:gd name="connsiteX40" fmla="*/ 102572 w 600593"/>
                <a:gd name="connsiteY40" fmla="*/ 78211 h 919078"/>
                <a:gd name="connsiteX41" fmla="*/ 97443 w 600593"/>
                <a:gd name="connsiteY41" fmla="*/ 74365 h 919078"/>
                <a:gd name="connsiteX42" fmla="*/ 44875 w 600593"/>
                <a:gd name="connsiteY42" fmla="*/ 0 h 919078"/>
                <a:gd name="connsiteX43" fmla="*/ 55133 w 600593"/>
                <a:gd name="connsiteY43" fmla="*/ 23079 h 919078"/>
                <a:gd name="connsiteX44" fmla="*/ 84622 w 600593"/>
                <a:gd name="connsiteY44" fmla="*/ 33336 h 919078"/>
                <a:gd name="connsiteX45" fmla="*/ 102572 w 600593"/>
                <a:gd name="connsiteY45" fmla="*/ 50004 h 919078"/>
                <a:gd name="connsiteX46" fmla="*/ 121805 w 600593"/>
                <a:gd name="connsiteY46" fmla="*/ 69236 h 919078"/>
                <a:gd name="connsiteX47" fmla="*/ 156423 w 600593"/>
                <a:gd name="connsiteY47" fmla="*/ 106419 h 919078"/>
                <a:gd name="connsiteX48" fmla="*/ 164116 w 600593"/>
                <a:gd name="connsiteY48" fmla="*/ 116676 h 919078"/>
                <a:gd name="connsiteX49" fmla="*/ 196170 w 600593"/>
                <a:gd name="connsiteY49" fmla="*/ 156422 h 919078"/>
                <a:gd name="connsiteX50" fmla="*/ 229506 w 600593"/>
                <a:gd name="connsiteY50" fmla="*/ 183348 h 919078"/>
                <a:gd name="connsiteX51" fmla="*/ 252584 w 600593"/>
                <a:gd name="connsiteY51" fmla="*/ 223094 h 919078"/>
                <a:gd name="connsiteX52" fmla="*/ 293613 w 600593"/>
                <a:gd name="connsiteY52" fmla="*/ 256431 h 919078"/>
                <a:gd name="connsiteX53" fmla="*/ 288485 w 600593"/>
                <a:gd name="connsiteY53" fmla="*/ 274381 h 919078"/>
                <a:gd name="connsiteX54" fmla="*/ 342335 w 600593"/>
                <a:gd name="connsiteY54" fmla="*/ 351310 h 919078"/>
                <a:gd name="connsiteX55" fmla="*/ 359003 w 600593"/>
                <a:gd name="connsiteY55" fmla="*/ 374389 h 919078"/>
                <a:gd name="connsiteX56" fmla="*/ 346182 w 600593"/>
                <a:gd name="connsiteY56" fmla="*/ 391057 h 919078"/>
                <a:gd name="connsiteX57" fmla="*/ 383364 w 600593"/>
                <a:gd name="connsiteY57" fmla="*/ 417982 h 919078"/>
                <a:gd name="connsiteX58" fmla="*/ 429522 w 600593"/>
                <a:gd name="connsiteY58" fmla="*/ 503887 h 919078"/>
                <a:gd name="connsiteX59" fmla="*/ 444907 w 600593"/>
                <a:gd name="connsiteY59" fmla="*/ 539787 h 919078"/>
                <a:gd name="connsiteX60" fmla="*/ 457729 w 600593"/>
                <a:gd name="connsiteY60" fmla="*/ 562866 h 919078"/>
                <a:gd name="connsiteX61" fmla="*/ 462858 w 600593"/>
                <a:gd name="connsiteY61" fmla="*/ 601330 h 919078"/>
                <a:gd name="connsiteX62" fmla="*/ 483372 w 600593"/>
                <a:gd name="connsiteY62" fmla="*/ 612870 h 919078"/>
                <a:gd name="connsiteX63" fmla="*/ 476961 w 600593"/>
                <a:gd name="connsiteY63" fmla="*/ 626973 h 919078"/>
                <a:gd name="connsiteX64" fmla="*/ 476961 w 600593"/>
                <a:gd name="connsiteY64" fmla="*/ 628256 h 919078"/>
                <a:gd name="connsiteX65" fmla="*/ 493630 w 600593"/>
                <a:gd name="connsiteY65" fmla="*/ 660310 h 919078"/>
                <a:gd name="connsiteX66" fmla="*/ 514144 w 600593"/>
                <a:gd name="connsiteY66" fmla="*/ 673131 h 919078"/>
                <a:gd name="connsiteX67" fmla="*/ 515313 w 600593"/>
                <a:gd name="connsiteY67" fmla="*/ 698850 h 919078"/>
                <a:gd name="connsiteX68" fmla="*/ 512221 w 600593"/>
                <a:gd name="connsiteY68" fmla="*/ 700911 h 919078"/>
                <a:gd name="connsiteX69" fmla="*/ 503406 w 600593"/>
                <a:gd name="connsiteY69" fmla="*/ 699736 h 919078"/>
                <a:gd name="connsiteX70" fmla="*/ 496194 w 600593"/>
                <a:gd name="connsiteY70" fmla="*/ 711596 h 919078"/>
                <a:gd name="connsiteX71" fmla="*/ 512221 w 600593"/>
                <a:gd name="connsiteY71" fmla="*/ 700911 h 919078"/>
                <a:gd name="connsiteX72" fmla="*/ 515426 w 600593"/>
                <a:gd name="connsiteY72" fmla="*/ 701338 h 919078"/>
                <a:gd name="connsiteX73" fmla="*/ 515313 w 600593"/>
                <a:gd name="connsiteY73" fmla="*/ 698850 h 919078"/>
                <a:gd name="connsiteX74" fmla="*/ 515426 w 600593"/>
                <a:gd name="connsiteY74" fmla="*/ 698774 h 919078"/>
                <a:gd name="connsiteX75" fmla="*/ 541069 w 600593"/>
                <a:gd name="connsiteY75" fmla="*/ 743650 h 919078"/>
                <a:gd name="connsiteX76" fmla="*/ 565430 w 600593"/>
                <a:gd name="connsiteY76" fmla="*/ 805193 h 919078"/>
                <a:gd name="connsiteX77" fmla="*/ 579312 w 600593"/>
                <a:gd name="connsiteY77" fmla="*/ 853146 h 919078"/>
                <a:gd name="connsiteX78" fmla="*/ 578900 w 600593"/>
                <a:gd name="connsiteY78" fmla="*/ 854091 h 919078"/>
                <a:gd name="connsiteX79" fmla="*/ 556455 w 600593"/>
                <a:gd name="connsiteY79" fmla="*/ 860326 h 919078"/>
                <a:gd name="connsiteX80" fmla="*/ 574726 w 600593"/>
                <a:gd name="connsiteY80" fmla="*/ 863692 h 919078"/>
                <a:gd name="connsiteX81" fmla="*/ 578900 w 600593"/>
                <a:gd name="connsiteY81" fmla="*/ 854091 h 919078"/>
                <a:gd name="connsiteX82" fmla="*/ 579534 w 600593"/>
                <a:gd name="connsiteY82" fmla="*/ 853915 h 919078"/>
                <a:gd name="connsiteX83" fmla="*/ 579312 w 600593"/>
                <a:gd name="connsiteY83" fmla="*/ 853146 h 919078"/>
                <a:gd name="connsiteX84" fmla="*/ 579534 w 600593"/>
                <a:gd name="connsiteY84" fmla="*/ 852633 h 919078"/>
                <a:gd name="connsiteX85" fmla="*/ 591073 w 600593"/>
                <a:gd name="connsiteY85" fmla="*/ 894944 h 919078"/>
                <a:gd name="connsiteX86" fmla="*/ 600593 w 600593"/>
                <a:gd name="connsiteY86" fmla="*/ 919078 h 919078"/>
                <a:gd name="connsiteX87" fmla="*/ 566160 w 600593"/>
                <a:gd name="connsiteY87" fmla="*/ 919078 h 919078"/>
                <a:gd name="connsiteX88" fmla="*/ 571841 w 600593"/>
                <a:gd name="connsiteY88" fmla="*/ 906483 h 919078"/>
                <a:gd name="connsiteX89" fmla="*/ 544917 w 600593"/>
                <a:gd name="connsiteY89" fmla="*/ 915458 h 919078"/>
                <a:gd name="connsiteX90" fmla="*/ 520555 w 600593"/>
                <a:gd name="connsiteY90" fmla="*/ 884687 h 919078"/>
                <a:gd name="connsiteX91" fmla="*/ 497476 w 600593"/>
                <a:gd name="connsiteY91" fmla="*/ 816732 h 919078"/>
                <a:gd name="connsiteX92" fmla="*/ 465422 w 600593"/>
                <a:gd name="connsiteY92" fmla="*/ 753907 h 919078"/>
                <a:gd name="connsiteX93" fmla="*/ 450036 w 600593"/>
                <a:gd name="connsiteY93" fmla="*/ 721853 h 919078"/>
                <a:gd name="connsiteX94" fmla="*/ 438497 w 600593"/>
                <a:gd name="connsiteY94" fmla="*/ 692364 h 919078"/>
                <a:gd name="connsiteX95" fmla="*/ 430804 w 600593"/>
                <a:gd name="connsiteY95" fmla="*/ 653899 h 919078"/>
                <a:gd name="connsiteX96" fmla="*/ 430917 w 600593"/>
                <a:gd name="connsiteY96" fmla="*/ 653449 h 919078"/>
                <a:gd name="connsiteX97" fmla="*/ 432086 w 600593"/>
                <a:gd name="connsiteY97" fmla="*/ 653899 h 919078"/>
                <a:gd name="connsiteX98" fmla="*/ 431194 w 600593"/>
                <a:gd name="connsiteY98" fmla="*/ 652339 h 919078"/>
                <a:gd name="connsiteX99" fmla="*/ 433368 w 600593"/>
                <a:gd name="connsiteY99" fmla="*/ 643641 h 919078"/>
                <a:gd name="connsiteX100" fmla="*/ 426957 w 600593"/>
                <a:gd name="connsiteY100" fmla="*/ 644924 h 919078"/>
                <a:gd name="connsiteX101" fmla="*/ 431194 w 600593"/>
                <a:gd name="connsiteY101" fmla="*/ 652339 h 919078"/>
                <a:gd name="connsiteX102" fmla="*/ 430917 w 600593"/>
                <a:gd name="connsiteY102" fmla="*/ 653449 h 919078"/>
                <a:gd name="connsiteX103" fmla="*/ 415418 w 600593"/>
                <a:gd name="connsiteY103" fmla="*/ 647488 h 919078"/>
                <a:gd name="connsiteX104" fmla="*/ 397468 w 600593"/>
                <a:gd name="connsiteY104" fmla="*/ 620562 h 919078"/>
                <a:gd name="connsiteX105" fmla="*/ 405161 w 600593"/>
                <a:gd name="connsiteY105" fmla="*/ 612870 h 919078"/>
                <a:gd name="connsiteX106" fmla="*/ 416700 w 600593"/>
                <a:gd name="connsiteY106" fmla="*/ 594919 h 919078"/>
                <a:gd name="connsiteX107" fmla="*/ 393621 w 600593"/>
                <a:gd name="connsiteY107" fmla="*/ 582098 h 919078"/>
                <a:gd name="connsiteX108" fmla="*/ 369260 w 600593"/>
                <a:gd name="connsiteY108" fmla="*/ 555173 h 919078"/>
                <a:gd name="connsiteX109" fmla="*/ 371825 w 600593"/>
                <a:gd name="connsiteY109" fmla="*/ 512862 h 919078"/>
                <a:gd name="connsiteX110" fmla="*/ 351310 w 600593"/>
                <a:gd name="connsiteY110" fmla="*/ 528247 h 919078"/>
                <a:gd name="connsiteX111" fmla="*/ 344900 w 600593"/>
                <a:gd name="connsiteY111" fmla="*/ 519273 h 919078"/>
                <a:gd name="connsiteX112" fmla="*/ 333360 w 600593"/>
                <a:gd name="connsiteY112" fmla="*/ 489783 h 919078"/>
                <a:gd name="connsiteX113" fmla="*/ 316692 w 600593"/>
                <a:gd name="connsiteY113" fmla="*/ 462858 h 919078"/>
                <a:gd name="connsiteX114" fmla="*/ 292331 w 600593"/>
                <a:gd name="connsiteY114" fmla="*/ 425675 h 919078"/>
                <a:gd name="connsiteX115" fmla="*/ 274381 w 600593"/>
                <a:gd name="connsiteY115" fmla="*/ 388493 h 919078"/>
                <a:gd name="connsiteX116" fmla="*/ 251302 w 600593"/>
                <a:gd name="connsiteY116" fmla="*/ 352593 h 919078"/>
                <a:gd name="connsiteX117" fmla="*/ 205145 w 600593"/>
                <a:gd name="connsiteY117" fmla="*/ 289767 h 919078"/>
                <a:gd name="connsiteX118" fmla="*/ 193605 w 600593"/>
                <a:gd name="connsiteY118" fmla="*/ 280791 h 919078"/>
                <a:gd name="connsiteX119" fmla="*/ 184630 w 600593"/>
                <a:gd name="connsiteY119" fmla="*/ 244891 h 919078"/>
                <a:gd name="connsiteX120" fmla="*/ 160269 w 600593"/>
                <a:gd name="connsiteY120" fmla="*/ 217966 h 919078"/>
                <a:gd name="connsiteX121" fmla="*/ 124369 w 600593"/>
                <a:gd name="connsiteY121" fmla="*/ 208991 h 919078"/>
                <a:gd name="connsiteX122" fmla="*/ 144883 w 600593"/>
                <a:gd name="connsiteY122" fmla="*/ 173091 h 919078"/>
                <a:gd name="connsiteX123" fmla="*/ 128215 w 600593"/>
                <a:gd name="connsiteY123" fmla="*/ 169244 h 919078"/>
                <a:gd name="connsiteX124" fmla="*/ 107701 w 600593"/>
                <a:gd name="connsiteY124" fmla="*/ 160269 h 919078"/>
                <a:gd name="connsiteX125" fmla="*/ 96162 w 600593"/>
                <a:gd name="connsiteY125" fmla="*/ 139754 h 919078"/>
                <a:gd name="connsiteX126" fmla="*/ 78211 w 600593"/>
                <a:gd name="connsiteY126" fmla="*/ 108983 h 919078"/>
                <a:gd name="connsiteX127" fmla="*/ 65390 w 600593"/>
                <a:gd name="connsiteY127" fmla="*/ 123087 h 919078"/>
                <a:gd name="connsiteX128" fmla="*/ 59621 w 600593"/>
                <a:gd name="connsiteY128" fmla="*/ 110105 h 919078"/>
                <a:gd name="connsiteX129" fmla="*/ 62342 w 600593"/>
                <a:gd name="connsiteY129" fmla="*/ 105343 h 919078"/>
                <a:gd name="connsiteX130" fmla="*/ 65390 w 600593"/>
                <a:gd name="connsiteY130" fmla="*/ 106419 h 919078"/>
                <a:gd name="connsiteX131" fmla="*/ 67954 w 600593"/>
                <a:gd name="connsiteY131" fmla="*/ 96162 h 919078"/>
                <a:gd name="connsiteX132" fmla="*/ 65390 w 600593"/>
                <a:gd name="connsiteY132" fmla="*/ 100008 h 919078"/>
                <a:gd name="connsiteX133" fmla="*/ 62342 w 600593"/>
                <a:gd name="connsiteY133" fmla="*/ 105343 h 919078"/>
                <a:gd name="connsiteX134" fmla="*/ 43593 w 600593"/>
                <a:gd name="connsiteY134" fmla="*/ 98725 h 919078"/>
                <a:gd name="connsiteX135" fmla="*/ 43593 w 600593"/>
                <a:gd name="connsiteY135" fmla="*/ 74365 h 919078"/>
                <a:gd name="connsiteX136" fmla="*/ 28207 w 600593"/>
                <a:gd name="connsiteY136" fmla="*/ 75647 h 919078"/>
                <a:gd name="connsiteX137" fmla="*/ 24361 w 600593"/>
                <a:gd name="connsiteY137" fmla="*/ 73082 h 919078"/>
                <a:gd name="connsiteX138" fmla="*/ 0 w 600593"/>
                <a:gd name="connsiteY138" fmla="*/ 19232 h 919078"/>
                <a:gd name="connsiteX139" fmla="*/ 39746 w 600593"/>
                <a:gd name="connsiteY139" fmla="*/ 52568 h 919078"/>
                <a:gd name="connsiteX140" fmla="*/ 65390 w 600593"/>
                <a:gd name="connsiteY140" fmla="*/ 61543 h 919078"/>
                <a:gd name="connsiteX141" fmla="*/ 78211 w 600593"/>
                <a:gd name="connsiteY141" fmla="*/ 53850 h 919078"/>
                <a:gd name="connsiteX142" fmla="*/ 50004 w 600593"/>
                <a:gd name="connsiteY142" fmla="*/ 39746 h 919078"/>
                <a:gd name="connsiteX143" fmla="*/ 25643 w 600593"/>
                <a:gd name="connsiteY143" fmla="*/ 15385 h 919078"/>
                <a:gd name="connsiteX144" fmla="*/ 44875 w 600593"/>
                <a:gd name="connsiteY144" fmla="*/ 0 h 919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600593" h="919078">
                  <a:moveTo>
                    <a:pt x="392339" y="547480"/>
                  </a:moveTo>
                  <a:cubicBezTo>
                    <a:pt x="393621" y="550044"/>
                    <a:pt x="393621" y="552608"/>
                    <a:pt x="396186" y="553890"/>
                  </a:cubicBezTo>
                  <a:cubicBezTo>
                    <a:pt x="394904" y="555173"/>
                    <a:pt x="397468" y="555173"/>
                    <a:pt x="400032" y="555173"/>
                  </a:cubicBezTo>
                  <a:cubicBezTo>
                    <a:pt x="398750" y="552608"/>
                    <a:pt x="397468" y="550044"/>
                    <a:pt x="396186" y="547480"/>
                  </a:cubicBezTo>
                  <a:cubicBezTo>
                    <a:pt x="396186" y="547480"/>
                    <a:pt x="393621" y="547480"/>
                    <a:pt x="392339" y="547480"/>
                  </a:cubicBezTo>
                  <a:close/>
                  <a:moveTo>
                    <a:pt x="392339" y="474397"/>
                  </a:moveTo>
                  <a:cubicBezTo>
                    <a:pt x="393621" y="476961"/>
                    <a:pt x="393621" y="479525"/>
                    <a:pt x="394904" y="480808"/>
                  </a:cubicBezTo>
                  <a:cubicBezTo>
                    <a:pt x="396186" y="480808"/>
                    <a:pt x="398750" y="480808"/>
                    <a:pt x="400032" y="480808"/>
                  </a:cubicBezTo>
                  <a:cubicBezTo>
                    <a:pt x="400032" y="479525"/>
                    <a:pt x="401314" y="476961"/>
                    <a:pt x="400032" y="476961"/>
                  </a:cubicBezTo>
                  <a:cubicBezTo>
                    <a:pt x="397468" y="475679"/>
                    <a:pt x="394904" y="474397"/>
                    <a:pt x="392339" y="474397"/>
                  </a:cubicBezTo>
                  <a:close/>
                  <a:moveTo>
                    <a:pt x="344900" y="470550"/>
                  </a:moveTo>
                  <a:lnTo>
                    <a:pt x="346182" y="473115"/>
                  </a:lnTo>
                  <a:lnTo>
                    <a:pt x="347464" y="471833"/>
                  </a:lnTo>
                  <a:close/>
                  <a:moveTo>
                    <a:pt x="351310" y="453882"/>
                  </a:moveTo>
                  <a:cubicBezTo>
                    <a:pt x="352593" y="456447"/>
                    <a:pt x="352593" y="459011"/>
                    <a:pt x="353874" y="460293"/>
                  </a:cubicBezTo>
                  <a:cubicBezTo>
                    <a:pt x="353874" y="460293"/>
                    <a:pt x="356439" y="460293"/>
                    <a:pt x="357721" y="460293"/>
                  </a:cubicBezTo>
                  <a:cubicBezTo>
                    <a:pt x="356439" y="457729"/>
                    <a:pt x="356439" y="456447"/>
                    <a:pt x="355157" y="453882"/>
                  </a:cubicBezTo>
                  <a:cubicBezTo>
                    <a:pt x="355157" y="453882"/>
                    <a:pt x="352593" y="453882"/>
                    <a:pt x="351310" y="453882"/>
                  </a:cubicBezTo>
                  <a:close/>
                  <a:moveTo>
                    <a:pt x="255149" y="317974"/>
                  </a:moveTo>
                  <a:cubicBezTo>
                    <a:pt x="253866" y="317974"/>
                    <a:pt x="252584" y="317974"/>
                    <a:pt x="252584" y="319256"/>
                  </a:cubicBezTo>
                  <a:cubicBezTo>
                    <a:pt x="252584" y="319256"/>
                    <a:pt x="253866" y="320539"/>
                    <a:pt x="253866" y="321821"/>
                  </a:cubicBezTo>
                  <a:cubicBezTo>
                    <a:pt x="255149" y="321821"/>
                    <a:pt x="256431" y="321821"/>
                    <a:pt x="256431" y="320539"/>
                  </a:cubicBezTo>
                  <a:cubicBezTo>
                    <a:pt x="256431" y="320539"/>
                    <a:pt x="255149" y="319256"/>
                    <a:pt x="255149" y="317974"/>
                  </a:cubicBezTo>
                  <a:close/>
                  <a:moveTo>
                    <a:pt x="303870" y="316692"/>
                  </a:moveTo>
                  <a:lnTo>
                    <a:pt x="305153" y="319256"/>
                  </a:lnTo>
                  <a:lnTo>
                    <a:pt x="307717" y="316692"/>
                  </a:lnTo>
                  <a:close/>
                  <a:moveTo>
                    <a:pt x="248738" y="296177"/>
                  </a:moveTo>
                  <a:cubicBezTo>
                    <a:pt x="247456" y="297459"/>
                    <a:pt x="247456" y="300024"/>
                    <a:pt x="246173" y="302588"/>
                  </a:cubicBezTo>
                  <a:cubicBezTo>
                    <a:pt x="248738" y="302588"/>
                    <a:pt x="250020" y="303870"/>
                    <a:pt x="251302" y="303870"/>
                  </a:cubicBezTo>
                  <a:cubicBezTo>
                    <a:pt x="251302" y="301306"/>
                    <a:pt x="252584" y="300024"/>
                    <a:pt x="252584" y="297459"/>
                  </a:cubicBezTo>
                  <a:cubicBezTo>
                    <a:pt x="251302" y="297459"/>
                    <a:pt x="248738" y="296177"/>
                    <a:pt x="248738" y="296177"/>
                  </a:cubicBezTo>
                  <a:close/>
                  <a:moveTo>
                    <a:pt x="156423" y="188476"/>
                  </a:moveTo>
                  <a:cubicBezTo>
                    <a:pt x="155140" y="189759"/>
                    <a:pt x="153859" y="192323"/>
                    <a:pt x="153859" y="193605"/>
                  </a:cubicBezTo>
                  <a:cubicBezTo>
                    <a:pt x="155140" y="193605"/>
                    <a:pt x="157705" y="194887"/>
                    <a:pt x="157705" y="193605"/>
                  </a:cubicBezTo>
                  <a:cubicBezTo>
                    <a:pt x="158987" y="192323"/>
                    <a:pt x="158987" y="191041"/>
                    <a:pt x="160269" y="188476"/>
                  </a:cubicBezTo>
                  <a:cubicBezTo>
                    <a:pt x="158987" y="188476"/>
                    <a:pt x="156423" y="187194"/>
                    <a:pt x="156423" y="188476"/>
                  </a:cubicBezTo>
                  <a:close/>
                  <a:moveTo>
                    <a:pt x="97443" y="74365"/>
                  </a:moveTo>
                  <a:cubicBezTo>
                    <a:pt x="94879" y="76929"/>
                    <a:pt x="91033" y="78211"/>
                    <a:pt x="88469" y="80776"/>
                  </a:cubicBezTo>
                  <a:cubicBezTo>
                    <a:pt x="87186" y="82057"/>
                    <a:pt x="88469" y="84622"/>
                    <a:pt x="88469" y="87186"/>
                  </a:cubicBezTo>
                  <a:cubicBezTo>
                    <a:pt x="91033" y="87186"/>
                    <a:pt x="94879" y="88468"/>
                    <a:pt x="96162" y="87186"/>
                  </a:cubicBezTo>
                  <a:cubicBezTo>
                    <a:pt x="98726" y="84622"/>
                    <a:pt x="100008" y="80776"/>
                    <a:pt x="102572" y="78211"/>
                  </a:cubicBezTo>
                  <a:cubicBezTo>
                    <a:pt x="101290" y="76929"/>
                    <a:pt x="100008" y="75647"/>
                    <a:pt x="97443" y="74365"/>
                  </a:cubicBezTo>
                  <a:close/>
                  <a:moveTo>
                    <a:pt x="44875" y="0"/>
                  </a:moveTo>
                  <a:cubicBezTo>
                    <a:pt x="48722" y="8974"/>
                    <a:pt x="51286" y="15385"/>
                    <a:pt x="55133" y="23079"/>
                  </a:cubicBezTo>
                  <a:cubicBezTo>
                    <a:pt x="65390" y="26925"/>
                    <a:pt x="75647" y="29489"/>
                    <a:pt x="84622" y="33336"/>
                  </a:cubicBezTo>
                  <a:cubicBezTo>
                    <a:pt x="92315" y="37182"/>
                    <a:pt x="105136" y="37182"/>
                    <a:pt x="102572" y="50004"/>
                  </a:cubicBezTo>
                  <a:cubicBezTo>
                    <a:pt x="114112" y="52568"/>
                    <a:pt x="116676" y="61543"/>
                    <a:pt x="121805" y="69236"/>
                  </a:cubicBezTo>
                  <a:cubicBezTo>
                    <a:pt x="130780" y="82057"/>
                    <a:pt x="144883" y="93597"/>
                    <a:pt x="156423" y="106419"/>
                  </a:cubicBezTo>
                  <a:cubicBezTo>
                    <a:pt x="158987" y="110265"/>
                    <a:pt x="165398" y="114111"/>
                    <a:pt x="164116" y="116676"/>
                  </a:cubicBezTo>
                  <a:cubicBezTo>
                    <a:pt x="161551" y="138473"/>
                    <a:pt x="180784" y="146165"/>
                    <a:pt x="196170" y="156422"/>
                  </a:cubicBezTo>
                  <a:cubicBezTo>
                    <a:pt x="207709" y="164116"/>
                    <a:pt x="219248" y="173091"/>
                    <a:pt x="229506" y="183348"/>
                  </a:cubicBezTo>
                  <a:cubicBezTo>
                    <a:pt x="241045" y="194887"/>
                    <a:pt x="230788" y="212837"/>
                    <a:pt x="252584" y="223094"/>
                  </a:cubicBezTo>
                  <a:cubicBezTo>
                    <a:pt x="267970" y="230788"/>
                    <a:pt x="279510" y="244891"/>
                    <a:pt x="293613" y="256431"/>
                  </a:cubicBezTo>
                  <a:cubicBezTo>
                    <a:pt x="292331" y="262842"/>
                    <a:pt x="289767" y="267970"/>
                    <a:pt x="288485" y="274381"/>
                  </a:cubicBezTo>
                  <a:cubicBezTo>
                    <a:pt x="315410" y="296177"/>
                    <a:pt x="341053" y="317974"/>
                    <a:pt x="342335" y="351310"/>
                  </a:cubicBezTo>
                  <a:cubicBezTo>
                    <a:pt x="342335" y="357721"/>
                    <a:pt x="352593" y="365414"/>
                    <a:pt x="359003" y="374389"/>
                  </a:cubicBezTo>
                  <a:cubicBezTo>
                    <a:pt x="355157" y="379518"/>
                    <a:pt x="350028" y="384646"/>
                    <a:pt x="346182" y="391057"/>
                  </a:cubicBezTo>
                  <a:cubicBezTo>
                    <a:pt x="366696" y="389775"/>
                    <a:pt x="371825" y="409007"/>
                    <a:pt x="383364" y="417982"/>
                  </a:cubicBezTo>
                  <a:cubicBezTo>
                    <a:pt x="389775" y="448754"/>
                    <a:pt x="414136" y="475679"/>
                    <a:pt x="429522" y="503887"/>
                  </a:cubicBezTo>
                  <a:cubicBezTo>
                    <a:pt x="435933" y="515426"/>
                    <a:pt x="442343" y="528247"/>
                    <a:pt x="444907" y="539787"/>
                  </a:cubicBezTo>
                  <a:cubicBezTo>
                    <a:pt x="447472" y="548762"/>
                    <a:pt x="451318" y="555173"/>
                    <a:pt x="457729" y="562866"/>
                  </a:cubicBezTo>
                  <a:cubicBezTo>
                    <a:pt x="469268" y="578252"/>
                    <a:pt x="467987" y="578252"/>
                    <a:pt x="462858" y="601330"/>
                  </a:cubicBezTo>
                  <a:cubicBezTo>
                    <a:pt x="469268" y="605176"/>
                    <a:pt x="475679" y="607741"/>
                    <a:pt x="483372" y="612870"/>
                  </a:cubicBezTo>
                  <a:cubicBezTo>
                    <a:pt x="480808" y="617998"/>
                    <a:pt x="479526" y="621845"/>
                    <a:pt x="476961" y="626973"/>
                  </a:cubicBezTo>
                  <a:cubicBezTo>
                    <a:pt x="476961" y="626973"/>
                    <a:pt x="476961" y="628256"/>
                    <a:pt x="476961" y="628256"/>
                  </a:cubicBezTo>
                  <a:cubicBezTo>
                    <a:pt x="506451" y="633384"/>
                    <a:pt x="484654" y="651335"/>
                    <a:pt x="493630" y="660310"/>
                  </a:cubicBezTo>
                  <a:cubicBezTo>
                    <a:pt x="500040" y="664156"/>
                    <a:pt x="506451" y="668002"/>
                    <a:pt x="514144" y="673131"/>
                  </a:cubicBezTo>
                  <a:lnTo>
                    <a:pt x="515313" y="698850"/>
                  </a:lnTo>
                  <a:lnTo>
                    <a:pt x="512221" y="700911"/>
                  </a:lnTo>
                  <a:lnTo>
                    <a:pt x="503406" y="699736"/>
                  </a:lnTo>
                  <a:cubicBezTo>
                    <a:pt x="501002" y="701018"/>
                    <a:pt x="499399" y="704544"/>
                    <a:pt x="496194" y="711596"/>
                  </a:cubicBezTo>
                  <a:lnTo>
                    <a:pt x="512221" y="700911"/>
                  </a:lnTo>
                  <a:lnTo>
                    <a:pt x="515426" y="701338"/>
                  </a:lnTo>
                  <a:lnTo>
                    <a:pt x="515313" y="698850"/>
                  </a:lnTo>
                  <a:lnTo>
                    <a:pt x="515426" y="698774"/>
                  </a:lnTo>
                  <a:cubicBezTo>
                    <a:pt x="529530" y="711596"/>
                    <a:pt x="535941" y="726981"/>
                    <a:pt x="541069" y="743650"/>
                  </a:cubicBezTo>
                  <a:cubicBezTo>
                    <a:pt x="547480" y="764164"/>
                    <a:pt x="551327" y="784678"/>
                    <a:pt x="565430" y="805193"/>
                  </a:cubicBezTo>
                  <a:lnTo>
                    <a:pt x="579312" y="853146"/>
                  </a:lnTo>
                  <a:lnTo>
                    <a:pt x="578900" y="854091"/>
                  </a:lnTo>
                  <a:lnTo>
                    <a:pt x="556455" y="860326"/>
                  </a:lnTo>
                  <a:cubicBezTo>
                    <a:pt x="566071" y="864814"/>
                    <a:pt x="571521" y="865455"/>
                    <a:pt x="574726" y="863692"/>
                  </a:cubicBezTo>
                  <a:lnTo>
                    <a:pt x="578900" y="854091"/>
                  </a:lnTo>
                  <a:lnTo>
                    <a:pt x="579534" y="853915"/>
                  </a:lnTo>
                  <a:lnTo>
                    <a:pt x="579312" y="853146"/>
                  </a:lnTo>
                  <a:lnTo>
                    <a:pt x="579534" y="852633"/>
                  </a:lnTo>
                  <a:cubicBezTo>
                    <a:pt x="580816" y="866736"/>
                    <a:pt x="579534" y="879558"/>
                    <a:pt x="591073" y="894944"/>
                  </a:cubicBezTo>
                  <a:lnTo>
                    <a:pt x="600593" y="919078"/>
                  </a:lnTo>
                  <a:lnTo>
                    <a:pt x="566160" y="919078"/>
                  </a:lnTo>
                  <a:lnTo>
                    <a:pt x="571841" y="906483"/>
                  </a:lnTo>
                  <a:cubicBezTo>
                    <a:pt x="561584" y="910330"/>
                    <a:pt x="552608" y="912894"/>
                    <a:pt x="544917" y="915458"/>
                  </a:cubicBezTo>
                  <a:cubicBezTo>
                    <a:pt x="529530" y="909047"/>
                    <a:pt x="524401" y="896226"/>
                    <a:pt x="520555" y="884687"/>
                  </a:cubicBezTo>
                  <a:cubicBezTo>
                    <a:pt x="512863" y="861607"/>
                    <a:pt x="509015" y="838529"/>
                    <a:pt x="497476" y="816732"/>
                  </a:cubicBezTo>
                  <a:cubicBezTo>
                    <a:pt x="485937" y="796218"/>
                    <a:pt x="474397" y="775704"/>
                    <a:pt x="465422" y="753907"/>
                  </a:cubicBezTo>
                  <a:cubicBezTo>
                    <a:pt x="461576" y="743650"/>
                    <a:pt x="457729" y="732110"/>
                    <a:pt x="450036" y="721853"/>
                  </a:cubicBezTo>
                  <a:cubicBezTo>
                    <a:pt x="442343" y="711596"/>
                    <a:pt x="446190" y="702621"/>
                    <a:pt x="438497" y="692364"/>
                  </a:cubicBezTo>
                  <a:cubicBezTo>
                    <a:pt x="430804" y="682106"/>
                    <a:pt x="433368" y="666721"/>
                    <a:pt x="430804" y="653899"/>
                  </a:cubicBezTo>
                  <a:lnTo>
                    <a:pt x="430917" y="653449"/>
                  </a:lnTo>
                  <a:lnTo>
                    <a:pt x="432086" y="653899"/>
                  </a:lnTo>
                  <a:lnTo>
                    <a:pt x="431194" y="652339"/>
                  </a:lnTo>
                  <a:lnTo>
                    <a:pt x="433368" y="643641"/>
                  </a:lnTo>
                  <a:cubicBezTo>
                    <a:pt x="430804" y="643641"/>
                    <a:pt x="429522" y="644924"/>
                    <a:pt x="426957" y="644924"/>
                  </a:cubicBezTo>
                  <a:lnTo>
                    <a:pt x="431194" y="652339"/>
                  </a:lnTo>
                  <a:lnTo>
                    <a:pt x="430917" y="653449"/>
                  </a:lnTo>
                  <a:lnTo>
                    <a:pt x="415418" y="647488"/>
                  </a:lnTo>
                  <a:cubicBezTo>
                    <a:pt x="409007" y="639795"/>
                    <a:pt x="403879" y="629538"/>
                    <a:pt x="397468" y="620562"/>
                  </a:cubicBezTo>
                  <a:cubicBezTo>
                    <a:pt x="400032" y="617998"/>
                    <a:pt x="401314" y="615434"/>
                    <a:pt x="405161" y="612870"/>
                  </a:cubicBezTo>
                  <a:cubicBezTo>
                    <a:pt x="412854" y="609024"/>
                    <a:pt x="419264" y="605176"/>
                    <a:pt x="416700" y="594919"/>
                  </a:cubicBezTo>
                  <a:cubicBezTo>
                    <a:pt x="412854" y="583380"/>
                    <a:pt x="402597" y="584662"/>
                    <a:pt x="393621" y="582098"/>
                  </a:cubicBezTo>
                  <a:cubicBezTo>
                    <a:pt x="370543" y="576970"/>
                    <a:pt x="366696" y="574405"/>
                    <a:pt x="369260" y="555173"/>
                  </a:cubicBezTo>
                  <a:cubicBezTo>
                    <a:pt x="371825" y="541069"/>
                    <a:pt x="373107" y="526965"/>
                    <a:pt x="371825" y="512862"/>
                  </a:cubicBezTo>
                  <a:cubicBezTo>
                    <a:pt x="352593" y="507733"/>
                    <a:pt x="364132" y="526965"/>
                    <a:pt x="351310" y="528247"/>
                  </a:cubicBezTo>
                  <a:cubicBezTo>
                    <a:pt x="350028" y="525684"/>
                    <a:pt x="344900" y="521836"/>
                    <a:pt x="344900" y="519273"/>
                  </a:cubicBezTo>
                  <a:cubicBezTo>
                    <a:pt x="346182" y="507733"/>
                    <a:pt x="344900" y="498758"/>
                    <a:pt x="333360" y="489783"/>
                  </a:cubicBezTo>
                  <a:cubicBezTo>
                    <a:pt x="337207" y="476961"/>
                    <a:pt x="328231" y="471833"/>
                    <a:pt x="316692" y="462858"/>
                  </a:cubicBezTo>
                  <a:cubicBezTo>
                    <a:pt x="305153" y="453882"/>
                    <a:pt x="303870" y="434650"/>
                    <a:pt x="292331" y="425675"/>
                  </a:cubicBezTo>
                  <a:cubicBezTo>
                    <a:pt x="276945" y="414136"/>
                    <a:pt x="291049" y="397468"/>
                    <a:pt x="274381" y="388493"/>
                  </a:cubicBezTo>
                  <a:cubicBezTo>
                    <a:pt x="257713" y="379518"/>
                    <a:pt x="255149" y="365414"/>
                    <a:pt x="251302" y="352593"/>
                  </a:cubicBezTo>
                  <a:cubicBezTo>
                    <a:pt x="248738" y="346182"/>
                    <a:pt x="211556" y="296177"/>
                    <a:pt x="205145" y="289767"/>
                  </a:cubicBezTo>
                  <a:cubicBezTo>
                    <a:pt x="201298" y="287202"/>
                    <a:pt x="196170" y="284638"/>
                    <a:pt x="193605" y="280791"/>
                  </a:cubicBezTo>
                  <a:cubicBezTo>
                    <a:pt x="182066" y="269253"/>
                    <a:pt x="174373" y="256431"/>
                    <a:pt x="184630" y="244891"/>
                  </a:cubicBezTo>
                  <a:cubicBezTo>
                    <a:pt x="171809" y="237199"/>
                    <a:pt x="153859" y="234634"/>
                    <a:pt x="160269" y="217966"/>
                  </a:cubicBezTo>
                  <a:cubicBezTo>
                    <a:pt x="148730" y="215402"/>
                    <a:pt x="137190" y="211556"/>
                    <a:pt x="124369" y="208991"/>
                  </a:cubicBezTo>
                  <a:cubicBezTo>
                    <a:pt x="132062" y="196170"/>
                    <a:pt x="138473" y="184630"/>
                    <a:pt x="144883" y="173091"/>
                  </a:cubicBezTo>
                  <a:cubicBezTo>
                    <a:pt x="139755" y="164116"/>
                    <a:pt x="135908" y="164116"/>
                    <a:pt x="128215" y="169244"/>
                  </a:cubicBezTo>
                  <a:cubicBezTo>
                    <a:pt x="116676" y="176937"/>
                    <a:pt x="108983" y="173091"/>
                    <a:pt x="107701" y="160269"/>
                  </a:cubicBezTo>
                  <a:cubicBezTo>
                    <a:pt x="106419" y="151294"/>
                    <a:pt x="108983" y="143601"/>
                    <a:pt x="96162" y="139754"/>
                  </a:cubicBezTo>
                  <a:cubicBezTo>
                    <a:pt x="80776" y="134626"/>
                    <a:pt x="79493" y="123087"/>
                    <a:pt x="78211" y="108983"/>
                  </a:cubicBezTo>
                  <a:cubicBezTo>
                    <a:pt x="73083" y="115394"/>
                    <a:pt x="69236" y="119240"/>
                    <a:pt x="65390" y="123087"/>
                  </a:cubicBezTo>
                  <a:cubicBezTo>
                    <a:pt x="57697" y="117317"/>
                    <a:pt x="57697" y="113471"/>
                    <a:pt x="59621" y="110105"/>
                  </a:cubicBezTo>
                  <a:lnTo>
                    <a:pt x="62342" y="105343"/>
                  </a:lnTo>
                  <a:lnTo>
                    <a:pt x="65390" y="106419"/>
                  </a:lnTo>
                  <a:cubicBezTo>
                    <a:pt x="66672" y="105136"/>
                    <a:pt x="67954" y="103854"/>
                    <a:pt x="67954" y="96162"/>
                  </a:cubicBezTo>
                  <a:cubicBezTo>
                    <a:pt x="66672" y="97443"/>
                    <a:pt x="66672" y="98725"/>
                    <a:pt x="65390" y="100008"/>
                  </a:cubicBezTo>
                  <a:lnTo>
                    <a:pt x="62342" y="105343"/>
                  </a:lnTo>
                  <a:lnTo>
                    <a:pt x="43593" y="98725"/>
                  </a:lnTo>
                  <a:cubicBezTo>
                    <a:pt x="43593" y="91033"/>
                    <a:pt x="43593" y="83340"/>
                    <a:pt x="43593" y="74365"/>
                  </a:cubicBezTo>
                  <a:cubicBezTo>
                    <a:pt x="37182" y="74365"/>
                    <a:pt x="33336" y="74365"/>
                    <a:pt x="28207" y="75647"/>
                  </a:cubicBezTo>
                  <a:cubicBezTo>
                    <a:pt x="26925" y="75647"/>
                    <a:pt x="24361" y="73082"/>
                    <a:pt x="24361" y="73082"/>
                  </a:cubicBezTo>
                  <a:cubicBezTo>
                    <a:pt x="35900" y="51286"/>
                    <a:pt x="5129" y="39746"/>
                    <a:pt x="0" y="19232"/>
                  </a:cubicBezTo>
                  <a:cubicBezTo>
                    <a:pt x="17950" y="28207"/>
                    <a:pt x="25643" y="43593"/>
                    <a:pt x="39746" y="52568"/>
                  </a:cubicBezTo>
                  <a:cubicBezTo>
                    <a:pt x="47439" y="57697"/>
                    <a:pt x="56415" y="60261"/>
                    <a:pt x="65390" y="61543"/>
                  </a:cubicBezTo>
                  <a:cubicBezTo>
                    <a:pt x="69236" y="61543"/>
                    <a:pt x="74365" y="56414"/>
                    <a:pt x="78211" y="53850"/>
                  </a:cubicBezTo>
                  <a:cubicBezTo>
                    <a:pt x="70519" y="43593"/>
                    <a:pt x="57697" y="51286"/>
                    <a:pt x="50004" y="39746"/>
                  </a:cubicBezTo>
                  <a:cubicBezTo>
                    <a:pt x="44875" y="30771"/>
                    <a:pt x="34618" y="24360"/>
                    <a:pt x="25643" y="15385"/>
                  </a:cubicBezTo>
                  <a:cubicBezTo>
                    <a:pt x="32054" y="10257"/>
                    <a:pt x="37182" y="6411"/>
                    <a:pt x="44875" y="0"/>
                  </a:cubicBezTo>
                  <a:close/>
                </a:path>
              </a:pathLst>
            </a:custGeom>
            <a:solidFill>
              <a:srgbClr val="EEDDB5"/>
            </a:solidFill>
            <a:ln w="1282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zh-CN" altLang="en-US" dirty="0">
                <a:latin typeface="汉仪旗黑-50S" panose="00020600040101010101" pitchFamily="18" charset="-122"/>
                <a:ea typeface="汉仪旗黑-50S" panose="00020600040101010101" pitchFamily="18" charset="-122"/>
              </a:endParaRPr>
            </a:p>
          </p:txBody>
        </p:sp>
        <p:sp>
          <p:nvSpPr>
            <p:cNvPr id="69" name="任意多边形: 形状 68"/>
            <p:cNvSpPr/>
            <p:nvPr/>
          </p:nvSpPr>
          <p:spPr>
            <a:xfrm>
              <a:off x="3680215" y="5922253"/>
              <a:ext cx="26925" cy="14636"/>
            </a:xfrm>
            <a:custGeom>
              <a:avLst/>
              <a:gdLst>
                <a:gd name="connsiteX0" fmla="*/ 26925 w 26925"/>
                <a:gd name="connsiteY0" fmla="*/ 0 h 14636"/>
                <a:gd name="connsiteX1" fmla="*/ 24361 w 26925"/>
                <a:gd name="connsiteY1" fmla="*/ 2564 h 14636"/>
                <a:gd name="connsiteX2" fmla="*/ 0 w 26925"/>
                <a:gd name="connsiteY2" fmla="*/ 6411 h 14636"/>
                <a:gd name="connsiteX3" fmla="*/ 0 w 26925"/>
                <a:gd name="connsiteY3" fmla="*/ 7693 h 14636"/>
                <a:gd name="connsiteX4" fmla="*/ 26925 w 26925"/>
                <a:gd name="connsiteY4" fmla="*/ 0 h 14636"/>
                <a:gd name="connsiteX5" fmla="*/ 26925 w 26925"/>
                <a:gd name="connsiteY5" fmla="*/ 0 h 14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5" h="14636">
                  <a:moveTo>
                    <a:pt x="26925" y="0"/>
                  </a:moveTo>
                  <a:cubicBezTo>
                    <a:pt x="25643" y="1283"/>
                    <a:pt x="25643" y="2564"/>
                    <a:pt x="24361" y="2564"/>
                  </a:cubicBezTo>
                  <a:cubicBezTo>
                    <a:pt x="17950" y="17950"/>
                    <a:pt x="17950" y="17950"/>
                    <a:pt x="0" y="6411"/>
                  </a:cubicBezTo>
                  <a:lnTo>
                    <a:pt x="0" y="7693"/>
                  </a:lnTo>
                  <a:cubicBezTo>
                    <a:pt x="8975" y="6411"/>
                    <a:pt x="17950" y="3847"/>
                    <a:pt x="26925" y="0"/>
                  </a:cubicBezTo>
                  <a:lnTo>
                    <a:pt x="26925" y="0"/>
                  </a:lnTo>
                  <a:close/>
                </a:path>
              </a:pathLst>
            </a:custGeom>
            <a:solidFill>
              <a:srgbClr val="EEDDB5"/>
            </a:solidFill>
            <a:ln w="128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汉仪旗黑-50S" panose="00020600040101010101" pitchFamily="18" charset="-122"/>
                <a:ea typeface="汉仪旗黑-50S" panose="00020600040101010101" pitchFamily="18" charset="-122"/>
              </a:endParaRPr>
            </a:p>
          </p:txBody>
        </p:sp>
        <p:sp>
          <p:nvSpPr>
            <p:cNvPr id="457" name="任意多边形: 形状 456"/>
            <p:cNvSpPr/>
            <p:nvPr/>
          </p:nvSpPr>
          <p:spPr>
            <a:xfrm>
              <a:off x="1" y="3170992"/>
              <a:ext cx="3936851" cy="3687009"/>
            </a:xfrm>
            <a:custGeom>
              <a:avLst/>
              <a:gdLst>
                <a:gd name="connsiteX0" fmla="*/ 3863564 w 3936851"/>
                <a:gd name="connsiteY0" fmla="*/ 3647489 h 3687009"/>
                <a:gd name="connsiteX1" fmla="*/ 3862282 w 3936851"/>
                <a:gd name="connsiteY1" fmla="*/ 3652618 h 3687009"/>
                <a:gd name="connsiteX2" fmla="*/ 3866128 w 3936851"/>
                <a:gd name="connsiteY2" fmla="*/ 3651335 h 3687009"/>
                <a:gd name="connsiteX3" fmla="*/ 3867410 w 3936851"/>
                <a:gd name="connsiteY3" fmla="*/ 3648771 h 3687009"/>
                <a:gd name="connsiteX4" fmla="*/ 3863564 w 3936851"/>
                <a:gd name="connsiteY4" fmla="*/ 3647489 h 3687009"/>
                <a:gd name="connsiteX5" fmla="*/ 3496723 w 3936851"/>
                <a:gd name="connsiteY5" fmla="*/ 3075441 h 3687009"/>
                <a:gd name="connsiteX6" fmla="*/ 3495749 w 3936851"/>
                <a:gd name="connsiteY6" fmla="*/ 3082665 h 3687009"/>
                <a:gd name="connsiteX7" fmla="*/ 3493021 w 3936851"/>
                <a:gd name="connsiteY7" fmla="*/ 3082059 h 3687009"/>
                <a:gd name="connsiteX8" fmla="*/ 3495585 w 3936851"/>
                <a:gd name="connsiteY8" fmla="*/ 3075648 h 3687009"/>
                <a:gd name="connsiteX9" fmla="*/ 3468660 w 3936851"/>
                <a:gd name="connsiteY9" fmla="*/ 3012822 h 3687009"/>
                <a:gd name="connsiteX10" fmla="*/ 3464814 w 3936851"/>
                <a:gd name="connsiteY10" fmla="*/ 3020515 h 3687009"/>
                <a:gd name="connsiteX11" fmla="*/ 3472507 w 3936851"/>
                <a:gd name="connsiteY11" fmla="*/ 3023079 h 3687009"/>
                <a:gd name="connsiteX12" fmla="*/ 3472507 w 3936851"/>
                <a:gd name="connsiteY12" fmla="*/ 3014104 h 3687009"/>
                <a:gd name="connsiteX13" fmla="*/ 3468660 w 3936851"/>
                <a:gd name="connsiteY13" fmla="*/ 3012822 h 3687009"/>
                <a:gd name="connsiteX14" fmla="*/ 3490457 w 3936851"/>
                <a:gd name="connsiteY14" fmla="*/ 2978204 h 3687009"/>
                <a:gd name="connsiteX15" fmla="*/ 3486611 w 3936851"/>
                <a:gd name="connsiteY15" fmla="*/ 2979487 h 3687009"/>
                <a:gd name="connsiteX16" fmla="*/ 3489175 w 3936851"/>
                <a:gd name="connsiteY16" fmla="*/ 2982050 h 3687009"/>
                <a:gd name="connsiteX17" fmla="*/ 3401988 w 3936851"/>
                <a:gd name="connsiteY17" fmla="*/ 2965382 h 3687009"/>
                <a:gd name="connsiteX18" fmla="*/ 3400706 w 3936851"/>
                <a:gd name="connsiteY18" fmla="*/ 2967947 h 3687009"/>
                <a:gd name="connsiteX19" fmla="*/ 3403271 w 3936851"/>
                <a:gd name="connsiteY19" fmla="*/ 2969229 h 3687009"/>
                <a:gd name="connsiteX20" fmla="*/ 3404552 w 3936851"/>
                <a:gd name="connsiteY20" fmla="*/ 2966665 h 3687009"/>
                <a:gd name="connsiteX21" fmla="*/ 3401988 w 3936851"/>
                <a:gd name="connsiteY21" fmla="*/ 2965382 h 3687009"/>
                <a:gd name="connsiteX22" fmla="*/ 3448146 w 3936851"/>
                <a:gd name="connsiteY22" fmla="*/ 2962818 h 3687009"/>
                <a:gd name="connsiteX23" fmla="*/ 3445582 w 3936851"/>
                <a:gd name="connsiteY23" fmla="*/ 2969229 h 3687009"/>
                <a:gd name="connsiteX24" fmla="*/ 3455839 w 3936851"/>
                <a:gd name="connsiteY24" fmla="*/ 2971793 h 3687009"/>
                <a:gd name="connsiteX25" fmla="*/ 3455839 w 3936851"/>
                <a:gd name="connsiteY25" fmla="*/ 2964101 h 3687009"/>
                <a:gd name="connsiteX26" fmla="*/ 3448146 w 3936851"/>
                <a:gd name="connsiteY26" fmla="*/ 2962818 h 3687009"/>
                <a:gd name="connsiteX27" fmla="*/ 3362241 w 3936851"/>
                <a:gd name="connsiteY27" fmla="*/ 2899993 h 3687009"/>
                <a:gd name="connsiteX28" fmla="*/ 3358395 w 3936851"/>
                <a:gd name="connsiteY28" fmla="*/ 2901275 h 3687009"/>
                <a:gd name="connsiteX29" fmla="*/ 3359677 w 3936851"/>
                <a:gd name="connsiteY29" fmla="*/ 2903839 h 3687009"/>
                <a:gd name="connsiteX30" fmla="*/ 3363524 w 3936851"/>
                <a:gd name="connsiteY30" fmla="*/ 2902557 h 3687009"/>
                <a:gd name="connsiteX31" fmla="*/ 3362241 w 3936851"/>
                <a:gd name="connsiteY31" fmla="*/ 2899993 h 3687009"/>
                <a:gd name="connsiteX32" fmla="*/ 3153250 w 3936851"/>
                <a:gd name="connsiteY32" fmla="*/ 2679462 h 3687009"/>
                <a:gd name="connsiteX33" fmla="*/ 3151968 w 3936851"/>
                <a:gd name="connsiteY33" fmla="*/ 2682027 h 3687009"/>
                <a:gd name="connsiteX34" fmla="*/ 3157097 w 3936851"/>
                <a:gd name="connsiteY34" fmla="*/ 2683308 h 3687009"/>
                <a:gd name="connsiteX35" fmla="*/ 3159661 w 3936851"/>
                <a:gd name="connsiteY35" fmla="*/ 2680744 h 3687009"/>
                <a:gd name="connsiteX36" fmla="*/ 3153250 w 3936851"/>
                <a:gd name="connsiteY36" fmla="*/ 2679462 h 3687009"/>
                <a:gd name="connsiteX37" fmla="*/ 3010931 w 3936851"/>
                <a:gd name="connsiteY37" fmla="*/ 2642279 h 3687009"/>
                <a:gd name="connsiteX38" fmla="*/ 3008367 w 3936851"/>
                <a:gd name="connsiteY38" fmla="*/ 2643562 h 3687009"/>
                <a:gd name="connsiteX39" fmla="*/ 3009649 w 3936851"/>
                <a:gd name="connsiteY39" fmla="*/ 2646126 h 3687009"/>
                <a:gd name="connsiteX40" fmla="*/ 3013495 w 3936851"/>
                <a:gd name="connsiteY40" fmla="*/ 2644844 h 3687009"/>
                <a:gd name="connsiteX41" fmla="*/ 3010931 w 3936851"/>
                <a:gd name="connsiteY41" fmla="*/ 2642279 h 3687009"/>
                <a:gd name="connsiteX42" fmla="*/ 3046831 w 3936851"/>
                <a:gd name="connsiteY42" fmla="*/ 2637151 h 3687009"/>
                <a:gd name="connsiteX43" fmla="*/ 3045549 w 3936851"/>
                <a:gd name="connsiteY43" fmla="*/ 2639716 h 3687009"/>
                <a:gd name="connsiteX44" fmla="*/ 3049396 w 3936851"/>
                <a:gd name="connsiteY44" fmla="*/ 2639716 h 3687009"/>
                <a:gd name="connsiteX45" fmla="*/ 3023753 w 3936851"/>
                <a:gd name="connsiteY45" fmla="*/ 2616636 h 3687009"/>
                <a:gd name="connsiteX46" fmla="*/ 3021188 w 3936851"/>
                <a:gd name="connsiteY46" fmla="*/ 2623047 h 3687009"/>
                <a:gd name="connsiteX47" fmla="*/ 3028881 w 3936851"/>
                <a:gd name="connsiteY47" fmla="*/ 2623047 h 3687009"/>
                <a:gd name="connsiteX48" fmla="*/ 3031446 w 3936851"/>
                <a:gd name="connsiteY48" fmla="*/ 2616636 h 3687009"/>
                <a:gd name="connsiteX49" fmla="*/ 3023753 w 3936851"/>
                <a:gd name="connsiteY49" fmla="*/ 2616636 h 3687009"/>
                <a:gd name="connsiteX50" fmla="*/ 1913407 w 3936851"/>
                <a:gd name="connsiteY50" fmla="*/ 1931966 h 3687009"/>
                <a:gd name="connsiteX51" fmla="*/ 1915971 w 3936851"/>
                <a:gd name="connsiteY51" fmla="*/ 1938377 h 3687009"/>
                <a:gd name="connsiteX52" fmla="*/ 1923664 w 3936851"/>
                <a:gd name="connsiteY52" fmla="*/ 1939659 h 3687009"/>
                <a:gd name="connsiteX53" fmla="*/ 1921100 w 3936851"/>
                <a:gd name="connsiteY53" fmla="*/ 1933248 h 3687009"/>
                <a:gd name="connsiteX54" fmla="*/ 1913407 w 3936851"/>
                <a:gd name="connsiteY54" fmla="*/ 1931966 h 3687009"/>
                <a:gd name="connsiteX55" fmla="*/ 1855710 w 3936851"/>
                <a:gd name="connsiteY55" fmla="*/ 1916580 h 3687009"/>
                <a:gd name="connsiteX56" fmla="*/ 1854427 w 3936851"/>
                <a:gd name="connsiteY56" fmla="*/ 1917862 h 3687009"/>
                <a:gd name="connsiteX57" fmla="*/ 1856992 w 3936851"/>
                <a:gd name="connsiteY57" fmla="*/ 1919144 h 3687009"/>
                <a:gd name="connsiteX58" fmla="*/ 1612100 w 3936851"/>
                <a:gd name="connsiteY58" fmla="*/ 1680663 h 3687009"/>
                <a:gd name="connsiteX59" fmla="*/ 1605689 w 3936851"/>
                <a:gd name="connsiteY59" fmla="*/ 1688357 h 3687009"/>
                <a:gd name="connsiteX60" fmla="*/ 1609536 w 3936851"/>
                <a:gd name="connsiteY60" fmla="*/ 1690921 h 3687009"/>
                <a:gd name="connsiteX61" fmla="*/ 1615946 w 3936851"/>
                <a:gd name="connsiteY61" fmla="*/ 1681946 h 3687009"/>
                <a:gd name="connsiteX62" fmla="*/ 1612100 w 3936851"/>
                <a:gd name="connsiteY62" fmla="*/ 1680663 h 3687009"/>
                <a:gd name="connsiteX63" fmla="*/ 1432598 w 3936851"/>
                <a:gd name="connsiteY63" fmla="*/ 1646045 h 3687009"/>
                <a:gd name="connsiteX64" fmla="*/ 1432598 w 3936851"/>
                <a:gd name="connsiteY64" fmla="*/ 1651174 h 3687009"/>
                <a:gd name="connsiteX65" fmla="*/ 1436445 w 3936851"/>
                <a:gd name="connsiteY65" fmla="*/ 1651174 h 3687009"/>
                <a:gd name="connsiteX66" fmla="*/ 1436445 w 3936851"/>
                <a:gd name="connsiteY66" fmla="*/ 1647327 h 3687009"/>
                <a:gd name="connsiteX67" fmla="*/ 1432598 w 3936851"/>
                <a:gd name="connsiteY67" fmla="*/ 1646045 h 3687009"/>
                <a:gd name="connsiteX68" fmla="*/ 1392852 w 3936851"/>
                <a:gd name="connsiteY68" fmla="*/ 1608863 h 3687009"/>
                <a:gd name="connsiteX69" fmla="*/ 1395416 w 3936851"/>
                <a:gd name="connsiteY69" fmla="*/ 1615274 h 3687009"/>
                <a:gd name="connsiteX70" fmla="*/ 1399262 w 3936851"/>
                <a:gd name="connsiteY70" fmla="*/ 1615274 h 3687009"/>
                <a:gd name="connsiteX71" fmla="*/ 1396698 w 3936851"/>
                <a:gd name="connsiteY71" fmla="*/ 1608863 h 3687009"/>
                <a:gd name="connsiteX72" fmla="*/ 1392852 w 3936851"/>
                <a:gd name="connsiteY72" fmla="*/ 1608863 h 3687009"/>
                <a:gd name="connsiteX73" fmla="*/ 1101802 w 3936851"/>
                <a:gd name="connsiteY73" fmla="*/ 1349867 h 3687009"/>
                <a:gd name="connsiteX74" fmla="*/ 1095392 w 3936851"/>
                <a:gd name="connsiteY74" fmla="*/ 1351150 h 3687009"/>
                <a:gd name="connsiteX75" fmla="*/ 1095392 w 3936851"/>
                <a:gd name="connsiteY75" fmla="*/ 1354996 h 3687009"/>
                <a:gd name="connsiteX76" fmla="*/ 1099238 w 3936851"/>
                <a:gd name="connsiteY76" fmla="*/ 1356278 h 3687009"/>
                <a:gd name="connsiteX77" fmla="*/ 1101802 w 3936851"/>
                <a:gd name="connsiteY77" fmla="*/ 1349867 h 3687009"/>
                <a:gd name="connsiteX78" fmla="*/ 1081288 w 3936851"/>
                <a:gd name="connsiteY78" fmla="*/ 1246013 h 3687009"/>
                <a:gd name="connsiteX79" fmla="*/ 1073595 w 3936851"/>
                <a:gd name="connsiteY79" fmla="*/ 1251142 h 3687009"/>
                <a:gd name="connsiteX80" fmla="*/ 1077442 w 3936851"/>
                <a:gd name="connsiteY80" fmla="*/ 1261399 h 3687009"/>
                <a:gd name="connsiteX81" fmla="*/ 1067184 w 3936851"/>
                <a:gd name="connsiteY81" fmla="*/ 1265245 h 3687009"/>
                <a:gd name="connsiteX82" fmla="*/ 1065902 w 3936851"/>
                <a:gd name="connsiteY82" fmla="*/ 1271656 h 3687009"/>
                <a:gd name="connsiteX83" fmla="*/ 1076159 w 3936851"/>
                <a:gd name="connsiteY83" fmla="*/ 1271656 h 3687009"/>
                <a:gd name="connsiteX84" fmla="*/ 1077442 w 3936851"/>
                <a:gd name="connsiteY84" fmla="*/ 1261399 h 3687009"/>
                <a:gd name="connsiteX85" fmla="*/ 1082570 w 3936851"/>
                <a:gd name="connsiteY85" fmla="*/ 1252424 h 3687009"/>
                <a:gd name="connsiteX86" fmla="*/ 1081288 w 3936851"/>
                <a:gd name="connsiteY86" fmla="*/ 1246013 h 3687009"/>
                <a:gd name="connsiteX87" fmla="*/ 605609 w 3936851"/>
                <a:gd name="connsiteY87" fmla="*/ 692122 h 3687009"/>
                <a:gd name="connsiteX88" fmla="*/ 604326 w 3936851"/>
                <a:gd name="connsiteY88" fmla="*/ 698533 h 3687009"/>
                <a:gd name="connsiteX89" fmla="*/ 613302 w 3936851"/>
                <a:gd name="connsiteY89" fmla="*/ 702379 h 3687009"/>
                <a:gd name="connsiteX90" fmla="*/ 617148 w 3936851"/>
                <a:gd name="connsiteY90" fmla="*/ 694686 h 3687009"/>
                <a:gd name="connsiteX91" fmla="*/ 605609 w 3936851"/>
                <a:gd name="connsiteY91" fmla="*/ 692122 h 3687009"/>
                <a:gd name="connsiteX92" fmla="*/ 490215 w 3936851"/>
                <a:gd name="connsiteY92" fmla="*/ 510056 h 3687009"/>
                <a:gd name="connsiteX93" fmla="*/ 486368 w 3936851"/>
                <a:gd name="connsiteY93" fmla="*/ 511338 h 3687009"/>
                <a:gd name="connsiteX94" fmla="*/ 488932 w 3936851"/>
                <a:gd name="connsiteY94" fmla="*/ 512620 h 3687009"/>
                <a:gd name="connsiteX95" fmla="*/ 459443 w 3936851"/>
                <a:gd name="connsiteY95" fmla="*/ 469027 h 3687009"/>
                <a:gd name="connsiteX96" fmla="*/ 456879 w 3936851"/>
                <a:gd name="connsiteY96" fmla="*/ 474156 h 3687009"/>
                <a:gd name="connsiteX97" fmla="*/ 463289 w 3936851"/>
                <a:gd name="connsiteY97" fmla="*/ 475438 h 3687009"/>
                <a:gd name="connsiteX98" fmla="*/ 465854 w 3936851"/>
                <a:gd name="connsiteY98" fmla="*/ 470309 h 3687009"/>
                <a:gd name="connsiteX99" fmla="*/ 459443 w 3936851"/>
                <a:gd name="connsiteY99" fmla="*/ 469027 h 3687009"/>
                <a:gd name="connsiteX100" fmla="*/ 442775 w 3936851"/>
                <a:gd name="connsiteY100" fmla="*/ 447230 h 3687009"/>
                <a:gd name="connsiteX101" fmla="*/ 440211 w 3936851"/>
                <a:gd name="connsiteY101" fmla="*/ 449795 h 3687009"/>
                <a:gd name="connsiteX102" fmla="*/ 445339 w 3936851"/>
                <a:gd name="connsiteY102" fmla="*/ 448513 h 3687009"/>
                <a:gd name="connsiteX103" fmla="*/ 442775 w 3936851"/>
                <a:gd name="connsiteY103" fmla="*/ 447230 h 3687009"/>
                <a:gd name="connsiteX104" fmla="*/ 0 w 3936851"/>
                <a:gd name="connsiteY104" fmla="*/ 0 h 3687009"/>
                <a:gd name="connsiteX105" fmla="*/ 29921 w 3936851"/>
                <a:gd name="connsiteY105" fmla="*/ 20273 h 3687009"/>
                <a:gd name="connsiteX106" fmla="*/ 32485 w 3936851"/>
                <a:gd name="connsiteY106" fmla="*/ 13862 h 3687009"/>
                <a:gd name="connsiteX107" fmla="*/ 45307 w 3936851"/>
                <a:gd name="connsiteY107" fmla="*/ 22837 h 3687009"/>
                <a:gd name="connsiteX108" fmla="*/ 58129 w 3936851"/>
                <a:gd name="connsiteY108" fmla="*/ 36941 h 3687009"/>
                <a:gd name="connsiteX109" fmla="*/ 97875 w 3936851"/>
                <a:gd name="connsiteY109" fmla="*/ 65148 h 3687009"/>
                <a:gd name="connsiteX110" fmla="*/ 131211 w 3936851"/>
                <a:gd name="connsiteY110" fmla="*/ 85663 h 3687009"/>
                <a:gd name="connsiteX111" fmla="*/ 165829 w 3936851"/>
                <a:gd name="connsiteY111" fmla="*/ 116435 h 3687009"/>
                <a:gd name="connsiteX112" fmla="*/ 183780 w 3936851"/>
                <a:gd name="connsiteY112" fmla="*/ 131820 h 3687009"/>
                <a:gd name="connsiteX113" fmla="*/ 255580 w 3936851"/>
                <a:gd name="connsiteY113" fmla="*/ 210032 h 3687009"/>
                <a:gd name="connsiteX114" fmla="*/ 315842 w 3936851"/>
                <a:gd name="connsiteY114" fmla="*/ 269011 h 3687009"/>
                <a:gd name="connsiteX115" fmla="*/ 340203 w 3936851"/>
                <a:gd name="connsiteY115" fmla="*/ 295936 h 3687009"/>
                <a:gd name="connsiteX116" fmla="*/ 403028 w 3936851"/>
                <a:gd name="connsiteY116" fmla="*/ 370301 h 3687009"/>
                <a:gd name="connsiteX117" fmla="*/ 414568 w 3936851"/>
                <a:gd name="connsiteY117" fmla="*/ 406202 h 3687009"/>
                <a:gd name="connsiteX118" fmla="*/ 435082 w 3936851"/>
                <a:gd name="connsiteY118" fmla="*/ 425434 h 3687009"/>
                <a:gd name="connsiteX119" fmla="*/ 458161 w 3936851"/>
                <a:gd name="connsiteY119" fmla="*/ 438256 h 3687009"/>
                <a:gd name="connsiteX120" fmla="*/ 510729 w 3936851"/>
                <a:gd name="connsiteY120" fmla="*/ 507492 h 3687009"/>
                <a:gd name="connsiteX121" fmla="*/ 531244 w 3936851"/>
                <a:gd name="connsiteY121" fmla="*/ 543392 h 3687009"/>
                <a:gd name="connsiteX122" fmla="*/ 549194 w 3936851"/>
                <a:gd name="connsiteY122" fmla="*/ 570317 h 3687009"/>
                <a:gd name="connsiteX123" fmla="*/ 570990 w 3936851"/>
                <a:gd name="connsiteY123" fmla="*/ 592114 h 3687009"/>
                <a:gd name="connsiteX124" fmla="*/ 588941 w 3936851"/>
                <a:gd name="connsiteY124" fmla="*/ 617757 h 3687009"/>
                <a:gd name="connsiteX125" fmla="*/ 609455 w 3936851"/>
                <a:gd name="connsiteY125" fmla="*/ 649811 h 3687009"/>
                <a:gd name="connsiteX126" fmla="*/ 624841 w 3936851"/>
                <a:gd name="connsiteY126" fmla="*/ 684429 h 3687009"/>
                <a:gd name="connsiteX127" fmla="*/ 628687 w 3936851"/>
                <a:gd name="connsiteY127" fmla="*/ 692122 h 3687009"/>
                <a:gd name="connsiteX128" fmla="*/ 647920 w 3936851"/>
                <a:gd name="connsiteY128" fmla="*/ 721611 h 3687009"/>
                <a:gd name="connsiteX129" fmla="*/ 678691 w 3936851"/>
                <a:gd name="connsiteY129" fmla="*/ 747255 h 3687009"/>
                <a:gd name="connsiteX130" fmla="*/ 712027 w 3936851"/>
                <a:gd name="connsiteY130" fmla="*/ 790848 h 3687009"/>
                <a:gd name="connsiteX131" fmla="*/ 717156 w 3936851"/>
                <a:gd name="connsiteY131" fmla="*/ 798541 h 3687009"/>
                <a:gd name="connsiteX132" fmla="*/ 764596 w 3936851"/>
                <a:gd name="connsiteY132" fmla="*/ 858802 h 3687009"/>
                <a:gd name="connsiteX133" fmla="*/ 795368 w 3936851"/>
                <a:gd name="connsiteY133" fmla="*/ 907524 h 3687009"/>
                <a:gd name="connsiteX134" fmla="*/ 795368 w 3936851"/>
                <a:gd name="connsiteY134" fmla="*/ 922910 h 3687009"/>
                <a:gd name="connsiteX135" fmla="*/ 844089 w 3936851"/>
                <a:gd name="connsiteY135" fmla="*/ 979325 h 3687009"/>
                <a:gd name="connsiteX136" fmla="*/ 843839 w 3936851"/>
                <a:gd name="connsiteY136" fmla="*/ 979950 h 3687009"/>
                <a:gd name="connsiteX137" fmla="*/ 842807 w 3936851"/>
                <a:gd name="connsiteY137" fmla="*/ 979325 h 3687009"/>
                <a:gd name="connsiteX138" fmla="*/ 843327 w 3936851"/>
                <a:gd name="connsiteY138" fmla="*/ 981231 h 3687009"/>
                <a:gd name="connsiteX139" fmla="*/ 838961 w 3936851"/>
                <a:gd name="connsiteY139" fmla="*/ 992146 h 3687009"/>
                <a:gd name="connsiteX140" fmla="*/ 841525 w 3936851"/>
                <a:gd name="connsiteY140" fmla="*/ 994711 h 3687009"/>
                <a:gd name="connsiteX141" fmla="*/ 846654 w 3936851"/>
                <a:gd name="connsiteY141" fmla="*/ 993428 h 3687009"/>
                <a:gd name="connsiteX142" fmla="*/ 843327 w 3936851"/>
                <a:gd name="connsiteY142" fmla="*/ 981231 h 3687009"/>
                <a:gd name="connsiteX143" fmla="*/ 843839 w 3936851"/>
                <a:gd name="connsiteY143" fmla="*/ 979950 h 3687009"/>
                <a:gd name="connsiteX144" fmla="*/ 858674 w 3936851"/>
                <a:gd name="connsiteY144" fmla="*/ 988941 h 3687009"/>
                <a:gd name="connsiteX145" fmla="*/ 862040 w 3936851"/>
                <a:gd name="connsiteY145" fmla="*/ 1006250 h 3687009"/>
                <a:gd name="connsiteX146" fmla="*/ 906915 w 3936851"/>
                <a:gd name="connsiteY146" fmla="*/ 1045997 h 3687009"/>
                <a:gd name="connsiteX147" fmla="*/ 897940 w 3936851"/>
                <a:gd name="connsiteY147" fmla="*/ 1063947 h 3687009"/>
                <a:gd name="connsiteX148" fmla="*/ 964612 w 3936851"/>
                <a:gd name="connsiteY148" fmla="*/ 1126772 h 3687009"/>
                <a:gd name="connsiteX149" fmla="*/ 983844 w 3936851"/>
                <a:gd name="connsiteY149" fmla="*/ 1138312 h 3687009"/>
                <a:gd name="connsiteX150" fmla="*/ 1004359 w 3936851"/>
                <a:gd name="connsiteY150" fmla="*/ 1158826 h 3687009"/>
                <a:gd name="connsiteX151" fmla="*/ 1019745 w 3936851"/>
                <a:gd name="connsiteY151" fmla="*/ 1167802 h 3687009"/>
                <a:gd name="connsiteX152" fmla="*/ 1028720 w 3936851"/>
                <a:gd name="connsiteY152" fmla="*/ 1190880 h 3687009"/>
                <a:gd name="connsiteX153" fmla="*/ 1068467 w 3936851"/>
                <a:gd name="connsiteY153" fmla="*/ 1211395 h 3687009"/>
                <a:gd name="connsiteX154" fmla="*/ 1090263 w 3936851"/>
                <a:gd name="connsiteY154" fmla="*/ 1228063 h 3687009"/>
                <a:gd name="connsiteX155" fmla="*/ 1131292 w 3936851"/>
                <a:gd name="connsiteY155" fmla="*/ 1270374 h 3687009"/>
                <a:gd name="connsiteX156" fmla="*/ 1156935 w 3936851"/>
                <a:gd name="connsiteY156" fmla="*/ 1299863 h 3687009"/>
                <a:gd name="connsiteX157" fmla="*/ 1174885 w 3936851"/>
                <a:gd name="connsiteY157" fmla="*/ 1315249 h 3687009"/>
                <a:gd name="connsiteX158" fmla="*/ 1191553 w 3936851"/>
                <a:gd name="connsiteY158" fmla="*/ 1342175 h 3687009"/>
                <a:gd name="connsiteX159" fmla="*/ 1221043 w 3936851"/>
                <a:gd name="connsiteY159" fmla="*/ 1363971 h 3687009"/>
                <a:gd name="connsiteX160" fmla="*/ 1258225 w 3936851"/>
                <a:gd name="connsiteY160" fmla="*/ 1384486 h 3687009"/>
                <a:gd name="connsiteX161" fmla="*/ 1297972 w 3936851"/>
                <a:gd name="connsiteY161" fmla="*/ 1419104 h 3687009"/>
                <a:gd name="connsiteX162" fmla="*/ 1304383 w 3936851"/>
                <a:gd name="connsiteY162" fmla="*/ 1425515 h 3687009"/>
                <a:gd name="connsiteX163" fmla="*/ 1367208 w 3936851"/>
                <a:gd name="connsiteY163" fmla="*/ 1488340 h 3687009"/>
                <a:gd name="connsiteX164" fmla="*/ 1391570 w 3936851"/>
                <a:gd name="connsiteY164" fmla="*/ 1507573 h 3687009"/>
                <a:gd name="connsiteX165" fmla="*/ 1391143 w 3936851"/>
                <a:gd name="connsiteY165" fmla="*/ 1509283 h 3687009"/>
                <a:gd name="connsiteX166" fmla="*/ 1390287 w 3936851"/>
                <a:gd name="connsiteY166" fmla="*/ 1508855 h 3687009"/>
                <a:gd name="connsiteX167" fmla="*/ 1391089 w 3936851"/>
                <a:gd name="connsiteY167" fmla="*/ 1509497 h 3687009"/>
                <a:gd name="connsiteX168" fmla="*/ 1389005 w 3936851"/>
                <a:gd name="connsiteY168" fmla="*/ 1517830 h 3687009"/>
                <a:gd name="connsiteX169" fmla="*/ 1396698 w 3936851"/>
                <a:gd name="connsiteY169" fmla="*/ 1522958 h 3687009"/>
                <a:gd name="connsiteX170" fmla="*/ 1396698 w 3936851"/>
                <a:gd name="connsiteY170" fmla="*/ 1513983 h 3687009"/>
                <a:gd name="connsiteX171" fmla="*/ 1391089 w 3936851"/>
                <a:gd name="connsiteY171" fmla="*/ 1509497 h 3687009"/>
                <a:gd name="connsiteX172" fmla="*/ 1391143 w 3936851"/>
                <a:gd name="connsiteY172" fmla="*/ 1509283 h 3687009"/>
                <a:gd name="connsiteX173" fmla="*/ 1410802 w 3936851"/>
                <a:gd name="connsiteY173" fmla="*/ 1519112 h 3687009"/>
                <a:gd name="connsiteX174" fmla="*/ 1451831 w 3936851"/>
                <a:gd name="connsiteY174" fmla="*/ 1555012 h 3687009"/>
                <a:gd name="connsiteX175" fmla="*/ 1451831 w 3936851"/>
                <a:gd name="connsiteY175" fmla="*/ 1587066 h 3687009"/>
                <a:gd name="connsiteX176" fmla="*/ 1476192 w 3936851"/>
                <a:gd name="connsiteY176" fmla="*/ 1576809 h 3687009"/>
                <a:gd name="connsiteX177" fmla="*/ 1504399 w 3936851"/>
                <a:gd name="connsiteY177" fmla="*/ 1612709 h 3687009"/>
                <a:gd name="connsiteX178" fmla="*/ 1513374 w 3936851"/>
                <a:gd name="connsiteY178" fmla="*/ 1619120 h 3687009"/>
                <a:gd name="connsiteX179" fmla="*/ 1562096 w 3936851"/>
                <a:gd name="connsiteY179" fmla="*/ 1643481 h 3687009"/>
                <a:gd name="connsiteX180" fmla="*/ 1604407 w 3936851"/>
                <a:gd name="connsiteY180" fmla="*/ 1670406 h 3687009"/>
                <a:gd name="connsiteX181" fmla="*/ 1635179 w 3936851"/>
                <a:gd name="connsiteY181" fmla="*/ 1697331 h 3687009"/>
                <a:gd name="connsiteX182" fmla="*/ 1664669 w 3936851"/>
                <a:gd name="connsiteY182" fmla="*/ 1722974 h 3687009"/>
                <a:gd name="connsiteX183" fmla="*/ 1686465 w 3936851"/>
                <a:gd name="connsiteY183" fmla="*/ 1738360 h 3687009"/>
                <a:gd name="connsiteX184" fmla="*/ 1742880 w 3936851"/>
                <a:gd name="connsiteY184" fmla="*/ 1772978 h 3687009"/>
                <a:gd name="connsiteX185" fmla="*/ 1819809 w 3936851"/>
                <a:gd name="connsiteY185" fmla="*/ 1842215 h 3687009"/>
                <a:gd name="connsiteX186" fmla="*/ 1890328 w 3936851"/>
                <a:gd name="connsiteY186" fmla="*/ 1875551 h 3687009"/>
                <a:gd name="connsiteX187" fmla="*/ 1910842 w 3936851"/>
                <a:gd name="connsiteY187" fmla="*/ 1896065 h 3687009"/>
                <a:gd name="connsiteX188" fmla="*/ 1935203 w 3936851"/>
                <a:gd name="connsiteY188" fmla="*/ 1906323 h 3687009"/>
                <a:gd name="connsiteX189" fmla="*/ 1973668 w 3936851"/>
                <a:gd name="connsiteY189" fmla="*/ 1921708 h 3687009"/>
                <a:gd name="connsiteX190" fmla="*/ 2024954 w 3936851"/>
                <a:gd name="connsiteY190" fmla="*/ 1955045 h 3687009"/>
                <a:gd name="connsiteX191" fmla="*/ 2073676 w 3936851"/>
                <a:gd name="connsiteY191" fmla="*/ 1980688 h 3687009"/>
                <a:gd name="connsiteX192" fmla="*/ 2096755 w 3936851"/>
                <a:gd name="connsiteY192" fmla="*/ 1996074 h 3687009"/>
                <a:gd name="connsiteX193" fmla="*/ 2118551 w 3936851"/>
                <a:gd name="connsiteY193" fmla="*/ 2020434 h 3687009"/>
                <a:gd name="connsiteX194" fmla="*/ 2145477 w 3936851"/>
                <a:gd name="connsiteY194" fmla="*/ 2038385 h 3687009"/>
                <a:gd name="connsiteX195" fmla="*/ 2176248 w 3936851"/>
                <a:gd name="connsiteY195" fmla="*/ 2042231 h 3687009"/>
                <a:gd name="connsiteX196" fmla="*/ 2205738 w 3936851"/>
                <a:gd name="connsiteY196" fmla="*/ 2060181 h 3687009"/>
                <a:gd name="connsiteX197" fmla="*/ 2219841 w 3936851"/>
                <a:gd name="connsiteY197" fmla="*/ 2071720 h 3687009"/>
                <a:gd name="connsiteX198" fmla="*/ 2257024 w 3936851"/>
                <a:gd name="connsiteY198" fmla="*/ 2090953 h 3687009"/>
                <a:gd name="connsiteX199" fmla="*/ 2268564 w 3936851"/>
                <a:gd name="connsiteY199" fmla="*/ 2096082 h 3687009"/>
                <a:gd name="connsiteX200" fmla="*/ 2310875 w 3936851"/>
                <a:gd name="connsiteY200" fmla="*/ 2124289 h 3687009"/>
                <a:gd name="connsiteX201" fmla="*/ 2349339 w 3936851"/>
                <a:gd name="connsiteY201" fmla="*/ 2146086 h 3687009"/>
                <a:gd name="connsiteX202" fmla="*/ 2451912 w 3936851"/>
                <a:gd name="connsiteY202" fmla="*/ 2202500 h 3687009"/>
                <a:gd name="connsiteX203" fmla="*/ 2537816 w 3936851"/>
                <a:gd name="connsiteY203" fmla="*/ 2251222 h 3687009"/>
                <a:gd name="connsiteX204" fmla="*/ 2622438 w 3936851"/>
                <a:gd name="connsiteY204" fmla="*/ 2302508 h 3687009"/>
                <a:gd name="connsiteX205" fmla="*/ 2630131 w 3936851"/>
                <a:gd name="connsiteY205" fmla="*/ 2306355 h 3687009"/>
                <a:gd name="connsiteX206" fmla="*/ 2703214 w 3936851"/>
                <a:gd name="connsiteY206" fmla="*/ 2357642 h 3687009"/>
                <a:gd name="connsiteX207" fmla="*/ 2748089 w 3936851"/>
                <a:gd name="connsiteY207" fmla="*/ 2383285 h 3687009"/>
                <a:gd name="connsiteX208" fmla="*/ 2786554 w 3936851"/>
                <a:gd name="connsiteY208" fmla="*/ 2439699 h 3687009"/>
                <a:gd name="connsiteX209" fmla="*/ 2833994 w 3936851"/>
                <a:gd name="connsiteY209" fmla="*/ 2438417 h 3687009"/>
                <a:gd name="connsiteX210" fmla="*/ 2872458 w 3936851"/>
                <a:gd name="connsiteY210" fmla="*/ 2465342 h 3687009"/>
                <a:gd name="connsiteX211" fmla="*/ 2940413 w 3936851"/>
                <a:gd name="connsiteY211" fmla="*/ 2521757 h 3687009"/>
                <a:gd name="connsiteX212" fmla="*/ 2971184 w 3936851"/>
                <a:gd name="connsiteY212" fmla="*/ 2555093 h 3687009"/>
                <a:gd name="connsiteX213" fmla="*/ 3001956 w 3936851"/>
                <a:gd name="connsiteY213" fmla="*/ 2557657 h 3687009"/>
                <a:gd name="connsiteX214" fmla="*/ 3021188 w 3936851"/>
                <a:gd name="connsiteY214" fmla="*/ 2576890 h 3687009"/>
                <a:gd name="connsiteX215" fmla="*/ 3044267 w 3936851"/>
                <a:gd name="connsiteY215" fmla="*/ 2590993 h 3687009"/>
                <a:gd name="connsiteX216" fmla="*/ 3081450 w 3936851"/>
                <a:gd name="connsiteY216" fmla="*/ 2615354 h 3687009"/>
                <a:gd name="connsiteX217" fmla="*/ 3092989 w 3936851"/>
                <a:gd name="connsiteY217" fmla="*/ 2643562 h 3687009"/>
                <a:gd name="connsiteX218" fmla="*/ 3131454 w 3936851"/>
                <a:gd name="connsiteY218" fmla="*/ 2648690 h 3687009"/>
                <a:gd name="connsiteX219" fmla="*/ 3127607 w 3936851"/>
                <a:gd name="connsiteY219" fmla="*/ 2674333 h 3687009"/>
                <a:gd name="connsiteX220" fmla="*/ 3168636 w 3936851"/>
                <a:gd name="connsiteY220" fmla="*/ 2671769 h 3687009"/>
                <a:gd name="connsiteX221" fmla="*/ 3245565 w 3936851"/>
                <a:gd name="connsiteY221" fmla="*/ 2728184 h 3687009"/>
                <a:gd name="connsiteX222" fmla="*/ 3310955 w 3936851"/>
                <a:gd name="connsiteY222" fmla="*/ 2782034 h 3687009"/>
                <a:gd name="connsiteX223" fmla="*/ 3336598 w 3936851"/>
                <a:gd name="connsiteY223" fmla="*/ 2801267 h 3687009"/>
                <a:gd name="connsiteX224" fmla="*/ 3349420 w 3936851"/>
                <a:gd name="connsiteY224" fmla="*/ 2812807 h 3687009"/>
                <a:gd name="connsiteX225" fmla="*/ 3389167 w 3936851"/>
                <a:gd name="connsiteY225" fmla="*/ 2860246 h 3687009"/>
                <a:gd name="connsiteX226" fmla="*/ 3457121 w 3936851"/>
                <a:gd name="connsiteY226" fmla="*/ 2923072 h 3687009"/>
                <a:gd name="connsiteX227" fmla="*/ 3449428 w 3936851"/>
                <a:gd name="connsiteY227" fmla="*/ 2941022 h 3687009"/>
                <a:gd name="connsiteX228" fmla="*/ 3475071 w 3936851"/>
                <a:gd name="connsiteY228" fmla="*/ 2943586 h 3687009"/>
                <a:gd name="connsiteX229" fmla="*/ 3508407 w 3936851"/>
                <a:gd name="connsiteY229" fmla="*/ 2967947 h 3687009"/>
                <a:gd name="connsiteX230" fmla="*/ 3530204 w 3936851"/>
                <a:gd name="connsiteY230" fmla="*/ 2996154 h 3687009"/>
                <a:gd name="connsiteX231" fmla="*/ 3558411 w 3936851"/>
                <a:gd name="connsiteY231" fmla="*/ 3017951 h 3687009"/>
                <a:gd name="connsiteX232" fmla="*/ 3525075 w 3936851"/>
                <a:gd name="connsiteY232" fmla="*/ 3034619 h 3687009"/>
                <a:gd name="connsiteX233" fmla="*/ 3555847 w 3936851"/>
                <a:gd name="connsiteY233" fmla="*/ 3039747 h 3687009"/>
                <a:gd name="connsiteX234" fmla="*/ 3593029 w 3936851"/>
                <a:gd name="connsiteY234" fmla="*/ 3060262 h 3687009"/>
                <a:gd name="connsiteX235" fmla="*/ 3609697 w 3936851"/>
                <a:gd name="connsiteY235" fmla="*/ 3084623 h 3687009"/>
                <a:gd name="connsiteX236" fmla="*/ 3659702 w 3936851"/>
                <a:gd name="connsiteY236" fmla="*/ 3152578 h 3687009"/>
                <a:gd name="connsiteX237" fmla="*/ 3673805 w 3936851"/>
                <a:gd name="connsiteY237" fmla="*/ 3171810 h 3687009"/>
                <a:gd name="connsiteX238" fmla="*/ 3687909 w 3936851"/>
                <a:gd name="connsiteY238" fmla="*/ 3192324 h 3687009"/>
                <a:gd name="connsiteX239" fmla="*/ 3689191 w 3936851"/>
                <a:gd name="connsiteY239" fmla="*/ 3200017 h 3687009"/>
                <a:gd name="connsiteX240" fmla="*/ 3717398 w 3936851"/>
                <a:gd name="connsiteY240" fmla="*/ 3226942 h 3687009"/>
                <a:gd name="connsiteX241" fmla="*/ 3737913 w 3936851"/>
                <a:gd name="connsiteY241" fmla="*/ 3255150 h 3687009"/>
                <a:gd name="connsiteX242" fmla="*/ 3757145 w 3936851"/>
                <a:gd name="connsiteY242" fmla="*/ 3291050 h 3687009"/>
                <a:gd name="connsiteX243" fmla="*/ 3737913 w 3936851"/>
                <a:gd name="connsiteY243" fmla="*/ 3294896 h 3687009"/>
                <a:gd name="connsiteX244" fmla="*/ 3746888 w 3936851"/>
                <a:gd name="connsiteY244" fmla="*/ 3307718 h 3687009"/>
                <a:gd name="connsiteX245" fmla="*/ 3762274 w 3936851"/>
                <a:gd name="connsiteY245" fmla="*/ 3319258 h 3687009"/>
                <a:gd name="connsiteX246" fmla="*/ 3778942 w 3936851"/>
                <a:gd name="connsiteY246" fmla="*/ 3343618 h 3687009"/>
                <a:gd name="connsiteX247" fmla="*/ 3800739 w 3936851"/>
                <a:gd name="connsiteY247" fmla="*/ 3369261 h 3687009"/>
                <a:gd name="connsiteX248" fmla="*/ 3818689 w 3936851"/>
                <a:gd name="connsiteY248" fmla="*/ 3394904 h 3687009"/>
                <a:gd name="connsiteX249" fmla="*/ 3832792 w 3936851"/>
                <a:gd name="connsiteY249" fmla="*/ 3421830 h 3687009"/>
                <a:gd name="connsiteX250" fmla="*/ 3839203 w 3936851"/>
                <a:gd name="connsiteY250" fmla="*/ 3433369 h 3687009"/>
                <a:gd name="connsiteX251" fmla="*/ 3843049 w 3936851"/>
                <a:gd name="connsiteY251" fmla="*/ 3465423 h 3687009"/>
                <a:gd name="connsiteX252" fmla="*/ 3861000 w 3936851"/>
                <a:gd name="connsiteY252" fmla="*/ 3487220 h 3687009"/>
                <a:gd name="connsiteX253" fmla="*/ 3866128 w 3936851"/>
                <a:gd name="connsiteY253" fmla="*/ 3543635 h 3687009"/>
                <a:gd name="connsiteX254" fmla="*/ 3882796 w 3936851"/>
                <a:gd name="connsiteY254" fmla="*/ 3546198 h 3687009"/>
                <a:gd name="connsiteX255" fmla="*/ 3903311 w 3936851"/>
                <a:gd name="connsiteY255" fmla="*/ 3578252 h 3687009"/>
                <a:gd name="connsiteX256" fmla="*/ 3916132 w 3936851"/>
                <a:gd name="connsiteY256" fmla="*/ 3624410 h 3687009"/>
                <a:gd name="connsiteX257" fmla="*/ 3918697 w 3936851"/>
                <a:gd name="connsiteY257" fmla="*/ 3643643 h 3687009"/>
                <a:gd name="connsiteX258" fmla="*/ 3936851 w 3936851"/>
                <a:gd name="connsiteY258" fmla="*/ 3687009 h 3687009"/>
                <a:gd name="connsiteX259" fmla="*/ 3856683 w 3936851"/>
                <a:gd name="connsiteY259" fmla="*/ 3687009 h 3687009"/>
                <a:gd name="connsiteX260" fmla="*/ 3854589 w 3936851"/>
                <a:gd name="connsiteY260" fmla="*/ 3683389 h 3687009"/>
                <a:gd name="connsiteX261" fmla="*/ 3843049 w 3936851"/>
                <a:gd name="connsiteY261" fmla="*/ 3646207 h 3687009"/>
                <a:gd name="connsiteX262" fmla="*/ 3827663 w 3936851"/>
                <a:gd name="connsiteY262" fmla="*/ 3610306 h 3687009"/>
                <a:gd name="connsiteX263" fmla="*/ 3822535 w 3936851"/>
                <a:gd name="connsiteY263" fmla="*/ 3594921 h 3687009"/>
                <a:gd name="connsiteX264" fmla="*/ 3769967 w 3936851"/>
                <a:gd name="connsiteY264" fmla="*/ 3498759 h 3687009"/>
                <a:gd name="connsiteX265" fmla="*/ 3762274 w 3936851"/>
                <a:gd name="connsiteY265" fmla="*/ 3483373 h 3687009"/>
                <a:gd name="connsiteX266" fmla="*/ 3702012 w 3936851"/>
                <a:gd name="connsiteY266" fmla="*/ 3376955 h 3687009"/>
                <a:gd name="connsiteX267" fmla="*/ 3689191 w 3936851"/>
                <a:gd name="connsiteY267" fmla="*/ 3353875 h 3687009"/>
                <a:gd name="connsiteX268" fmla="*/ 3699448 w 3936851"/>
                <a:gd name="connsiteY268" fmla="*/ 3335926 h 3687009"/>
                <a:gd name="connsiteX269" fmla="*/ 3666112 w 3936851"/>
                <a:gd name="connsiteY269" fmla="*/ 3314129 h 3687009"/>
                <a:gd name="connsiteX270" fmla="*/ 3657137 w 3936851"/>
                <a:gd name="connsiteY270" fmla="*/ 3300025 h 3687009"/>
                <a:gd name="connsiteX271" fmla="*/ 3652008 w 3936851"/>
                <a:gd name="connsiteY271" fmla="*/ 3293615 h 3687009"/>
                <a:gd name="connsiteX272" fmla="*/ 3630212 w 3936851"/>
                <a:gd name="connsiteY272" fmla="*/ 3251303 h 3687009"/>
                <a:gd name="connsiteX273" fmla="*/ 3576361 w 3936851"/>
                <a:gd name="connsiteY273" fmla="*/ 3200017 h 3687009"/>
                <a:gd name="connsiteX274" fmla="*/ 3543025 w 3936851"/>
                <a:gd name="connsiteY274" fmla="*/ 3157706 h 3687009"/>
                <a:gd name="connsiteX275" fmla="*/ 3526357 w 3936851"/>
                <a:gd name="connsiteY275" fmla="*/ 3132063 h 3687009"/>
                <a:gd name="connsiteX276" fmla="*/ 3504561 w 3936851"/>
                <a:gd name="connsiteY276" fmla="*/ 3103855 h 3687009"/>
                <a:gd name="connsiteX277" fmla="*/ 3494945 w 3936851"/>
                <a:gd name="connsiteY277" fmla="*/ 3088630 h 3687009"/>
                <a:gd name="connsiteX278" fmla="*/ 3495749 w 3936851"/>
                <a:gd name="connsiteY278" fmla="*/ 3082665 h 3687009"/>
                <a:gd name="connsiteX279" fmla="*/ 3504561 w 3936851"/>
                <a:gd name="connsiteY279" fmla="*/ 3084623 h 3687009"/>
                <a:gd name="connsiteX280" fmla="*/ 3509689 w 3936851"/>
                <a:gd name="connsiteY280" fmla="*/ 3073084 h 3687009"/>
                <a:gd name="connsiteX281" fmla="*/ 3496723 w 3936851"/>
                <a:gd name="connsiteY281" fmla="*/ 3075441 h 3687009"/>
                <a:gd name="connsiteX282" fmla="*/ 3496868 w 3936851"/>
                <a:gd name="connsiteY282" fmla="*/ 3074366 h 3687009"/>
                <a:gd name="connsiteX283" fmla="*/ 3466096 w 3936851"/>
                <a:gd name="connsiteY283" fmla="*/ 3052569 h 3687009"/>
                <a:gd name="connsiteX284" fmla="*/ 3451992 w 3936851"/>
                <a:gd name="connsiteY284" fmla="*/ 3033337 h 3687009"/>
                <a:gd name="connsiteX285" fmla="*/ 3439171 w 3936851"/>
                <a:gd name="connsiteY285" fmla="*/ 3011540 h 3687009"/>
                <a:gd name="connsiteX286" fmla="*/ 3422503 w 3936851"/>
                <a:gd name="connsiteY286" fmla="*/ 3017951 h 3687009"/>
                <a:gd name="connsiteX287" fmla="*/ 3395578 w 3936851"/>
                <a:gd name="connsiteY287" fmla="*/ 2976922 h 3687009"/>
                <a:gd name="connsiteX288" fmla="*/ 3369934 w 3936851"/>
                <a:gd name="connsiteY288" fmla="*/ 2973076 h 3687009"/>
                <a:gd name="connsiteX289" fmla="*/ 3404552 w 3936851"/>
                <a:gd name="connsiteY289" fmla="*/ 2944868 h 3687009"/>
                <a:gd name="connsiteX290" fmla="*/ 3359677 w 3936851"/>
                <a:gd name="connsiteY290" fmla="*/ 2961536 h 3687009"/>
                <a:gd name="connsiteX291" fmla="*/ 3350702 w 3936851"/>
                <a:gd name="connsiteY291" fmla="*/ 2934611 h 3687009"/>
                <a:gd name="connsiteX292" fmla="*/ 3335316 w 3936851"/>
                <a:gd name="connsiteY292" fmla="*/ 2919225 h 3687009"/>
                <a:gd name="connsiteX293" fmla="*/ 3317366 w 3936851"/>
                <a:gd name="connsiteY293" fmla="*/ 2907685 h 3687009"/>
                <a:gd name="connsiteX294" fmla="*/ 3216076 w 3936851"/>
                <a:gd name="connsiteY294" fmla="*/ 2826910 h 3687009"/>
                <a:gd name="connsiteX295" fmla="*/ 3194279 w 3936851"/>
                <a:gd name="connsiteY295" fmla="*/ 2797420 h 3687009"/>
                <a:gd name="connsiteX296" fmla="*/ 3039138 w 3936851"/>
                <a:gd name="connsiteY296" fmla="*/ 2687155 h 3687009"/>
                <a:gd name="connsiteX297" fmla="*/ 3049396 w 3936851"/>
                <a:gd name="connsiteY297" fmla="*/ 2671769 h 3687009"/>
                <a:gd name="connsiteX298" fmla="*/ 3037856 w 3936851"/>
                <a:gd name="connsiteY298" fmla="*/ 2676898 h 3687009"/>
                <a:gd name="connsiteX299" fmla="*/ 3031446 w 3936851"/>
                <a:gd name="connsiteY299" fmla="*/ 2682027 h 3687009"/>
                <a:gd name="connsiteX300" fmla="*/ 3025035 w 3936851"/>
                <a:gd name="connsiteY300" fmla="*/ 2675616 h 3687009"/>
                <a:gd name="connsiteX301" fmla="*/ 2989134 w 3936851"/>
                <a:gd name="connsiteY301" fmla="*/ 2661512 h 3687009"/>
                <a:gd name="connsiteX302" fmla="*/ 2958363 w 3936851"/>
                <a:gd name="connsiteY302" fmla="*/ 2640997 h 3687009"/>
                <a:gd name="connsiteX303" fmla="*/ 2921180 w 3936851"/>
                <a:gd name="connsiteY303" fmla="*/ 2623047 h 3687009"/>
                <a:gd name="connsiteX304" fmla="*/ 2895537 w 3936851"/>
                <a:gd name="connsiteY304" fmla="*/ 2605097 h 3687009"/>
                <a:gd name="connsiteX305" fmla="*/ 2818608 w 3936851"/>
                <a:gd name="connsiteY305" fmla="*/ 2535861 h 3687009"/>
                <a:gd name="connsiteX306" fmla="*/ 2803222 w 3936851"/>
                <a:gd name="connsiteY306" fmla="*/ 2528168 h 3687009"/>
                <a:gd name="connsiteX307" fmla="*/ 2733986 w 3936851"/>
                <a:gd name="connsiteY307" fmla="*/ 2482010 h 3687009"/>
                <a:gd name="connsiteX308" fmla="*/ 2717318 w 3936851"/>
                <a:gd name="connsiteY308" fmla="*/ 2471753 h 3687009"/>
                <a:gd name="connsiteX309" fmla="*/ 2664749 w 3936851"/>
                <a:gd name="connsiteY309" fmla="*/ 2443545 h 3687009"/>
                <a:gd name="connsiteX310" fmla="*/ 2616027 w 3936851"/>
                <a:gd name="connsiteY310" fmla="*/ 2416620 h 3687009"/>
                <a:gd name="connsiteX311" fmla="*/ 2604488 w 3936851"/>
                <a:gd name="connsiteY311" fmla="*/ 2407645 h 3687009"/>
                <a:gd name="connsiteX312" fmla="*/ 2598077 w 3936851"/>
                <a:gd name="connsiteY312" fmla="*/ 2399952 h 3687009"/>
                <a:gd name="connsiteX313" fmla="*/ 2541662 w 3936851"/>
                <a:gd name="connsiteY313" fmla="*/ 2366616 h 3687009"/>
                <a:gd name="connsiteX314" fmla="*/ 2491658 w 3936851"/>
                <a:gd name="connsiteY314" fmla="*/ 2325588 h 3687009"/>
                <a:gd name="connsiteX315" fmla="*/ 2444219 w 3936851"/>
                <a:gd name="connsiteY315" fmla="*/ 2301226 h 3687009"/>
                <a:gd name="connsiteX316" fmla="*/ 2418575 w 3936851"/>
                <a:gd name="connsiteY316" fmla="*/ 2293534 h 3687009"/>
                <a:gd name="connsiteX317" fmla="*/ 2412165 w 3936851"/>
                <a:gd name="connsiteY317" fmla="*/ 2274301 h 3687009"/>
                <a:gd name="connsiteX318" fmla="*/ 2348057 w 3936851"/>
                <a:gd name="connsiteY318" fmla="*/ 2244811 h 3687009"/>
                <a:gd name="connsiteX319" fmla="*/ 2312157 w 3936851"/>
                <a:gd name="connsiteY319" fmla="*/ 2226862 h 3687009"/>
                <a:gd name="connsiteX320" fmla="*/ 2292924 w 3936851"/>
                <a:gd name="connsiteY320" fmla="*/ 2215322 h 3687009"/>
                <a:gd name="connsiteX321" fmla="*/ 2251895 w 3936851"/>
                <a:gd name="connsiteY321" fmla="*/ 2197372 h 3687009"/>
                <a:gd name="connsiteX322" fmla="*/ 2258306 w 3936851"/>
                <a:gd name="connsiteY322" fmla="*/ 2183268 h 3687009"/>
                <a:gd name="connsiteX323" fmla="*/ 2235227 w 3936851"/>
                <a:gd name="connsiteY323" fmla="*/ 2181986 h 3687009"/>
                <a:gd name="connsiteX324" fmla="*/ 2214713 w 3936851"/>
                <a:gd name="connsiteY324" fmla="*/ 2170446 h 3687009"/>
                <a:gd name="connsiteX325" fmla="*/ 2203174 w 3936851"/>
                <a:gd name="connsiteY325" fmla="*/ 2149932 h 3687009"/>
                <a:gd name="connsiteX326" fmla="*/ 2181377 w 3936851"/>
                <a:gd name="connsiteY326" fmla="*/ 2152497 h 3687009"/>
                <a:gd name="connsiteX327" fmla="*/ 2181377 w 3936851"/>
                <a:gd name="connsiteY327" fmla="*/ 2129417 h 3687009"/>
                <a:gd name="connsiteX328" fmla="*/ 2177531 w 3936851"/>
                <a:gd name="connsiteY328" fmla="*/ 2126854 h 3687009"/>
                <a:gd name="connsiteX329" fmla="*/ 2135219 w 3936851"/>
                <a:gd name="connsiteY329" fmla="*/ 2125571 h 3687009"/>
                <a:gd name="connsiteX330" fmla="*/ 2098037 w 3936851"/>
                <a:gd name="connsiteY330" fmla="*/ 2105057 h 3687009"/>
                <a:gd name="connsiteX331" fmla="*/ 2098886 w 3936851"/>
                <a:gd name="connsiteY331" fmla="*/ 2104774 h 3687009"/>
                <a:gd name="connsiteX332" fmla="*/ 2099319 w 3936851"/>
                <a:gd name="connsiteY332" fmla="*/ 2105057 h 3687009"/>
                <a:gd name="connsiteX333" fmla="*/ 2099319 w 3936851"/>
                <a:gd name="connsiteY333" fmla="*/ 2104630 h 3687009"/>
                <a:gd name="connsiteX334" fmla="*/ 2105730 w 3936851"/>
                <a:gd name="connsiteY334" fmla="*/ 2102492 h 3687009"/>
                <a:gd name="connsiteX335" fmla="*/ 2103165 w 3936851"/>
                <a:gd name="connsiteY335" fmla="*/ 2096082 h 3687009"/>
                <a:gd name="connsiteX336" fmla="*/ 2099319 w 3936851"/>
                <a:gd name="connsiteY336" fmla="*/ 2097363 h 3687009"/>
                <a:gd name="connsiteX337" fmla="*/ 2099319 w 3936851"/>
                <a:gd name="connsiteY337" fmla="*/ 2104630 h 3687009"/>
                <a:gd name="connsiteX338" fmla="*/ 2098886 w 3936851"/>
                <a:gd name="connsiteY338" fmla="*/ 2104774 h 3687009"/>
                <a:gd name="connsiteX339" fmla="*/ 2036493 w 3936851"/>
                <a:gd name="connsiteY339" fmla="*/ 2064028 h 3687009"/>
                <a:gd name="connsiteX340" fmla="*/ 2045468 w 3936851"/>
                <a:gd name="connsiteY340" fmla="*/ 2048642 h 3687009"/>
                <a:gd name="connsiteX341" fmla="*/ 2014697 w 3936851"/>
                <a:gd name="connsiteY341" fmla="*/ 2058899 h 3687009"/>
                <a:gd name="connsiteX342" fmla="*/ 1903149 w 3936851"/>
                <a:gd name="connsiteY342" fmla="*/ 1992227 h 3687009"/>
                <a:gd name="connsiteX343" fmla="*/ 1871096 w 3936851"/>
                <a:gd name="connsiteY343" fmla="*/ 1972995 h 3687009"/>
                <a:gd name="connsiteX344" fmla="*/ 1848017 w 3936851"/>
                <a:gd name="connsiteY344" fmla="*/ 1952480 h 3687009"/>
                <a:gd name="connsiteX345" fmla="*/ 1837759 w 3936851"/>
                <a:gd name="connsiteY345" fmla="*/ 1931966 h 3687009"/>
                <a:gd name="connsiteX346" fmla="*/ 1804423 w 3936851"/>
                <a:gd name="connsiteY346" fmla="*/ 1931966 h 3687009"/>
                <a:gd name="connsiteX347" fmla="*/ 1740316 w 3936851"/>
                <a:gd name="connsiteY347" fmla="*/ 1888372 h 3687009"/>
                <a:gd name="connsiteX348" fmla="*/ 1699286 w 3936851"/>
                <a:gd name="connsiteY348" fmla="*/ 1849908 h 3687009"/>
                <a:gd name="connsiteX349" fmla="*/ 1694158 w 3936851"/>
                <a:gd name="connsiteY349" fmla="*/ 1853754 h 3687009"/>
                <a:gd name="connsiteX350" fmla="*/ 1687747 w 3936851"/>
                <a:gd name="connsiteY350" fmla="*/ 1858883 h 3687009"/>
                <a:gd name="connsiteX351" fmla="*/ 1681336 w 3936851"/>
                <a:gd name="connsiteY351" fmla="*/ 1853754 h 3687009"/>
                <a:gd name="connsiteX352" fmla="*/ 1662104 w 3936851"/>
                <a:gd name="connsiteY352" fmla="*/ 1831958 h 3687009"/>
                <a:gd name="connsiteX353" fmla="*/ 1645436 w 3936851"/>
                <a:gd name="connsiteY353" fmla="*/ 1811443 h 3687009"/>
                <a:gd name="connsiteX354" fmla="*/ 1615946 w 3936851"/>
                <a:gd name="connsiteY354" fmla="*/ 1799904 h 3687009"/>
                <a:gd name="connsiteX355" fmla="*/ 1580046 w 3936851"/>
                <a:gd name="connsiteY355" fmla="*/ 1772978 h 3687009"/>
                <a:gd name="connsiteX356" fmla="*/ 1549275 w 3936851"/>
                <a:gd name="connsiteY356" fmla="*/ 1751182 h 3687009"/>
                <a:gd name="connsiteX357" fmla="*/ 1519785 w 3936851"/>
                <a:gd name="connsiteY357" fmla="*/ 1733232 h 3687009"/>
                <a:gd name="connsiteX358" fmla="*/ 1504399 w 3936851"/>
                <a:gd name="connsiteY358" fmla="*/ 1715281 h 3687009"/>
                <a:gd name="connsiteX359" fmla="*/ 1482602 w 3936851"/>
                <a:gd name="connsiteY359" fmla="*/ 1699896 h 3687009"/>
                <a:gd name="connsiteX360" fmla="*/ 1459524 w 3936851"/>
                <a:gd name="connsiteY360" fmla="*/ 1680663 h 3687009"/>
                <a:gd name="connsiteX361" fmla="*/ 1453113 w 3936851"/>
                <a:gd name="connsiteY361" fmla="*/ 1674253 h 3687009"/>
                <a:gd name="connsiteX362" fmla="*/ 1412084 w 3936851"/>
                <a:gd name="connsiteY362" fmla="*/ 1646045 h 3687009"/>
                <a:gd name="connsiteX363" fmla="*/ 1373619 w 3936851"/>
                <a:gd name="connsiteY363" fmla="*/ 1625531 h 3687009"/>
                <a:gd name="connsiteX364" fmla="*/ 1342848 w 3936851"/>
                <a:gd name="connsiteY364" fmla="*/ 1597323 h 3687009"/>
                <a:gd name="connsiteX365" fmla="*/ 1313358 w 3936851"/>
                <a:gd name="connsiteY365" fmla="*/ 1567834 h 3687009"/>
                <a:gd name="connsiteX366" fmla="*/ 1288997 w 3936851"/>
                <a:gd name="connsiteY366" fmla="*/ 1546037 h 3687009"/>
                <a:gd name="connsiteX367" fmla="*/ 1264636 w 3936851"/>
                <a:gd name="connsiteY367" fmla="*/ 1528087 h 3687009"/>
                <a:gd name="connsiteX368" fmla="*/ 1232582 w 3936851"/>
                <a:gd name="connsiteY368" fmla="*/ 1492187 h 3687009"/>
                <a:gd name="connsiteX369" fmla="*/ 1217196 w 3936851"/>
                <a:gd name="connsiteY369" fmla="*/ 1472954 h 3687009"/>
                <a:gd name="connsiteX370" fmla="*/ 1204375 w 3936851"/>
                <a:gd name="connsiteY370" fmla="*/ 1455004 h 3687009"/>
                <a:gd name="connsiteX371" fmla="*/ 1178732 w 3936851"/>
                <a:gd name="connsiteY371" fmla="*/ 1447311 h 3687009"/>
                <a:gd name="connsiteX372" fmla="*/ 1145396 w 3936851"/>
                <a:gd name="connsiteY372" fmla="*/ 1421668 h 3687009"/>
                <a:gd name="connsiteX373" fmla="*/ 1119753 w 3936851"/>
                <a:gd name="connsiteY373" fmla="*/ 1397307 h 3687009"/>
                <a:gd name="connsiteX374" fmla="*/ 1087699 w 3936851"/>
                <a:gd name="connsiteY374" fmla="*/ 1374229 h 3687009"/>
                <a:gd name="connsiteX375" fmla="*/ 1059491 w 3936851"/>
                <a:gd name="connsiteY375" fmla="*/ 1351150 h 3687009"/>
                <a:gd name="connsiteX376" fmla="*/ 1081288 w 3936851"/>
                <a:gd name="connsiteY376" fmla="*/ 1326789 h 3687009"/>
                <a:gd name="connsiteX377" fmla="*/ 1038977 w 3936851"/>
                <a:gd name="connsiteY377" fmla="*/ 1324224 h 3687009"/>
                <a:gd name="connsiteX378" fmla="*/ 1022309 w 3936851"/>
                <a:gd name="connsiteY378" fmla="*/ 1294735 h 3687009"/>
                <a:gd name="connsiteX379" fmla="*/ 1003077 w 3936851"/>
                <a:gd name="connsiteY379" fmla="*/ 1272938 h 3687009"/>
                <a:gd name="connsiteX380" fmla="*/ 995384 w 3936851"/>
                <a:gd name="connsiteY380" fmla="*/ 1270374 h 3687009"/>
                <a:gd name="connsiteX381" fmla="*/ 992819 w 3936851"/>
                <a:gd name="connsiteY381" fmla="*/ 1258835 h 3687009"/>
                <a:gd name="connsiteX382" fmla="*/ 965894 w 3936851"/>
                <a:gd name="connsiteY382" fmla="*/ 1247295 h 3687009"/>
                <a:gd name="connsiteX383" fmla="*/ 940251 w 3936851"/>
                <a:gd name="connsiteY383" fmla="*/ 1226781 h 3687009"/>
                <a:gd name="connsiteX384" fmla="*/ 932558 w 3936851"/>
                <a:gd name="connsiteY384" fmla="*/ 1222934 h 3687009"/>
                <a:gd name="connsiteX385" fmla="*/ 818446 w 3936851"/>
                <a:gd name="connsiteY385" fmla="*/ 1090872 h 3687009"/>
                <a:gd name="connsiteX386" fmla="*/ 794085 w 3936851"/>
                <a:gd name="connsiteY386" fmla="*/ 1090872 h 3687009"/>
                <a:gd name="connsiteX387" fmla="*/ 779982 w 3936851"/>
                <a:gd name="connsiteY387" fmla="*/ 1061382 h 3687009"/>
                <a:gd name="connsiteX388" fmla="*/ 768442 w 3936851"/>
                <a:gd name="connsiteY388" fmla="*/ 1048561 h 3687009"/>
                <a:gd name="connsiteX389" fmla="*/ 756903 w 3936851"/>
                <a:gd name="connsiteY389" fmla="*/ 1037022 h 3687009"/>
                <a:gd name="connsiteX390" fmla="*/ 760749 w 3936851"/>
                <a:gd name="connsiteY390" fmla="*/ 1002404 h 3687009"/>
                <a:gd name="connsiteX391" fmla="*/ 735106 w 3936851"/>
                <a:gd name="connsiteY391" fmla="*/ 997275 h 3687009"/>
                <a:gd name="connsiteX392" fmla="*/ 722285 w 3936851"/>
                <a:gd name="connsiteY392" fmla="*/ 979325 h 3687009"/>
                <a:gd name="connsiteX393" fmla="*/ 669716 w 3936851"/>
                <a:gd name="connsiteY393" fmla="*/ 933167 h 3687009"/>
                <a:gd name="connsiteX394" fmla="*/ 653048 w 3936851"/>
                <a:gd name="connsiteY394" fmla="*/ 911371 h 3687009"/>
                <a:gd name="connsiteX395" fmla="*/ 619712 w 3936851"/>
                <a:gd name="connsiteY395" fmla="*/ 862648 h 3687009"/>
                <a:gd name="connsiteX396" fmla="*/ 586376 w 3936851"/>
                <a:gd name="connsiteY396" fmla="*/ 815209 h 3687009"/>
                <a:gd name="connsiteX397" fmla="*/ 581248 w 3936851"/>
                <a:gd name="connsiteY397" fmla="*/ 788284 h 3687009"/>
                <a:gd name="connsiteX398" fmla="*/ 546629 w 3936851"/>
                <a:gd name="connsiteY398" fmla="*/ 745973 h 3687009"/>
                <a:gd name="connsiteX399" fmla="*/ 533808 w 3936851"/>
                <a:gd name="connsiteY399" fmla="*/ 729304 h 3687009"/>
                <a:gd name="connsiteX400" fmla="*/ 523551 w 3936851"/>
                <a:gd name="connsiteY400" fmla="*/ 715201 h 3687009"/>
                <a:gd name="connsiteX401" fmla="*/ 497908 w 3936851"/>
                <a:gd name="connsiteY401" fmla="*/ 672890 h 3687009"/>
                <a:gd name="connsiteX402" fmla="*/ 479957 w 3936851"/>
                <a:gd name="connsiteY402" fmla="*/ 652375 h 3687009"/>
                <a:gd name="connsiteX403" fmla="*/ 459443 w 3936851"/>
                <a:gd name="connsiteY403" fmla="*/ 633143 h 3687009"/>
                <a:gd name="connsiteX404" fmla="*/ 474829 w 3936851"/>
                <a:gd name="connsiteY404" fmla="*/ 621604 h 3687009"/>
                <a:gd name="connsiteX405" fmla="*/ 440211 w 3936851"/>
                <a:gd name="connsiteY405" fmla="*/ 574164 h 3687009"/>
                <a:gd name="connsiteX406" fmla="*/ 414568 w 3936851"/>
                <a:gd name="connsiteY406" fmla="*/ 566471 h 3687009"/>
                <a:gd name="connsiteX407" fmla="*/ 426107 w 3936851"/>
                <a:gd name="connsiteY407" fmla="*/ 539546 h 3687009"/>
                <a:gd name="connsiteX408" fmla="*/ 406875 w 3936851"/>
                <a:gd name="connsiteY408" fmla="*/ 547239 h 3687009"/>
                <a:gd name="connsiteX409" fmla="*/ 390207 w 3936851"/>
                <a:gd name="connsiteY409" fmla="*/ 513903 h 3687009"/>
                <a:gd name="connsiteX410" fmla="*/ 370974 w 3936851"/>
                <a:gd name="connsiteY410" fmla="*/ 481849 h 3687009"/>
                <a:gd name="connsiteX411" fmla="*/ 340203 w 3936851"/>
                <a:gd name="connsiteY411" fmla="*/ 451077 h 3687009"/>
                <a:gd name="connsiteX412" fmla="*/ 333792 w 3936851"/>
                <a:gd name="connsiteY412" fmla="*/ 429280 h 3687009"/>
                <a:gd name="connsiteX413" fmla="*/ 311995 w 3936851"/>
                <a:gd name="connsiteY413" fmla="*/ 429280 h 3687009"/>
                <a:gd name="connsiteX414" fmla="*/ 274813 w 3936851"/>
                <a:gd name="connsiteY414" fmla="*/ 374148 h 3687009"/>
                <a:gd name="connsiteX415" fmla="*/ 244041 w 3936851"/>
                <a:gd name="connsiteY415" fmla="*/ 345940 h 3687009"/>
                <a:gd name="connsiteX416" fmla="*/ 186344 w 3936851"/>
                <a:gd name="connsiteY416" fmla="*/ 284397 h 3687009"/>
                <a:gd name="connsiteX417" fmla="*/ 190191 w 3936851"/>
                <a:gd name="connsiteY417" fmla="*/ 275422 h 3687009"/>
                <a:gd name="connsiteX418" fmla="*/ 174804 w 3936851"/>
                <a:gd name="connsiteY418" fmla="*/ 271575 h 3687009"/>
                <a:gd name="connsiteX419" fmla="*/ 158137 w 3936851"/>
                <a:gd name="connsiteY419" fmla="*/ 263882 h 3687009"/>
                <a:gd name="connsiteX420" fmla="*/ 153008 w 3936851"/>
                <a:gd name="connsiteY420" fmla="*/ 231829 h 3687009"/>
                <a:gd name="connsiteX421" fmla="*/ 137622 w 3936851"/>
                <a:gd name="connsiteY421" fmla="*/ 235675 h 3687009"/>
                <a:gd name="connsiteX422" fmla="*/ 131211 w 3936851"/>
                <a:gd name="connsiteY422" fmla="*/ 231829 h 3687009"/>
                <a:gd name="connsiteX423" fmla="*/ 120954 w 3936851"/>
                <a:gd name="connsiteY423" fmla="*/ 217725 h 3687009"/>
                <a:gd name="connsiteX424" fmla="*/ 100440 w 3936851"/>
                <a:gd name="connsiteY424" fmla="*/ 194646 h 3687009"/>
                <a:gd name="connsiteX425" fmla="*/ 76079 w 3936851"/>
                <a:gd name="connsiteY425" fmla="*/ 184389 h 3687009"/>
                <a:gd name="connsiteX426" fmla="*/ 82489 w 3936851"/>
                <a:gd name="connsiteY426" fmla="*/ 166439 h 3687009"/>
                <a:gd name="connsiteX427" fmla="*/ 73514 w 3936851"/>
                <a:gd name="connsiteY427" fmla="*/ 153617 h 3687009"/>
                <a:gd name="connsiteX428" fmla="*/ 44025 w 3936851"/>
                <a:gd name="connsiteY428" fmla="*/ 143360 h 3687009"/>
                <a:gd name="connsiteX429" fmla="*/ 10689 w 3936851"/>
                <a:gd name="connsiteY429" fmla="*/ 106177 h 3687009"/>
                <a:gd name="connsiteX430" fmla="*/ 2996 w 3936851"/>
                <a:gd name="connsiteY430" fmla="*/ 88227 h 3687009"/>
                <a:gd name="connsiteX431" fmla="*/ 0 w 3936851"/>
                <a:gd name="connsiteY431" fmla="*/ 86885 h 368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</a:cxnLst>
              <a:rect l="l" t="t" r="r" b="b"/>
              <a:pathLst>
                <a:path w="3936851" h="3687009">
                  <a:moveTo>
                    <a:pt x="3863564" y="3647489"/>
                  </a:moveTo>
                  <a:cubicBezTo>
                    <a:pt x="3863564" y="3648771"/>
                    <a:pt x="3863564" y="3651335"/>
                    <a:pt x="3862282" y="3652618"/>
                  </a:cubicBezTo>
                  <a:cubicBezTo>
                    <a:pt x="3863564" y="3652618"/>
                    <a:pt x="3864846" y="3652618"/>
                    <a:pt x="3866128" y="3651335"/>
                  </a:cubicBezTo>
                  <a:cubicBezTo>
                    <a:pt x="3866128" y="3650053"/>
                    <a:pt x="3866128" y="3648771"/>
                    <a:pt x="3867410" y="3648771"/>
                  </a:cubicBezTo>
                  <a:cubicBezTo>
                    <a:pt x="3866128" y="3648771"/>
                    <a:pt x="3864846" y="3647489"/>
                    <a:pt x="3863564" y="3647489"/>
                  </a:cubicBezTo>
                  <a:close/>
                  <a:moveTo>
                    <a:pt x="3496723" y="3075441"/>
                  </a:moveTo>
                  <a:lnTo>
                    <a:pt x="3495749" y="3082665"/>
                  </a:lnTo>
                  <a:lnTo>
                    <a:pt x="3493021" y="3082059"/>
                  </a:lnTo>
                  <a:cubicBezTo>
                    <a:pt x="3494303" y="3079495"/>
                    <a:pt x="3494303" y="3076930"/>
                    <a:pt x="3495585" y="3075648"/>
                  </a:cubicBezTo>
                  <a:close/>
                  <a:moveTo>
                    <a:pt x="3468660" y="3012822"/>
                  </a:moveTo>
                  <a:cubicBezTo>
                    <a:pt x="3467378" y="3015387"/>
                    <a:pt x="3466096" y="3017951"/>
                    <a:pt x="3464814" y="3020515"/>
                  </a:cubicBezTo>
                  <a:cubicBezTo>
                    <a:pt x="3467378" y="3021798"/>
                    <a:pt x="3468660" y="3021798"/>
                    <a:pt x="3472507" y="3023079"/>
                  </a:cubicBezTo>
                  <a:cubicBezTo>
                    <a:pt x="3472507" y="3019233"/>
                    <a:pt x="3472507" y="3016669"/>
                    <a:pt x="3472507" y="3014104"/>
                  </a:cubicBezTo>
                  <a:cubicBezTo>
                    <a:pt x="3472507" y="3014104"/>
                    <a:pt x="3468660" y="3012822"/>
                    <a:pt x="3468660" y="3012822"/>
                  </a:cubicBezTo>
                  <a:close/>
                  <a:moveTo>
                    <a:pt x="3490457" y="2978204"/>
                  </a:moveTo>
                  <a:lnTo>
                    <a:pt x="3486611" y="2979487"/>
                  </a:lnTo>
                  <a:lnTo>
                    <a:pt x="3489175" y="2982050"/>
                  </a:lnTo>
                  <a:close/>
                  <a:moveTo>
                    <a:pt x="3401988" y="2965382"/>
                  </a:moveTo>
                  <a:cubicBezTo>
                    <a:pt x="3400706" y="2965382"/>
                    <a:pt x="3400706" y="2966665"/>
                    <a:pt x="3400706" y="2967947"/>
                  </a:cubicBezTo>
                  <a:cubicBezTo>
                    <a:pt x="3400706" y="2967947"/>
                    <a:pt x="3401988" y="2967947"/>
                    <a:pt x="3403271" y="2969229"/>
                  </a:cubicBezTo>
                  <a:cubicBezTo>
                    <a:pt x="3403271" y="2967947"/>
                    <a:pt x="3404552" y="2966665"/>
                    <a:pt x="3404552" y="2966665"/>
                  </a:cubicBezTo>
                  <a:cubicBezTo>
                    <a:pt x="3404552" y="2966665"/>
                    <a:pt x="3401988" y="2965382"/>
                    <a:pt x="3401988" y="2965382"/>
                  </a:cubicBezTo>
                  <a:close/>
                  <a:moveTo>
                    <a:pt x="3448146" y="2962818"/>
                  </a:moveTo>
                  <a:cubicBezTo>
                    <a:pt x="3446864" y="2964101"/>
                    <a:pt x="3445582" y="2966665"/>
                    <a:pt x="3445582" y="2969229"/>
                  </a:cubicBezTo>
                  <a:cubicBezTo>
                    <a:pt x="3449428" y="2970511"/>
                    <a:pt x="3451992" y="2970511"/>
                    <a:pt x="3455839" y="2971793"/>
                  </a:cubicBezTo>
                  <a:cubicBezTo>
                    <a:pt x="3455839" y="2969229"/>
                    <a:pt x="3455839" y="2966665"/>
                    <a:pt x="3455839" y="2964101"/>
                  </a:cubicBezTo>
                  <a:cubicBezTo>
                    <a:pt x="3453275" y="2964101"/>
                    <a:pt x="3449428" y="2961536"/>
                    <a:pt x="3448146" y="2962818"/>
                  </a:cubicBezTo>
                  <a:close/>
                  <a:moveTo>
                    <a:pt x="3362241" y="2899993"/>
                  </a:moveTo>
                  <a:cubicBezTo>
                    <a:pt x="3360959" y="2899993"/>
                    <a:pt x="3359677" y="2899993"/>
                    <a:pt x="3358395" y="2901275"/>
                  </a:cubicBezTo>
                  <a:cubicBezTo>
                    <a:pt x="3358395" y="2901275"/>
                    <a:pt x="3359677" y="2902557"/>
                    <a:pt x="3359677" y="2903839"/>
                  </a:cubicBezTo>
                  <a:cubicBezTo>
                    <a:pt x="3360959" y="2903839"/>
                    <a:pt x="3362241" y="2903839"/>
                    <a:pt x="3363524" y="2902557"/>
                  </a:cubicBezTo>
                  <a:cubicBezTo>
                    <a:pt x="3363524" y="2902557"/>
                    <a:pt x="3362241" y="2901275"/>
                    <a:pt x="3362241" y="2899993"/>
                  </a:cubicBezTo>
                  <a:close/>
                  <a:moveTo>
                    <a:pt x="3153250" y="2679462"/>
                  </a:moveTo>
                  <a:cubicBezTo>
                    <a:pt x="3153250" y="2679462"/>
                    <a:pt x="3153250" y="2680744"/>
                    <a:pt x="3151968" y="2682027"/>
                  </a:cubicBezTo>
                  <a:cubicBezTo>
                    <a:pt x="3154532" y="2683308"/>
                    <a:pt x="3155814" y="2683308"/>
                    <a:pt x="3157097" y="2683308"/>
                  </a:cubicBezTo>
                  <a:cubicBezTo>
                    <a:pt x="3158379" y="2682027"/>
                    <a:pt x="3159661" y="2682027"/>
                    <a:pt x="3159661" y="2680744"/>
                  </a:cubicBezTo>
                  <a:cubicBezTo>
                    <a:pt x="3157097" y="2680744"/>
                    <a:pt x="3155814" y="2679462"/>
                    <a:pt x="3153250" y="2679462"/>
                  </a:cubicBezTo>
                  <a:close/>
                  <a:moveTo>
                    <a:pt x="3010931" y="2642279"/>
                  </a:moveTo>
                  <a:cubicBezTo>
                    <a:pt x="3009649" y="2642279"/>
                    <a:pt x="3008367" y="2642279"/>
                    <a:pt x="3008367" y="2643562"/>
                  </a:cubicBezTo>
                  <a:cubicBezTo>
                    <a:pt x="3008367" y="2643562"/>
                    <a:pt x="3009649" y="2644844"/>
                    <a:pt x="3009649" y="2646126"/>
                  </a:cubicBezTo>
                  <a:cubicBezTo>
                    <a:pt x="3010931" y="2646126"/>
                    <a:pt x="3012213" y="2646126"/>
                    <a:pt x="3013495" y="2644844"/>
                  </a:cubicBezTo>
                  <a:cubicBezTo>
                    <a:pt x="3010931" y="2644844"/>
                    <a:pt x="3010931" y="2643562"/>
                    <a:pt x="3010931" y="2642279"/>
                  </a:cubicBezTo>
                  <a:close/>
                  <a:moveTo>
                    <a:pt x="3046831" y="2637151"/>
                  </a:moveTo>
                  <a:lnTo>
                    <a:pt x="3045549" y="2639716"/>
                  </a:lnTo>
                  <a:lnTo>
                    <a:pt x="3049396" y="2639716"/>
                  </a:lnTo>
                  <a:close/>
                  <a:moveTo>
                    <a:pt x="3023753" y="2616636"/>
                  </a:moveTo>
                  <a:cubicBezTo>
                    <a:pt x="3022470" y="2617919"/>
                    <a:pt x="3022470" y="2620483"/>
                    <a:pt x="3021188" y="2623047"/>
                  </a:cubicBezTo>
                  <a:cubicBezTo>
                    <a:pt x="3023753" y="2623047"/>
                    <a:pt x="3026317" y="2623047"/>
                    <a:pt x="3028881" y="2623047"/>
                  </a:cubicBezTo>
                  <a:cubicBezTo>
                    <a:pt x="3030163" y="2620483"/>
                    <a:pt x="3030163" y="2619201"/>
                    <a:pt x="3031446" y="2616636"/>
                  </a:cubicBezTo>
                  <a:cubicBezTo>
                    <a:pt x="3028881" y="2616636"/>
                    <a:pt x="3025035" y="2615354"/>
                    <a:pt x="3023753" y="2616636"/>
                  </a:cubicBezTo>
                  <a:close/>
                  <a:moveTo>
                    <a:pt x="1913407" y="1931966"/>
                  </a:moveTo>
                  <a:cubicBezTo>
                    <a:pt x="1913407" y="1934530"/>
                    <a:pt x="1913407" y="1937094"/>
                    <a:pt x="1915971" y="1938377"/>
                  </a:cubicBezTo>
                  <a:cubicBezTo>
                    <a:pt x="1917253" y="1939659"/>
                    <a:pt x="1921100" y="1939659"/>
                    <a:pt x="1923664" y="1939659"/>
                  </a:cubicBezTo>
                  <a:cubicBezTo>
                    <a:pt x="1922382" y="1937094"/>
                    <a:pt x="1923664" y="1934530"/>
                    <a:pt x="1921100" y="1933248"/>
                  </a:cubicBezTo>
                  <a:cubicBezTo>
                    <a:pt x="1919817" y="1931966"/>
                    <a:pt x="1915971" y="1931966"/>
                    <a:pt x="1913407" y="1931966"/>
                  </a:cubicBezTo>
                  <a:close/>
                  <a:moveTo>
                    <a:pt x="1855710" y="1916580"/>
                  </a:moveTo>
                  <a:lnTo>
                    <a:pt x="1854427" y="1917862"/>
                  </a:lnTo>
                  <a:lnTo>
                    <a:pt x="1856992" y="1919144"/>
                  </a:lnTo>
                  <a:close/>
                  <a:moveTo>
                    <a:pt x="1612100" y="1680663"/>
                  </a:moveTo>
                  <a:cubicBezTo>
                    <a:pt x="1609536" y="1684510"/>
                    <a:pt x="1606972" y="1687074"/>
                    <a:pt x="1605689" y="1688357"/>
                  </a:cubicBezTo>
                  <a:cubicBezTo>
                    <a:pt x="1606972" y="1689638"/>
                    <a:pt x="1608254" y="1689638"/>
                    <a:pt x="1609536" y="1690921"/>
                  </a:cubicBezTo>
                  <a:cubicBezTo>
                    <a:pt x="1612100" y="1688357"/>
                    <a:pt x="1614665" y="1685792"/>
                    <a:pt x="1615946" y="1681946"/>
                  </a:cubicBezTo>
                  <a:cubicBezTo>
                    <a:pt x="1614665" y="1681946"/>
                    <a:pt x="1612100" y="1680663"/>
                    <a:pt x="1612100" y="1680663"/>
                  </a:cubicBezTo>
                  <a:close/>
                  <a:moveTo>
                    <a:pt x="1432598" y="1646045"/>
                  </a:moveTo>
                  <a:cubicBezTo>
                    <a:pt x="1432598" y="1647327"/>
                    <a:pt x="1432598" y="1649892"/>
                    <a:pt x="1432598" y="1651174"/>
                  </a:cubicBezTo>
                  <a:cubicBezTo>
                    <a:pt x="1433881" y="1651174"/>
                    <a:pt x="1435163" y="1651174"/>
                    <a:pt x="1436445" y="1651174"/>
                  </a:cubicBezTo>
                  <a:cubicBezTo>
                    <a:pt x="1436445" y="1649892"/>
                    <a:pt x="1436445" y="1648610"/>
                    <a:pt x="1436445" y="1647327"/>
                  </a:cubicBezTo>
                  <a:cubicBezTo>
                    <a:pt x="1436445" y="1646045"/>
                    <a:pt x="1433881" y="1646045"/>
                    <a:pt x="1432598" y="1646045"/>
                  </a:cubicBezTo>
                  <a:close/>
                  <a:moveTo>
                    <a:pt x="1392852" y="1608863"/>
                  </a:moveTo>
                  <a:cubicBezTo>
                    <a:pt x="1392852" y="1611427"/>
                    <a:pt x="1394134" y="1613991"/>
                    <a:pt x="1395416" y="1615274"/>
                  </a:cubicBezTo>
                  <a:cubicBezTo>
                    <a:pt x="1396698" y="1615274"/>
                    <a:pt x="1397980" y="1615274"/>
                    <a:pt x="1399262" y="1615274"/>
                  </a:cubicBezTo>
                  <a:cubicBezTo>
                    <a:pt x="1397980" y="1612709"/>
                    <a:pt x="1397980" y="1610145"/>
                    <a:pt x="1396698" y="1608863"/>
                  </a:cubicBezTo>
                  <a:cubicBezTo>
                    <a:pt x="1396698" y="1608863"/>
                    <a:pt x="1394134" y="1608863"/>
                    <a:pt x="1392852" y="1608863"/>
                  </a:cubicBezTo>
                  <a:close/>
                  <a:moveTo>
                    <a:pt x="1101802" y="1349867"/>
                  </a:moveTo>
                  <a:cubicBezTo>
                    <a:pt x="1099238" y="1349867"/>
                    <a:pt x="1096674" y="1349867"/>
                    <a:pt x="1095392" y="1351150"/>
                  </a:cubicBezTo>
                  <a:cubicBezTo>
                    <a:pt x="1095392" y="1351150"/>
                    <a:pt x="1095392" y="1353714"/>
                    <a:pt x="1095392" y="1354996"/>
                  </a:cubicBezTo>
                  <a:cubicBezTo>
                    <a:pt x="1096674" y="1356278"/>
                    <a:pt x="1099238" y="1356278"/>
                    <a:pt x="1099238" y="1356278"/>
                  </a:cubicBezTo>
                  <a:cubicBezTo>
                    <a:pt x="1099238" y="1353714"/>
                    <a:pt x="1100520" y="1351150"/>
                    <a:pt x="1101802" y="1349867"/>
                  </a:cubicBezTo>
                  <a:close/>
                  <a:moveTo>
                    <a:pt x="1081288" y="1246013"/>
                  </a:moveTo>
                  <a:cubicBezTo>
                    <a:pt x="1078724" y="1247295"/>
                    <a:pt x="1073595" y="1248577"/>
                    <a:pt x="1073595" y="1251142"/>
                  </a:cubicBezTo>
                  <a:cubicBezTo>
                    <a:pt x="1073595" y="1253706"/>
                    <a:pt x="1076159" y="1257552"/>
                    <a:pt x="1077442" y="1261399"/>
                  </a:cubicBezTo>
                  <a:cubicBezTo>
                    <a:pt x="1073595" y="1262681"/>
                    <a:pt x="1069749" y="1263963"/>
                    <a:pt x="1067184" y="1265245"/>
                  </a:cubicBezTo>
                  <a:cubicBezTo>
                    <a:pt x="1065902" y="1266527"/>
                    <a:pt x="1065902" y="1269092"/>
                    <a:pt x="1065902" y="1271656"/>
                  </a:cubicBezTo>
                  <a:cubicBezTo>
                    <a:pt x="1069749" y="1271656"/>
                    <a:pt x="1074877" y="1272938"/>
                    <a:pt x="1076159" y="1271656"/>
                  </a:cubicBezTo>
                  <a:cubicBezTo>
                    <a:pt x="1078724" y="1269092"/>
                    <a:pt x="1077442" y="1265245"/>
                    <a:pt x="1077442" y="1261399"/>
                  </a:cubicBezTo>
                  <a:cubicBezTo>
                    <a:pt x="1078724" y="1258835"/>
                    <a:pt x="1081288" y="1256270"/>
                    <a:pt x="1082570" y="1252424"/>
                  </a:cubicBezTo>
                  <a:cubicBezTo>
                    <a:pt x="1082570" y="1251142"/>
                    <a:pt x="1081288" y="1248577"/>
                    <a:pt x="1081288" y="1246013"/>
                  </a:cubicBezTo>
                  <a:close/>
                  <a:moveTo>
                    <a:pt x="605609" y="692122"/>
                  </a:moveTo>
                  <a:cubicBezTo>
                    <a:pt x="604326" y="692122"/>
                    <a:pt x="604326" y="695968"/>
                    <a:pt x="604326" y="698533"/>
                  </a:cubicBezTo>
                  <a:cubicBezTo>
                    <a:pt x="606891" y="699815"/>
                    <a:pt x="610737" y="701097"/>
                    <a:pt x="613302" y="702379"/>
                  </a:cubicBezTo>
                  <a:cubicBezTo>
                    <a:pt x="614584" y="698533"/>
                    <a:pt x="615866" y="697251"/>
                    <a:pt x="617148" y="694686"/>
                  </a:cubicBezTo>
                  <a:cubicBezTo>
                    <a:pt x="613302" y="693404"/>
                    <a:pt x="609455" y="692122"/>
                    <a:pt x="605609" y="692122"/>
                  </a:cubicBezTo>
                  <a:close/>
                  <a:moveTo>
                    <a:pt x="490215" y="510056"/>
                  </a:moveTo>
                  <a:lnTo>
                    <a:pt x="486368" y="511338"/>
                  </a:lnTo>
                  <a:lnTo>
                    <a:pt x="488932" y="512620"/>
                  </a:lnTo>
                  <a:close/>
                  <a:moveTo>
                    <a:pt x="459443" y="469027"/>
                  </a:moveTo>
                  <a:cubicBezTo>
                    <a:pt x="458161" y="470309"/>
                    <a:pt x="456879" y="472873"/>
                    <a:pt x="456879" y="474156"/>
                  </a:cubicBezTo>
                  <a:cubicBezTo>
                    <a:pt x="459443" y="474156"/>
                    <a:pt x="462007" y="475438"/>
                    <a:pt x="463289" y="475438"/>
                  </a:cubicBezTo>
                  <a:cubicBezTo>
                    <a:pt x="464572" y="474156"/>
                    <a:pt x="464572" y="471591"/>
                    <a:pt x="465854" y="470309"/>
                  </a:cubicBezTo>
                  <a:cubicBezTo>
                    <a:pt x="463289" y="470309"/>
                    <a:pt x="460725" y="467745"/>
                    <a:pt x="459443" y="469027"/>
                  </a:cubicBezTo>
                  <a:close/>
                  <a:moveTo>
                    <a:pt x="442775" y="447230"/>
                  </a:moveTo>
                  <a:cubicBezTo>
                    <a:pt x="442775" y="447230"/>
                    <a:pt x="441493" y="448513"/>
                    <a:pt x="440211" y="449795"/>
                  </a:cubicBezTo>
                  <a:cubicBezTo>
                    <a:pt x="442775" y="448513"/>
                    <a:pt x="444057" y="448513"/>
                    <a:pt x="445339" y="448513"/>
                  </a:cubicBezTo>
                  <a:cubicBezTo>
                    <a:pt x="444057" y="448513"/>
                    <a:pt x="444057" y="447230"/>
                    <a:pt x="442775" y="447230"/>
                  </a:cubicBezTo>
                  <a:close/>
                  <a:moveTo>
                    <a:pt x="0" y="0"/>
                  </a:moveTo>
                  <a:lnTo>
                    <a:pt x="29921" y="20273"/>
                  </a:lnTo>
                  <a:cubicBezTo>
                    <a:pt x="29921" y="18991"/>
                    <a:pt x="31203" y="16426"/>
                    <a:pt x="32485" y="13862"/>
                  </a:cubicBezTo>
                  <a:cubicBezTo>
                    <a:pt x="40178" y="12580"/>
                    <a:pt x="41460" y="20273"/>
                    <a:pt x="45307" y="22837"/>
                  </a:cubicBezTo>
                  <a:cubicBezTo>
                    <a:pt x="50436" y="26684"/>
                    <a:pt x="54282" y="31812"/>
                    <a:pt x="58129" y="36941"/>
                  </a:cubicBezTo>
                  <a:cubicBezTo>
                    <a:pt x="68386" y="49762"/>
                    <a:pt x="82489" y="60020"/>
                    <a:pt x="97875" y="65148"/>
                  </a:cubicBezTo>
                  <a:cubicBezTo>
                    <a:pt x="111979" y="68995"/>
                    <a:pt x="122236" y="75405"/>
                    <a:pt x="131211" y="85663"/>
                  </a:cubicBezTo>
                  <a:cubicBezTo>
                    <a:pt x="141469" y="95920"/>
                    <a:pt x="154290" y="106177"/>
                    <a:pt x="165829" y="116435"/>
                  </a:cubicBezTo>
                  <a:cubicBezTo>
                    <a:pt x="172240" y="121563"/>
                    <a:pt x="178651" y="126692"/>
                    <a:pt x="183780" y="131820"/>
                  </a:cubicBezTo>
                  <a:cubicBezTo>
                    <a:pt x="208141" y="157463"/>
                    <a:pt x="231219" y="184389"/>
                    <a:pt x="255580" y="210032"/>
                  </a:cubicBezTo>
                  <a:cubicBezTo>
                    <a:pt x="274813" y="230546"/>
                    <a:pt x="295327" y="248496"/>
                    <a:pt x="315842" y="269011"/>
                  </a:cubicBezTo>
                  <a:cubicBezTo>
                    <a:pt x="324817" y="277986"/>
                    <a:pt x="336356" y="286961"/>
                    <a:pt x="340203" y="295936"/>
                  </a:cubicBezTo>
                  <a:cubicBezTo>
                    <a:pt x="350460" y="327990"/>
                    <a:pt x="374821" y="349787"/>
                    <a:pt x="403028" y="370301"/>
                  </a:cubicBezTo>
                  <a:cubicBezTo>
                    <a:pt x="418414" y="381840"/>
                    <a:pt x="417132" y="384405"/>
                    <a:pt x="414568" y="406202"/>
                  </a:cubicBezTo>
                  <a:cubicBezTo>
                    <a:pt x="419696" y="413894"/>
                    <a:pt x="436364" y="408766"/>
                    <a:pt x="435082" y="425434"/>
                  </a:cubicBezTo>
                  <a:cubicBezTo>
                    <a:pt x="433800" y="436973"/>
                    <a:pt x="446621" y="435691"/>
                    <a:pt x="458161" y="438256"/>
                  </a:cubicBezTo>
                  <a:cubicBezTo>
                    <a:pt x="467136" y="463899"/>
                    <a:pt x="487650" y="486977"/>
                    <a:pt x="510729" y="507492"/>
                  </a:cubicBezTo>
                  <a:cubicBezTo>
                    <a:pt x="522269" y="517749"/>
                    <a:pt x="529962" y="529288"/>
                    <a:pt x="531244" y="543392"/>
                  </a:cubicBezTo>
                  <a:cubicBezTo>
                    <a:pt x="547912" y="548521"/>
                    <a:pt x="536372" y="565189"/>
                    <a:pt x="549194" y="570317"/>
                  </a:cubicBezTo>
                  <a:cubicBezTo>
                    <a:pt x="560733" y="575446"/>
                    <a:pt x="563297" y="586985"/>
                    <a:pt x="570990" y="592114"/>
                  </a:cubicBezTo>
                  <a:cubicBezTo>
                    <a:pt x="582530" y="599807"/>
                    <a:pt x="590223" y="606217"/>
                    <a:pt x="588941" y="617757"/>
                  </a:cubicBezTo>
                  <a:cubicBezTo>
                    <a:pt x="605609" y="624168"/>
                    <a:pt x="597916" y="642118"/>
                    <a:pt x="609455" y="649811"/>
                  </a:cubicBezTo>
                  <a:cubicBezTo>
                    <a:pt x="624841" y="660068"/>
                    <a:pt x="615866" y="674172"/>
                    <a:pt x="624841" y="684429"/>
                  </a:cubicBezTo>
                  <a:cubicBezTo>
                    <a:pt x="626123" y="686993"/>
                    <a:pt x="627405" y="690840"/>
                    <a:pt x="628687" y="692122"/>
                  </a:cubicBezTo>
                  <a:cubicBezTo>
                    <a:pt x="650484" y="695968"/>
                    <a:pt x="644073" y="710072"/>
                    <a:pt x="647920" y="721611"/>
                  </a:cubicBezTo>
                  <a:cubicBezTo>
                    <a:pt x="655613" y="731869"/>
                    <a:pt x="672281" y="733151"/>
                    <a:pt x="678691" y="747255"/>
                  </a:cubicBezTo>
                  <a:cubicBezTo>
                    <a:pt x="685102" y="762641"/>
                    <a:pt x="686384" y="783155"/>
                    <a:pt x="712027" y="790848"/>
                  </a:cubicBezTo>
                  <a:cubicBezTo>
                    <a:pt x="714592" y="790848"/>
                    <a:pt x="715874" y="795977"/>
                    <a:pt x="717156" y="798541"/>
                  </a:cubicBezTo>
                  <a:cubicBezTo>
                    <a:pt x="727413" y="821620"/>
                    <a:pt x="746646" y="840852"/>
                    <a:pt x="764596" y="858802"/>
                  </a:cubicBezTo>
                  <a:cubicBezTo>
                    <a:pt x="778699" y="872906"/>
                    <a:pt x="791521" y="889574"/>
                    <a:pt x="795368" y="907524"/>
                  </a:cubicBezTo>
                  <a:cubicBezTo>
                    <a:pt x="796650" y="913935"/>
                    <a:pt x="795368" y="920345"/>
                    <a:pt x="795368" y="922910"/>
                  </a:cubicBezTo>
                  <a:cubicBezTo>
                    <a:pt x="813318" y="943424"/>
                    <a:pt x="828703" y="961375"/>
                    <a:pt x="844089" y="979325"/>
                  </a:cubicBezTo>
                  <a:lnTo>
                    <a:pt x="843839" y="979950"/>
                  </a:lnTo>
                  <a:lnTo>
                    <a:pt x="842807" y="979325"/>
                  </a:lnTo>
                  <a:lnTo>
                    <a:pt x="843327" y="981231"/>
                  </a:lnTo>
                  <a:lnTo>
                    <a:pt x="838961" y="992146"/>
                  </a:lnTo>
                  <a:cubicBezTo>
                    <a:pt x="838961" y="992146"/>
                    <a:pt x="840243" y="994711"/>
                    <a:pt x="841525" y="994711"/>
                  </a:cubicBezTo>
                  <a:cubicBezTo>
                    <a:pt x="844089" y="994711"/>
                    <a:pt x="846654" y="993428"/>
                    <a:pt x="846654" y="993428"/>
                  </a:cubicBezTo>
                  <a:lnTo>
                    <a:pt x="843327" y="981231"/>
                  </a:lnTo>
                  <a:lnTo>
                    <a:pt x="843839" y="979950"/>
                  </a:lnTo>
                  <a:lnTo>
                    <a:pt x="858674" y="988941"/>
                  </a:lnTo>
                  <a:cubicBezTo>
                    <a:pt x="860437" y="994070"/>
                    <a:pt x="860117" y="1000481"/>
                    <a:pt x="862040" y="1006250"/>
                  </a:cubicBezTo>
                  <a:cubicBezTo>
                    <a:pt x="879990" y="1013943"/>
                    <a:pt x="897940" y="1024200"/>
                    <a:pt x="906915" y="1045997"/>
                  </a:cubicBezTo>
                  <a:cubicBezTo>
                    <a:pt x="904351" y="1049843"/>
                    <a:pt x="901786" y="1057536"/>
                    <a:pt x="897940" y="1063947"/>
                  </a:cubicBezTo>
                  <a:cubicBezTo>
                    <a:pt x="924865" y="1080615"/>
                    <a:pt x="962048" y="1088308"/>
                    <a:pt x="964612" y="1126772"/>
                  </a:cubicBezTo>
                  <a:cubicBezTo>
                    <a:pt x="971023" y="1130619"/>
                    <a:pt x="977434" y="1135748"/>
                    <a:pt x="983844" y="1138312"/>
                  </a:cubicBezTo>
                  <a:cubicBezTo>
                    <a:pt x="994102" y="1142158"/>
                    <a:pt x="1004359" y="1144723"/>
                    <a:pt x="1004359" y="1158826"/>
                  </a:cubicBezTo>
                  <a:cubicBezTo>
                    <a:pt x="1004359" y="1160109"/>
                    <a:pt x="1013334" y="1165237"/>
                    <a:pt x="1019745" y="1167802"/>
                  </a:cubicBezTo>
                  <a:cubicBezTo>
                    <a:pt x="1032566" y="1172930"/>
                    <a:pt x="1030002" y="1180623"/>
                    <a:pt x="1028720" y="1190880"/>
                  </a:cubicBezTo>
                  <a:cubicBezTo>
                    <a:pt x="1042823" y="1194727"/>
                    <a:pt x="1058209" y="1196009"/>
                    <a:pt x="1068467" y="1211395"/>
                  </a:cubicBezTo>
                  <a:cubicBezTo>
                    <a:pt x="1072313" y="1217806"/>
                    <a:pt x="1082570" y="1225499"/>
                    <a:pt x="1090263" y="1228063"/>
                  </a:cubicBezTo>
                  <a:cubicBezTo>
                    <a:pt x="1112060" y="1237038"/>
                    <a:pt x="1123599" y="1252424"/>
                    <a:pt x="1131292" y="1270374"/>
                  </a:cubicBezTo>
                  <a:cubicBezTo>
                    <a:pt x="1136421" y="1283196"/>
                    <a:pt x="1144114" y="1292170"/>
                    <a:pt x="1156935" y="1299863"/>
                  </a:cubicBezTo>
                  <a:cubicBezTo>
                    <a:pt x="1163346" y="1303710"/>
                    <a:pt x="1168474" y="1310121"/>
                    <a:pt x="1174885" y="1315249"/>
                  </a:cubicBezTo>
                  <a:cubicBezTo>
                    <a:pt x="1183861" y="1322942"/>
                    <a:pt x="1172321" y="1339610"/>
                    <a:pt x="1191553" y="1342175"/>
                  </a:cubicBezTo>
                  <a:cubicBezTo>
                    <a:pt x="1206939" y="1344739"/>
                    <a:pt x="1210786" y="1357560"/>
                    <a:pt x="1221043" y="1363971"/>
                  </a:cubicBezTo>
                  <a:cubicBezTo>
                    <a:pt x="1232582" y="1371664"/>
                    <a:pt x="1242840" y="1379357"/>
                    <a:pt x="1258225" y="1384486"/>
                  </a:cubicBezTo>
                  <a:cubicBezTo>
                    <a:pt x="1276176" y="1389614"/>
                    <a:pt x="1295408" y="1397307"/>
                    <a:pt x="1297972" y="1419104"/>
                  </a:cubicBezTo>
                  <a:cubicBezTo>
                    <a:pt x="1297972" y="1421668"/>
                    <a:pt x="1301819" y="1424233"/>
                    <a:pt x="1304383" y="1425515"/>
                  </a:cubicBezTo>
                  <a:cubicBezTo>
                    <a:pt x="1337719" y="1437054"/>
                    <a:pt x="1347976" y="1466543"/>
                    <a:pt x="1367208" y="1488340"/>
                  </a:cubicBezTo>
                  <a:cubicBezTo>
                    <a:pt x="1374901" y="1496033"/>
                    <a:pt x="1378748" y="1506290"/>
                    <a:pt x="1391570" y="1507573"/>
                  </a:cubicBezTo>
                  <a:lnTo>
                    <a:pt x="1391143" y="1509283"/>
                  </a:lnTo>
                  <a:lnTo>
                    <a:pt x="1390287" y="1508855"/>
                  </a:lnTo>
                  <a:lnTo>
                    <a:pt x="1391089" y="1509497"/>
                  </a:lnTo>
                  <a:lnTo>
                    <a:pt x="1389005" y="1517830"/>
                  </a:lnTo>
                  <a:cubicBezTo>
                    <a:pt x="1389005" y="1519112"/>
                    <a:pt x="1394134" y="1520394"/>
                    <a:pt x="1396698" y="1522958"/>
                  </a:cubicBezTo>
                  <a:cubicBezTo>
                    <a:pt x="1396698" y="1520394"/>
                    <a:pt x="1397980" y="1516547"/>
                    <a:pt x="1396698" y="1513983"/>
                  </a:cubicBezTo>
                  <a:lnTo>
                    <a:pt x="1391089" y="1509497"/>
                  </a:lnTo>
                  <a:lnTo>
                    <a:pt x="1391143" y="1509283"/>
                  </a:lnTo>
                  <a:lnTo>
                    <a:pt x="1410802" y="1519112"/>
                  </a:lnTo>
                  <a:cubicBezTo>
                    <a:pt x="1423623" y="1529369"/>
                    <a:pt x="1436445" y="1540909"/>
                    <a:pt x="1451831" y="1555012"/>
                  </a:cubicBezTo>
                  <a:cubicBezTo>
                    <a:pt x="1451831" y="1562705"/>
                    <a:pt x="1451831" y="1574244"/>
                    <a:pt x="1451831" y="1587066"/>
                  </a:cubicBezTo>
                  <a:cubicBezTo>
                    <a:pt x="1460806" y="1583220"/>
                    <a:pt x="1468499" y="1579373"/>
                    <a:pt x="1476192" y="1576809"/>
                  </a:cubicBezTo>
                  <a:cubicBezTo>
                    <a:pt x="1491578" y="1585784"/>
                    <a:pt x="1506963" y="1594759"/>
                    <a:pt x="1504399" y="1612709"/>
                  </a:cubicBezTo>
                  <a:cubicBezTo>
                    <a:pt x="1503117" y="1620402"/>
                    <a:pt x="1510810" y="1616556"/>
                    <a:pt x="1513374" y="1619120"/>
                  </a:cubicBezTo>
                  <a:cubicBezTo>
                    <a:pt x="1527478" y="1630660"/>
                    <a:pt x="1547992" y="1629377"/>
                    <a:pt x="1562096" y="1643481"/>
                  </a:cubicBezTo>
                  <a:cubicBezTo>
                    <a:pt x="1573635" y="1655020"/>
                    <a:pt x="1590303" y="1660149"/>
                    <a:pt x="1604407" y="1670406"/>
                  </a:cubicBezTo>
                  <a:cubicBezTo>
                    <a:pt x="1615946" y="1678099"/>
                    <a:pt x="1630050" y="1687074"/>
                    <a:pt x="1635179" y="1697331"/>
                  </a:cubicBezTo>
                  <a:cubicBezTo>
                    <a:pt x="1641590" y="1711435"/>
                    <a:pt x="1649283" y="1720410"/>
                    <a:pt x="1664669" y="1722974"/>
                  </a:cubicBezTo>
                  <a:cubicBezTo>
                    <a:pt x="1674926" y="1725539"/>
                    <a:pt x="1678772" y="1733232"/>
                    <a:pt x="1686465" y="1738360"/>
                  </a:cubicBezTo>
                  <a:cubicBezTo>
                    <a:pt x="1703133" y="1751182"/>
                    <a:pt x="1722366" y="1764004"/>
                    <a:pt x="1742880" y="1772978"/>
                  </a:cubicBezTo>
                  <a:cubicBezTo>
                    <a:pt x="1776216" y="1789647"/>
                    <a:pt x="1806988" y="1808879"/>
                    <a:pt x="1819809" y="1842215"/>
                  </a:cubicBezTo>
                  <a:cubicBezTo>
                    <a:pt x="1849299" y="1842215"/>
                    <a:pt x="1871096" y="1855037"/>
                    <a:pt x="1890328" y="1875551"/>
                  </a:cubicBezTo>
                  <a:cubicBezTo>
                    <a:pt x="1889046" y="1888372"/>
                    <a:pt x="1905714" y="1888372"/>
                    <a:pt x="1910842" y="1896065"/>
                  </a:cubicBezTo>
                  <a:cubicBezTo>
                    <a:pt x="1917253" y="1906323"/>
                    <a:pt x="1927510" y="1906323"/>
                    <a:pt x="1935203" y="1906323"/>
                  </a:cubicBezTo>
                  <a:cubicBezTo>
                    <a:pt x="1950589" y="1906323"/>
                    <a:pt x="1963411" y="1915298"/>
                    <a:pt x="1973668" y="1921708"/>
                  </a:cubicBezTo>
                  <a:cubicBezTo>
                    <a:pt x="1990336" y="1933248"/>
                    <a:pt x="2009568" y="1943505"/>
                    <a:pt x="2024954" y="1955045"/>
                  </a:cubicBezTo>
                  <a:cubicBezTo>
                    <a:pt x="2040340" y="1967866"/>
                    <a:pt x="2054444" y="1976841"/>
                    <a:pt x="2073676" y="1980688"/>
                  </a:cubicBezTo>
                  <a:cubicBezTo>
                    <a:pt x="2081369" y="1981969"/>
                    <a:pt x="2089062" y="1990945"/>
                    <a:pt x="2096755" y="1996074"/>
                  </a:cubicBezTo>
                  <a:cubicBezTo>
                    <a:pt x="2107012" y="2002484"/>
                    <a:pt x="2100601" y="2019152"/>
                    <a:pt x="2118551" y="2020434"/>
                  </a:cubicBezTo>
                  <a:cubicBezTo>
                    <a:pt x="2131373" y="2021717"/>
                    <a:pt x="2136501" y="2033256"/>
                    <a:pt x="2145477" y="2038385"/>
                  </a:cubicBezTo>
                  <a:cubicBezTo>
                    <a:pt x="2153170" y="2043514"/>
                    <a:pt x="2164709" y="2040949"/>
                    <a:pt x="2176248" y="2042231"/>
                  </a:cubicBezTo>
                  <a:cubicBezTo>
                    <a:pt x="2183941" y="2047360"/>
                    <a:pt x="2195481" y="2053771"/>
                    <a:pt x="2205738" y="2060181"/>
                  </a:cubicBezTo>
                  <a:cubicBezTo>
                    <a:pt x="2210867" y="2064028"/>
                    <a:pt x="2217277" y="2066592"/>
                    <a:pt x="2219841" y="2071720"/>
                  </a:cubicBezTo>
                  <a:cubicBezTo>
                    <a:pt x="2228817" y="2085825"/>
                    <a:pt x="2239074" y="2094800"/>
                    <a:pt x="2257024" y="2090953"/>
                  </a:cubicBezTo>
                  <a:cubicBezTo>
                    <a:pt x="2259588" y="2089671"/>
                    <a:pt x="2268564" y="2094800"/>
                    <a:pt x="2268564" y="2096082"/>
                  </a:cubicBezTo>
                  <a:cubicBezTo>
                    <a:pt x="2272410" y="2119160"/>
                    <a:pt x="2296771" y="2116596"/>
                    <a:pt x="2310875" y="2124289"/>
                  </a:cubicBezTo>
                  <a:cubicBezTo>
                    <a:pt x="2323696" y="2130700"/>
                    <a:pt x="2340364" y="2129417"/>
                    <a:pt x="2349339" y="2146086"/>
                  </a:cubicBezTo>
                  <a:cubicBezTo>
                    <a:pt x="2387804" y="2157625"/>
                    <a:pt x="2413447" y="2189679"/>
                    <a:pt x="2451912" y="2202500"/>
                  </a:cubicBezTo>
                  <a:cubicBezTo>
                    <a:pt x="2481401" y="2212757"/>
                    <a:pt x="2509609" y="2233272"/>
                    <a:pt x="2537816" y="2251222"/>
                  </a:cubicBezTo>
                  <a:cubicBezTo>
                    <a:pt x="2566023" y="2269173"/>
                    <a:pt x="2590384" y="2290969"/>
                    <a:pt x="2622438" y="2302508"/>
                  </a:cubicBezTo>
                  <a:cubicBezTo>
                    <a:pt x="2625002" y="2303791"/>
                    <a:pt x="2628849" y="2305073"/>
                    <a:pt x="2630131" y="2306355"/>
                  </a:cubicBezTo>
                  <a:cubicBezTo>
                    <a:pt x="2648081" y="2330716"/>
                    <a:pt x="2681417" y="2337127"/>
                    <a:pt x="2703214" y="2357642"/>
                  </a:cubicBezTo>
                  <a:cubicBezTo>
                    <a:pt x="2714753" y="2369180"/>
                    <a:pt x="2731421" y="2376874"/>
                    <a:pt x="2748089" y="2383285"/>
                  </a:cubicBezTo>
                  <a:cubicBezTo>
                    <a:pt x="2773732" y="2393542"/>
                    <a:pt x="2792965" y="2408928"/>
                    <a:pt x="2786554" y="2439699"/>
                  </a:cubicBezTo>
                  <a:cubicBezTo>
                    <a:pt x="2803222" y="2434571"/>
                    <a:pt x="2817326" y="2428160"/>
                    <a:pt x="2833994" y="2438417"/>
                  </a:cubicBezTo>
                  <a:cubicBezTo>
                    <a:pt x="2846815" y="2447392"/>
                    <a:pt x="2862201" y="2453803"/>
                    <a:pt x="2872458" y="2465342"/>
                  </a:cubicBezTo>
                  <a:cubicBezTo>
                    <a:pt x="2891690" y="2488421"/>
                    <a:pt x="2916052" y="2503807"/>
                    <a:pt x="2940413" y="2521757"/>
                  </a:cubicBezTo>
                  <a:cubicBezTo>
                    <a:pt x="2951952" y="2530732"/>
                    <a:pt x="2967338" y="2538425"/>
                    <a:pt x="2971184" y="2555093"/>
                  </a:cubicBezTo>
                  <a:cubicBezTo>
                    <a:pt x="2981441" y="2556376"/>
                    <a:pt x="2991699" y="2556376"/>
                    <a:pt x="3001956" y="2557657"/>
                  </a:cubicBezTo>
                  <a:cubicBezTo>
                    <a:pt x="3008367" y="2565350"/>
                    <a:pt x="3007084" y="2574325"/>
                    <a:pt x="3021188" y="2576890"/>
                  </a:cubicBezTo>
                  <a:cubicBezTo>
                    <a:pt x="3028881" y="2578172"/>
                    <a:pt x="3040421" y="2584582"/>
                    <a:pt x="3044267" y="2590993"/>
                  </a:cubicBezTo>
                  <a:cubicBezTo>
                    <a:pt x="3053242" y="2606379"/>
                    <a:pt x="3064781" y="2611508"/>
                    <a:pt x="3081450" y="2615354"/>
                  </a:cubicBezTo>
                  <a:cubicBezTo>
                    <a:pt x="3094271" y="2619201"/>
                    <a:pt x="3099400" y="2630740"/>
                    <a:pt x="3092989" y="2643562"/>
                  </a:cubicBezTo>
                  <a:cubicBezTo>
                    <a:pt x="3105810" y="2644844"/>
                    <a:pt x="3116068" y="2647408"/>
                    <a:pt x="3131454" y="2648690"/>
                  </a:cubicBezTo>
                  <a:cubicBezTo>
                    <a:pt x="3130171" y="2657665"/>
                    <a:pt x="3128889" y="2664076"/>
                    <a:pt x="3127607" y="2674333"/>
                  </a:cubicBezTo>
                  <a:cubicBezTo>
                    <a:pt x="3141711" y="2673051"/>
                    <a:pt x="3153250" y="2673051"/>
                    <a:pt x="3168636" y="2671769"/>
                  </a:cubicBezTo>
                  <a:cubicBezTo>
                    <a:pt x="3189151" y="2694848"/>
                    <a:pt x="3217358" y="2710234"/>
                    <a:pt x="3245565" y="2728184"/>
                  </a:cubicBezTo>
                  <a:cubicBezTo>
                    <a:pt x="3269926" y="2743570"/>
                    <a:pt x="3289158" y="2764084"/>
                    <a:pt x="3310955" y="2782034"/>
                  </a:cubicBezTo>
                  <a:cubicBezTo>
                    <a:pt x="3319930" y="2788445"/>
                    <a:pt x="3328905" y="2794856"/>
                    <a:pt x="3336598" y="2801267"/>
                  </a:cubicBezTo>
                  <a:cubicBezTo>
                    <a:pt x="3341727" y="2805113"/>
                    <a:pt x="3349420" y="2810242"/>
                    <a:pt x="3349420" y="2812807"/>
                  </a:cubicBezTo>
                  <a:cubicBezTo>
                    <a:pt x="3349420" y="2835885"/>
                    <a:pt x="3380192" y="2842296"/>
                    <a:pt x="3389167" y="2860246"/>
                  </a:cubicBezTo>
                  <a:cubicBezTo>
                    <a:pt x="3417374" y="2876914"/>
                    <a:pt x="3436606" y="2899993"/>
                    <a:pt x="3457121" y="2923072"/>
                  </a:cubicBezTo>
                  <a:cubicBezTo>
                    <a:pt x="3454557" y="2928200"/>
                    <a:pt x="3451992" y="2934611"/>
                    <a:pt x="3449428" y="2941022"/>
                  </a:cubicBezTo>
                  <a:cubicBezTo>
                    <a:pt x="3458403" y="2942304"/>
                    <a:pt x="3468660" y="2939739"/>
                    <a:pt x="3475071" y="2943586"/>
                  </a:cubicBezTo>
                  <a:cubicBezTo>
                    <a:pt x="3486611" y="2949996"/>
                    <a:pt x="3499432" y="2958972"/>
                    <a:pt x="3508407" y="2967947"/>
                  </a:cubicBezTo>
                  <a:cubicBezTo>
                    <a:pt x="3517382" y="2975640"/>
                    <a:pt x="3522511" y="2987179"/>
                    <a:pt x="3530204" y="2996154"/>
                  </a:cubicBezTo>
                  <a:cubicBezTo>
                    <a:pt x="3537897" y="3003847"/>
                    <a:pt x="3546872" y="3008976"/>
                    <a:pt x="3558411" y="3017951"/>
                  </a:cubicBezTo>
                  <a:cubicBezTo>
                    <a:pt x="3545589" y="3024362"/>
                    <a:pt x="3535332" y="3029490"/>
                    <a:pt x="3525075" y="3034619"/>
                  </a:cubicBezTo>
                  <a:cubicBezTo>
                    <a:pt x="3536615" y="3046158"/>
                    <a:pt x="3545589" y="3041030"/>
                    <a:pt x="3555847" y="3039747"/>
                  </a:cubicBezTo>
                  <a:cubicBezTo>
                    <a:pt x="3578926" y="3037184"/>
                    <a:pt x="3585336" y="3039747"/>
                    <a:pt x="3593029" y="3060262"/>
                  </a:cubicBezTo>
                  <a:cubicBezTo>
                    <a:pt x="3596876" y="3070519"/>
                    <a:pt x="3600722" y="3076930"/>
                    <a:pt x="3609697" y="3084623"/>
                  </a:cubicBezTo>
                  <a:cubicBezTo>
                    <a:pt x="3632776" y="3103855"/>
                    <a:pt x="3655855" y="3123087"/>
                    <a:pt x="3659702" y="3152578"/>
                  </a:cubicBezTo>
                  <a:cubicBezTo>
                    <a:pt x="3660983" y="3158988"/>
                    <a:pt x="3667394" y="3169245"/>
                    <a:pt x="3673805" y="3171810"/>
                  </a:cubicBezTo>
                  <a:cubicBezTo>
                    <a:pt x="3685345" y="3176938"/>
                    <a:pt x="3686626" y="3184631"/>
                    <a:pt x="3687909" y="3192324"/>
                  </a:cubicBezTo>
                  <a:cubicBezTo>
                    <a:pt x="3687909" y="3194888"/>
                    <a:pt x="3687909" y="3198735"/>
                    <a:pt x="3689191" y="3200017"/>
                  </a:cubicBezTo>
                  <a:cubicBezTo>
                    <a:pt x="3700730" y="3207710"/>
                    <a:pt x="3712270" y="3212838"/>
                    <a:pt x="3717398" y="3226942"/>
                  </a:cubicBezTo>
                  <a:cubicBezTo>
                    <a:pt x="3721245" y="3237199"/>
                    <a:pt x="3731502" y="3246175"/>
                    <a:pt x="3737913" y="3255150"/>
                  </a:cubicBezTo>
                  <a:cubicBezTo>
                    <a:pt x="3744323" y="3266689"/>
                    <a:pt x="3750734" y="3278229"/>
                    <a:pt x="3757145" y="3291050"/>
                  </a:cubicBezTo>
                  <a:cubicBezTo>
                    <a:pt x="3750734" y="3292332"/>
                    <a:pt x="3744323" y="3293615"/>
                    <a:pt x="3737913" y="3294896"/>
                  </a:cubicBezTo>
                  <a:cubicBezTo>
                    <a:pt x="3734066" y="3303872"/>
                    <a:pt x="3743042" y="3303872"/>
                    <a:pt x="3746888" y="3307718"/>
                  </a:cubicBezTo>
                  <a:cubicBezTo>
                    <a:pt x="3752016" y="3311564"/>
                    <a:pt x="3757145" y="3315411"/>
                    <a:pt x="3762274" y="3319258"/>
                  </a:cubicBezTo>
                  <a:cubicBezTo>
                    <a:pt x="3771249" y="3325668"/>
                    <a:pt x="3764838" y="3341054"/>
                    <a:pt x="3778942" y="3343618"/>
                  </a:cubicBezTo>
                  <a:cubicBezTo>
                    <a:pt x="3796892" y="3346183"/>
                    <a:pt x="3791763" y="3361569"/>
                    <a:pt x="3800739" y="3369261"/>
                  </a:cubicBezTo>
                  <a:cubicBezTo>
                    <a:pt x="3808431" y="3375672"/>
                    <a:pt x="3813560" y="3385929"/>
                    <a:pt x="3818689" y="3394904"/>
                  </a:cubicBezTo>
                  <a:cubicBezTo>
                    <a:pt x="3823817" y="3403880"/>
                    <a:pt x="3827663" y="3412855"/>
                    <a:pt x="3832792" y="3421830"/>
                  </a:cubicBezTo>
                  <a:cubicBezTo>
                    <a:pt x="3835356" y="3425676"/>
                    <a:pt x="3839203" y="3429523"/>
                    <a:pt x="3839203" y="3433369"/>
                  </a:cubicBezTo>
                  <a:cubicBezTo>
                    <a:pt x="3841767" y="3443626"/>
                    <a:pt x="3841767" y="3455166"/>
                    <a:pt x="3843049" y="3465423"/>
                  </a:cubicBezTo>
                  <a:cubicBezTo>
                    <a:pt x="3858435" y="3467987"/>
                    <a:pt x="3855871" y="3479527"/>
                    <a:pt x="3861000" y="3487220"/>
                  </a:cubicBezTo>
                  <a:cubicBezTo>
                    <a:pt x="3877668" y="3507734"/>
                    <a:pt x="3876386" y="3525684"/>
                    <a:pt x="3866128" y="3543635"/>
                  </a:cubicBezTo>
                  <a:cubicBezTo>
                    <a:pt x="3872539" y="3544917"/>
                    <a:pt x="3877668" y="3544917"/>
                    <a:pt x="3882796" y="3546198"/>
                  </a:cubicBezTo>
                  <a:cubicBezTo>
                    <a:pt x="3881514" y="3560303"/>
                    <a:pt x="3894336" y="3567995"/>
                    <a:pt x="3903311" y="3578252"/>
                  </a:cubicBezTo>
                  <a:cubicBezTo>
                    <a:pt x="3914850" y="3592356"/>
                    <a:pt x="3923825" y="3607742"/>
                    <a:pt x="3916132" y="3624410"/>
                  </a:cubicBezTo>
                  <a:cubicBezTo>
                    <a:pt x="3913568" y="3629538"/>
                    <a:pt x="3914850" y="3638514"/>
                    <a:pt x="3918697" y="3643643"/>
                  </a:cubicBezTo>
                  <a:lnTo>
                    <a:pt x="3936851" y="3687009"/>
                  </a:lnTo>
                  <a:lnTo>
                    <a:pt x="3856683" y="3687009"/>
                  </a:lnTo>
                  <a:lnTo>
                    <a:pt x="3854589" y="3683389"/>
                  </a:lnTo>
                  <a:cubicBezTo>
                    <a:pt x="3844332" y="3670568"/>
                    <a:pt x="3853307" y="3657746"/>
                    <a:pt x="3843049" y="3646207"/>
                  </a:cubicBezTo>
                  <a:cubicBezTo>
                    <a:pt x="3832792" y="3634667"/>
                    <a:pt x="3828946" y="3623128"/>
                    <a:pt x="3827663" y="3610306"/>
                  </a:cubicBezTo>
                  <a:cubicBezTo>
                    <a:pt x="3827663" y="3605178"/>
                    <a:pt x="3825099" y="3598767"/>
                    <a:pt x="3822535" y="3594921"/>
                  </a:cubicBezTo>
                  <a:cubicBezTo>
                    <a:pt x="3798174" y="3565431"/>
                    <a:pt x="3786635" y="3530813"/>
                    <a:pt x="3769967" y="3498759"/>
                  </a:cubicBezTo>
                  <a:cubicBezTo>
                    <a:pt x="3767402" y="3493630"/>
                    <a:pt x="3764838" y="3487220"/>
                    <a:pt x="3762274" y="3483373"/>
                  </a:cubicBezTo>
                  <a:cubicBezTo>
                    <a:pt x="3735349" y="3450037"/>
                    <a:pt x="3709705" y="3415419"/>
                    <a:pt x="3702012" y="3376955"/>
                  </a:cubicBezTo>
                  <a:cubicBezTo>
                    <a:pt x="3686626" y="3373108"/>
                    <a:pt x="3686626" y="3362850"/>
                    <a:pt x="3689191" y="3353875"/>
                  </a:cubicBezTo>
                  <a:cubicBezTo>
                    <a:pt x="3690473" y="3347464"/>
                    <a:pt x="3695602" y="3342336"/>
                    <a:pt x="3699448" y="3335926"/>
                  </a:cubicBezTo>
                  <a:cubicBezTo>
                    <a:pt x="3684062" y="3332079"/>
                    <a:pt x="3664830" y="3335926"/>
                    <a:pt x="3666112" y="3314129"/>
                  </a:cubicBezTo>
                  <a:cubicBezTo>
                    <a:pt x="3666112" y="3310282"/>
                    <a:pt x="3659702" y="3303872"/>
                    <a:pt x="3657137" y="3300025"/>
                  </a:cubicBezTo>
                  <a:cubicBezTo>
                    <a:pt x="3655855" y="3297461"/>
                    <a:pt x="3654573" y="3294896"/>
                    <a:pt x="3652008" y="3293615"/>
                  </a:cubicBezTo>
                  <a:cubicBezTo>
                    <a:pt x="3634058" y="3283357"/>
                    <a:pt x="3632776" y="3267971"/>
                    <a:pt x="3630212" y="3251303"/>
                  </a:cubicBezTo>
                  <a:cubicBezTo>
                    <a:pt x="3602005" y="3243610"/>
                    <a:pt x="3589183" y="3221813"/>
                    <a:pt x="3576361" y="3200017"/>
                  </a:cubicBezTo>
                  <a:cubicBezTo>
                    <a:pt x="3567386" y="3184631"/>
                    <a:pt x="3562258" y="3169245"/>
                    <a:pt x="3543025" y="3157706"/>
                  </a:cubicBezTo>
                  <a:cubicBezTo>
                    <a:pt x="3535332" y="3152578"/>
                    <a:pt x="3532768" y="3139756"/>
                    <a:pt x="3526357" y="3132063"/>
                  </a:cubicBezTo>
                  <a:cubicBezTo>
                    <a:pt x="3519946" y="3121805"/>
                    <a:pt x="3514818" y="3110266"/>
                    <a:pt x="3504561" y="3103855"/>
                  </a:cubicBezTo>
                  <a:cubicBezTo>
                    <a:pt x="3496868" y="3098086"/>
                    <a:pt x="3494945" y="3093278"/>
                    <a:pt x="3494945" y="3088630"/>
                  </a:cubicBezTo>
                  <a:lnTo>
                    <a:pt x="3495749" y="3082665"/>
                  </a:lnTo>
                  <a:lnTo>
                    <a:pt x="3504561" y="3084623"/>
                  </a:lnTo>
                  <a:cubicBezTo>
                    <a:pt x="3508407" y="3083341"/>
                    <a:pt x="3508407" y="3078212"/>
                    <a:pt x="3509689" y="3073084"/>
                  </a:cubicBezTo>
                  <a:lnTo>
                    <a:pt x="3496723" y="3075441"/>
                  </a:lnTo>
                  <a:lnTo>
                    <a:pt x="3496868" y="3074366"/>
                  </a:lnTo>
                  <a:cubicBezTo>
                    <a:pt x="3480200" y="3076930"/>
                    <a:pt x="3471225" y="3062827"/>
                    <a:pt x="3466096" y="3052569"/>
                  </a:cubicBezTo>
                  <a:cubicBezTo>
                    <a:pt x="3462249" y="3044876"/>
                    <a:pt x="3459685" y="3038465"/>
                    <a:pt x="3451992" y="3033337"/>
                  </a:cubicBezTo>
                  <a:cubicBezTo>
                    <a:pt x="3445582" y="3028208"/>
                    <a:pt x="3443017" y="3019233"/>
                    <a:pt x="3439171" y="3011540"/>
                  </a:cubicBezTo>
                  <a:cubicBezTo>
                    <a:pt x="3432760" y="3014104"/>
                    <a:pt x="3427631" y="3016669"/>
                    <a:pt x="3422503" y="3017951"/>
                  </a:cubicBezTo>
                  <a:cubicBezTo>
                    <a:pt x="3410963" y="3005130"/>
                    <a:pt x="3390449" y="2997436"/>
                    <a:pt x="3395578" y="2976922"/>
                  </a:cubicBezTo>
                  <a:cubicBezTo>
                    <a:pt x="3385320" y="2975640"/>
                    <a:pt x="3377627" y="2974358"/>
                    <a:pt x="3369934" y="2973076"/>
                  </a:cubicBezTo>
                  <a:cubicBezTo>
                    <a:pt x="3381474" y="2965382"/>
                    <a:pt x="3395578" y="2960254"/>
                    <a:pt x="3404552" y="2944868"/>
                  </a:cubicBezTo>
                  <a:cubicBezTo>
                    <a:pt x="3372499" y="2937175"/>
                    <a:pt x="3369934" y="2953844"/>
                    <a:pt x="3359677" y="2961536"/>
                  </a:cubicBezTo>
                  <a:cubicBezTo>
                    <a:pt x="3357113" y="2958972"/>
                    <a:pt x="3350702" y="2938458"/>
                    <a:pt x="3350702" y="2934611"/>
                  </a:cubicBezTo>
                  <a:cubicBezTo>
                    <a:pt x="3350702" y="2925636"/>
                    <a:pt x="3348138" y="2917943"/>
                    <a:pt x="3335316" y="2919225"/>
                  </a:cubicBezTo>
                  <a:cubicBezTo>
                    <a:pt x="3325059" y="2920507"/>
                    <a:pt x="3323777" y="2912814"/>
                    <a:pt x="3317366" y="2907685"/>
                  </a:cubicBezTo>
                  <a:cubicBezTo>
                    <a:pt x="3284030" y="2880761"/>
                    <a:pt x="3249412" y="2853835"/>
                    <a:pt x="3216076" y="2826910"/>
                  </a:cubicBezTo>
                  <a:cubicBezTo>
                    <a:pt x="3204537" y="2817935"/>
                    <a:pt x="3195561" y="2807678"/>
                    <a:pt x="3194279" y="2797420"/>
                  </a:cubicBezTo>
                  <a:cubicBezTo>
                    <a:pt x="3136582" y="2765367"/>
                    <a:pt x="3084014" y="2730748"/>
                    <a:pt x="3039138" y="2687155"/>
                  </a:cubicBezTo>
                  <a:cubicBezTo>
                    <a:pt x="3041703" y="2683308"/>
                    <a:pt x="3044267" y="2679462"/>
                    <a:pt x="3049396" y="2671769"/>
                  </a:cubicBezTo>
                  <a:cubicBezTo>
                    <a:pt x="3041703" y="2674333"/>
                    <a:pt x="3039138" y="2675616"/>
                    <a:pt x="3037856" y="2676898"/>
                  </a:cubicBezTo>
                  <a:cubicBezTo>
                    <a:pt x="3035292" y="2678180"/>
                    <a:pt x="3034010" y="2680744"/>
                    <a:pt x="3031446" y="2682027"/>
                  </a:cubicBezTo>
                  <a:cubicBezTo>
                    <a:pt x="3028881" y="2679462"/>
                    <a:pt x="3027599" y="2676898"/>
                    <a:pt x="3025035" y="2675616"/>
                  </a:cubicBezTo>
                  <a:cubicBezTo>
                    <a:pt x="3014777" y="2666641"/>
                    <a:pt x="2999392" y="2678180"/>
                    <a:pt x="2989134" y="2661512"/>
                  </a:cubicBezTo>
                  <a:cubicBezTo>
                    <a:pt x="2984006" y="2652537"/>
                    <a:pt x="2968620" y="2648690"/>
                    <a:pt x="2958363" y="2640997"/>
                  </a:cubicBezTo>
                  <a:cubicBezTo>
                    <a:pt x="2946823" y="2632022"/>
                    <a:pt x="2936566" y="2625611"/>
                    <a:pt x="2921180" y="2623047"/>
                  </a:cubicBezTo>
                  <a:cubicBezTo>
                    <a:pt x="2912205" y="2621765"/>
                    <a:pt x="2901948" y="2612790"/>
                    <a:pt x="2895537" y="2605097"/>
                  </a:cubicBezTo>
                  <a:cubicBezTo>
                    <a:pt x="2871176" y="2573043"/>
                    <a:pt x="2849380" y="2552528"/>
                    <a:pt x="2818608" y="2535861"/>
                  </a:cubicBezTo>
                  <a:cubicBezTo>
                    <a:pt x="2813479" y="2533296"/>
                    <a:pt x="2808350" y="2529450"/>
                    <a:pt x="2803222" y="2528168"/>
                  </a:cubicBezTo>
                  <a:cubicBezTo>
                    <a:pt x="2769886" y="2525604"/>
                    <a:pt x="2746807" y="2510217"/>
                    <a:pt x="2733986" y="2482010"/>
                  </a:cubicBezTo>
                  <a:cubicBezTo>
                    <a:pt x="2730139" y="2473035"/>
                    <a:pt x="2722446" y="2475599"/>
                    <a:pt x="2717318" y="2471753"/>
                  </a:cubicBezTo>
                  <a:cubicBezTo>
                    <a:pt x="2700650" y="2461496"/>
                    <a:pt x="2683982" y="2451239"/>
                    <a:pt x="2664749" y="2443545"/>
                  </a:cubicBezTo>
                  <a:cubicBezTo>
                    <a:pt x="2648081" y="2435853"/>
                    <a:pt x="2633978" y="2421749"/>
                    <a:pt x="2616027" y="2416620"/>
                  </a:cubicBezTo>
                  <a:cubicBezTo>
                    <a:pt x="2612181" y="2415339"/>
                    <a:pt x="2608335" y="2411491"/>
                    <a:pt x="2604488" y="2407645"/>
                  </a:cubicBezTo>
                  <a:cubicBezTo>
                    <a:pt x="2601924" y="2405081"/>
                    <a:pt x="2600642" y="2402517"/>
                    <a:pt x="2598077" y="2399952"/>
                  </a:cubicBezTo>
                  <a:cubicBezTo>
                    <a:pt x="2581409" y="2383285"/>
                    <a:pt x="2559612" y="2378156"/>
                    <a:pt x="2541662" y="2366616"/>
                  </a:cubicBezTo>
                  <a:cubicBezTo>
                    <a:pt x="2523712" y="2355077"/>
                    <a:pt x="2508326" y="2339691"/>
                    <a:pt x="2491658" y="2325588"/>
                  </a:cubicBezTo>
                  <a:cubicBezTo>
                    <a:pt x="2471144" y="2326870"/>
                    <a:pt x="2458322" y="2314048"/>
                    <a:pt x="2444219" y="2301226"/>
                  </a:cubicBezTo>
                  <a:cubicBezTo>
                    <a:pt x="2439090" y="2296097"/>
                    <a:pt x="2427551" y="2296097"/>
                    <a:pt x="2418575" y="2293534"/>
                  </a:cubicBezTo>
                  <a:cubicBezTo>
                    <a:pt x="2416011" y="2287123"/>
                    <a:pt x="2413447" y="2280712"/>
                    <a:pt x="2412165" y="2274301"/>
                  </a:cubicBezTo>
                  <a:cubicBezTo>
                    <a:pt x="2385239" y="2276865"/>
                    <a:pt x="2367289" y="2256351"/>
                    <a:pt x="2348057" y="2244811"/>
                  </a:cubicBezTo>
                  <a:cubicBezTo>
                    <a:pt x="2336518" y="2237119"/>
                    <a:pt x="2328825" y="2225579"/>
                    <a:pt x="2312157" y="2226862"/>
                  </a:cubicBezTo>
                  <a:cubicBezTo>
                    <a:pt x="2307028" y="2226862"/>
                    <a:pt x="2298053" y="2220451"/>
                    <a:pt x="2292924" y="2215322"/>
                  </a:cubicBezTo>
                  <a:cubicBezTo>
                    <a:pt x="2281385" y="2203783"/>
                    <a:pt x="2267281" y="2201218"/>
                    <a:pt x="2251895" y="2197372"/>
                  </a:cubicBezTo>
                  <a:cubicBezTo>
                    <a:pt x="2254460" y="2192243"/>
                    <a:pt x="2255742" y="2189679"/>
                    <a:pt x="2258306" y="2183268"/>
                  </a:cubicBezTo>
                  <a:cubicBezTo>
                    <a:pt x="2249331" y="2183268"/>
                    <a:pt x="2241638" y="2183268"/>
                    <a:pt x="2235227" y="2181986"/>
                  </a:cubicBezTo>
                  <a:cubicBezTo>
                    <a:pt x="2227534" y="2179422"/>
                    <a:pt x="2219841" y="2175575"/>
                    <a:pt x="2214713" y="2170446"/>
                  </a:cubicBezTo>
                  <a:cubicBezTo>
                    <a:pt x="2209584" y="2165318"/>
                    <a:pt x="2207020" y="2157625"/>
                    <a:pt x="2203174" y="2149932"/>
                  </a:cubicBezTo>
                  <a:cubicBezTo>
                    <a:pt x="2196763" y="2151214"/>
                    <a:pt x="2189070" y="2152497"/>
                    <a:pt x="2181377" y="2152497"/>
                  </a:cubicBezTo>
                  <a:cubicBezTo>
                    <a:pt x="2171120" y="2140957"/>
                    <a:pt x="2187788" y="2139675"/>
                    <a:pt x="2181377" y="2129417"/>
                  </a:cubicBezTo>
                  <a:cubicBezTo>
                    <a:pt x="2181377" y="2129417"/>
                    <a:pt x="2178813" y="2126854"/>
                    <a:pt x="2177531" y="2126854"/>
                  </a:cubicBezTo>
                  <a:cubicBezTo>
                    <a:pt x="2163427" y="2130700"/>
                    <a:pt x="2148041" y="2117878"/>
                    <a:pt x="2135219" y="2125571"/>
                  </a:cubicBezTo>
                  <a:cubicBezTo>
                    <a:pt x="2122398" y="2119160"/>
                    <a:pt x="2110858" y="2112750"/>
                    <a:pt x="2098037" y="2105057"/>
                  </a:cubicBezTo>
                  <a:lnTo>
                    <a:pt x="2098886" y="2104774"/>
                  </a:lnTo>
                  <a:lnTo>
                    <a:pt x="2099319" y="2105057"/>
                  </a:lnTo>
                  <a:lnTo>
                    <a:pt x="2099319" y="2104630"/>
                  </a:lnTo>
                  <a:lnTo>
                    <a:pt x="2105730" y="2102492"/>
                  </a:lnTo>
                  <a:cubicBezTo>
                    <a:pt x="2107012" y="2102492"/>
                    <a:pt x="2104448" y="2098646"/>
                    <a:pt x="2103165" y="2096082"/>
                  </a:cubicBezTo>
                  <a:cubicBezTo>
                    <a:pt x="2101883" y="2096082"/>
                    <a:pt x="2099319" y="2096082"/>
                    <a:pt x="2099319" y="2097363"/>
                  </a:cubicBezTo>
                  <a:lnTo>
                    <a:pt x="2099319" y="2104630"/>
                  </a:lnTo>
                  <a:lnTo>
                    <a:pt x="2098886" y="2104774"/>
                  </a:lnTo>
                  <a:lnTo>
                    <a:pt x="2036493" y="2064028"/>
                  </a:lnTo>
                  <a:cubicBezTo>
                    <a:pt x="2039058" y="2060181"/>
                    <a:pt x="2041622" y="2055053"/>
                    <a:pt x="2045468" y="2048642"/>
                  </a:cubicBezTo>
                  <a:cubicBezTo>
                    <a:pt x="2032647" y="2046077"/>
                    <a:pt x="2031365" y="2058899"/>
                    <a:pt x="2014697" y="2058899"/>
                  </a:cubicBezTo>
                  <a:cubicBezTo>
                    <a:pt x="1978797" y="2042231"/>
                    <a:pt x="1940332" y="2019152"/>
                    <a:pt x="1903149" y="1992227"/>
                  </a:cubicBezTo>
                  <a:cubicBezTo>
                    <a:pt x="1892892" y="1984534"/>
                    <a:pt x="1880070" y="1981969"/>
                    <a:pt x="1871096" y="1972995"/>
                  </a:cubicBezTo>
                  <a:cubicBezTo>
                    <a:pt x="1863403" y="1965302"/>
                    <a:pt x="1860838" y="1956326"/>
                    <a:pt x="1848017" y="1952480"/>
                  </a:cubicBezTo>
                  <a:cubicBezTo>
                    <a:pt x="1844170" y="1951198"/>
                    <a:pt x="1841606" y="1940941"/>
                    <a:pt x="1837759" y="1931966"/>
                  </a:cubicBezTo>
                  <a:cubicBezTo>
                    <a:pt x="1827502" y="1929401"/>
                    <a:pt x="1815963" y="1928119"/>
                    <a:pt x="1804423" y="1931966"/>
                  </a:cubicBezTo>
                  <a:cubicBezTo>
                    <a:pt x="1783909" y="1917862"/>
                    <a:pt x="1762112" y="1902476"/>
                    <a:pt x="1740316" y="1888372"/>
                  </a:cubicBezTo>
                  <a:cubicBezTo>
                    <a:pt x="1713390" y="1870422"/>
                    <a:pt x="1713390" y="1870422"/>
                    <a:pt x="1699286" y="1849908"/>
                  </a:cubicBezTo>
                  <a:cubicBezTo>
                    <a:pt x="1698005" y="1851190"/>
                    <a:pt x="1695440" y="1852472"/>
                    <a:pt x="1694158" y="1853754"/>
                  </a:cubicBezTo>
                  <a:cubicBezTo>
                    <a:pt x="1691594" y="1855037"/>
                    <a:pt x="1690312" y="1856318"/>
                    <a:pt x="1687747" y="1858883"/>
                  </a:cubicBezTo>
                  <a:cubicBezTo>
                    <a:pt x="1685183" y="1856318"/>
                    <a:pt x="1682619" y="1855037"/>
                    <a:pt x="1681336" y="1853754"/>
                  </a:cubicBezTo>
                  <a:cubicBezTo>
                    <a:pt x="1676208" y="1846061"/>
                    <a:pt x="1678772" y="1834522"/>
                    <a:pt x="1662104" y="1831958"/>
                  </a:cubicBezTo>
                  <a:cubicBezTo>
                    <a:pt x="1650565" y="1830675"/>
                    <a:pt x="1664669" y="1812725"/>
                    <a:pt x="1645436" y="1811443"/>
                  </a:cubicBezTo>
                  <a:cubicBezTo>
                    <a:pt x="1635179" y="1810161"/>
                    <a:pt x="1622357" y="1806315"/>
                    <a:pt x="1615946" y="1799904"/>
                  </a:cubicBezTo>
                  <a:cubicBezTo>
                    <a:pt x="1605689" y="1788364"/>
                    <a:pt x="1592868" y="1780671"/>
                    <a:pt x="1580046" y="1772978"/>
                  </a:cubicBezTo>
                  <a:cubicBezTo>
                    <a:pt x="1569789" y="1766568"/>
                    <a:pt x="1559532" y="1758875"/>
                    <a:pt x="1549275" y="1751182"/>
                  </a:cubicBezTo>
                  <a:cubicBezTo>
                    <a:pt x="1532607" y="1756311"/>
                    <a:pt x="1533889" y="1734514"/>
                    <a:pt x="1519785" y="1733232"/>
                  </a:cubicBezTo>
                  <a:cubicBezTo>
                    <a:pt x="1506963" y="1731950"/>
                    <a:pt x="1508246" y="1722974"/>
                    <a:pt x="1504399" y="1715281"/>
                  </a:cubicBezTo>
                  <a:cubicBezTo>
                    <a:pt x="1500553" y="1708871"/>
                    <a:pt x="1490295" y="1702460"/>
                    <a:pt x="1482602" y="1699896"/>
                  </a:cubicBezTo>
                  <a:cubicBezTo>
                    <a:pt x="1471063" y="1696049"/>
                    <a:pt x="1463370" y="1692203"/>
                    <a:pt x="1459524" y="1680663"/>
                  </a:cubicBezTo>
                  <a:cubicBezTo>
                    <a:pt x="1459524" y="1678099"/>
                    <a:pt x="1455677" y="1674253"/>
                    <a:pt x="1453113" y="1674253"/>
                  </a:cubicBezTo>
                  <a:cubicBezTo>
                    <a:pt x="1431316" y="1675535"/>
                    <a:pt x="1426188" y="1655020"/>
                    <a:pt x="1412084" y="1646045"/>
                  </a:cubicBezTo>
                  <a:cubicBezTo>
                    <a:pt x="1399262" y="1638352"/>
                    <a:pt x="1392852" y="1621684"/>
                    <a:pt x="1373619" y="1625531"/>
                  </a:cubicBezTo>
                  <a:cubicBezTo>
                    <a:pt x="1363362" y="1616556"/>
                    <a:pt x="1353105" y="1606298"/>
                    <a:pt x="1342848" y="1597323"/>
                  </a:cubicBezTo>
                  <a:cubicBezTo>
                    <a:pt x="1332590" y="1588348"/>
                    <a:pt x="1322333" y="1579373"/>
                    <a:pt x="1313358" y="1567834"/>
                  </a:cubicBezTo>
                  <a:cubicBezTo>
                    <a:pt x="1306947" y="1558859"/>
                    <a:pt x="1305665" y="1548601"/>
                    <a:pt x="1288997" y="1546037"/>
                  </a:cubicBezTo>
                  <a:cubicBezTo>
                    <a:pt x="1281304" y="1544755"/>
                    <a:pt x="1277458" y="1533216"/>
                    <a:pt x="1264636" y="1528087"/>
                  </a:cubicBezTo>
                  <a:cubicBezTo>
                    <a:pt x="1249250" y="1522958"/>
                    <a:pt x="1230018" y="1512701"/>
                    <a:pt x="1232582" y="1492187"/>
                  </a:cubicBezTo>
                  <a:cubicBezTo>
                    <a:pt x="1233864" y="1484494"/>
                    <a:pt x="1226171" y="1476801"/>
                    <a:pt x="1217196" y="1472954"/>
                  </a:cubicBezTo>
                  <a:cubicBezTo>
                    <a:pt x="1214632" y="1471672"/>
                    <a:pt x="1204375" y="1457569"/>
                    <a:pt x="1204375" y="1455004"/>
                  </a:cubicBezTo>
                  <a:cubicBezTo>
                    <a:pt x="1195400" y="1452440"/>
                    <a:pt x="1186425" y="1447311"/>
                    <a:pt x="1178732" y="1447311"/>
                  </a:cubicBezTo>
                  <a:cubicBezTo>
                    <a:pt x="1160782" y="1446029"/>
                    <a:pt x="1150524" y="1437054"/>
                    <a:pt x="1145396" y="1421668"/>
                  </a:cubicBezTo>
                  <a:lnTo>
                    <a:pt x="1119753" y="1397307"/>
                  </a:lnTo>
                  <a:cubicBezTo>
                    <a:pt x="1104367" y="1394743"/>
                    <a:pt x="1103085" y="1376793"/>
                    <a:pt x="1087699" y="1374229"/>
                  </a:cubicBezTo>
                  <a:cubicBezTo>
                    <a:pt x="1086417" y="1358843"/>
                    <a:pt x="1068467" y="1361407"/>
                    <a:pt x="1059491" y="1351150"/>
                  </a:cubicBezTo>
                  <a:cubicBezTo>
                    <a:pt x="1065902" y="1343457"/>
                    <a:pt x="1072313" y="1337046"/>
                    <a:pt x="1081288" y="1326789"/>
                  </a:cubicBezTo>
                  <a:cubicBezTo>
                    <a:pt x="1064620" y="1325506"/>
                    <a:pt x="1051799" y="1324224"/>
                    <a:pt x="1038977" y="1324224"/>
                  </a:cubicBezTo>
                  <a:cubicBezTo>
                    <a:pt x="1033848" y="1313967"/>
                    <a:pt x="1019745" y="1307556"/>
                    <a:pt x="1022309" y="1294735"/>
                  </a:cubicBezTo>
                  <a:cubicBezTo>
                    <a:pt x="1024873" y="1279349"/>
                    <a:pt x="1022309" y="1279349"/>
                    <a:pt x="1003077" y="1272938"/>
                  </a:cubicBezTo>
                  <a:cubicBezTo>
                    <a:pt x="1000512" y="1271656"/>
                    <a:pt x="997948" y="1270374"/>
                    <a:pt x="995384" y="1270374"/>
                  </a:cubicBezTo>
                  <a:cubicBezTo>
                    <a:pt x="994102" y="1266527"/>
                    <a:pt x="992819" y="1262681"/>
                    <a:pt x="992819" y="1258835"/>
                  </a:cubicBezTo>
                  <a:cubicBezTo>
                    <a:pt x="978716" y="1267809"/>
                    <a:pt x="969740" y="1258835"/>
                    <a:pt x="965894" y="1247295"/>
                  </a:cubicBezTo>
                  <a:cubicBezTo>
                    <a:pt x="962048" y="1233192"/>
                    <a:pt x="955637" y="1226781"/>
                    <a:pt x="940251" y="1226781"/>
                  </a:cubicBezTo>
                  <a:cubicBezTo>
                    <a:pt x="937687" y="1226781"/>
                    <a:pt x="933840" y="1224216"/>
                    <a:pt x="932558" y="1222934"/>
                  </a:cubicBezTo>
                  <a:cubicBezTo>
                    <a:pt x="888965" y="1183187"/>
                    <a:pt x="837679" y="1149851"/>
                    <a:pt x="818446" y="1090872"/>
                  </a:cubicBezTo>
                  <a:cubicBezTo>
                    <a:pt x="810753" y="1090872"/>
                    <a:pt x="804343" y="1090872"/>
                    <a:pt x="794085" y="1090872"/>
                  </a:cubicBezTo>
                  <a:cubicBezTo>
                    <a:pt x="788957" y="1080615"/>
                    <a:pt x="779982" y="1070358"/>
                    <a:pt x="779982" y="1061382"/>
                  </a:cubicBezTo>
                  <a:cubicBezTo>
                    <a:pt x="779982" y="1052408"/>
                    <a:pt x="782546" y="1047279"/>
                    <a:pt x="768442" y="1048561"/>
                  </a:cubicBezTo>
                  <a:cubicBezTo>
                    <a:pt x="765878" y="1048561"/>
                    <a:pt x="756903" y="1040868"/>
                    <a:pt x="756903" y="1037022"/>
                  </a:cubicBezTo>
                  <a:cubicBezTo>
                    <a:pt x="756903" y="1025482"/>
                    <a:pt x="759467" y="1015225"/>
                    <a:pt x="760749" y="1002404"/>
                  </a:cubicBezTo>
                  <a:cubicBezTo>
                    <a:pt x="751774" y="1001121"/>
                    <a:pt x="742799" y="1001121"/>
                    <a:pt x="735106" y="997275"/>
                  </a:cubicBezTo>
                  <a:cubicBezTo>
                    <a:pt x="729978" y="994711"/>
                    <a:pt x="727413" y="984453"/>
                    <a:pt x="722285" y="979325"/>
                  </a:cubicBezTo>
                  <a:cubicBezTo>
                    <a:pt x="704334" y="963939"/>
                    <a:pt x="682538" y="953682"/>
                    <a:pt x="669716" y="933167"/>
                  </a:cubicBezTo>
                  <a:cubicBezTo>
                    <a:pt x="664588" y="925474"/>
                    <a:pt x="658177" y="919064"/>
                    <a:pt x="653048" y="911371"/>
                  </a:cubicBezTo>
                  <a:cubicBezTo>
                    <a:pt x="641509" y="894702"/>
                    <a:pt x="631252" y="879317"/>
                    <a:pt x="619712" y="862648"/>
                  </a:cubicBezTo>
                  <a:cubicBezTo>
                    <a:pt x="608173" y="847263"/>
                    <a:pt x="605609" y="828031"/>
                    <a:pt x="586376" y="815209"/>
                  </a:cubicBezTo>
                  <a:cubicBezTo>
                    <a:pt x="581248" y="811362"/>
                    <a:pt x="582530" y="798541"/>
                    <a:pt x="581248" y="788284"/>
                  </a:cubicBezTo>
                  <a:cubicBezTo>
                    <a:pt x="555605" y="771616"/>
                    <a:pt x="554322" y="771616"/>
                    <a:pt x="546629" y="745973"/>
                  </a:cubicBezTo>
                  <a:cubicBezTo>
                    <a:pt x="544065" y="738280"/>
                    <a:pt x="541501" y="733151"/>
                    <a:pt x="533808" y="729304"/>
                  </a:cubicBezTo>
                  <a:cubicBezTo>
                    <a:pt x="528679" y="726740"/>
                    <a:pt x="523551" y="720330"/>
                    <a:pt x="523551" y="715201"/>
                  </a:cubicBezTo>
                  <a:cubicBezTo>
                    <a:pt x="523551" y="698533"/>
                    <a:pt x="504318" y="688276"/>
                    <a:pt x="497908" y="672890"/>
                  </a:cubicBezTo>
                  <a:cubicBezTo>
                    <a:pt x="494061" y="665197"/>
                    <a:pt x="486368" y="660068"/>
                    <a:pt x="479957" y="652375"/>
                  </a:cubicBezTo>
                  <a:cubicBezTo>
                    <a:pt x="473547" y="645964"/>
                    <a:pt x="467136" y="639554"/>
                    <a:pt x="459443" y="633143"/>
                  </a:cubicBezTo>
                  <a:cubicBezTo>
                    <a:pt x="464572" y="629297"/>
                    <a:pt x="468418" y="625450"/>
                    <a:pt x="474829" y="621604"/>
                  </a:cubicBezTo>
                  <a:cubicBezTo>
                    <a:pt x="455597" y="608782"/>
                    <a:pt x="431235" y="598525"/>
                    <a:pt x="440211" y="574164"/>
                  </a:cubicBezTo>
                  <a:cubicBezTo>
                    <a:pt x="431235" y="571600"/>
                    <a:pt x="424825" y="569035"/>
                    <a:pt x="414568" y="566471"/>
                  </a:cubicBezTo>
                  <a:cubicBezTo>
                    <a:pt x="418414" y="557496"/>
                    <a:pt x="422260" y="548521"/>
                    <a:pt x="426107" y="539546"/>
                  </a:cubicBezTo>
                  <a:cubicBezTo>
                    <a:pt x="418414" y="542110"/>
                    <a:pt x="413285" y="544674"/>
                    <a:pt x="406875" y="547239"/>
                  </a:cubicBezTo>
                  <a:cubicBezTo>
                    <a:pt x="401746" y="535699"/>
                    <a:pt x="396617" y="525442"/>
                    <a:pt x="390207" y="513903"/>
                  </a:cubicBezTo>
                  <a:cubicBezTo>
                    <a:pt x="383796" y="503645"/>
                    <a:pt x="374821" y="493388"/>
                    <a:pt x="370974" y="481849"/>
                  </a:cubicBezTo>
                  <a:cubicBezTo>
                    <a:pt x="365846" y="469027"/>
                    <a:pt x="356871" y="457488"/>
                    <a:pt x="340203" y="451077"/>
                  </a:cubicBezTo>
                  <a:cubicBezTo>
                    <a:pt x="333792" y="448513"/>
                    <a:pt x="332510" y="440820"/>
                    <a:pt x="333792" y="429280"/>
                  </a:cubicBezTo>
                  <a:cubicBezTo>
                    <a:pt x="326099" y="429280"/>
                    <a:pt x="319688" y="429280"/>
                    <a:pt x="311995" y="429280"/>
                  </a:cubicBezTo>
                  <a:cubicBezTo>
                    <a:pt x="300456" y="411330"/>
                    <a:pt x="287634" y="393380"/>
                    <a:pt x="274813" y="374148"/>
                  </a:cubicBezTo>
                  <a:cubicBezTo>
                    <a:pt x="267120" y="362608"/>
                    <a:pt x="258145" y="353633"/>
                    <a:pt x="244041" y="345940"/>
                  </a:cubicBezTo>
                  <a:cubicBezTo>
                    <a:pt x="215834" y="333119"/>
                    <a:pt x="205576" y="304911"/>
                    <a:pt x="186344" y="284397"/>
                  </a:cubicBezTo>
                  <a:cubicBezTo>
                    <a:pt x="185062" y="283115"/>
                    <a:pt x="187626" y="279268"/>
                    <a:pt x="190191" y="275422"/>
                  </a:cubicBezTo>
                  <a:cubicBezTo>
                    <a:pt x="185062" y="274139"/>
                    <a:pt x="179933" y="272857"/>
                    <a:pt x="174804" y="271575"/>
                  </a:cubicBezTo>
                  <a:cubicBezTo>
                    <a:pt x="169676" y="269011"/>
                    <a:pt x="163265" y="266446"/>
                    <a:pt x="158137" y="263882"/>
                  </a:cubicBezTo>
                  <a:cubicBezTo>
                    <a:pt x="155572" y="252343"/>
                    <a:pt x="154290" y="243368"/>
                    <a:pt x="153008" y="231829"/>
                  </a:cubicBezTo>
                  <a:cubicBezTo>
                    <a:pt x="145315" y="233111"/>
                    <a:pt x="141469" y="234393"/>
                    <a:pt x="137622" y="235675"/>
                  </a:cubicBezTo>
                  <a:cubicBezTo>
                    <a:pt x="135058" y="234393"/>
                    <a:pt x="132494" y="233111"/>
                    <a:pt x="131211" y="231829"/>
                  </a:cubicBezTo>
                  <a:cubicBezTo>
                    <a:pt x="127365" y="226700"/>
                    <a:pt x="123518" y="222853"/>
                    <a:pt x="120954" y="217725"/>
                  </a:cubicBezTo>
                  <a:cubicBezTo>
                    <a:pt x="113261" y="203621"/>
                    <a:pt x="108132" y="197210"/>
                    <a:pt x="100440" y="194646"/>
                  </a:cubicBezTo>
                  <a:cubicBezTo>
                    <a:pt x="94029" y="192082"/>
                    <a:pt x="86336" y="188235"/>
                    <a:pt x="76079" y="184389"/>
                  </a:cubicBezTo>
                  <a:cubicBezTo>
                    <a:pt x="78643" y="177978"/>
                    <a:pt x="82489" y="172849"/>
                    <a:pt x="82489" y="166439"/>
                  </a:cubicBezTo>
                  <a:cubicBezTo>
                    <a:pt x="82489" y="162592"/>
                    <a:pt x="76079" y="153617"/>
                    <a:pt x="73514" y="153617"/>
                  </a:cubicBezTo>
                  <a:cubicBezTo>
                    <a:pt x="61975" y="153617"/>
                    <a:pt x="49153" y="153617"/>
                    <a:pt x="44025" y="143360"/>
                  </a:cubicBezTo>
                  <a:cubicBezTo>
                    <a:pt x="35050" y="129256"/>
                    <a:pt x="15817" y="122845"/>
                    <a:pt x="10689" y="106177"/>
                  </a:cubicBezTo>
                  <a:cubicBezTo>
                    <a:pt x="9407" y="99766"/>
                    <a:pt x="5560" y="93356"/>
                    <a:pt x="2996" y="88227"/>
                  </a:cubicBezTo>
                  <a:lnTo>
                    <a:pt x="0" y="86885"/>
                  </a:lnTo>
                  <a:close/>
                </a:path>
              </a:pathLst>
            </a:custGeom>
            <a:solidFill>
              <a:srgbClr val="D7CCA6"/>
            </a:solidFill>
            <a:ln w="1282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zh-CN" altLang="en-US" dirty="0">
                <a:latin typeface="汉仪旗黑-50S" panose="00020600040101010101" pitchFamily="18" charset="-122"/>
                <a:ea typeface="汉仪旗黑-50S" panose="00020600040101010101" pitchFamily="18" charset="-122"/>
              </a:endParaRPr>
            </a:p>
          </p:txBody>
        </p:sp>
        <p:sp>
          <p:nvSpPr>
            <p:cNvPr id="467" name="任意多边形: 形状 466"/>
            <p:cNvSpPr/>
            <p:nvPr/>
          </p:nvSpPr>
          <p:spPr>
            <a:xfrm>
              <a:off x="0" y="3593050"/>
              <a:ext cx="3439172" cy="3007690"/>
            </a:xfrm>
            <a:custGeom>
              <a:avLst/>
              <a:gdLst>
                <a:gd name="connsiteX0" fmla="*/ 3187869 w 3439172"/>
                <a:gd name="connsiteY0" fmla="*/ 2693335 h 3007690"/>
                <a:gd name="connsiteX1" fmla="*/ 3189151 w 3439172"/>
                <a:gd name="connsiteY1" fmla="*/ 2697181 h 3007690"/>
                <a:gd name="connsiteX2" fmla="*/ 3191716 w 3439172"/>
                <a:gd name="connsiteY2" fmla="*/ 2695900 h 3007690"/>
                <a:gd name="connsiteX3" fmla="*/ 3160944 w 3439172"/>
                <a:gd name="connsiteY3" fmla="*/ 2625381 h 3007690"/>
                <a:gd name="connsiteX4" fmla="*/ 3160944 w 3439172"/>
                <a:gd name="connsiteY4" fmla="*/ 2631792 h 3007690"/>
                <a:gd name="connsiteX5" fmla="*/ 3167355 w 3439172"/>
                <a:gd name="connsiteY5" fmla="*/ 2630509 h 3007690"/>
                <a:gd name="connsiteX6" fmla="*/ 3167355 w 3439172"/>
                <a:gd name="connsiteY6" fmla="*/ 2626663 h 3007690"/>
                <a:gd name="connsiteX7" fmla="*/ 3160944 w 3439172"/>
                <a:gd name="connsiteY7" fmla="*/ 2625381 h 3007690"/>
                <a:gd name="connsiteX8" fmla="*/ 2936567 w 3439172"/>
                <a:gd name="connsiteY8" fmla="*/ 2462547 h 3007690"/>
                <a:gd name="connsiteX9" fmla="*/ 2937849 w 3439172"/>
                <a:gd name="connsiteY9" fmla="*/ 2466394 h 3007690"/>
                <a:gd name="connsiteX10" fmla="*/ 2944260 w 3439172"/>
                <a:gd name="connsiteY10" fmla="*/ 2468958 h 3007690"/>
                <a:gd name="connsiteX11" fmla="*/ 2942978 w 3439172"/>
                <a:gd name="connsiteY11" fmla="*/ 2465112 h 3007690"/>
                <a:gd name="connsiteX12" fmla="*/ 2936567 w 3439172"/>
                <a:gd name="connsiteY12" fmla="*/ 2462547 h 3007690"/>
                <a:gd name="connsiteX13" fmla="*/ 2939131 w 3439172"/>
                <a:gd name="connsiteY13" fmla="*/ 2413826 h 3007690"/>
                <a:gd name="connsiteX14" fmla="*/ 2938532 w 3439172"/>
                <a:gd name="connsiteY14" fmla="*/ 2415287 h 3007690"/>
                <a:gd name="connsiteX15" fmla="*/ 2928709 w 3439172"/>
                <a:gd name="connsiteY15" fmla="*/ 2418234 h 3007690"/>
                <a:gd name="connsiteX16" fmla="*/ 2926310 w 3439172"/>
                <a:gd name="connsiteY16" fmla="*/ 2417672 h 3007690"/>
                <a:gd name="connsiteX17" fmla="*/ 2923745 w 3439172"/>
                <a:gd name="connsiteY17" fmla="*/ 2420236 h 3007690"/>
                <a:gd name="connsiteX18" fmla="*/ 2921181 w 3439172"/>
                <a:gd name="connsiteY18" fmla="*/ 2422801 h 3007690"/>
                <a:gd name="connsiteX19" fmla="*/ 2923745 w 3439172"/>
                <a:gd name="connsiteY19" fmla="*/ 2421518 h 3007690"/>
                <a:gd name="connsiteX20" fmla="*/ 2926310 w 3439172"/>
                <a:gd name="connsiteY20" fmla="*/ 2418954 h 3007690"/>
                <a:gd name="connsiteX21" fmla="*/ 2928709 w 3439172"/>
                <a:gd name="connsiteY21" fmla="*/ 2418234 h 3007690"/>
                <a:gd name="connsiteX22" fmla="*/ 2936567 w 3439172"/>
                <a:gd name="connsiteY22" fmla="*/ 2420076 h 3007690"/>
                <a:gd name="connsiteX23" fmla="*/ 2938532 w 3439172"/>
                <a:gd name="connsiteY23" fmla="*/ 2415287 h 3007690"/>
                <a:gd name="connsiteX24" fmla="*/ 2939131 w 3439172"/>
                <a:gd name="connsiteY24" fmla="*/ 2415107 h 3007690"/>
                <a:gd name="connsiteX25" fmla="*/ 2939131 w 3439172"/>
                <a:gd name="connsiteY25" fmla="*/ 2413826 h 3007690"/>
                <a:gd name="connsiteX26" fmla="*/ 2885281 w 3439172"/>
                <a:gd name="connsiteY26" fmla="*/ 2413826 h 3007690"/>
                <a:gd name="connsiteX27" fmla="*/ 2886563 w 3439172"/>
                <a:gd name="connsiteY27" fmla="*/ 2417672 h 3007690"/>
                <a:gd name="connsiteX28" fmla="*/ 2891691 w 3439172"/>
                <a:gd name="connsiteY28" fmla="*/ 2417672 h 3007690"/>
                <a:gd name="connsiteX29" fmla="*/ 2891691 w 3439172"/>
                <a:gd name="connsiteY29" fmla="*/ 2413826 h 3007690"/>
                <a:gd name="connsiteX30" fmla="*/ 2885281 w 3439172"/>
                <a:gd name="connsiteY30" fmla="*/ 2413826 h 3007690"/>
                <a:gd name="connsiteX31" fmla="*/ 2860920 w 3439172"/>
                <a:gd name="connsiteY31" fmla="*/ 2377925 h 3007690"/>
                <a:gd name="connsiteX32" fmla="*/ 2848098 w 3439172"/>
                <a:gd name="connsiteY32" fmla="*/ 2388182 h 3007690"/>
                <a:gd name="connsiteX33" fmla="*/ 2848098 w 3439172"/>
                <a:gd name="connsiteY33" fmla="*/ 2389464 h 3007690"/>
                <a:gd name="connsiteX34" fmla="*/ 2848098 w 3439172"/>
                <a:gd name="connsiteY34" fmla="*/ 2395875 h 3007690"/>
                <a:gd name="connsiteX35" fmla="*/ 2849380 w 3439172"/>
                <a:gd name="connsiteY35" fmla="*/ 2403568 h 3007690"/>
                <a:gd name="connsiteX36" fmla="*/ 2862202 w 3439172"/>
                <a:gd name="connsiteY36" fmla="*/ 2401004 h 3007690"/>
                <a:gd name="connsiteX37" fmla="*/ 2860920 w 3439172"/>
                <a:gd name="connsiteY37" fmla="*/ 2394593 h 3007690"/>
                <a:gd name="connsiteX38" fmla="*/ 2848098 w 3439172"/>
                <a:gd name="connsiteY38" fmla="*/ 2389464 h 3007690"/>
                <a:gd name="connsiteX39" fmla="*/ 2863484 w 3439172"/>
                <a:gd name="connsiteY39" fmla="*/ 2380489 h 3007690"/>
                <a:gd name="connsiteX40" fmla="*/ 2860920 w 3439172"/>
                <a:gd name="connsiteY40" fmla="*/ 2377925 h 3007690"/>
                <a:gd name="connsiteX41" fmla="*/ 2833994 w 3439172"/>
                <a:gd name="connsiteY41" fmla="*/ 2339461 h 3007690"/>
                <a:gd name="connsiteX42" fmla="*/ 2823737 w 3439172"/>
                <a:gd name="connsiteY42" fmla="*/ 2340743 h 3007690"/>
                <a:gd name="connsiteX43" fmla="*/ 2826302 w 3439172"/>
                <a:gd name="connsiteY43" fmla="*/ 2357410 h 3007690"/>
                <a:gd name="connsiteX44" fmla="*/ 2827584 w 3439172"/>
                <a:gd name="connsiteY44" fmla="*/ 2357410 h 3007690"/>
                <a:gd name="connsiteX45" fmla="*/ 2831430 w 3439172"/>
                <a:gd name="connsiteY45" fmla="*/ 2361257 h 3007690"/>
                <a:gd name="connsiteX46" fmla="*/ 2832713 w 3439172"/>
                <a:gd name="connsiteY46" fmla="*/ 2358693 h 3007690"/>
                <a:gd name="connsiteX47" fmla="*/ 2827584 w 3439172"/>
                <a:gd name="connsiteY47" fmla="*/ 2357410 h 3007690"/>
                <a:gd name="connsiteX48" fmla="*/ 2833994 w 3439172"/>
                <a:gd name="connsiteY48" fmla="*/ 2349718 h 3007690"/>
                <a:gd name="connsiteX49" fmla="*/ 2833994 w 3439172"/>
                <a:gd name="connsiteY49" fmla="*/ 2339461 h 3007690"/>
                <a:gd name="connsiteX50" fmla="*/ 2731422 w 3439172"/>
                <a:gd name="connsiteY50" fmla="*/ 2307407 h 3007690"/>
                <a:gd name="connsiteX51" fmla="*/ 2731422 w 3439172"/>
                <a:gd name="connsiteY51" fmla="*/ 2309971 h 3007690"/>
                <a:gd name="connsiteX52" fmla="*/ 2735269 w 3439172"/>
                <a:gd name="connsiteY52" fmla="*/ 2311253 h 3007690"/>
                <a:gd name="connsiteX53" fmla="*/ 2731422 w 3439172"/>
                <a:gd name="connsiteY53" fmla="*/ 2307407 h 3007690"/>
                <a:gd name="connsiteX54" fmla="*/ 2618593 w 3439172"/>
                <a:gd name="connsiteY54" fmla="*/ 2242016 h 3007690"/>
                <a:gd name="connsiteX55" fmla="*/ 2618593 w 3439172"/>
                <a:gd name="connsiteY55" fmla="*/ 2248427 h 3007690"/>
                <a:gd name="connsiteX56" fmla="*/ 2622439 w 3439172"/>
                <a:gd name="connsiteY56" fmla="*/ 2249710 h 3007690"/>
                <a:gd name="connsiteX57" fmla="*/ 2622439 w 3439172"/>
                <a:gd name="connsiteY57" fmla="*/ 2243299 h 3007690"/>
                <a:gd name="connsiteX58" fmla="*/ 2618593 w 3439172"/>
                <a:gd name="connsiteY58" fmla="*/ 2242016 h 3007690"/>
                <a:gd name="connsiteX59" fmla="*/ 2563460 w 3439172"/>
                <a:gd name="connsiteY59" fmla="*/ 2207398 h 3007690"/>
                <a:gd name="connsiteX60" fmla="*/ 2559613 w 3439172"/>
                <a:gd name="connsiteY60" fmla="*/ 2208681 h 3007690"/>
                <a:gd name="connsiteX61" fmla="*/ 2563460 w 3439172"/>
                <a:gd name="connsiteY61" fmla="*/ 2212527 h 3007690"/>
                <a:gd name="connsiteX62" fmla="*/ 2566024 w 3439172"/>
                <a:gd name="connsiteY62" fmla="*/ 2209963 h 3007690"/>
                <a:gd name="connsiteX63" fmla="*/ 2563460 w 3439172"/>
                <a:gd name="connsiteY63" fmla="*/ 2207398 h 3007690"/>
                <a:gd name="connsiteX64" fmla="*/ 2537817 w 3439172"/>
                <a:gd name="connsiteY64" fmla="*/ 2184319 h 3007690"/>
                <a:gd name="connsiteX65" fmla="*/ 2539099 w 3439172"/>
                <a:gd name="connsiteY65" fmla="*/ 2186884 h 3007690"/>
                <a:gd name="connsiteX66" fmla="*/ 2540381 w 3439172"/>
                <a:gd name="connsiteY66" fmla="*/ 2185602 h 3007690"/>
                <a:gd name="connsiteX67" fmla="*/ 2280104 w 3439172"/>
                <a:gd name="connsiteY67" fmla="*/ 2072772 h 3007690"/>
                <a:gd name="connsiteX68" fmla="*/ 2278822 w 3439172"/>
                <a:gd name="connsiteY68" fmla="*/ 2075336 h 3007690"/>
                <a:gd name="connsiteX69" fmla="*/ 2281386 w 3439172"/>
                <a:gd name="connsiteY69" fmla="*/ 2076619 h 3007690"/>
                <a:gd name="connsiteX70" fmla="*/ 2282668 w 3439172"/>
                <a:gd name="connsiteY70" fmla="*/ 2074054 h 3007690"/>
                <a:gd name="connsiteX71" fmla="*/ 2280104 w 3439172"/>
                <a:gd name="connsiteY71" fmla="*/ 2072772 h 3007690"/>
                <a:gd name="connsiteX72" fmla="*/ 2060855 w 3439172"/>
                <a:gd name="connsiteY72" fmla="*/ 1975328 h 3007690"/>
                <a:gd name="connsiteX73" fmla="*/ 2060855 w 3439172"/>
                <a:gd name="connsiteY73" fmla="*/ 1979175 h 3007690"/>
                <a:gd name="connsiteX74" fmla="*/ 2064702 w 3439172"/>
                <a:gd name="connsiteY74" fmla="*/ 1980457 h 3007690"/>
                <a:gd name="connsiteX75" fmla="*/ 2060855 w 3439172"/>
                <a:gd name="connsiteY75" fmla="*/ 1975328 h 3007690"/>
                <a:gd name="connsiteX76" fmla="*/ 2060855 w 3439172"/>
                <a:gd name="connsiteY76" fmla="*/ 1941993 h 3007690"/>
                <a:gd name="connsiteX77" fmla="*/ 2062138 w 3439172"/>
                <a:gd name="connsiteY77" fmla="*/ 1945839 h 3007690"/>
                <a:gd name="connsiteX78" fmla="*/ 2064702 w 3439172"/>
                <a:gd name="connsiteY78" fmla="*/ 1944556 h 3007690"/>
                <a:gd name="connsiteX79" fmla="*/ 2015980 w 3439172"/>
                <a:gd name="connsiteY79" fmla="*/ 1899681 h 3007690"/>
                <a:gd name="connsiteX80" fmla="*/ 2005723 w 3439172"/>
                <a:gd name="connsiteY80" fmla="*/ 1907374 h 3007690"/>
                <a:gd name="connsiteX81" fmla="*/ 2005723 w 3439172"/>
                <a:gd name="connsiteY81" fmla="*/ 1906092 h 3007690"/>
                <a:gd name="connsiteX82" fmla="*/ 2004441 w 3439172"/>
                <a:gd name="connsiteY82" fmla="*/ 1906092 h 3007690"/>
                <a:gd name="connsiteX83" fmla="*/ 1998030 w 3439172"/>
                <a:gd name="connsiteY83" fmla="*/ 1902245 h 3007690"/>
                <a:gd name="connsiteX84" fmla="*/ 1996748 w 3439172"/>
                <a:gd name="connsiteY84" fmla="*/ 1909939 h 3007690"/>
                <a:gd name="connsiteX85" fmla="*/ 1995465 w 3439172"/>
                <a:gd name="connsiteY85" fmla="*/ 1911221 h 3007690"/>
                <a:gd name="connsiteX86" fmla="*/ 1996748 w 3439172"/>
                <a:gd name="connsiteY86" fmla="*/ 1912503 h 3007690"/>
                <a:gd name="connsiteX87" fmla="*/ 1995465 w 3439172"/>
                <a:gd name="connsiteY87" fmla="*/ 1918913 h 3007690"/>
                <a:gd name="connsiteX88" fmla="*/ 1998030 w 3439172"/>
                <a:gd name="connsiteY88" fmla="*/ 1924042 h 3007690"/>
                <a:gd name="connsiteX89" fmla="*/ 2004441 w 3439172"/>
                <a:gd name="connsiteY89" fmla="*/ 1920196 h 3007690"/>
                <a:gd name="connsiteX90" fmla="*/ 1996748 w 3439172"/>
                <a:gd name="connsiteY90" fmla="*/ 1912503 h 3007690"/>
                <a:gd name="connsiteX91" fmla="*/ 1996748 w 3439172"/>
                <a:gd name="connsiteY91" fmla="*/ 1911221 h 3007690"/>
                <a:gd name="connsiteX92" fmla="*/ 1996748 w 3439172"/>
                <a:gd name="connsiteY92" fmla="*/ 1909939 h 3007690"/>
                <a:gd name="connsiteX93" fmla="*/ 2004441 w 3439172"/>
                <a:gd name="connsiteY93" fmla="*/ 1906092 h 3007690"/>
                <a:gd name="connsiteX94" fmla="*/ 2005723 w 3439172"/>
                <a:gd name="connsiteY94" fmla="*/ 1907374 h 3007690"/>
                <a:gd name="connsiteX95" fmla="*/ 2031366 w 3439172"/>
                <a:gd name="connsiteY95" fmla="*/ 1926607 h 3007690"/>
                <a:gd name="connsiteX96" fmla="*/ 2021108 w 3439172"/>
                <a:gd name="connsiteY96" fmla="*/ 1950967 h 3007690"/>
                <a:gd name="connsiteX97" fmla="*/ 2031366 w 3439172"/>
                <a:gd name="connsiteY97" fmla="*/ 1926607 h 3007690"/>
                <a:gd name="connsiteX98" fmla="*/ 2027519 w 3439172"/>
                <a:gd name="connsiteY98" fmla="*/ 1912503 h 3007690"/>
                <a:gd name="connsiteX99" fmla="*/ 2015980 w 3439172"/>
                <a:gd name="connsiteY99" fmla="*/ 1899681 h 3007690"/>
                <a:gd name="connsiteX100" fmla="*/ 1635180 w 3439172"/>
                <a:gd name="connsiteY100" fmla="*/ 1677868 h 3007690"/>
                <a:gd name="connsiteX101" fmla="*/ 1627487 w 3439172"/>
                <a:gd name="connsiteY101" fmla="*/ 1679151 h 3007690"/>
                <a:gd name="connsiteX102" fmla="*/ 1633898 w 3439172"/>
                <a:gd name="connsiteY102" fmla="*/ 1686844 h 3007690"/>
                <a:gd name="connsiteX103" fmla="*/ 1648001 w 3439172"/>
                <a:gd name="connsiteY103" fmla="*/ 1685562 h 3007690"/>
                <a:gd name="connsiteX104" fmla="*/ 1635180 w 3439172"/>
                <a:gd name="connsiteY104" fmla="*/ 1677868 h 3007690"/>
                <a:gd name="connsiteX105" fmla="*/ 1387724 w 3439172"/>
                <a:gd name="connsiteY105" fmla="*/ 1589400 h 3007690"/>
                <a:gd name="connsiteX106" fmla="*/ 1385160 w 3439172"/>
                <a:gd name="connsiteY106" fmla="*/ 1590682 h 3007690"/>
                <a:gd name="connsiteX107" fmla="*/ 1389006 w 3439172"/>
                <a:gd name="connsiteY107" fmla="*/ 1593246 h 3007690"/>
                <a:gd name="connsiteX108" fmla="*/ 1390288 w 3439172"/>
                <a:gd name="connsiteY108" fmla="*/ 1590682 h 3007690"/>
                <a:gd name="connsiteX109" fmla="*/ 1387724 w 3439172"/>
                <a:gd name="connsiteY109" fmla="*/ 1589400 h 3007690"/>
                <a:gd name="connsiteX110" fmla="*/ 1377467 w 3439172"/>
                <a:gd name="connsiteY110" fmla="*/ 1553499 h 3007690"/>
                <a:gd name="connsiteX111" fmla="*/ 1378749 w 3439172"/>
                <a:gd name="connsiteY111" fmla="*/ 1556064 h 3007690"/>
                <a:gd name="connsiteX112" fmla="*/ 1380031 w 3439172"/>
                <a:gd name="connsiteY112" fmla="*/ 1554782 h 3007690"/>
                <a:gd name="connsiteX113" fmla="*/ 1269766 w 3439172"/>
                <a:gd name="connsiteY113" fmla="*/ 1503496 h 3007690"/>
                <a:gd name="connsiteX114" fmla="*/ 1260791 w 3439172"/>
                <a:gd name="connsiteY114" fmla="*/ 1508624 h 3007690"/>
                <a:gd name="connsiteX115" fmla="*/ 1260791 w 3439172"/>
                <a:gd name="connsiteY115" fmla="*/ 1512470 h 3007690"/>
                <a:gd name="connsiteX116" fmla="*/ 1271048 w 3439172"/>
                <a:gd name="connsiteY116" fmla="*/ 1509906 h 3007690"/>
                <a:gd name="connsiteX117" fmla="*/ 1269766 w 3439172"/>
                <a:gd name="connsiteY117" fmla="*/ 1503496 h 3007690"/>
                <a:gd name="connsiteX118" fmla="*/ 1054364 w 3439172"/>
                <a:gd name="connsiteY118" fmla="*/ 1330405 h 3007690"/>
                <a:gd name="connsiteX119" fmla="*/ 1050517 w 3439172"/>
                <a:gd name="connsiteY119" fmla="*/ 1331686 h 3007690"/>
                <a:gd name="connsiteX120" fmla="*/ 1053081 w 3439172"/>
                <a:gd name="connsiteY120" fmla="*/ 1332969 h 3007690"/>
                <a:gd name="connsiteX121" fmla="*/ 837680 w 3439172"/>
                <a:gd name="connsiteY121" fmla="*/ 1064998 h 3007690"/>
                <a:gd name="connsiteX122" fmla="*/ 836397 w 3439172"/>
                <a:gd name="connsiteY122" fmla="*/ 1075256 h 3007690"/>
                <a:gd name="connsiteX123" fmla="*/ 845372 w 3439172"/>
                <a:gd name="connsiteY123" fmla="*/ 1079102 h 3007690"/>
                <a:gd name="connsiteX124" fmla="*/ 845372 w 3439172"/>
                <a:gd name="connsiteY124" fmla="*/ 1068845 h 3007690"/>
                <a:gd name="connsiteX125" fmla="*/ 837680 w 3439172"/>
                <a:gd name="connsiteY125" fmla="*/ 1064998 h 3007690"/>
                <a:gd name="connsiteX126" fmla="*/ 812037 w 3439172"/>
                <a:gd name="connsiteY126" fmla="*/ 1041920 h 3007690"/>
                <a:gd name="connsiteX127" fmla="*/ 810754 w 3439172"/>
                <a:gd name="connsiteY127" fmla="*/ 1044484 h 3007690"/>
                <a:gd name="connsiteX128" fmla="*/ 813319 w 3439172"/>
                <a:gd name="connsiteY128" fmla="*/ 1044484 h 3007690"/>
                <a:gd name="connsiteX129" fmla="*/ 722286 w 3439172"/>
                <a:gd name="connsiteY129" fmla="*/ 947040 h 3007690"/>
                <a:gd name="connsiteX130" fmla="*/ 723568 w 3439172"/>
                <a:gd name="connsiteY130" fmla="*/ 949604 h 3007690"/>
                <a:gd name="connsiteX131" fmla="*/ 724850 w 3439172"/>
                <a:gd name="connsiteY131" fmla="*/ 947040 h 3007690"/>
                <a:gd name="connsiteX132" fmla="*/ 696643 w 3439172"/>
                <a:gd name="connsiteY132" fmla="*/ 907294 h 3007690"/>
                <a:gd name="connsiteX133" fmla="*/ 694078 w 3439172"/>
                <a:gd name="connsiteY133" fmla="*/ 908575 h 3007690"/>
                <a:gd name="connsiteX134" fmla="*/ 694078 w 3439172"/>
                <a:gd name="connsiteY134" fmla="*/ 911140 h 3007690"/>
                <a:gd name="connsiteX135" fmla="*/ 697925 w 3439172"/>
                <a:gd name="connsiteY135" fmla="*/ 909858 h 3007690"/>
                <a:gd name="connsiteX136" fmla="*/ 696643 w 3439172"/>
                <a:gd name="connsiteY136" fmla="*/ 907294 h 3007690"/>
                <a:gd name="connsiteX137" fmla="*/ 627406 w 3439172"/>
                <a:gd name="connsiteY137" fmla="*/ 867547 h 3007690"/>
                <a:gd name="connsiteX138" fmla="*/ 628688 w 3439172"/>
                <a:gd name="connsiteY138" fmla="*/ 870111 h 3007690"/>
                <a:gd name="connsiteX139" fmla="*/ 631253 w 3439172"/>
                <a:gd name="connsiteY139" fmla="*/ 867547 h 3007690"/>
                <a:gd name="connsiteX140" fmla="*/ 627406 w 3439172"/>
                <a:gd name="connsiteY140" fmla="*/ 867547 h 3007690"/>
                <a:gd name="connsiteX141" fmla="*/ 526116 w 3439172"/>
                <a:gd name="connsiteY141" fmla="*/ 755999 h 3007690"/>
                <a:gd name="connsiteX142" fmla="*/ 528680 w 3439172"/>
                <a:gd name="connsiteY142" fmla="*/ 758563 h 3007690"/>
                <a:gd name="connsiteX143" fmla="*/ 529962 w 3439172"/>
                <a:gd name="connsiteY143" fmla="*/ 755999 h 3007690"/>
                <a:gd name="connsiteX144" fmla="*/ 538938 w 3439172"/>
                <a:gd name="connsiteY144" fmla="*/ 738049 h 3007690"/>
                <a:gd name="connsiteX145" fmla="*/ 533809 w 3439172"/>
                <a:gd name="connsiteY145" fmla="*/ 740613 h 3007690"/>
                <a:gd name="connsiteX146" fmla="*/ 536373 w 3439172"/>
                <a:gd name="connsiteY146" fmla="*/ 743177 h 3007690"/>
                <a:gd name="connsiteX147" fmla="*/ 540220 w 3439172"/>
                <a:gd name="connsiteY147" fmla="*/ 741895 h 3007690"/>
                <a:gd name="connsiteX148" fmla="*/ 538938 w 3439172"/>
                <a:gd name="connsiteY148" fmla="*/ 738049 h 3007690"/>
                <a:gd name="connsiteX149" fmla="*/ 513294 w 3439172"/>
                <a:gd name="connsiteY149" fmla="*/ 711124 h 3007690"/>
                <a:gd name="connsiteX150" fmla="*/ 512012 w 3439172"/>
                <a:gd name="connsiteY150" fmla="*/ 713688 h 3007690"/>
                <a:gd name="connsiteX151" fmla="*/ 523552 w 3439172"/>
                <a:gd name="connsiteY151" fmla="*/ 714970 h 3007690"/>
                <a:gd name="connsiteX152" fmla="*/ 526116 w 3439172"/>
                <a:gd name="connsiteY152" fmla="*/ 711124 h 3007690"/>
                <a:gd name="connsiteX153" fmla="*/ 513294 w 3439172"/>
                <a:gd name="connsiteY153" fmla="*/ 711124 h 3007690"/>
                <a:gd name="connsiteX154" fmla="*/ 0 w 3439172"/>
                <a:gd name="connsiteY154" fmla="*/ 0 h 3007690"/>
                <a:gd name="connsiteX155" fmla="*/ 19665 w 3439172"/>
                <a:gd name="connsiteY155" fmla="*/ 9785 h 3007690"/>
                <a:gd name="connsiteX156" fmla="*/ 35051 w 3439172"/>
                <a:gd name="connsiteY156" fmla="*/ 20042 h 3007690"/>
                <a:gd name="connsiteX157" fmla="*/ 82490 w 3439172"/>
                <a:gd name="connsiteY157" fmla="*/ 71328 h 3007690"/>
                <a:gd name="connsiteX158" fmla="*/ 94030 w 3439172"/>
                <a:gd name="connsiteY158" fmla="*/ 89278 h 3007690"/>
                <a:gd name="connsiteX159" fmla="*/ 126084 w 3439172"/>
                <a:gd name="connsiteY159" fmla="*/ 113639 h 3007690"/>
                <a:gd name="connsiteX160" fmla="*/ 140187 w 3439172"/>
                <a:gd name="connsiteY160" fmla="*/ 150822 h 3007690"/>
                <a:gd name="connsiteX161" fmla="*/ 161984 w 3439172"/>
                <a:gd name="connsiteY161" fmla="*/ 145693 h 3007690"/>
                <a:gd name="connsiteX162" fmla="*/ 176088 w 3439172"/>
                <a:gd name="connsiteY162" fmla="*/ 153386 h 3007690"/>
                <a:gd name="connsiteX163" fmla="*/ 187627 w 3439172"/>
                <a:gd name="connsiteY163" fmla="*/ 168772 h 3007690"/>
                <a:gd name="connsiteX164" fmla="*/ 215835 w 3439172"/>
                <a:gd name="connsiteY164" fmla="*/ 202108 h 3007690"/>
                <a:gd name="connsiteX165" fmla="*/ 218399 w 3439172"/>
                <a:gd name="connsiteY165" fmla="*/ 211083 h 3007690"/>
                <a:gd name="connsiteX166" fmla="*/ 254299 w 3439172"/>
                <a:gd name="connsiteY166" fmla="*/ 232880 h 3007690"/>
                <a:gd name="connsiteX167" fmla="*/ 254299 w 3439172"/>
                <a:gd name="connsiteY167" fmla="*/ 261087 h 3007690"/>
                <a:gd name="connsiteX168" fmla="*/ 274814 w 3439172"/>
                <a:gd name="connsiteY168" fmla="*/ 279038 h 3007690"/>
                <a:gd name="connsiteX169" fmla="*/ 300457 w 3439172"/>
                <a:gd name="connsiteY169" fmla="*/ 303399 h 3007690"/>
                <a:gd name="connsiteX170" fmla="*/ 318407 w 3439172"/>
                <a:gd name="connsiteY170" fmla="*/ 338016 h 3007690"/>
                <a:gd name="connsiteX171" fmla="*/ 327382 w 3439172"/>
                <a:gd name="connsiteY171" fmla="*/ 352120 h 3007690"/>
                <a:gd name="connsiteX172" fmla="*/ 386361 w 3439172"/>
                <a:gd name="connsiteY172" fmla="*/ 420075 h 3007690"/>
                <a:gd name="connsiteX173" fmla="*/ 400465 w 3439172"/>
                <a:gd name="connsiteY173" fmla="*/ 438025 h 3007690"/>
                <a:gd name="connsiteX174" fmla="*/ 427390 w 3439172"/>
                <a:gd name="connsiteY174" fmla="*/ 490593 h 3007690"/>
                <a:gd name="connsiteX175" fmla="*/ 441494 w 3439172"/>
                <a:gd name="connsiteY175" fmla="*/ 505979 h 3007690"/>
                <a:gd name="connsiteX176" fmla="*/ 440212 w 3439172"/>
                <a:gd name="connsiteY176" fmla="*/ 527776 h 3007690"/>
                <a:gd name="connsiteX177" fmla="*/ 459444 w 3439172"/>
                <a:gd name="connsiteY177" fmla="*/ 535469 h 3007690"/>
                <a:gd name="connsiteX178" fmla="*/ 481241 w 3439172"/>
                <a:gd name="connsiteY178" fmla="*/ 580344 h 3007690"/>
                <a:gd name="connsiteX179" fmla="*/ 504319 w 3439172"/>
                <a:gd name="connsiteY179" fmla="*/ 595730 h 3007690"/>
                <a:gd name="connsiteX180" fmla="*/ 554323 w 3439172"/>
                <a:gd name="connsiteY180" fmla="*/ 664966 h 3007690"/>
                <a:gd name="connsiteX181" fmla="*/ 587659 w 3439172"/>
                <a:gd name="connsiteY181" fmla="*/ 702149 h 3007690"/>
                <a:gd name="connsiteX182" fmla="*/ 609456 w 3439172"/>
                <a:gd name="connsiteY182" fmla="*/ 735484 h 3007690"/>
                <a:gd name="connsiteX183" fmla="*/ 638946 w 3439172"/>
                <a:gd name="connsiteY183" fmla="*/ 775231 h 3007690"/>
                <a:gd name="connsiteX184" fmla="*/ 668435 w 3439172"/>
                <a:gd name="connsiteY184" fmla="*/ 812414 h 3007690"/>
                <a:gd name="connsiteX185" fmla="*/ 677410 w 3439172"/>
                <a:gd name="connsiteY185" fmla="*/ 822671 h 3007690"/>
                <a:gd name="connsiteX186" fmla="*/ 718439 w 3439172"/>
                <a:gd name="connsiteY186" fmla="*/ 884215 h 3007690"/>
                <a:gd name="connsiteX187" fmla="*/ 727414 w 3439172"/>
                <a:gd name="connsiteY187" fmla="*/ 913704 h 3007690"/>
                <a:gd name="connsiteX188" fmla="*/ 763315 w 3439172"/>
                <a:gd name="connsiteY188" fmla="*/ 944476 h 3007690"/>
                <a:gd name="connsiteX189" fmla="*/ 756904 w 3439172"/>
                <a:gd name="connsiteY189" fmla="*/ 948322 h 3007690"/>
                <a:gd name="connsiteX190" fmla="*/ 759468 w 3439172"/>
                <a:gd name="connsiteY190" fmla="*/ 964991 h 3007690"/>
                <a:gd name="connsiteX191" fmla="*/ 759468 w 3439172"/>
                <a:gd name="connsiteY191" fmla="*/ 963708 h 3007690"/>
                <a:gd name="connsiteX192" fmla="*/ 783829 w 3439172"/>
                <a:gd name="connsiteY192" fmla="*/ 980376 h 3007690"/>
                <a:gd name="connsiteX193" fmla="*/ 786393 w 3439172"/>
                <a:gd name="connsiteY193" fmla="*/ 979094 h 3007690"/>
                <a:gd name="connsiteX194" fmla="*/ 806908 w 3439172"/>
                <a:gd name="connsiteY194" fmla="*/ 994480 h 3007690"/>
                <a:gd name="connsiteX195" fmla="*/ 800497 w 3439172"/>
                <a:gd name="connsiteY195" fmla="*/ 1006019 h 3007690"/>
                <a:gd name="connsiteX196" fmla="*/ 829987 w 3439172"/>
                <a:gd name="connsiteY196" fmla="*/ 1012430 h 3007690"/>
                <a:gd name="connsiteX197" fmla="*/ 854347 w 3439172"/>
                <a:gd name="connsiteY197" fmla="*/ 1034227 h 3007690"/>
                <a:gd name="connsiteX198" fmla="*/ 858194 w 3439172"/>
                <a:gd name="connsiteY198" fmla="*/ 1035509 h 3007690"/>
                <a:gd name="connsiteX199" fmla="*/ 887684 w 3439172"/>
                <a:gd name="connsiteY199" fmla="*/ 1064998 h 3007690"/>
                <a:gd name="connsiteX200" fmla="*/ 933841 w 3439172"/>
                <a:gd name="connsiteY200" fmla="*/ 1099617 h 3007690"/>
                <a:gd name="connsiteX201" fmla="*/ 942816 w 3439172"/>
                <a:gd name="connsiteY201" fmla="*/ 1125260 h 3007690"/>
                <a:gd name="connsiteX202" fmla="*/ 955638 w 3439172"/>
                <a:gd name="connsiteY202" fmla="*/ 1130388 h 3007690"/>
                <a:gd name="connsiteX203" fmla="*/ 986409 w 3439172"/>
                <a:gd name="connsiteY203" fmla="*/ 1148338 h 3007690"/>
                <a:gd name="connsiteX204" fmla="*/ 1021028 w 3439172"/>
                <a:gd name="connsiteY204" fmla="*/ 1184239 h 3007690"/>
                <a:gd name="connsiteX205" fmla="*/ 1054364 w 3439172"/>
                <a:gd name="connsiteY205" fmla="*/ 1213728 h 3007690"/>
                <a:gd name="connsiteX206" fmla="*/ 1095393 w 3439172"/>
                <a:gd name="connsiteY206" fmla="*/ 1252193 h 3007690"/>
                <a:gd name="connsiteX207" fmla="*/ 1158218 w 3439172"/>
                <a:gd name="connsiteY207" fmla="*/ 1311172 h 3007690"/>
                <a:gd name="connsiteX208" fmla="*/ 1172322 w 3439172"/>
                <a:gd name="connsiteY208" fmla="*/ 1323994 h 3007690"/>
                <a:gd name="connsiteX209" fmla="*/ 1215915 w 3439172"/>
                <a:gd name="connsiteY209" fmla="*/ 1359894 h 3007690"/>
                <a:gd name="connsiteX210" fmla="*/ 1244123 w 3439172"/>
                <a:gd name="connsiteY210" fmla="*/ 1382973 h 3007690"/>
                <a:gd name="connsiteX211" fmla="*/ 1282587 w 3439172"/>
                <a:gd name="connsiteY211" fmla="*/ 1412462 h 3007690"/>
                <a:gd name="connsiteX212" fmla="*/ 1324898 w 3439172"/>
                <a:gd name="connsiteY212" fmla="*/ 1445799 h 3007690"/>
                <a:gd name="connsiteX213" fmla="*/ 1363363 w 3439172"/>
                <a:gd name="connsiteY213" fmla="*/ 1477852 h 3007690"/>
                <a:gd name="connsiteX214" fmla="*/ 1395417 w 3439172"/>
                <a:gd name="connsiteY214" fmla="*/ 1502213 h 3007690"/>
                <a:gd name="connsiteX215" fmla="*/ 1426189 w 3439172"/>
                <a:gd name="connsiteY215" fmla="*/ 1530420 h 3007690"/>
                <a:gd name="connsiteX216" fmla="*/ 1471064 w 3439172"/>
                <a:gd name="connsiteY216" fmla="*/ 1545806 h 3007690"/>
                <a:gd name="connsiteX217" fmla="*/ 1509529 w 3439172"/>
                <a:gd name="connsiteY217" fmla="*/ 1570168 h 3007690"/>
                <a:gd name="connsiteX218" fmla="*/ 1577483 w 3439172"/>
                <a:gd name="connsiteY218" fmla="*/ 1618889 h 3007690"/>
                <a:gd name="connsiteX219" fmla="*/ 1594151 w 3439172"/>
                <a:gd name="connsiteY219" fmla="*/ 1625300 h 3007690"/>
                <a:gd name="connsiteX220" fmla="*/ 1622358 w 3439172"/>
                <a:gd name="connsiteY220" fmla="*/ 1649661 h 3007690"/>
                <a:gd name="connsiteX221" fmla="*/ 1674927 w 3439172"/>
                <a:gd name="connsiteY221" fmla="*/ 1672740 h 3007690"/>
                <a:gd name="connsiteX222" fmla="*/ 1760831 w 3439172"/>
                <a:gd name="connsiteY222" fmla="*/ 1722744 h 3007690"/>
                <a:gd name="connsiteX223" fmla="*/ 1790321 w 3439172"/>
                <a:gd name="connsiteY223" fmla="*/ 1745822 h 3007690"/>
                <a:gd name="connsiteX224" fmla="*/ 1883918 w 3439172"/>
                <a:gd name="connsiteY224" fmla="*/ 1808648 h 3007690"/>
                <a:gd name="connsiteX225" fmla="*/ 1976233 w 3439172"/>
                <a:gd name="connsiteY225" fmla="*/ 1868910 h 3007690"/>
                <a:gd name="connsiteX226" fmla="*/ 1974951 w 3439172"/>
                <a:gd name="connsiteY226" fmla="*/ 1870192 h 3007690"/>
                <a:gd name="connsiteX227" fmla="*/ 1964694 w 3439172"/>
                <a:gd name="connsiteY227" fmla="*/ 1872756 h 3007690"/>
                <a:gd name="connsiteX228" fmla="*/ 1969822 w 3439172"/>
                <a:gd name="connsiteY228" fmla="*/ 1877885 h 3007690"/>
                <a:gd name="connsiteX229" fmla="*/ 1974951 w 3439172"/>
                <a:gd name="connsiteY229" fmla="*/ 1870192 h 3007690"/>
                <a:gd name="connsiteX230" fmla="*/ 1977515 w 3439172"/>
                <a:gd name="connsiteY230" fmla="*/ 1870192 h 3007690"/>
                <a:gd name="connsiteX231" fmla="*/ 1976233 w 3439172"/>
                <a:gd name="connsiteY231" fmla="*/ 1868910 h 3007690"/>
                <a:gd name="connsiteX232" fmla="*/ 2058291 w 3439172"/>
                <a:gd name="connsiteY232" fmla="*/ 1908656 h 3007690"/>
                <a:gd name="connsiteX233" fmla="*/ 2074959 w 3439172"/>
                <a:gd name="connsiteY233" fmla="*/ 1916350 h 3007690"/>
                <a:gd name="connsiteX234" fmla="*/ 2158299 w 3439172"/>
                <a:gd name="connsiteY234" fmla="*/ 1959942 h 3007690"/>
                <a:gd name="connsiteX235" fmla="*/ 2196764 w 3439172"/>
                <a:gd name="connsiteY235" fmla="*/ 1972764 h 3007690"/>
                <a:gd name="connsiteX236" fmla="*/ 2201892 w 3439172"/>
                <a:gd name="connsiteY236" fmla="*/ 1976610 h 3007690"/>
                <a:gd name="connsiteX237" fmla="*/ 2176249 w 3439172"/>
                <a:gd name="connsiteY237" fmla="*/ 2000972 h 3007690"/>
                <a:gd name="connsiteX238" fmla="*/ 2203175 w 3439172"/>
                <a:gd name="connsiteY238" fmla="*/ 2000972 h 3007690"/>
                <a:gd name="connsiteX239" fmla="*/ 2221125 w 3439172"/>
                <a:gd name="connsiteY239" fmla="*/ 1983021 h 3007690"/>
                <a:gd name="connsiteX240" fmla="*/ 2257025 w 3439172"/>
                <a:gd name="connsiteY240" fmla="*/ 2000972 h 3007690"/>
                <a:gd name="connsiteX241" fmla="*/ 2269846 w 3439172"/>
                <a:gd name="connsiteY241" fmla="*/ 2006100 h 3007690"/>
                <a:gd name="connsiteX242" fmla="*/ 2321133 w 3439172"/>
                <a:gd name="connsiteY242" fmla="*/ 2024050 h 3007690"/>
                <a:gd name="connsiteX243" fmla="*/ 2312158 w 3439172"/>
                <a:gd name="connsiteY243" fmla="*/ 2034307 h 3007690"/>
                <a:gd name="connsiteX244" fmla="*/ 2316004 w 3439172"/>
                <a:gd name="connsiteY244" fmla="*/ 2036872 h 3007690"/>
                <a:gd name="connsiteX245" fmla="*/ 2323697 w 3439172"/>
                <a:gd name="connsiteY245" fmla="*/ 2026615 h 3007690"/>
                <a:gd name="connsiteX246" fmla="*/ 2331390 w 3439172"/>
                <a:gd name="connsiteY246" fmla="*/ 2036872 h 3007690"/>
                <a:gd name="connsiteX247" fmla="*/ 2376265 w 3439172"/>
                <a:gd name="connsiteY247" fmla="*/ 2056104 h 3007690"/>
                <a:gd name="connsiteX248" fmla="*/ 2449348 w 3439172"/>
                <a:gd name="connsiteY248" fmla="*/ 2094569 h 3007690"/>
                <a:gd name="connsiteX249" fmla="*/ 2522431 w 3439172"/>
                <a:gd name="connsiteY249" fmla="*/ 2125341 h 3007690"/>
                <a:gd name="connsiteX250" fmla="*/ 2521149 w 3439172"/>
                <a:gd name="connsiteY250" fmla="*/ 2125341 h 3007690"/>
                <a:gd name="connsiteX251" fmla="*/ 2521149 w 3439172"/>
                <a:gd name="connsiteY251" fmla="*/ 2127905 h 3007690"/>
                <a:gd name="connsiteX252" fmla="*/ 2517302 w 3439172"/>
                <a:gd name="connsiteY252" fmla="*/ 2133033 h 3007690"/>
                <a:gd name="connsiteX253" fmla="*/ 2519867 w 3439172"/>
                <a:gd name="connsiteY253" fmla="*/ 2133033 h 3007690"/>
                <a:gd name="connsiteX254" fmla="*/ 2521149 w 3439172"/>
                <a:gd name="connsiteY254" fmla="*/ 2127905 h 3007690"/>
                <a:gd name="connsiteX255" fmla="*/ 2522431 w 3439172"/>
                <a:gd name="connsiteY255" fmla="*/ 2125341 h 3007690"/>
                <a:gd name="connsiteX256" fmla="*/ 2530124 w 3439172"/>
                <a:gd name="connsiteY256" fmla="*/ 2126623 h 3007690"/>
                <a:gd name="connsiteX257" fmla="*/ 2557049 w 3439172"/>
                <a:gd name="connsiteY257" fmla="*/ 2145855 h 3007690"/>
                <a:gd name="connsiteX258" fmla="*/ 2590385 w 3439172"/>
                <a:gd name="connsiteY258" fmla="*/ 2161241 h 3007690"/>
                <a:gd name="connsiteX259" fmla="*/ 2623721 w 3439172"/>
                <a:gd name="connsiteY259" fmla="*/ 2179191 h 3007690"/>
                <a:gd name="connsiteX260" fmla="*/ 2646800 w 3439172"/>
                <a:gd name="connsiteY260" fmla="*/ 2194577 h 3007690"/>
                <a:gd name="connsiteX261" fmla="*/ 2683983 w 3439172"/>
                <a:gd name="connsiteY261" fmla="*/ 2217656 h 3007690"/>
                <a:gd name="connsiteX262" fmla="*/ 2705779 w 3439172"/>
                <a:gd name="connsiteY262" fmla="*/ 2234324 h 3007690"/>
                <a:gd name="connsiteX263" fmla="*/ 2722447 w 3439172"/>
                <a:gd name="connsiteY263" fmla="*/ 2249710 h 3007690"/>
                <a:gd name="connsiteX264" fmla="*/ 2754501 w 3439172"/>
                <a:gd name="connsiteY264" fmla="*/ 2271506 h 3007690"/>
                <a:gd name="connsiteX265" fmla="*/ 2786555 w 3439172"/>
                <a:gd name="connsiteY265" fmla="*/ 2292021 h 3007690"/>
                <a:gd name="connsiteX266" fmla="*/ 2769887 w 3439172"/>
                <a:gd name="connsiteY266" fmla="*/ 2293303 h 3007690"/>
                <a:gd name="connsiteX267" fmla="*/ 2751937 w 3439172"/>
                <a:gd name="connsiteY267" fmla="*/ 2320228 h 3007690"/>
                <a:gd name="connsiteX268" fmla="*/ 2786555 w 3439172"/>
                <a:gd name="connsiteY268" fmla="*/ 2292021 h 3007690"/>
                <a:gd name="connsiteX269" fmla="*/ 2803223 w 3439172"/>
                <a:gd name="connsiteY269" fmla="*/ 2299713 h 3007690"/>
                <a:gd name="connsiteX270" fmla="*/ 2827584 w 3439172"/>
                <a:gd name="connsiteY270" fmla="*/ 2320228 h 3007690"/>
                <a:gd name="connsiteX271" fmla="*/ 2864766 w 3439172"/>
                <a:gd name="connsiteY271" fmla="*/ 2352282 h 3007690"/>
                <a:gd name="connsiteX272" fmla="*/ 2899384 w 3439172"/>
                <a:gd name="connsiteY272" fmla="*/ 2384336 h 3007690"/>
                <a:gd name="connsiteX273" fmla="*/ 2894256 w 3439172"/>
                <a:gd name="connsiteY273" fmla="*/ 2403568 h 3007690"/>
                <a:gd name="connsiteX274" fmla="*/ 2940414 w 3439172"/>
                <a:gd name="connsiteY274" fmla="*/ 2413826 h 3007690"/>
                <a:gd name="connsiteX275" fmla="*/ 2967339 w 3439172"/>
                <a:gd name="connsiteY275" fmla="*/ 2429212 h 3007690"/>
                <a:gd name="connsiteX276" fmla="*/ 3001957 w 3439172"/>
                <a:gd name="connsiteY276" fmla="*/ 2459983 h 3007690"/>
                <a:gd name="connsiteX277" fmla="*/ 2978878 w 3439172"/>
                <a:gd name="connsiteY277" fmla="*/ 2504858 h 3007690"/>
                <a:gd name="connsiteX278" fmla="*/ 3000675 w 3439172"/>
                <a:gd name="connsiteY278" fmla="*/ 2489472 h 3007690"/>
                <a:gd name="connsiteX279" fmla="*/ 3014778 w 3439172"/>
                <a:gd name="connsiteY279" fmla="*/ 2475369 h 3007690"/>
                <a:gd name="connsiteX280" fmla="*/ 3049397 w 3439172"/>
                <a:gd name="connsiteY280" fmla="*/ 2507423 h 3007690"/>
                <a:gd name="connsiteX281" fmla="*/ 3055807 w 3439172"/>
                <a:gd name="connsiteY281" fmla="*/ 2509987 h 3007690"/>
                <a:gd name="connsiteX282" fmla="*/ 3057090 w 3439172"/>
                <a:gd name="connsiteY282" fmla="*/ 2503576 h 3007690"/>
                <a:gd name="connsiteX283" fmla="*/ 3058372 w 3439172"/>
                <a:gd name="connsiteY283" fmla="*/ 2511269 h 3007690"/>
                <a:gd name="connsiteX284" fmla="*/ 3057090 w 3439172"/>
                <a:gd name="connsiteY284" fmla="*/ 2511269 h 3007690"/>
                <a:gd name="connsiteX285" fmla="*/ 3090425 w 3439172"/>
                <a:gd name="connsiteY285" fmla="*/ 2524091 h 3007690"/>
                <a:gd name="connsiteX286" fmla="*/ 3104529 w 3439172"/>
                <a:gd name="connsiteY286" fmla="*/ 2551016 h 3007690"/>
                <a:gd name="connsiteX287" fmla="*/ 3134019 w 3439172"/>
                <a:gd name="connsiteY287" fmla="*/ 2562555 h 3007690"/>
                <a:gd name="connsiteX288" fmla="*/ 3148122 w 3439172"/>
                <a:gd name="connsiteY288" fmla="*/ 2602302 h 3007690"/>
                <a:gd name="connsiteX289" fmla="*/ 3159662 w 3439172"/>
                <a:gd name="connsiteY289" fmla="*/ 2603584 h 3007690"/>
                <a:gd name="connsiteX290" fmla="*/ 3196844 w 3439172"/>
                <a:gd name="connsiteY290" fmla="*/ 2635638 h 3007690"/>
                <a:gd name="connsiteX291" fmla="*/ 3208384 w 3439172"/>
                <a:gd name="connsiteY291" fmla="*/ 2653589 h 3007690"/>
                <a:gd name="connsiteX292" fmla="*/ 3254541 w 3439172"/>
                <a:gd name="connsiteY292" fmla="*/ 2692053 h 3007690"/>
                <a:gd name="connsiteX293" fmla="*/ 3263516 w 3439172"/>
                <a:gd name="connsiteY293" fmla="*/ 2715132 h 3007690"/>
                <a:gd name="connsiteX294" fmla="*/ 3289159 w 3439172"/>
                <a:gd name="connsiteY294" fmla="*/ 2738211 h 3007690"/>
                <a:gd name="connsiteX295" fmla="*/ 3295570 w 3439172"/>
                <a:gd name="connsiteY295" fmla="*/ 2752314 h 3007690"/>
                <a:gd name="connsiteX296" fmla="*/ 3313521 w 3439172"/>
                <a:gd name="connsiteY296" fmla="*/ 2765135 h 3007690"/>
                <a:gd name="connsiteX297" fmla="*/ 3303263 w 3439172"/>
                <a:gd name="connsiteY297" fmla="*/ 2771546 h 3007690"/>
                <a:gd name="connsiteX298" fmla="*/ 3301981 w 3439172"/>
                <a:gd name="connsiteY298" fmla="*/ 2777957 h 3007690"/>
                <a:gd name="connsiteX299" fmla="*/ 3309674 w 3439172"/>
                <a:gd name="connsiteY299" fmla="*/ 2779240 h 3007690"/>
                <a:gd name="connsiteX300" fmla="*/ 3319931 w 3439172"/>
                <a:gd name="connsiteY300" fmla="*/ 2767700 h 3007690"/>
                <a:gd name="connsiteX301" fmla="*/ 3309674 w 3439172"/>
                <a:gd name="connsiteY301" fmla="*/ 2810011 h 3007690"/>
                <a:gd name="connsiteX302" fmla="*/ 3340446 w 3439172"/>
                <a:gd name="connsiteY302" fmla="*/ 2804883 h 3007690"/>
                <a:gd name="connsiteX303" fmla="*/ 3319931 w 3439172"/>
                <a:gd name="connsiteY303" fmla="*/ 2856169 h 3007690"/>
                <a:gd name="connsiteX304" fmla="*/ 3372499 w 3439172"/>
                <a:gd name="connsiteY304" fmla="*/ 2858733 h 3007690"/>
                <a:gd name="connsiteX305" fmla="*/ 3335317 w 3439172"/>
                <a:gd name="connsiteY305" fmla="*/ 2908737 h 3007690"/>
                <a:gd name="connsiteX306" fmla="*/ 3366089 w 3439172"/>
                <a:gd name="connsiteY306" fmla="*/ 2911301 h 3007690"/>
                <a:gd name="connsiteX307" fmla="*/ 3391732 w 3439172"/>
                <a:gd name="connsiteY307" fmla="*/ 2879248 h 3007690"/>
                <a:gd name="connsiteX308" fmla="*/ 3439172 w 3439172"/>
                <a:gd name="connsiteY308" fmla="*/ 2992077 h 3007690"/>
                <a:gd name="connsiteX309" fmla="*/ 3378910 w 3439172"/>
                <a:gd name="connsiteY309" fmla="*/ 3003617 h 3007690"/>
                <a:gd name="connsiteX310" fmla="*/ 3380192 w 3439172"/>
                <a:gd name="connsiteY310" fmla="*/ 2985666 h 3007690"/>
                <a:gd name="connsiteX311" fmla="*/ 3381475 w 3439172"/>
                <a:gd name="connsiteY311" fmla="*/ 2985666 h 3007690"/>
                <a:gd name="connsiteX312" fmla="*/ 3404553 w 3439172"/>
                <a:gd name="connsiteY312" fmla="*/ 2984384 h 3007690"/>
                <a:gd name="connsiteX313" fmla="*/ 3404553 w 3439172"/>
                <a:gd name="connsiteY313" fmla="*/ 2977974 h 3007690"/>
                <a:gd name="connsiteX314" fmla="*/ 3396861 w 3439172"/>
                <a:gd name="connsiteY314" fmla="*/ 2975409 h 3007690"/>
                <a:gd name="connsiteX315" fmla="*/ 3381475 w 3439172"/>
                <a:gd name="connsiteY315" fmla="*/ 2985666 h 3007690"/>
                <a:gd name="connsiteX316" fmla="*/ 3380192 w 3439172"/>
                <a:gd name="connsiteY316" fmla="*/ 2984384 h 3007690"/>
                <a:gd name="connsiteX317" fmla="*/ 3380192 w 3439172"/>
                <a:gd name="connsiteY317" fmla="*/ 2985666 h 3007690"/>
                <a:gd name="connsiteX318" fmla="*/ 3363525 w 3439172"/>
                <a:gd name="connsiteY318" fmla="*/ 2967717 h 3007690"/>
                <a:gd name="connsiteX319" fmla="*/ 3378910 w 3439172"/>
                <a:gd name="connsiteY319" fmla="*/ 2965152 h 3007690"/>
                <a:gd name="connsiteX320" fmla="*/ 3357114 w 3439172"/>
                <a:gd name="connsiteY320" fmla="*/ 2927969 h 3007690"/>
                <a:gd name="connsiteX321" fmla="*/ 3316085 w 3439172"/>
                <a:gd name="connsiteY321" fmla="*/ 2907455 h 3007690"/>
                <a:gd name="connsiteX322" fmla="*/ 3326342 w 3439172"/>
                <a:gd name="connsiteY322" fmla="*/ 2888223 h 3007690"/>
                <a:gd name="connsiteX323" fmla="*/ 3325060 w 3439172"/>
                <a:gd name="connsiteY323" fmla="*/ 2876683 h 3007690"/>
                <a:gd name="connsiteX324" fmla="*/ 3313521 w 3439172"/>
                <a:gd name="connsiteY324" fmla="*/ 2872837 h 3007690"/>
                <a:gd name="connsiteX325" fmla="*/ 3304545 w 3439172"/>
                <a:gd name="connsiteY325" fmla="*/ 2874119 h 3007690"/>
                <a:gd name="connsiteX326" fmla="*/ 3282749 w 3439172"/>
                <a:gd name="connsiteY326" fmla="*/ 2852323 h 3007690"/>
                <a:gd name="connsiteX327" fmla="*/ 3269927 w 3439172"/>
                <a:gd name="connsiteY327" fmla="*/ 2829243 h 3007690"/>
                <a:gd name="connsiteX328" fmla="*/ 3239155 w 3439172"/>
                <a:gd name="connsiteY328" fmla="*/ 2793343 h 3007690"/>
                <a:gd name="connsiteX329" fmla="*/ 3268645 w 3439172"/>
                <a:gd name="connsiteY329" fmla="*/ 2758725 h 3007690"/>
                <a:gd name="connsiteX330" fmla="*/ 3234027 w 3439172"/>
                <a:gd name="connsiteY330" fmla="*/ 2761289 h 3007690"/>
                <a:gd name="connsiteX331" fmla="*/ 3214795 w 3439172"/>
                <a:gd name="connsiteY331" fmla="*/ 2735646 h 3007690"/>
                <a:gd name="connsiteX332" fmla="*/ 3185305 w 3439172"/>
                <a:gd name="connsiteY332" fmla="*/ 2736929 h 3007690"/>
                <a:gd name="connsiteX333" fmla="*/ 3153251 w 3439172"/>
                <a:gd name="connsiteY333" fmla="*/ 2704875 h 3007690"/>
                <a:gd name="connsiteX334" fmla="*/ 3148122 w 3439172"/>
                <a:gd name="connsiteY334" fmla="*/ 2693335 h 3007690"/>
                <a:gd name="connsiteX335" fmla="*/ 3148122 w 3439172"/>
                <a:gd name="connsiteY335" fmla="*/ 2689489 h 3007690"/>
                <a:gd name="connsiteX336" fmla="*/ 3137865 w 3439172"/>
                <a:gd name="connsiteY336" fmla="*/ 2671538 h 3007690"/>
                <a:gd name="connsiteX337" fmla="*/ 3089144 w 3439172"/>
                <a:gd name="connsiteY337" fmla="*/ 2616406 h 3007690"/>
                <a:gd name="connsiteX338" fmla="*/ 3089144 w 3439172"/>
                <a:gd name="connsiteY338" fmla="*/ 2615124 h 3007690"/>
                <a:gd name="connsiteX339" fmla="*/ 3098118 w 3439172"/>
                <a:gd name="connsiteY339" fmla="*/ 2612560 h 3007690"/>
                <a:gd name="connsiteX340" fmla="*/ 3099401 w 3439172"/>
                <a:gd name="connsiteY340" fmla="*/ 2608713 h 3007690"/>
                <a:gd name="connsiteX341" fmla="*/ 3091708 w 3439172"/>
                <a:gd name="connsiteY341" fmla="*/ 2606149 h 3007690"/>
                <a:gd name="connsiteX342" fmla="*/ 3087861 w 3439172"/>
                <a:gd name="connsiteY342" fmla="*/ 2615124 h 3007690"/>
                <a:gd name="connsiteX343" fmla="*/ 3090425 w 3439172"/>
                <a:gd name="connsiteY343" fmla="*/ 2630509 h 3007690"/>
                <a:gd name="connsiteX344" fmla="*/ 3068629 w 3439172"/>
                <a:gd name="connsiteY344" fmla="*/ 2611277 h 3007690"/>
                <a:gd name="connsiteX345" fmla="*/ 3094272 w 3439172"/>
                <a:gd name="connsiteY345" fmla="*/ 2581787 h 3007690"/>
                <a:gd name="connsiteX346" fmla="*/ 3058372 w 3439172"/>
                <a:gd name="connsiteY346" fmla="*/ 2594609 h 3007690"/>
                <a:gd name="connsiteX347" fmla="*/ 3022471 w 3439172"/>
                <a:gd name="connsiteY347" fmla="*/ 2566401 h 3007690"/>
                <a:gd name="connsiteX348" fmla="*/ 3007085 w 3439172"/>
                <a:gd name="connsiteY348" fmla="*/ 2549734 h 3007690"/>
                <a:gd name="connsiteX349" fmla="*/ 2991700 w 3439172"/>
                <a:gd name="connsiteY349" fmla="*/ 2534348 h 3007690"/>
                <a:gd name="connsiteX350" fmla="*/ 2875024 w 3439172"/>
                <a:gd name="connsiteY350" fmla="*/ 2463829 h 3007690"/>
                <a:gd name="connsiteX351" fmla="*/ 2889127 w 3439172"/>
                <a:gd name="connsiteY351" fmla="*/ 2439469 h 3007690"/>
                <a:gd name="connsiteX352" fmla="*/ 2850663 w 3439172"/>
                <a:gd name="connsiteY352" fmla="*/ 2444597 h 3007690"/>
                <a:gd name="connsiteX353" fmla="*/ 2827584 w 3439172"/>
                <a:gd name="connsiteY353" fmla="*/ 2407415 h 3007690"/>
                <a:gd name="connsiteX354" fmla="*/ 2795530 w 3439172"/>
                <a:gd name="connsiteY354" fmla="*/ 2398439 h 3007690"/>
                <a:gd name="connsiteX355" fmla="*/ 2768605 w 3439172"/>
                <a:gd name="connsiteY355" fmla="*/ 2377925 h 3007690"/>
                <a:gd name="connsiteX356" fmla="*/ 2744244 w 3439172"/>
                <a:gd name="connsiteY356" fmla="*/ 2358693 h 3007690"/>
                <a:gd name="connsiteX357" fmla="*/ 2717319 w 3439172"/>
                <a:gd name="connsiteY357" fmla="*/ 2344589 h 3007690"/>
                <a:gd name="connsiteX358" fmla="*/ 2713472 w 3439172"/>
                <a:gd name="connsiteY358" fmla="*/ 2326639 h 3007690"/>
                <a:gd name="connsiteX359" fmla="*/ 2646800 w 3439172"/>
                <a:gd name="connsiteY359" fmla="*/ 2300996 h 3007690"/>
                <a:gd name="connsiteX360" fmla="*/ 2644236 w 3439172"/>
                <a:gd name="connsiteY360" fmla="*/ 2272788 h 3007690"/>
                <a:gd name="connsiteX361" fmla="*/ 2621157 w 3439172"/>
                <a:gd name="connsiteY361" fmla="*/ 2276635 h 3007690"/>
                <a:gd name="connsiteX362" fmla="*/ 2557049 w 3439172"/>
                <a:gd name="connsiteY362" fmla="*/ 2240735 h 3007690"/>
                <a:gd name="connsiteX363" fmla="*/ 2535253 w 3439172"/>
                <a:gd name="connsiteY363" fmla="*/ 2220220 h 3007690"/>
                <a:gd name="connsiteX364" fmla="*/ 2519867 w 3439172"/>
                <a:gd name="connsiteY364" fmla="*/ 2215092 h 3007690"/>
                <a:gd name="connsiteX365" fmla="*/ 2509609 w 3439172"/>
                <a:gd name="connsiteY365" fmla="*/ 2208681 h 3007690"/>
                <a:gd name="connsiteX366" fmla="*/ 2501916 w 3439172"/>
                <a:gd name="connsiteY366" fmla="*/ 2199705 h 3007690"/>
                <a:gd name="connsiteX367" fmla="*/ 2410883 w 3439172"/>
                <a:gd name="connsiteY367" fmla="*/ 2143290 h 3007690"/>
                <a:gd name="connsiteX368" fmla="*/ 2366008 w 3439172"/>
                <a:gd name="connsiteY368" fmla="*/ 2143290 h 3007690"/>
                <a:gd name="connsiteX369" fmla="*/ 2327543 w 3439172"/>
                <a:gd name="connsiteY369" fmla="*/ 2117647 h 3007690"/>
                <a:gd name="connsiteX370" fmla="*/ 2360879 w 3439172"/>
                <a:gd name="connsiteY370" fmla="*/ 2074054 h 3007690"/>
                <a:gd name="connsiteX371" fmla="*/ 2333954 w 3439172"/>
                <a:gd name="connsiteY371" fmla="*/ 2074054 h 3007690"/>
                <a:gd name="connsiteX372" fmla="*/ 2310875 w 3439172"/>
                <a:gd name="connsiteY372" fmla="*/ 2107390 h 3007690"/>
                <a:gd name="connsiteX373" fmla="*/ 2228818 w 3439172"/>
                <a:gd name="connsiteY373" fmla="*/ 2075336 h 3007690"/>
                <a:gd name="connsiteX374" fmla="*/ 2264718 w 3439172"/>
                <a:gd name="connsiteY374" fmla="*/ 2048411 h 3007690"/>
                <a:gd name="connsiteX375" fmla="*/ 2268564 w 3439172"/>
                <a:gd name="connsiteY375" fmla="*/ 2022768 h 3007690"/>
                <a:gd name="connsiteX376" fmla="*/ 2185224 w 3439172"/>
                <a:gd name="connsiteY376" fmla="*/ 2063797 h 3007690"/>
                <a:gd name="connsiteX377" fmla="*/ 2173685 w 3439172"/>
                <a:gd name="connsiteY377" fmla="*/ 2035590 h 3007690"/>
                <a:gd name="connsiteX378" fmla="*/ 2150606 w 3439172"/>
                <a:gd name="connsiteY378" fmla="*/ 2044565 h 3007690"/>
                <a:gd name="connsiteX379" fmla="*/ 2107013 w 3439172"/>
                <a:gd name="connsiteY379" fmla="*/ 1993279 h 3007690"/>
                <a:gd name="connsiteX380" fmla="*/ 2039058 w 3439172"/>
                <a:gd name="connsiteY380" fmla="*/ 1997125 h 3007690"/>
                <a:gd name="connsiteX381" fmla="*/ 2012134 w 3439172"/>
                <a:gd name="connsiteY381" fmla="*/ 1963789 h 3007690"/>
                <a:gd name="connsiteX382" fmla="*/ 1990337 w 3439172"/>
                <a:gd name="connsiteY382" fmla="*/ 1963789 h 3007690"/>
                <a:gd name="connsiteX383" fmla="*/ 1886482 w 3439172"/>
                <a:gd name="connsiteY383" fmla="*/ 1909939 h 3007690"/>
                <a:gd name="connsiteX384" fmla="*/ 1863404 w 3439172"/>
                <a:gd name="connsiteY384" fmla="*/ 1889424 h 3007690"/>
                <a:gd name="connsiteX385" fmla="*/ 1836478 w 3439172"/>
                <a:gd name="connsiteY385" fmla="*/ 1881731 h 3007690"/>
                <a:gd name="connsiteX386" fmla="*/ 1777499 w 3439172"/>
                <a:gd name="connsiteY386" fmla="*/ 1850959 h 3007690"/>
                <a:gd name="connsiteX387" fmla="*/ 1715956 w 3439172"/>
                <a:gd name="connsiteY387" fmla="*/ 1815059 h 3007690"/>
                <a:gd name="connsiteX388" fmla="*/ 1656977 w 3439172"/>
                <a:gd name="connsiteY388" fmla="*/ 1776594 h 3007690"/>
                <a:gd name="connsiteX389" fmla="*/ 1622358 w 3439172"/>
                <a:gd name="connsiteY389" fmla="*/ 1754798 h 3007690"/>
                <a:gd name="connsiteX390" fmla="*/ 1590304 w 3439172"/>
                <a:gd name="connsiteY390" fmla="*/ 1734283 h 3007690"/>
                <a:gd name="connsiteX391" fmla="*/ 1515939 w 3439172"/>
                <a:gd name="connsiteY391" fmla="*/ 1666329 h 3007690"/>
                <a:gd name="connsiteX392" fmla="*/ 1464653 w 3439172"/>
                <a:gd name="connsiteY392" fmla="*/ 1658636 h 3007690"/>
                <a:gd name="connsiteX393" fmla="*/ 1394135 w 3439172"/>
                <a:gd name="connsiteY393" fmla="*/ 1616325 h 3007690"/>
                <a:gd name="connsiteX394" fmla="*/ 1354388 w 3439172"/>
                <a:gd name="connsiteY394" fmla="*/ 1580425 h 3007690"/>
                <a:gd name="connsiteX395" fmla="*/ 1318488 w 3439172"/>
                <a:gd name="connsiteY395" fmla="*/ 1572731 h 3007690"/>
                <a:gd name="connsiteX396" fmla="*/ 1255662 w 3439172"/>
                <a:gd name="connsiteY396" fmla="*/ 1520163 h 3007690"/>
                <a:gd name="connsiteX397" fmla="*/ 1210787 w 3439172"/>
                <a:gd name="connsiteY397" fmla="*/ 1481699 h 3007690"/>
                <a:gd name="connsiteX398" fmla="*/ 1209505 w 3439172"/>
                <a:gd name="connsiteY398" fmla="*/ 1452209 h 3007690"/>
                <a:gd name="connsiteX399" fmla="*/ 1188990 w 3439172"/>
                <a:gd name="connsiteY399" fmla="*/ 1461184 h 3007690"/>
                <a:gd name="connsiteX400" fmla="*/ 1181297 w 3439172"/>
                <a:gd name="connsiteY400" fmla="*/ 1456056 h 3007690"/>
                <a:gd name="connsiteX401" fmla="*/ 1145397 w 3439172"/>
                <a:gd name="connsiteY401" fmla="*/ 1425284 h 3007690"/>
                <a:gd name="connsiteX402" fmla="*/ 1137704 w 3439172"/>
                <a:gd name="connsiteY402" fmla="*/ 1421437 h 3007690"/>
                <a:gd name="connsiteX403" fmla="*/ 1092828 w 3439172"/>
                <a:gd name="connsiteY403" fmla="*/ 1390666 h 3007690"/>
                <a:gd name="connsiteX404" fmla="*/ 1060774 w 3439172"/>
                <a:gd name="connsiteY404" fmla="*/ 1362458 h 3007690"/>
                <a:gd name="connsiteX405" fmla="*/ 1014617 w 3439172"/>
                <a:gd name="connsiteY405" fmla="*/ 1295786 h 3007690"/>
                <a:gd name="connsiteX406" fmla="*/ 996667 w 3439172"/>
                <a:gd name="connsiteY406" fmla="*/ 1307326 h 3007690"/>
                <a:gd name="connsiteX407" fmla="*/ 974870 w 3439172"/>
                <a:gd name="connsiteY407" fmla="*/ 1279118 h 3007690"/>
                <a:gd name="connsiteX408" fmla="*/ 947945 w 3439172"/>
                <a:gd name="connsiteY408" fmla="*/ 1254757 h 3007690"/>
                <a:gd name="connsiteX409" fmla="*/ 953074 w 3439172"/>
                <a:gd name="connsiteY409" fmla="*/ 1240654 h 3007690"/>
                <a:gd name="connsiteX410" fmla="*/ 860758 w 3439172"/>
                <a:gd name="connsiteY410" fmla="*/ 1180392 h 3007690"/>
                <a:gd name="connsiteX411" fmla="*/ 835115 w 3439172"/>
                <a:gd name="connsiteY411" fmla="*/ 1148338 h 3007690"/>
                <a:gd name="connsiteX412" fmla="*/ 801779 w 3439172"/>
                <a:gd name="connsiteY412" fmla="*/ 1126542 h 3007690"/>
                <a:gd name="connsiteX413" fmla="*/ 805626 w 3439172"/>
                <a:gd name="connsiteY413" fmla="*/ 1100899 h 3007690"/>
                <a:gd name="connsiteX414" fmla="*/ 771007 w 3439172"/>
                <a:gd name="connsiteY414" fmla="*/ 1100899 h 3007690"/>
                <a:gd name="connsiteX415" fmla="*/ 755622 w 3439172"/>
                <a:gd name="connsiteY415" fmla="*/ 1062434 h 3007690"/>
                <a:gd name="connsiteX416" fmla="*/ 722286 w 3439172"/>
                <a:gd name="connsiteY416" fmla="*/ 1039355 h 3007690"/>
                <a:gd name="connsiteX417" fmla="*/ 731261 w 3439172"/>
                <a:gd name="connsiteY417" fmla="*/ 1023969 h 3007690"/>
                <a:gd name="connsiteX418" fmla="*/ 708182 w 3439172"/>
                <a:gd name="connsiteY418" fmla="*/ 1016277 h 3007690"/>
                <a:gd name="connsiteX419" fmla="*/ 695360 w 3439172"/>
                <a:gd name="connsiteY419" fmla="*/ 1003455 h 3007690"/>
                <a:gd name="connsiteX420" fmla="*/ 700489 w 3439172"/>
                <a:gd name="connsiteY420" fmla="*/ 982941 h 3007690"/>
                <a:gd name="connsiteX421" fmla="*/ 671000 w 3439172"/>
                <a:gd name="connsiteY421" fmla="*/ 988069 h 3007690"/>
                <a:gd name="connsiteX422" fmla="*/ 642792 w 3439172"/>
                <a:gd name="connsiteY422" fmla="*/ 959862 h 3007690"/>
                <a:gd name="connsiteX423" fmla="*/ 646638 w 3439172"/>
                <a:gd name="connsiteY423" fmla="*/ 941911 h 3007690"/>
                <a:gd name="connsiteX424" fmla="*/ 608174 w 3439172"/>
                <a:gd name="connsiteY424" fmla="*/ 904729 h 3007690"/>
                <a:gd name="connsiteX425" fmla="*/ 617149 w 3439172"/>
                <a:gd name="connsiteY425" fmla="*/ 886779 h 3007690"/>
                <a:gd name="connsiteX426" fmla="*/ 613303 w 3439172"/>
                <a:gd name="connsiteY426" fmla="*/ 882932 h 3007690"/>
                <a:gd name="connsiteX427" fmla="*/ 565863 w 3439172"/>
                <a:gd name="connsiteY427" fmla="*/ 863700 h 3007690"/>
                <a:gd name="connsiteX428" fmla="*/ 540220 w 3439172"/>
                <a:gd name="connsiteY428" fmla="*/ 825235 h 3007690"/>
                <a:gd name="connsiteX429" fmla="*/ 487651 w 3439172"/>
                <a:gd name="connsiteY429" fmla="*/ 752153 h 3007690"/>
                <a:gd name="connsiteX430" fmla="*/ 472265 w 3439172"/>
                <a:gd name="connsiteY430" fmla="*/ 747024 h 3007690"/>
                <a:gd name="connsiteX431" fmla="*/ 468419 w 3439172"/>
                <a:gd name="connsiteY431" fmla="*/ 708560 h 3007690"/>
                <a:gd name="connsiteX432" fmla="*/ 437647 w 3439172"/>
                <a:gd name="connsiteY432" fmla="*/ 697020 h 3007690"/>
                <a:gd name="connsiteX433" fmla="*/ 447904 w 3439172"/>
                <a:gd name="connsiteY433" fmla="*/ 677787 h 3007690"/>
                <a:gd name="connsiteX434" fmla="*/ 418415 w 3439172"/>
                <a:gd name="connsiteY434" fmla="*/ 657273 h 3007690"/>
                <a:gd name="connsiteX435" fmla="*/ 383797 w 3439172"/>
                <a:gd name="connsiteY435" fmla="*/ 608551 h 3007690"/>
                <a:gd name="connsiteX436" fmla="*/ 344050 w 3439172"/>
                <a:gd name="connsiteY436" fmla="*/ 522647 h 3007690"/>
                <a:gd name="connsiteX437" fmla="*/ 309432 w 3439172"/>
                <a:gd name="connsiteY437" fmla="*/ 505979 h 3007690"/>
                <a:gd name="connsiteX438" fmla="*/ 300457 w 3439172"/>
                <a:gd name="connsiteY438" fmla="*/ 461103 h 3007690"/>
                <a:gd name="connsiteX439" fmla="*/ 287635 w 3439172"/>
                <a:gd name="connsiteY439" fmla="*/ 459821 h 3007690"/>
                <a:gd name="connsiteX440" fmla="*/ 276096 w 3439172"/>
                <a:gd name="connsiteY440" fmla="*/ 457257 h 3007690"/>
                <a:gd name="connsiteX441" fmla="*/ 241478 w 3439172"/>
                <a:gd name="connsiteY441" fmla="*/ 393149 h 3007690"/>
                <a:gd name="connsiteX442" fmla="*/ 213270 w 3439172"/>
                <a:gd name="connsiteY442" fmla="*/ 371353 h 3007690"/>
                <a:gd name="connsiteX443" fmla="*/ 211988 w 3439172"/>
                <a:gd name="connsiteY443" fmla="*/ 354685 h 3007690"/>
                <a:gd name="connsiteX444" fmla="*/ 183781 w 3439172"/>
                <a:gd name="connsiteY444" fmla="*/ 329042 h 3007690"/>
                <a:gd name="connsiteX445" fmla="*/ 176088 w 3439172"/>
                <a:gd name="connsiteY445" fmla="*/ 321349 h 3007690"/>
                <a:gd name="connsiteX446" fmla="*/ 187627 w 3439172"/>
                <a:gd name="connsiteY446" fmla="*/ 286730 h 3007690"/>
                <a:gd name="connsiteX447" fmla="*/ 173523 w 3439172"/>
                <a:gd name="connsiteY447" fmla="*/ 281602 h 3007690"/>
                <a:gd name="connsiteX448" fmla="*/ 165830 w 3439172"/>
                <a:gd name="connsiteY448" fmla="*/ 281602 h 3007690"/>
                <a:gd name="connsiteX449" fmla="*/ 147880 w 3439172"/>
                <a:gd name="connsiteY449" fmla="*/ 268780 h 3007690"/>
                <a:gd name="connsiteX450" fmla="*/ 118391 w 3439172"/>
                <a:gd name="connsiteY450" fmla="*/ 245702 h 3007690"/>
                <a:gd name="connsiteX451" fmla="*/ 117108 w 3439172"/>
                <a:gd name="connsiteY451" fmla="*/ 234162 h 3007690"/>
                <a:gd name="connsiteX452" fmla="*/ 99158 w 3439172"/>
                <a:gd name="connsiteY452" fmla="*/ 212365 h 3007690"/>
                <a:gd name="connsiteX453" fmla="*/ 95312 w 3439172"/>
                <a:gd name="connsiteY453" fmla="*/ 204672 h 3007690"/>
                <a:gd name="connsiteX454" fmla="*/ 96594 w 3439172"/>
                <a:gd name="connsiteY454" fmla="*/ 207237 h 3007690"/>
                <a:gd name="connsiteX455" fmla="*/ 64540 w 3439172"/>
                <a:gd name="connsiteY455" fmla="*/ 179029 h 3007690"/>
                <a:gd name="connsiteX456" fmla="*/ 51719 w 3439172"/>
                <a:gd name="connsiteY456" fmla="*/ 153386 h 3007690"/>
                <a:gd name="connsiteX457" fmla="*/ 14536 w 3439172"/>
                <a:gd name="connsiteY457" fmla="*/ 132872 h 3007690"/>
                <a:gd name="connsiteX458" fmla="*/ 10690 w 3439172"/>
                <a:gd name="connsiteY458" fmla="*/ 129025 h 3007690"/>
                <a:gd name="connsiteX459" fmla="*/ 0 w 3439172"/>
                <a:gd name="connsiteY459" fmla="*/ 122153 h 3007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</a:cxnLst>
              <a:rect l="l" t="t" r="r" b="b"/>
              <a:pathLst>
                <a:path w="3439172" h="3007690">
                  <a:moveTo>
                    <a:pt x="3187869" y="2693335"/>
                  </a:moveTo>
                  <a:lnTo>
                    <a:pt x="3189151" y="2697181"/>
                  </a:lnTo>
                  <a:lnTo>
                    <a:pt x="3191716" y="2695900"/>
                  </a:lnTo>
                  <a:close/>
                  <a:moveTo>
                    <a:pt x="3160944" y="2625381"/>
                  </a:moveTo>
                  <a:cubicBezTo>
                    <a:pt x="3159662" y="2626663"/>
                    <a:pt x="3160944" y="2629227"/>
                    <a:pt x="3160944" y="2631792"/>
                  </a:cubicBezTo>
                  <a:cubicBezTo>
                    <a:pt x="3163508" y="2630509"/>
                    <a:pt x="3166073" y="2630509"/>
                    <a:pt x="3167355" y="2630509"/>
                  </a:cubicBezTo>
                  <a:cubicBezTo>
                    <a:pt x="3168637" y="2629227"/>
                    <a:pt x="3167355" y="2626663"/>
                    <a:pt x="3167355" y="2626663"/>
                  </a:cubicBezTo>
                  <a:cubicBezTo>
                    <a:pt x="3164791" y="2625381"/>
                    <a:pt x="3160944" y="2624098"/>
                    <a:pt x="3160944" y="2625381"/>
                  </a:cubicBezTo>
                  <a:close/>
                  <a:moveTo>
                    <a:pt x="2936567" y="2462547"/>
                  </a:moveTo>
                  <a:cubicBezTo>
                    <a:pt x="2937849" y="2463829"/>
                    <a:pt x="2936567" y="2466394"/>
                    <a:pt x="2937849" y="2466394"/>
                  </a:cubicBezTo>
                  <a:cubicBezTo>
                    <a:pt x="2940414" y="2467676"/>
                    <a:pt x="2941696" y="2468958"/>
                    <a:pt x="2944260" y="2468958"/>
                  </a:cubicBezTo>
                  <a:cubicBezTo>
                    <a:pt x="2942978" y="2467676"/>
                    <a:pt x="2942978" y="2466394"/>
                    <a:pt x="2942978" y="2465112"/>
                  </a:cubicBezTo>
                  <a:cubicBezTo>
                    <a:pt x="2940414" y="2463829"/>
                    <a:pt x="2939131" y="2463829"/>
                    <a:pt x="2936567" y="2462547"/>
                  </a:cubicBezTo>
                  <a:close/>
                  <a:moveTo>
                    <a:pt x="2939131" y="2413826"/>
                  </a:moveTo>
                  <a:lnTo>
                    <a:pt x="2938532" y="2415287"/>
                  </a:lnTo>
                  <a:lnTo>
                    <a:pt x="2928709" y="2418234"/>
                  </a:lnTo>
                  <a:lnTo>
                    <a:pt x="2926310" y="2417672"/>
                  </a:lnTo>
                  <a:cubicBezTo>
                    <a:pt x="2925028" y="2417672"/>
                    <a:pt x="2925028" y="2418954"/>
                    <a:pt x="2923745" y="2420236"/>
                  </a:cubicBezTo>
                  <a:cubicBezTo>
                    <a:pt x="2922463" y="2421518"/>
                    <a:pt x="2922463" y="2421518"/>
                    <a:pt x="2921181" y="2422801"/>
                  </a:cubicBezTo>
                  <a:cubicBezTo>
                    <a:pt x="2922463" y="2422801"/>
                    <a:pt x="2922463" y="2421518"/>
                    <a:pt x="2923745" y="2421518"/>
                  </a:cubicBezTo>
                  <a:cubicBezTo>
                    <a:pt x="2925028" y="2420236"/>
                    <a:pt x="2925028" y="2420236"/>
                    <a:pt x="2926310" y="2418954"/>
                  </a:cubicBezTo>
                  <a:lnTo>
                    <a:pt x="2928709" y="2418234"/>
                  </a:lnTo>
                  <a:lnTo>
                    <a:pt x="2936567" y="2420076"/>
                  </a:lnTo>
                  <a:lnTo>
                    <a:pt x="2938532" y="2415287"/>
                  </a:lnTo>
                  <a:lnTo>
                    <a:pt x="2939131" y="2415107"/>
                  </a:lnTo>
                  <a:cubicBezTo>
                    <a:pt x="2939131" y="2415107"/>
                    <a:pt x="2939131" y="2415107"/>
                    <a:pt x="2939131" y="2413826"/>
                  </a:cubicBezTo>
                  <a:close/>
                  <a:moveTo>
                    <a:pt x="2885281" y="2413826"/>
                  </a:moveTo>
                  <a:cubicBezTo>
                    <a:pt x="2885281" y="2415107"/>
                    <a:pt x="2886563" y="2416390"/>
                    <a:pt x="2886563" y="2417672"/>
                  </a:cubicBezTo>
                  <a:cubicBezTo>
                    <a:pt x="2887845" y="2417672"/>
                    <a:pt x="2890410" y="2418954"/>
                    <a:pt x="2891691" y="2417672"/>
                  </a:cubicBezTo>
                  <a:cubicBezTo>
                    <a:pt x="2891691" y="2416390"/>
                    <a:pt x="2891691" y="2415107"/>
                    <a:pt x="2891691" y="2413826"/>
                  </a:cubicBezTo>
                  <a:cubicBezTo>
                    <a:pt x="2889127" y="2413826"/>
                    <a:pt x="2887845" y="2413826"/>
                    <a:pt x="2885281" y="2413826"/>
                  </a:cubicBezTo>
                  <a:close/>
                  <a:moveTo>
                    <a:pt x="2860920" y="2377925"/>
                  </a:moveTo>
                  <a:cubicBezTo>
                    <a:pt x="2857073" y="2381772"/>
                    <a:pt x="2851945" y="2384336"/>
                    <a:pt x="2848098" y="2388182"/>
                  </a:cubicBezTo>
                  <a:lnTo>
                    <a:pt x="2848098" y="2389464"/>
                  </a:lnTo>
                  <a:lnTo>
                    <a:pt x="2848098" y="2395875"/>
                  </a:lnTo>
                  <a:cubicBezTo>
                    <a:pt x="2848098" y="2398439"/>
                    <a:pt x="2848098" y="2401004"/>
                    <a:pt x="2849380" y="2403568"/>
                  </a:cubicBezTo>
                  <a:cubicBezTo>
                    <a:pt x="2853227" y="2403568"/>
                    <a:pt x="2857073" y="2402286"/>
                    <a:pt x="2862202" y="2401004"/>
                  </a:cubicBezTo>
                  <a:cubicBezTo>
                    <a:pt x="2863484" y="2401004"/>
                    <a:pt x="2862202" y="2395875"/>
                    <a:pt x="2860920" y="2394593"/>
                  </a:cubicBezTo>
                  <a:cubicBezTo>
                    <a:pt x="2857073" y="2392029"/>
                    <a:pt x="2851945" y="2390747"/>
                    <a:pt x="2848098" y="2389464"/>
                  </a:cubicBezTo>
                  <a:cubicBezTo>
                    <a:pt x="2853227" y="2385618"/>
                    <a:pt x="2858356" y="2383053"/>
                    <a:pt x="2863484" y="2380489"/>
                  </a:cubicBezTo>
                  <a:cubicBezTo>
                    <a:pt x="2862202" y="2379207"/>
                    <a:pt x="2862202" y="2379207"/>
                    <a:pt x="2860920" y="2377925"/>
                  </a:cubicBezTo>
                  <a:close/>
                  <a:moveTo>
                    <a:pt x="2833994" y="2339461"/>
                  </a:moveTo>
                  <a:cubicBezTo>
                    <a:pt x="2831430" y="2339461"/>
                    <a:pt x="2826302" y="2339461"/>
                    <a:pt x="2823737" y="2340743"/>
                  </a:cubicBezTo>
                  <a:cubicBezTo>
                    <a:pt x="2817327" y="2345871"/>
                    <a:pt x="2819891" y="2351000"/>
                    <a:pt x="2826302" y="2357410"/>
                  </a:cubicBezTo>
                  <a:cubicBezTo>
                    <a:pt x="2826302" y="2357410"/>
                    <a:pt x="2827584" y="2357410"/>
                    <a:pt x="2827584" y="2357410"/>
                  </a:cubicBezTo>
                  <a:cubicBezTo>
                    <a:pt x="2828866" y="2358693"/>
                    <a:pt x="2830148" y="2359975"/>
                    <a:pt x="2831430" y="2361257"/>
                  </a:cubicBezTo>
                  <a:cubicBezTo>
                    <a:pt x="2831430" y="2359975"/>
                    <a:pt x="2831430" y="2359975"/>
                    <a:pt x="2832713" y="2358693"/>
                  </a:cubicBezTo>
                  <a:cubicBezTo>
                    <a:pt x="2831430" y="2358693"/>
                    <a:pt x="2828866" y="2357410"/>
                    <a:pt x="2827584" y="2357410"/>
                  </a:cubicBezTo>
                  <a:cubicBezTo>
                    <a:pt x="2830148" y="2353564"/>
                    <a:pt x="2833994" y="2351000"/>
                    <a:pt x="2833994" y="2349718"/>
                  </a:cubicBezTo>
                  <a:cubicBezTo>
                    <a:pt x="2835277" y="2347153"/>
                    <a:pt x="2833994" y="2343307"/>
                    <a:pt x="2833994" y="2339461"/>
                  </a:cubicBezTo>
                  <a:close/>
                  <a:moveTo>
                    <a:pt x="2731422" y="2307407"/>
                  </a:moveTo>
                  <a:cubicBezTo>
                    <a:pt x="2731422" y="2307407"/>
                    <a:pt x="2731422" y="2308689"/>
                    <a:pt x="2731422" y="2309971"/>
                  </a:cubicBezTo>
                  <a:cubicBezTo>
                    <a:pt x="2732704" y="2309971"/>
                    <a:pt x="2733987" y="2309971"/>
                    <a:pt x="2735269" y="2311253"/>
                  </a:cubicBezTo>
                  <a:cubicBezTo>
                    <a:pt x="2733987" y="2309971"/>
                    <a:pt x="2732704" y="2308689"/>
                    <a:pt x="2731422" y="2307407"/>
                  </a:cubicBezTo>
                  <a:close/>
                  <a:moveTo>
                    <a:pt x="2618593" y="2242016"/>
                  </a:moveTo>
                  <a:cubicBezTo>
                    <a:pt x="2618593" y="2243299"/>
                    <a:pt x="2618593" y="2245863"/>
                    <a:pt x="2618593" y="2248427"/>
                  </a:cubicBezTo>
                  <a:cubicBezTo>
                    <a:pt x="2619875" y="2248427"/>
                    <a:pt x="2622439" y="2248427"/>
                    <a:pt x="2622439" y="2249710"/>
                  </a:cubicBezTo>
                  <a:cubicBezTo>
                    <a:pt x="2622439" y="2247145"/>
                    <a:pt x="2622439" y="2245863"/>
                    <a:pt x="2622439" y="2243299"/>
                  </a:cubicBezTo>
                  <a:cubicBezTo>
                    <a:pt x="2622439" y="2243299"/>
                    <a:pt x="2619875" y="2242016"/>
                    <a:pt x="2618593" y="2242016"/>
                  </a:cubicBezTo>
                  <a:close/>
                  <a:moveTo>
                    <a:pt x="2563460" y="2207398"/>
                  </a:moveTo>
                  <a:cubicBezTo>
                    <a:pt x="2562178" y="2208681"/>
                    <a:pt x="2560896" y="2208681"/>
                    <a:pt x="2559613" y="2208681"/>
                  </a:cubicBezTo>
                  <a:cubicBezTo>
                    <a:pt x="2560896" y="2209963"/>
                    <a:pt x="2562178" y="2211245"/>
                    <a:pt x="2563460" y="2212527"/>
                  </a:cubicBezTo>
                  <a:cubicBezTo>
                    <a:pt x="2564742" y="2211245"/>
                    <a:pt x="2566024" y="2211245"/>
                    <a:pt x="2566024" y="2209963"/>
                  </a:cubicBezTo>
                  <a:cubicBezTo>
                    <a:pt x="2566024" y="2209963"/>
                    <a:pt x="2564742" y="2208681"/>
                    <a:pt x="2563460" y="2207398"/>
                  </a:cubicBezTo>
                  <a:close/>
                  <a:moveTo>
                    <a:pt x="2537817" y="2184319"/>
                  </a:moveTo>
                  <a:lnTo>
                    <a:pt x="2539099" y="2186884"/>
                  </a:lnTo>
                  <a:lnTo>
                    <a:pt x="2540381" y="2185602"/>
                  </a:lnTo>
                  <a:close/>
                  <a:moveTo>
                    <a:pt x="2280104" y="2072772"/>
                  </a:moveTo>
                  <a:cubicBezTo>
                    <a:pt x="2280104" y="2074054"/>
                    <a:pt x="2278822" y="2074054"/>
                    <a:pt x="2278822" y="2075336"/>
                  </a:cubicBezTo>
                  <a:cubicBezTo>
                    <a:pt x="2280104" y="2075336"/>
                    <a:pt x="2281386" y="2075336"/>
                    <a:pt x="2281386" y="2076619"/>
                  </a:cubicBezTo>
                  <a:cubicBezTo>
                    <a:pt x="2281386" y="2075336"/>
                    <a:pt x="2282668" y="2075336"/>
                    <a:pt x="2282668" y="2074054"/>
                  </a:cubicBezTo>
                  <a:cubicBezTo>
                    <a:pt x="2281386" y="2074054"/>
                    <a:pt x="2280104" y="2072772"/>
                    <a:pt x="2280104" y="2072772"/>
                  </a:cubicBezTo>
                  <a:close/>
                  <a:moveTo>
                    <a:pt x="2060855" y="1975328"/>
                  </a:moveTo>
                  <a:cubicBezTo>
                    <a:pt x="2060855" y="1976610"/>
                    <a:pt x="2060855" y="1977893"/>
                    <a:pt x="2060855" y="1979175"/>
                  </a:cubicBezTo>
                  <a:cubicBezTo>
                    <a:pt x="2062138" y="1979175"/>
                    <a:pt x="2063420" y="1980457"/>
                    <a:pt x="2064702" y="1980457"/>
                  </a:cubicBezTo>
                  <a:cubicBezTo>
                    <a:pt x="2063420" y="1979175"/>
                    <a:pt x="2062138" y="1976610"/>
                    <a:pt x="2060855" y="1975328"/>
                  </a:cubicBezTo>
                  <a:close/>
                  <a:moveTo>
                    <a:pt x="2060855" y="1941993"/>
                  </a:moveTo>
                  <a:lnTo>
                    <a:pt x="2062138" y="1945839"/>
                  </a:lnTo>
                  <a:lnTo>
                    <a:pt x="2064702" y="1944556"/>
                  </a:lnTo>
                  <a:close/>
                  <a:moveTo>
                    <a:pt x="2015980" y="1899681"/>
                  </a:moveTo>
                  <a:cubicBezTo>
                    <a:pt x="2013415" y="1902245"/>
                    <a:pt x="2009569" y="1904810"/>
                    <a:pt x="2005723" y="1907374"/>
                  </a:cubicBezTo>
                  <a:cubicBezTo>
                    <a:pt x="2005723" y="1906092"/>
                    <a:pt x="2005723" y="1906092"/>
                    <a:pt x="2005723" y="1906092"/>
                  </a:cubicBezTo>
                  <a:cubicBezTo>
                    <a:pt x="2005723" y="1906092"/>
                    <a:pt x="2004441" y="1906092"/>
                    <a:pt x="2004441" y="1906092"/>
                  </a:cubicBezTo>
                  <a:cubicBezTo>
                    <a:pt x="2001876" y="1904810"/>
                    <a:pt x="2000594" y="1903528"/>
                    <a:pt x="1998030" y="1902245"/>
                  </a:cubicBezTo>
                  <a:cubicBezTo>
                    <a:pt x="1998030" y="1904810"/>
                    <a:pt x="1996748" y="1907374"/>
                    <a:pt x="1996748" y="1909939"/>
                  </a:cubicBezTo>
                  <a:cubicBezTo>
                    <a:pt x="1996748" y="1911221"/>
                    <a:pt x="1995465" y="1911221"/>
                    <a:pt x="1995465" y="1911221"/>
                  </a:cubicBezTo>
                  <a:cubicBezTo>
                    <a:pt x="1996748" y="1912503"/>
                    <a:pt x="1996748" y="1912503"/>
                    <a:pt x="1996748" y="1912503"/>
                  </a:cubicBezTo>
                  <a:cubicBezTo>
                    <a:pt x="1996748" y="1915067"/>
                    <a:pt x="1995465" y="1916350"/>
                    <a:pt x="1995465" y="1918913"/>
                  </a:cubicBezTo>
                  <a:cubicBezTo>
                    <a:pt x="1995465" y="1920196"/>
                    <a:pt x="1996748" y="1922760"/>
                    <a:pt x="1998030" y="1924042"/>
                  </a:cubicBezTo>
                  <a:cubicBezTo>
                    <a:pt x="2000594" y="1922760"/>
                    <a:pt x="2001876" y="1921478"/>
                    <a:pt x="2004441" y="1920196"/>
                  </a:cubicBezTo>
                  <a:cubicBezTo>
                    <a:pt x="2001876" y="1917631"/>
                    <a:pt x="1999312" y="1915067"/>
                    <a:pt x="1996748" y="1912503"/>
                  </a:cubicBezTo>
                  <a:cubicBezTo>
                    <a:pt x="1996748" y="1911221"/>
                    <a:pt x="1996748" y="1911221"/>
                    <a:pt x="1996748" y="1911221"/>
                  </a:cubicBezTo>
                  <a:cubicBezTo>
                    <a:pt x="1996748" y="1909939"/>
                    <a:pt x="1996748" y="1909939"/>
                    <a:pt x="1996748" y="1909939"/>
                  </a:cubicBezTo>
                  <a:cubicBezTo>
                    <a:pt x="1999312" y="1908656"/>
                    <a:pt x="2001876" y="1907374"/>
                    <a:pt x="2004441" y="1906092"/>
                  </a:cubicBezTo>
                  <a:cubicBezTo>
                    <a:pt x="2004441" y="1907374"/>
                    <a:pt x="2005723" y="1907374"/>
                    <a:pt x="2005723" y="1907374"/>
                  </a:cubicBezTo>
                  <a:cubicBezTo>
                    <a:pt x="2010851" y="1917631"/>
                    <a:pt x="2021108" y="1921478"/>
                    <a:pt x="2031366" y="1926607"/>
                  </a:cubicBezTo>
                  <a:cubicBezTo>
                    <a:pt x="2022391" y="1931735"/>
                    <a:pt x="2013415" y="1936864"/>
                    <a:pt x="2021108" y="1950967"/>
                  </a:cubicBezTo>
                  <a:cubicBezTo>
                    <a:pt x="2037777" y="1948403"/>
                    <a:pt x="2027519" y="1933017"/>
                    <a:pt x="2031366" y="1926607"/>
                  </a:cubicBezTo>
                  <a:cubicBezTo>
                    <a:pt x="2030084" y="1922760"/>
                    <a:pt x="2030084" y="1917631"/>
                    <a:pt x="2027519" y="1912503"/>
                  </a:cubicBezTo>
                  <a:cubicBezTo>
                    <a:pt x="2024955" y="1907374"/>
                    <a:pt x="2019826" y="1903528"/>
                    <a:pt x="2015980" y="1899681"/>
                  </a:cubicBezTo>
                  <a:close/>
                  <a:moveTo>
                    <a:pt x="1635180" y="1677868"/>
                  </a:moveTo>
                  <a:cubicBezTo>
                    <a:pt x="1632616" y="1677868"/>
                    <a:pt x="1630051" y="1679151"/>
                    <a:pt x="1627487" y="1679151"/>
                  </a:cubicBezTo>
                  <a:cubicBezTo>
                    <a:pt x="1630051" y="1681715"/>
                    <a:pt x="1631333" y="1685562"/>
                    <a:pt x="1633898" y="1686844"/>
                  </a:cubicBezTo>
                  <a:cubicBezTo>
                    <a:pt x="1637744" y="1688125"/>
                    <a:pt x="1641591" y="1686844"/>
                    <a:pt x="1648001" y="1685562"/>
                  </a:cubicBezTo>
                  <a:cubicBezTo>
                    <a:pt x="1642873" y="1681715"/>
                    <a:pt x="1639026" y="1679151"/>
                    <a:pt x="1635180" y="1677868"/>
                  </a:cubicBezTo>
                  <a:close/>
                  <a:moveTo>
                    <a:pt x="1387724" y="1589400"/>
                  </a:moveTo>
                  <a:cubicBezTo>
                    <a:pt x="1386442" y="1589400"/>
                    <a:pt x="1386442" y="1590682"/>
                    <a:pt x="1385160" y="1590682"/>
                  </a:cubicBezTo>
                  <a:cubicBezTo>
                    <a:pt x="1386442" y="1591964"/>
                    <a:pt x="1387724" y="1591964"/>
                    <a:pt x="1389006" y="1593246"/>
                  </a:cubicBezTo>
                  <a:cubicBezTo>
                    <a:pt x="1389006" y="1591964"/>
                    <a:pt x="1390288" y="1591964"/>
                    <a:pt x="1390288" y="1590682"/>
                  </a:cubicBezTo>
                  <a:cubicBezTo>
                    <a:pt x="1389006" y="1590682"/>
                    <a:pt x="1387724" y="1589400"/>
                    <a:pt x="1387724" y="1589400"/>
                  </a:cubicBezTo>
                  <a:close/>
                  <a:moveTo>
                    <a:pt x="1377467" y="1553499"/>
                  </a:moveTo>
                  <a:lnTo>
                    <a:pt x="1378749" y="1556064"/>
                  </a:lnTo>
                  <a:lnTo>
                    <a:pt x="1380031" y="1554782"/>
                  </a:lnTo>
                  <a:close/>
                  <a:moveTo>
                    <a:pt x="1269766" y="1503496"/>
                  </a:moveTo>
                  <a:cubicBezTo>
                    <a:pt x="1265919" y="1504777"/>
                    <a:pt x="1263355" y="1506060"/>
                    <a:pt x="1260791" y="1508624"/>
                  </a:cubicBezTo>
                  <a:cubicBezTo>
                    <a:pt x="1259508" y="1509906"/>
                    <a:pt x="1260791" y="1511188"/>
                    <a:pt x="1260791" y="1512470"/>
                  </a:cubicBezTo>
                  <a:cubicBezTo>
                    <a:pt x="1263355" y="1511188"/>
                    <a:pt x="1267201" y="1511188"/>
                    <a:pt x="1271048" y="1509906"/>
                  </a:cubicBezTo>
                  <a:cubicBezTo>
                    <a:pt x="1271048" y="1509906"/>
                    <a:pt x="1269766" y="1507342"/>
                    <a:pt x="1269766" y="1503496"/>
                  </a:cubicBezTo>
                  <a:close/>
                  <a:moveTo>
                    <a:pt x="1054364" y="1330405"/>
                  </a:moveTo>
                  <a:lnTo>
                    <a:pt x="1050517" y="1331686"/>
                  </a:lnTo>
                  <a:lnTo>
                    <a:pt x="1053081" y="1332969"/>
                  </a:lnTo>
                  <a:close/>
                  <a:moveTo>
                    <a:pt x="837680" y="1064998"/>
                  </a:moveTo>
                  <a:cubicBezTo>
                    <a:pt x="837680" y="1068845"/>
                    <a:pt x="836397" y="1071409"/>
                    <a:pt x="836397" y="1075256"/>
                  </a:cubicBezTo>
                  <a:cubicBezTo>
                    <a:pt x="840244" y="1076538"/>
                    <a:pt x="842808" y="1077820"/>
                    <a:pt x="845372" y="1079102"/>
                  </a:cubicBezTo>
                  <a:cubicBezTo>
                    <a:pt x="845372" y="1075256"/>
                    <a:pt x="846655" y="1071409"/>
                    <a:pt x="845372" y="1068845"/>
                  </a:cubicBezTo>
                  <a:cubicBezTo>
                    <a:pt x="845372" y="1067563"/>
                    <a:pt x="840244" y="1066281"/>
                    <a:pt x="837680" y="1064998"/>
                  </a:cubicBezTo>
                  <a:close/>
                  <a:moveTo>
                    <a:pt x="812037" y="1041920"/>
                  </a:moveTo>
                  <a:lnTo>
                    <a:pt x="810754" y="1044484"/>
                  </a:lnTo>
                  <a:lnTo>
                    <a:pt x="813319" y="1044484"/>
                  </a:lnTo>
                  <a:close/>
                  <a:moveTo>
                    <a:pt x="722286" y="947040"/>
                  </a:moveTo>
                  <a:lnTo>
                    <a:pt x="723568" y="949604"/>
                  </a:lnTo>
                  <a:lnTo>
                    <a:pt x="724850" y="947040"/>
                  </a:lnTo>
                  <a:close/>
                  <a:moveTo>
                    <a:pt x="696643" y="907294"/>
                  </a:moveTo>
                  <a:cubicBezTo>
                    <a:pt x="695360" y="907294"/>
                    <a:pt x="694078" y="908575"/>
                    <a:pt x="694078" y="908575"/>
                  </a:cubicBezTo>
                  <a:cubicBezTo>
                    <a:pt x="692796" y="908575"/>
                    <a:pt x="694078" y="909858"/>
                    <a:pt x="694078" y="911140"/>
                  </a:cubicBezTo>
                  <a:cubicBezTo>
                    <a:pt x="695360" y="911140"/>
                    <a:pt x="696643" y="909858"/>
                    <a:pt x="697925" y="909858"/>
                  </a:cubicBezTo>
                  <a:cubicBezTo>
                    <a:pt x="697925" y="909858"/>
                    <a:pt x="696643" y="908575"/>
                    <a:pt x="696643" y="907294"/>
                  </a:cubicBezTo>
                  <a:close/>
                  <a:moveTo>
                    <a:pt x="627406" y="867547"/>
                  </a:moveTo>
                  <a:cubicBezTo>
                    <a:pt x="627406" y="868829"/>
                    <a:pt x="628688" y="868829"/>
                    <a:pt x="628688" y="870111"/>
                  </a:cubicBezTo>
                  <a:cubicBezTo>
                    <a:pt x="629970" y="870111"/>
                    <a:pt x="629970" y="868829"/>
                    <a:pt x="631253" y="867547"/>
                  </a:cubicBezTo>
                  <a:cubicBezTo>
                    <a:pt x="629970" y="867547"/>
                    <a:pt x="628688" y="867547"/>
                    <a:pt x="627406" y="867547"/>
                  </a:cubicBezTo>
                  <a:close/>
                  <a:moveTo>
                    <a:pt x="526116" y="755999"/>
                  </a:moveTo>
                  <a:lnTo>
                    <a:pt x="528680" y="758563"/>
                  </a:lnTo>
                  <a:lnTo>
                    <a:pt x="529962" y="755999"/>
                  </a:lnTo>
                  <a:close/>
                  <a:moveTo>
                    <a:pt x="538938" y="738049"/>
                  </a:moveTo>
                  <a:cubicBezTo>
                    <a:pt x="537655" y="739331"/>
                    <a:pt x="535091" y="739331"/>
                    <a:pt x="533809" y="740613"/>
                  </a:cubicBezTo>
                  <a:cubicBezTo>
                    <a:pt x="535091" y="741895"/>
                    <a:pt x="535091" y="741895"/>
                    <a:pt x="536373" y="743177"/>
                  </a:cubicBezTo>
                  <a:cubicBezTo>
                    <a:pt x="537655" y="741895"/>
                    <a:pt x="538938" y="741895"/>
                    <a:pt x="540220" y="741895"/>
                  </a:cubicBezTo>
                  <a:cubicBezTo>
                    <a:pt x="540220" y="740613"/>
                    <a:pt x="538938" y="739331"/>
                    <a:pt x="538938" y="738049"/>
                  </a:cubicBezTo>
                  <a:close/>
                  <a:moveTo>
                    <a:pt x="513294" y="711124"/>
                  </a:moveTo>
                  <a:cubicBezTo>
                    <a:pt x="512012" y="711124"/>
                    <a:pt x="512012" y="712406"/>
                    <a:pt x="512012" y="713688"/>
                  </a:cubicBezTo>
                  <a:cubicBezTo>
                    <a:pt x="515859" y="713688"/>
                    <a:pt x="519705" y="714970"/>
                    <a:pt x="523552" y="714970"/>
                  </a:cubicBezTo>
                  <a:cubicBezTo>
                    <a:pt x="524834" y="714970"/>
                    <a:pt x="524834" y="712406"/>
                    <a:pt x="526116" y="711124"/>
                  </a:cubicBezTo>
                  <a:cubicBezTo>
                    <a:pt x="520987" y="711124"/>
                    <a:pt x="517141" y="711124"/>
                    <a:pt x="513294" y="711124"/>
                  </a:cubicBezTo>
                  <a:close/>
                  <a:moveTo>
                    <a:pt x="0" y="0"/>
                  </a:moveTo>
                  <a:lnTo>
                    <a:pt x="19665" y="9785"/>
                  </a:lnTo>
                  <a:cubicBezTo>
                    <a:pt x="24793" y="11067"/>
                    <a:pt x="31204" y="16196"/>
                    <a:pt x="35051" y="20042"/>
                  </a:cubicBezTo>
                  <a:cubicBezTo>
                    <a:pt x="51719" y="36710"/>
                    <a:pt x="67105" y="54661"/>
                    <a:pt x="82490" y="71328"/>
                  </a:cubicBezTo>
                  <a:cubicBezTo>
                    <a:pt x="86337" y="76457"/>
                    <a:pt x="88901" y="84150"/>
                    <a:pt x="94030" y="89278"/>
                  </a:cubicBezTo>
                  <a:cubicBezTo>
                    <a:pt x="104287" y="98254"/>
                    <a:pt x="118391" y="103382"/>
                    <a:pt x="126084" y="113639"/>
                  </a:cubicBezTo>
                  <a:cubicBezTo>
                    <a:pt x="133777" y="123897"/>
                    <a:pt x="135059" y="136718"/>
                    <a:pt x="140187" y="150822"/>
                  </a:cubicBezTo>
                  <a:cubicBezTo>
                    <a:pt x="149162" y="148258"/>
                    <a:pt x="155573" y="145693"/>
                    <a:pt x="161984" y="145693"/>
                  </a:cubicBezTo>
                  <a:cubicBezTo>
                    <a:pt x="165830" y="145693"/>
                    <a:pt x="176088" y="150822"/>
                    <a:pt x="176088" y="153386"/>
                  </a:cubicBezTo>
                  <a:cubicBezTo>
                    <a:pt x="177370" y="161079"/>
                    <a:pt x="177370" y="164926"/>
                    <a:pt x="187627" y="168772"/>
                  </a:cubicBezTo>
                  <a:cubicBezTo>
                    <a:pt x="213270" y="176465"/>
                    <a:pt x="215835" y="180312"/>
                    <a:pt x="215835" y="202108"/>
                  </a:cubicBezTo>
                  <a:cubicBezTo>
                    <a:pt x="215835" y="204672"/>
                    <a:pt x="217117" y="207237"/>
                    <a:pt x="218399" y="211083"/>
                  </a:cubicBezTo>
                  <a:cubicBezTo>
                    <a:pt x="229938" y="218776"/>
                    <a:pt x="241478" y="225187"/>
                    <a:pt x="254299" y="232880"/>
                  </a:cubicBezTo>
                  <a:cubicBezTo>
                    <a:pt x="254299" y="243137"/>
                    <a:pt x="254299" y="252112"/>
                    <a:pt x="254299" y="261087"/>
                  </a:cubicBezTo>
                  <a:cubicBezTo>
                    <a:pt x="261992" y="267498"/>
                    <a:pt x="269685" y="272627"/>
                    <a:pt x="274814" y="279038"/>
                  </a:cubicBezTo>
                  <a:cubicBezTo>
                    <a:pt x="282507" y="288012"/>
                    <a:pt x="285071" y="300834"/>
                    <a:pt x="300457" y="303399"/>
                  </a:cubicBezTo>
                  <a:cubicBezTo>
                    <a:pt x="304303" y="314938"/>
                    <a:pt x="317125" y="325195"/>
                    <a:pt x="318407" y="338016"/>
                  </a:cubicBezTo>
                  <a:cubicBezTo>
                    <a:pt x="318407" y="343145"/>
                    <a:pt x="322253" y="349556"/>
                    <a:pt x="327382" y="352120"/>
                  </a:cubicBezTo>
                  <a:cubicBezTo>
                    <a:pt x="355589" y="370070"/>
                    <a:pt x="373539" y="393149"/>
                    <a:pt x="386361" y="420075"/>
                  </a:cubicBezTo>
                  <a:cubicBezTo>
                    <a:pt x="390207" y="426485"/>
                    <a:pt x="395336" y="432896"/>
                    <a:pt x="400465" y="438025"/>
                  </a:cubicBezTo>
                  <a:cubicBezTo>
                    <a:pt x="415851" y="453410"/>
                    <a:pt x="428672" y="470079"/>
                    <a:pt x="427390" y="490593"/>
                  </a:cubicBezTo>
                  <a:cubicBezTo>
                    <a:pt x="427390" y="499568"/>
                    <a:pt x="435083" y="502133"/>
                    <a:pt x="441494" y="505979"/>
                  </a:cubicBezTo>
                  <a:cubicBezTo>
                    <a:pt x="444058" y="508543"/>
                    <a:pt x="441494" y="518800"/>
                    <a:pt x="440212" y="527776"/>
                  </a:cubicBezTo>
                  <a:cubicBezTo>
                    <a:pt x="446622" y="530340"/>
                    <a:pt x="453033" y="532904"/>
                    <a:pt x="459444" y="535469"/>
                  </a:cubicBezTo>
                  <a:cubicBezTo>
                    <a:pt x="487651" y="544443"/>
                    <a:pt x="494062" y="557265"/>
                    <a:pt x="481241" y="580344"/>
                  </a:cubicBezTo>
                  <a:cubicBezTo>
                    <a:pt x="488933" y="585473"/>
                    <a:pt x="499191" y="589319"/>
                    <a:pt x="504319" y="595730"/>
                  </a:cubicBezTo>
                  <a:cubicBezTo>
                    <a:pt x="520987" y="618809"/>
                    <a:pt x="545348" y="638041"/>
                    <a:pt x="554323" y="664966"/>
                  </a:cubicBezTo>
                  <a:cubicBezTo>
                    <a:pt x="559452" y="680352"/>
                    <a:pt x="574838" y="690609"/>
                    <a:pt x="587659" y="702149"/>
                  </a:cubicBezTo>
                  <a:cubicBezTo>
                    <a:pt x="594070" y="713688"/>
                    <a:pt x="601763" y="725227"/>
                    <a:pt x="609456" y="735484"/>
                  </a:cubicBezTo>
                  <a:cubicBezTo>
                    <a:pt x="619713" y="748306"/>
                    <a:pt x="632535" y="761128"/>
                    <a:pt x="638946" y="775231"/>
                  </a:cubicBezTo>
                  <a:cubicBezTo>
                    <a:pt x="645356" y="790617"/>
                    <a:pt x="664589" y="797028"/>
                    <a:pt x="668435" y="812414"/>
                  </a:cubicBezTo>
                  <a:cubicBezTo>
                    <a:pt x="669717" y="816260"/>
                    <a:pt x="677410" y="820107"/>
                    <a:pt x="677410" y="822671"/>
                  </a:cubicBezTo>
                  <a:cubicBezTo>
                    <a:pt x="673564" y="850878"/>
                    <a:pt x="699207" y="866264"/>
                    <a:pt x="718439" y="884215"/>
                  </a:cubicBezTo>
                  <a:cubicBezTo>
                    <a:pt x="731261" y="894472"/>
                    <a:pt x="724850" y="903447"/>
                    <a:pt x="727414" y="913704"/>
                  </a:cubicBezTo>
                  <a:cubicBezTo>
                    <a:pt x="749211" y="918833"/>
                    <a:pt x="762032" y="930372"/>
                    <a:pt x="763315" y="944476"/>
                  </a:cubicBezTo>
                  <a:cubicBezTo>
                    <a:pt x="763315" y="945758"/>
                    <a:pt x="759468" y="947040"/>
                    <a:pt x="756904" y="948322"/>
                  </a:cubicBezTo>
                  <a:cubicBezTo>
                    <a:pt x="746647" y="953451"/>
                    <a:pt x="760750" y="959862"/>
                    <a:pt x="759468" y="964991"/>
                  </a:cubicBezTo>
                  <a:lnTo>
                    <a:pt x="759468" y="963708"/>
                  </a:lnTo>
                  <a:cubicBezTo>
                    <a:pt x="760750" y="982941"/>
                    <a:pt x="764597" y="985505"/>
                    <a:pt x="783829" y="980376"/>
                  </a:cubicBezTo>
                  <a:cubicBezTo>
                    <a:pt x="783829" y="979094"/>
                    <a:pt x="785111" y="979094"/>
                    <a:pt x="786393" y="979094"/>
                  </a:cubicBezTo>
                  <a:cubicBezTo>
                    <a:pt x="792804" y="984223"/>
                    <a:pt x="800497" y="989351"/>
                    <a:pt x="806908" y="994480"/>
                  </a:cubicBezTo>
                  <a:cubicBezTo>
                    <a:pt x="805626" y="997044"/>
                    <a:pt x="803061" y="1002173"/>
                    <a:pt x="800497" y="1006019"/>
                  </a:cubicBezTo>
                  <a:cubicBezTo>
                    <a:pt x="810754" y="1018841"/>
                    <a:pt x="819729" y="1008584"/>
                    <a:pt x="829987" y="1012430"/>
                  </a:cubicBezTo>
                  <a:cubicBezTo>
                    <a:pt x="837680" y="1018841"/>
                    <a:pt x="836397" y="1036791"/>
                    <a:pt x="854347" y="1034227"/>
                  </a:cubicBezTo>
                  <a:cubicBezTo>
                    <a:pt x="855630" y="1034227"/>
                    <a:pt x="858194" y="1035509"/>
                    <a:pt x="858194" y="1035509"/>
                  </a:cubicBezTo>
                  <a:cubicBezTo>
                    <a:pt x="856912" y="1053459"/>
                    <a:pt x="883837" y="1052177"/>
                    <a:pt x="887684" y="1064998"/>
                  </a:cubicBezTo>
                  <a:cubicBezTo>
                    <a:pt x="894094" y="1088077"/>
                    <a:pt x="914609" y="1093206"/>
                    <a:pt x="933841" y="1099617"/>
                  </a:cubicBezTo>
                  <a:cubicBezTo>
                    <a:pt x="937688" y="1108592"/>
                    <a:pt x="940252" y="1116285"/>
                    <a:pt x="942816" y="1125260"/>
                  </a:cubicBezTo>
                  <a:cubicBezTo>
                    <a:pt x="946663" y="1127824"/>
                    <a:pt x="951791" y="1130388"/>
                    <a:pt x="955638" y="1130388"/>
                  </a:cubicBezTo>
                  <a:cubicBezTo>
                    <a:pt x="969741" y="1131671"/>
                    <a:pt x="978717" y="1136799"/>
                    <a:pt x="986409" y="1148338"/>
                  </a:cubicBezTo>
                  <a:cubicBezTo>
                    <a:pt x="995385" y="1162442"/>
                    <a:pt x="1010771" y="1172699"/>
                    <a:pt x="1021028" y="1184239"/>
                  </a:cubicBezTo>
                  <a:cubicBezTo>
                    <a:pt x="1031285" y="1195778"/>
                    <a:pt x="1040260" y="1204753"/>
                    <a:pt x="1054364" y="1213728"/>
                  </a:cubicBezTo>
                  <a:cubicBezTo>
                    <a:pt x="1069750" y="1223986"/>
                    <a:pt x="1080007" y="1243218"/>
                    <a:pt x="1095393" y="1252193"/>
                  </a:cubicBezTo>
                  <a:cubicBezTo>
                    <a:pt x="1122318" y="1267579"/>
                    <a:pt x="1141550" y="1288093"/>
                    <a:pt x="1158218" y="1311172"/>
                  </a:cubicBezTo>
                  <a:cubicBezTo>
                    <a:pt x="1162065" y="1316301"/>
                    <a:pt x="1167193" y="1321429"/>
                    <a:pt x="1172322" y="1323994"/>
                  </a:cubicBezTo>
                  <a:cubicBezTo>
                    <a:pt x="1191554" y="1331686"/>
                    <a:pt x="1203094" y="1347072"/>
                    <a:pt x="1215915" y="1359894"/>
                  </a:cubicBezTo>
                  <a:cubicBezTo>
                    <a:pt x="1224890" y="1368869"/>
                    <a:pt x="1231301" y="1377844"/>
                    <a:pt x="1244123" y="1382973"/>
                  </a:cubicBezTo>
                  <a:cubicBezTo>
                    <a:pt x="1258226" y="1389383"/>
                    <a:pt x="1260791" y="1412462"/>
                    <a:pt x="1282587" y="1412462"/>
                  </a:cubicBezTo>
                  <a:cubicBezTo>
                    <a:pt x="1294127" y="1426566"/>
                    <a:pt x="1309512" y="1436823"/>
                    <a:pt x="1324898" y="1445799"/>
                  </a:cubicBezTo>
                  <a:cubicBezTo>
                    <a:pt x="1340284" y="1454773"/>
                    <a:pt x="1349259" y="1467595"/>
                    <a:pt x="1363363" y="1477852"/>
                  </a:cubicBezTo>
                  <a:cubicBezTo>
                    <a:pt x="1373620" y="1485545"/>
                    <a:pt x="1383877" y="1499649"/>
                    <a:pt x="1395417" y="1502213"/>
                  </a:cubicBezTo>
                  <a:cubicBezTo>
                    <a:pt x="1414649" y="1506060"/>
                    <a:pt x="1417214" y="1521446"/>
                    <a:pt x="1426189" y="1530420"/>
                  </a:cubicBezTo>
                  <a:cubicBezTo>
                    <a:pt x="1441574" y="1540678"/>
                    <a:pt x="1462089" y="1531703"/>
                    <a:pt x="1471064" y="1545806"/>
                  </a:cubicBezTo>
                  <a:cubicBezTo>
                    <a:pt x="1481321" y="1559910"/>
                    <a:pt x="1497989" y="1559910"/>
                    <a:pt x="1509529" y="1570168"/>
                  </a:cubicBezTo>
                  <a:cubicBezTo>
                    <a:pt x="1530043" y="1588117"/>
                    <a:pt x="1554404" y="1603503"/>
                    <a:pt x="1577483" y="1618889"/>
                  </a:cubicBezTo>
                  <a:cubicBezTo>
                    <a:pt x="1582612" y="1621454"/>
                    <a:pt x="1589022" y="1621454"/>
                    <a:pt x="1594151" y="1625300"/>
                  </a:cubicBezTo>
                  <a:cubicBezTo>
                    <a:pt x="1601844" y="1631711"/>
                    <a:pt x="1609537" y="1638122"/>
                    <a:pt x="1622358" y="1649661"/>
                  </a:cubicBezTo>
                  <a:cubicBezTo>
                    <a:pt x="1636462" y="1653508"/>
                    <a:pt x="1655694" y="1659919"/>
                    <a:pt x="1674927" y="1672740"/>
                  </a:cubicBezTo>
                  <a:cubicBezTo>
                    <a:pt x="1701852" y="1690690"/>
                    <a:pt x="1732624" y="1706076"/>
                    <a:pt x="1760831" y="1722744"/>
                  </a:cubicBezTo>
                  <a:cubicBezTo>
                    <a:pt x="1771088" y="1729154"/>
                    <a:pt x="1780063" y="1739412"/>
                    <a:pt x="1790321" y="1745822"/>
                  </a:cubicBezTo>
                  <a:cubicBezTo>
                    <a:pt x="1821092" y="1767619"/>
                    <a:pt x="1854428" y="1785570"/>
                    <a:pt x="1883918" y="1808648"/>
                  </a:cubicBezTo>
                  <a:cubicBezTo>
                    <a:pt x="1923665" y="1816341"/>
                    <a:pt x="1949308" y="1843267"/>
                    <a:pt x="1976233" y="1868910"/>
                  </a:cubicBezTo>
                  <a:cubicBezTo>
                    <a:pt x="1976233" y="1868910"/>
                    <a:pt x="1974951" y="1870192"/>
                    <a:pt x="1974951" y="1870192"/>
                  </a:cubicBezTo>
                  <a:cubicBezTo>
                    <a:pt x="1971104" y="1870192"/>
                    <a:pt x="1968540" y="1871474"/>
                    <a:pt x="1964694" y="1872756"/>
                  </a:cubicBezTo>
                  <a:cubicBezTo>
                    <a:pt x="1967258" y="1874038"/>
                    <a:pt x="1968540" y="1876602"/>
                    <a:pt x="1969822" y="1877885"/>
                  </a:cubicBezTo>
                  <a:cubicBezTo>
                    <a:pt x="1971104" y="1875320"/>
                    <a:pt x="1973669" y="1872756"/>
                    <a:pt x="1974951" y="1870192"/>
                  </a:cubicBezTo>
                  <a:cubicBezTo>
                    <a:pt x="1976233" y="1870192"/>
                    <a:pt x="1976233" y="1870192"/>
                    <a:pt x="1977515" y="1870192"/>
                  </a:cubicBezTo>
                  <a:cubicBezTo>
                    <a:pt x="1976233" y="1868910"/>
                    <a:pt x="1976233" y="1868910"/>
                    <a:pt x="1976233" y="1868910"/>
                  </a:cubicBezTo>
                  <a:cubicBezTo>
                    <a:pt x="2005723" y="1876602"/>
                    <a:pt x="2033930" y="1889424"/>
                    <a:pt x="2058291" y="1908656"/>
                  </a:cubicBezTo>
                  <a:cubicBezTo>
                    <a:pt x="2063420" y="1911221"/>
                    <a:pt x="2069831" y="1913785"/>
                    <a:pt x="2074959" y="1916350"/>
                  </a:cubicBezTo>
                  <a:cubicBezTo>
                    <a:pt x="2103166" y="1931735"/>
                    <a:pt x="2130092" y="1945839"/>
                    <a:pt x="2158299" y="1959942"/>
                  </a:cubicBezTo>
                  <a:cubicBezTo>
                    <a:pt x="2167274" y="1979175"/>
                    <a:pt x="2182660" y="1971482"/>
                    <a:pt x="2196764" y="1972764"/>
                  </a:cubicBezTo>
                  <a:cubicBezTo>
                    <a:pt x="2198046" y="1972764"/>
                    <a:pt x="2199328" y="1974047"/>
                    <a:pt x="2201892" y="1976610"/>
                  </a:cubicBezTo>
                  <a:cubicBezTo>
                    <a:pt x="2200610" y="1990714"/>
                    <a:pt x="2174967" y="1985585"/>
                    <a:pt x="2176249" y="2000972"/>
                  </a:cubicBezTo>
                  <a:cubicBezTo>
                    <a:pt x="2196764" y="2011229"/>
                    <a:pt x="2200610" y="2012511"/>
                    <a:pt x="2203175" y="2000972"/>
                  </a:cubicBezTo>
                  <a:cubicBezTo>
                    <a:pt x="2205739" y="1990714"/>
                    <a:pt x="2217278" y="1990714"/>
                    <a:pt x="2221125" y="1983021"/>
                  </a:cubicBezTo>
                  <a:cubicBezTo>
                    <a:pt x="2235228" y="1984304"/>
                    <a:pt x="2240357" y="2006100"/>
                    <a:pt x="2257025" y="2000972"/>
                  </a:cubicBezTo>
                  <a:cubicBezTo>
                    <a:pt x="2260871" y="2000972"/>
                    <a:pt x="2267282" y="2003536"/>
                    <a:pt x="2269846" y="2006100"/>
                  </a:cubicBezTo>
                  <a:cubicBezTo>
                    <a:pt x="2285232" y="2022768"/>
                    <a:pt x="2303182" y="2020204"/>
                    <a:pt x="2321133" y="2024050"/>
                  </a:cubicBezTo>
                  <a:cubicBezTo>
                    <a:pt x="2318568" y="2027896"/>
                    <a:pt x="2314722" y="2030461"/>
                    <a:pt x="2312158" y="2034307"/>
                  </a:cubicBezTo>
                  <a:cubicBezTo>
                    <a:pt x="2313440" y="2034307"/>
                    <a:pt x="2314722" y="2035590"/>
                    <a:pt x="2316004" y="2036872"/>
                  </a:cubicBezTo>
                  <a:cubicBezTo>
                    <a:pt x="2318568" y="2034307"/>
                    <a:pt x="2321133" y="2030461"/>
                    <a:pt x="2323697" y="2026615"/>
                  </a:cubicBezTo>
                  <a:cubicBezTo>
                    <a:pt x="2326261" y="2030461"/>
                    <a:pt x="2330108" y="2036872"/>
                    <a:pt x="2331390" y="2036872"/>
                  </a:cubicBezTo>
                  <a:cubicBezTo>
                    <a:pt x="2349340" y="2034307"/>
                    <a:pt x="2357033" y="2061233"/>
                    <a:pt x="2376265" y="2056104"/>
                  </a:cubicBezTo>
                  <a:cubicBezTo>
                    <a:pt x="2400626" y="2070208"/>
                    <a:pt x="2421141" y="2092004"/>
                    <a:pt x="2449348" y="2094569"/>
                  </a:cubicBezTo>
                  <a:cubicBezTo>
                    <a:pt x="2476273" y="2098415"/>
                    <a:pt x="2498070" y="2116365"/>
                    <a:pt x="2522431" y="2125341"/>
                  </a:cubicBezTo>
                  <a:cubicBezTo>
                    <a:pt x="2522431" y="2125341"/>
                    <a:pt x="2521149" y="2125341"/>
                    <a:pt x="2521149" y="2125341"/>
                  </a:cubicBezTo>
                  <a:cubicBezTo>
                    <a:pt x="2521149" y="2126623"/>
                    <a:pt x="2521149" y="2126623"/>
                    <a:pt x="2521149" y="2127905"/>
                  </a:cubicBezTo>
                  <a:cubicBezTo>
                    <a:pt x="2519867" y="2129187"/>
                    <a:pt x="2518585" y="2131751"/>
                    <a:pt x="2517302" y="2133033"/>
                  </a:cubicBezTo>
                  <a:cubicBezTo>
                    <a:pt x="2517302" y="2133033"/>
                    <a:pt x="2519867" y="2133033"/>
                    <a:pt x="2519867" y="2133033"/>
                  </a:cubicBezTo>
                  <a:cubicBezTo>
                    <a:pt x="2521149" y="2130469"/>
                    <a:pt x="2521149" y="2129187"/>
                    <a:pt x="2521149" y="2127905"/>
                  </a:cubicBezTo>
                  <a:cubicBezTo>
                    <a:pt x="2521149" y="2126623"/>
                    <a:pt x="2522431" y="2126623"/>
                    <a:pt x="2522431" y="2125341"/>
                  </a:cubicBezTo>
                  <a:cubicBezTo>
                    <a:pt x="2524995" y="2125341"/>
                    <a:pt x="2527560" y="2126623"/>
                    <a:pt x="2530124" y="2126623"/>
                  </a:cubicBezTo>
                  <a:cubicBezTo>
                    <a:pt x="2544228" y="2126623"/>
                    <a:pt x="2539099" y="2147137"/>
                    <a:pt x="2557049" y="2145855"/>
                  </a:cubicBezTo>
                  <a:cubicBezTo>
                    <a:pt x="2566024" y="2145855"/>
                    <a:pt x="2578846" y="2156112"/>
                    <a:pt x="2590385" y="2161241"/>
                  </a:cubicBezTo>
                  <a:cubicBezTo>
                    <a:pt x="2601925" y="2167652"/>
                    <a:pt x="2612182" y="2172781"/>
                    <a:pt x="2623721" y="2179191"/>
                  </a:cubicBezTo>
                  <a:cubicBezTo>
                    <a:pt x="2631414" y="2183038"/>
                    <a:pt x="2639107" y="2190730"/>
                    <a:pt x="2646800" y="2194577"/>
                  </a:cubicBezTo>
                  <a:cubicBezTo>
                    <a:pt x="2659622" y="2200987"/>
                    <a:pt x="2666032" y="2216373"/>
                    <a:pt x="2683983" y="2217656"/>
                  </a:cubicBezTo>
                  <a:cubicBezTo>
                    <a:pt x="2690393" y="2218938"/>
                    <a:pt x="2698086" y="2227913"/>
                    <a:pt x="2705779" y="2234324"/>
                  </a:cubicBezTo>
                  <a:cubicBezTo>
                    <a:pt x="2710908" y="2239452"/>
                    <a:pt x="2716036" y="2248427"/>
                    <a:pt x="2722447" y="2249710"/>
                  </a:cubicBezTo>
                  <a:cubicBezTo>
                    <a:pt x="2736551" y="2252274"/>
                    <a:pt x="2744244" y="2261249"/>
                    <a:pt x="2754501" y="2271506"/>
                  </a:cubicBezTo>
                  <a:cubicBezTo>
                    <a:pt x="2763476" y="2280481"/>
                    <a:pt x="2776297" y="2285610"/>
                    <a:pt x="2786555" y="2292021"/>
                  </a:cubicBezTo>
                  <a:cubicBezTo>
                    <a:pt x="2781426" y="2292021"/>
                    <a:pt x="2775016" y="2292021"/>
                    <a:pt x="2769887" y="2293303"/>
                  </a:cubicBezTo>
                  <a:cubicBezTo>
                    <a:pt x="2751937" y="2297149"/>
                    <a:pt x="2751937" y="2297149"/>
                    <a:pt x="2751937" y="2320228"/>
                  </a:cubicBezTo>
                  <a:cubicBezTo>
                    <a:pt x="2763476" y="2309971"/>
                    <a:pt x="2775016" y="2300996"/>
                    <a:pt x="2786555" y="2292021"/>
                  </a:cubicBezTo>
                  <a:cubicBezTo>
                    <a:pt x="2792966" y="2294585"/>
                    <a:pt x="2803223" y="2297149"/>
                    <a:pt x="2803223" y="2299713"/>
                  </a:cubicBezTo>
                  <a:cubicBezTo>
                    <a:pt x="2804505" y="2313818"/>
                    <a:pt x="2809634" y="2322792"/>
                    <a:pt x="2827584" y="2320228"/>
                  </a:cubicBezTo>
                  <a:cubicBezTo>
                    <a:pt x="2836559" y="2333050"/>
                    <a:pt x="2857073" y="2335614"/>
                    <a:pt x="2864766" y="2352282"/>
                  </a:cubicBezTo>
                  <a:cubicBezTo>
                    <a:pt x="2869895" y="2363821"/>
                    <a:pt x="2886563" y="2372796"/>
                    <a:pt x="2899384" y="2384336"/>
                  </a:cubicBezTo>
                  <a:cubicBezTo>
                    <a:pt x="2898102" y="2389464"/>
                    <a:pt x="2895538" y="2395875"/>
                    <a:pt x="2894256" y="2403568"/>
                  </a:cubicBezTo>
                  <a:cubicBezTo>
                    <a:pt x="2923745" y="2399721"/>
                    <a:pt x="2923745" y="2398439"/>
                    <a:pt x="2940414" y="2413826"/>
                  </a:cubicBezTo>
                  <a:cubicBezTo>
                    <a:pt x="2953235" y="2412543"/>
                    <a:pt x="2964774" y="2415107"/>
                    <a:pt x="2967339" y="2429212"/>
                  </a:cubicBezTo>
                  <a:cubicBezTo>
                    <a:pt x="2971185" y="2447161"/>
                    <a:pt x="2986571" y="2453572"/>
                    <a:pt x="3001957" y="2459983"/>
                  </a:cubicBezTo>
                  <a:cubicBezTo>
                    <a:pt x="3007085" y="2480498"/>
                    <a:pt x="2975031" y="2480498"/>
                    <a:pt x="2978878" y="2504858"/>
                  </a:cubicBezTo>
                  <a:cubicBezTo>
                    <a:pt x="2987853" y="2498447"/>
                    <a:pt x="2994264" y="2494601"/>
                    <a:pt x="3000675" y="2489472"/>
                  </a:cubicBezTo>
                  <a:cubicBezTo>
                    <a:pt x="3005803" y="2485626"/>
                    <a:pt x="3009650" y="2480498"/>
                    <a:pt x="3014778" y="2475369"/>
                  </a:cubicBezTo>
                  <a:cubicBezTo>
                    <a:pt x="3031447" y="2481780"/>
                    <a:pt x="3044268" y="2490755"/>
                    <a:pt x="3049397" y="2507423"/>
                  </a:cubicBezTo>
                  <a:cubicBezTo>
                    <a:pt x="3049397" y="2508704"/>
                    <a:pt x="3053243" y="2508704"/>
                    <a:pt x="3055807" y="2509987"/>
                  </a:cubicBezTo>
                  <a:cubicBezTo>
                    <a:pt x="3057090" y="2508704"/>
                    <a:pt x="3057090" y="2506141"/>
                    <a:pt x="3057090" y="2503576"/>
                  </a:cubicBezTo>
                  <a:cubicBezTo>
                    <a:pt x="3058372" y="2506141"/>
                    <a:pt x="3058372" y="2508704"/>
                    <a:pt x="3058372" y="2511269"/>
                  </a:cubicBezTo>
                  <a:lnTo>
                    <a:pt x="3057090" y="2511269"/>
                  </a:lnTo>
                  <a:cubicBezTo>
                    <a:pt x="3067347" y="2515115"/>
                    <a:pt x="3077604" y="2518962"/>
                    <a:pt x="3090425" y="2524091"/>
                  </a:cubicBezTo>
                  <a:cubicBezTo>
                    <a:pt x="3094272" y="2531784"/>
                    <a:pt x="3099401" y="2540758"/>
                    <a:pt x="3104529" y="2551016"/>
                  </a:cubicBezTo>
                  <a:cubicBezTo>
                    <a:pt x="3112222" y="2554863"/>
                    <a:pt x="3122479" y="2558709"/>
                    <a:pt x="3134019" y="2562555"/>
                  </a:cubicBezTo>
                  <a:cubicBezTo>
                    <a:pt x="3139148" y="2576659"/>
                    <a:pt x="3144276" y="2589481"/>
                    <a:pt x="3148122" y="2602302"/>
                  </a:cubicBezTo>
                  <a:cubicBezTo>
                    <a:pt x="3151969" y="2603584"/>
                    <a:pt x="3158380" y="2602302"/>
                    <a:pt x="3159662" y="2603584"/>
                  </a:cubicBezTo>
                  <a:cubicBezTo>
                    <a:pt x="3168637" y="2617688"/>
                    <a:pt x="3185305" y="2624098"/>
                    <a:pt x="3196844" y="2635638"/>
                  </a:cubicBezTo>
                  <a:cubicBezTo>
                    <a:pt x="3201973" y="2640767"/>
                    <a:pt x="3205819" y="2647178"/>
                    <a:pt x="3208384" y="2653589"/>
                  </a:cubicBezTo>
                  <a:cubicBezTo>
                    <a:pt x="3222488" y="2681795"/>
                    <a:pt x="3221205" y="2681795"/>
                    <a:pt x="3254541" y="2692053"/>
                  </a:cubicBezTo>
                  <a:cubicBezTo>
                    <a:pt x="3257106" y="2699746"/>
                    <a:pt x="3258388" y="2707438"/>
                    <a:pt x="3263516" y="2715132"/>
                  </a:cubicBezTo>
                  <a:cubicBezTo>
                    <a:pt x="3269927" y="2724107"/>
                    <a:pt x="3272492" y="2736929"/>
                    <a:pt x="3289159" y="2738211"/>
                  </a:cubicBezTo>
                  <a:cubicBezTo>
                    <a:pt x="3290442" y="2738211"/>
                    <a:pt x="3294288" y="2747186"/>
                    <a:pt x="3295570" y="2752314"/>
                  </a:cubicBezTo>
                  <a:cubicBezTo>
                    <a:pt x="3298135" y="2761289"/>
                    <a:pt x="3305828" y="2762572"/>
                    <a:pt x="3313521" y="2765135"/>
                  </a:cubicBezTo>
                  <a:cubicBezTo>
                    <a:pt x="3309674" y="2767700"/>
                    <a:pt x="3305828" y="2768983"/>
                    <a:pt x="3303263" y="2771546"/>
                  </a:cubicBezTo>
                  <a:cubicBezTo>
                    <a:pt x="3301981" y="2772829"/>
                    <a:pt x="3301981" y="2775393"/>
                    <a:pt x="3301981" y="2777957"/>
                  </a:cubicBezTo>
                  <a:cubicBezTo>
                    <a:pt x="3304545" y="2779240"/>
                    <a:pt x="3308392" y="2780521"/>
                    <a:pt x="3309674" y="2779240"/>
                  </a:cubicBezTo>
                  <a:cubicBezTo>
                    <a:pt x="3313521" y="2775393"/>
                    <a:pt x="3316085" y="2771546"/>
                    <a:pt x="3319931" y="2767700"/>
                  </a:cubicBezTo>
                  <a:cubicBezTo>
                    <a:pt x="3332753" y="2785650"/>
                    <a:pt x="3316085" y="2794626"/>
                    <a:pt x="3309674" y="2810011"/>
                  </a:cubicBezTo>
                  <a:cubicBezTo>
                    <a:pt x="3321213" y="2807447"/>
                    <a:pt x="3330188" y="2806165"/>
                    <a:pt x="3340446" y="2804883"/>
                  </a:cubicBezTo>
                  <a:cubicBezTo>
                    <a:pt x="3349421" y="2830526"/>
                    <a:pt x="3316085" y="2834372"/>
                    <a:pt x="3319931" y="2856169"/>
                  </a:cubicBezTo>
                  <a:cubicBezTo>
                    <a:pt x="3339164" y="2875401"/>
                    <a:pt x="3355832" y="2860015"/>
                    <a:pt x="3372499" y="2858733"/>
                  </a:cubicBezTo>
                  <a:cubicBezTo>
                    <a:pt x="3375064" y="2886940"/>
                    <a:pt x="3346856" y="2889505"/>
                    <a:pt x="3335317" y="2908737"/>
                  </a:cubicBezTo>
                  <a:cubicBezTo>
                    <a:pt x="3348139" y="2910020"/>
                    <a:pt x="3358396" y="2910020"/>
                    <a:pt x="3366089" y="2911301"/>
                  </a:cubicBezTo>
                  <a:cubicBezTo>
                    <a:pt x="3375064" y="2901044"/>
                    <a:pt x="3382757" y="2890787"/>
                    <a:pt x="3391732" y="2879248"/>
                  </a:cubicBezTo>
                  <a:cubicBezTo>
                    <a:pt x="3419939" y="2916430"/>
                    <a:pt x="3414811" y="2958741"/>
                    <a:pt x="3439172" y="2992077"/>
                  </a:cubicBezTo>
                  <a:cubicBezTo>
                    <a:pt x="3426350" y="3012592"/>
                    <a:pt x="3404553" y="3008745"/>
                    <a:pt x="3378910" y="3003617"/>
                  </a:cubicBezTo>
                  <a:cubicBezTo>
                    <a:pt x="3380192" y="2997206"/>
                    <a:pt x="3380192" y="2992077"/>
                    <a:pt x="3380192" y="2985666"/>
                  </a:cubicBezTo>
                  <a:cubicBezTo>
                    <a:pt x="3381475" y="2985666"/>
                    <a:pt x="3381475" y="2985666"/>
                    <a:pt x="3381475" y="2985666"/>
                  </a:cubicBezTo>
                  <a:cubicBezTo>
                    <a:pt x="3391732" y="2993360"/>
                    <a:pt x="3396861" y="2985666"/>
                    <a:pt x="3404553" y="2984384"/>
                  </a:cubicBezTo>
                  <a:cubicBezTo>
                    <a:pt x="3405836" y="2984384"/>
                    <a:pt x="3405836" y="2979255"/>
                    <a:pt x="3404553" y="2977974"/>
                  </a:cubicBezTo>
                  <a:cubicBezTo>
                    <a:pt x="3403271" y="2976691"/>
                    <a:pt x="3398143" y="2974127"/>
                    <a:pt x="3396861" y="2975409"/>
                  </a:cubicBezTo>
                  <a:cubicBezTo>
                    <a:pt x="3391732" y="2977974"/>
                    <a:pt x="3386603" y="2981820"/>
                    <a:pt x="3381475" y="2985666"/>
                  </a:cubicBezTo>
                  <a:cubicBezTo>
                    <a:pt x="3381475" y="2984384"/>
                    <a:pt x="3380192" y="2984384"/>
                    <a:pt x="3380192" y="2984384"/>
                  </a:cubicBezTo>
                  <a:cubicBezTo>
                    <a:pt x="3380192" y="2984384"/>
                    <a:pt x="3380192" y="2985666"/>
                    <a:pt x="3380192" y="2985666"/>
                  </a:cubicBezTo>
                  <a:cubicBezTo>
                    <a:pt x="3375064" y="2980538"/>
                    <a:pt x="3369935" y="2975409"/>
                    <a:pt x="3363525" y="2967717"/>
                  </a:cubicBezTo>
                  <a:cubicBezTo>
                    <a:pt x="3371218" y="2966434"/>
                    <a:pt x="3375064" y="2965152"/>
                    <a:pt x="3378910" y="2965152"/>
                  </a:cubicBezTo>
                  <a:cubicBezTo>
                    <a:pt x="3368653" y="2954895"/>
                    <a:pt x="3375064" y="2936945"/>
                    <a:pt x="3357114" y="2927969"/>
                  </a:cubicBezTo>
                  <a:cubicBezTo>
                    <a:pt x="3343010" y="2921559"/>
                    <a:pt x="3328906" y="2913866"/>
                    <a:pt x="3316085" y="2907455"/>
                  </a:cubicBezTo>
                  <a:cubicBezTo>
                    <a:pt x="3309674" y="2894634"/>
                    <a:pt x="3326342" y="2895915"/>
                    <a:pt x="3326342" y="2888223"/>
                  </a:cubicBezTo>
                  <a:cubicBezTo>
                    <a:pt x="3326342" y="2884376"/>
                    <a:pt x="3327624" y="2879248"/>
                    <a:pt x="3325060" y="2876683"/>
                  </a:cubicBezTo>
                  <a:cubicBezTo>
                    <a:pt x="3323778" y="2874119"/>
                    <a:pt x="3317367" y="2872837"/>
                    <a:pt x="3313521" y="2872837"/>
                  </a:cubicBezTo>
                  <a:cubicBezTo>
                    <a:pt x="3310956" y="2871555"/>
                    <a:pt x="3308392" y="2872837"/>
                    <a:pt x="3304545" y="2874119"/>
                  </a:cubicBezTo>
                  <a:cubicBezTo>
                    <a:pt x="3296852" y="2866426"/>
                    <a:pt x="3289159" y="2860015"/>
                    <a:pt x="3282749" y="2852323"/>
                  </a:cubicBezTo>
                  <a:cubicBezTo>
                    <a:pt x="3277620" y="2844629"/>
                    <a:pt x="3275056" y="2835654"/>
                    <a:pt x="3269927" y="2829243"/>
                  </a:cubicBezTo>
                  <a:cubicBezTo>
                    <a:pt x="3260952" y="2816422"/>
                    <a:pt x="3249413" y="2804883"/>
                    <a:pt x="3239155" y="2793343"/>
                  </a:cubicBezTo>
                  <a:cubicBezTo>
                    <a:pt x="3249413" y="2781804"/>
                    <a:pt x="3258388" y="2770264"/>
                    <a:pt x="3268645" y="2758725"/>
                  </a:cubicBezTo>
                  <a:cubicBezTo>
                    <a:pt x="3258388" y="2752314"/>
                    <a:pt x="3258388" y="2752314"/>
                    <a:pt x="3234027" y="2761289"/>
                  </a:cubicBezTo>
                  <a:cubicBezTo>
                    <a:pt x="3228898" y="2753597"/>
                    <a:pt x="3222488" y="2744621"/>
                    <a:pt x="3214795" y="2735646"/>
                  </a:cubicBezTo>
                  <a:cubicBezTo>
                    <a:pt x="3205819" y="2736929"/>
                    <a:pt x="3195562" y="2736929"/>
                    <a:pt x="3185305" y="2736929"/>
                  </a:cubicBezTo>
                  <a:cubicBezTo>
                    <a:pt x="3171201" y="2729235"/>
                    <a:pt x="3169919" y="2711286"/>
                    <a:pt x="3153251" y="2704875"/>
                  </a:cubicBezTo>
                  <a:cubicBezTo>
                    <a:pt x="3150687" y="2703592"/>
                    <a:pt x="3149405" y="2697181"/>
                    <a:pt x="3148122" y="2693335"/>
                  </a:cubicBezTo>
                  <a:cubicBezTo>
                    <a:pt x="3146841" y="2692053"/>
                    <a:pt x="3148122" y="2690771"/>
                    <a:pt x="3148122" y="2689489"/>
                  </a:cubicBezTo>
                  <a:cubicBezTo>
                    <a:pt x="3144276" y="2684360"/>
                    <a:pt x="3142994" y="2676667"/>
                    <a:pt x="3137865" y="2671538"/>
                  </a:cubicBezTo>
                  <a:cubicBezTo>
                    <a:pt x="3121197" y="2653589"/>
                    <a:pt x="3117351" y="2626663"/>
                    <a:pt x="3089144" y="2616406"/>
                  </a:cubicBezTo>
                  <a:cubicBezTo>
                    <a:pt x="3089144" y="2615124"/>
                    <a:pt x="3089144" y="2615124"/>
                    <a:pt x="3089144" y="2615124"/>
                  </a:cubicBezTo>
                  <a:cubicBezTo>
                    <a:pt x="3091708" y="2615124"/>
                    <a:pt x="3095554" y="2613841"/>
                    <a:pt x="3098118" y="2612560"/>
                  </a:cubicBezTo>
                  <a:cubicBezTo>
                    <a:pt x="3099401" y="2611277"/>
                    <a:pt x="3099401" y="2609995"/>
                    <a:pt x="3099401" y="2608713"/>
                  </a:cubicBezTo>
                  <a:cubicBezTo>
                    <a:pt x="3096836" y="2607431"/>
                    <a:pt x="3091708" y="2606149"/>
                    <a:pt x="3091708" y="2606149"/>
                  </a:cubicBezTo>
                  <a:cubicBezTo>
                    <a:pt x="3089144" y="2608713"/>
                    <a:pt x="3089144" y="2612560"/>
                    <a:pt x="3087861" y="2615124"/>
                  </a:cubicBezTo>
                  <a:cubicBezTo>
                    <a:pt x="3087861" y="2620252"/>
                    <a:pt x="3089144" y="2625381"/>
                    <a:pt x="3090425" y="2630509"/>
                  </a:cubicBezTo>
                  <a:cubicBezTo>
                    <a:pt x="3075040" y="2629227"/>
                    <a:pt x="3069911" y="2621535"/>
                    <a:pt x="3068629" y="2611277"/>
                  </a:cubicBezTo>
                  <a:cubicBezTo>
                    <a:pt x="3072475" y="2598455"/>
                    <a:pt x="3098118" y="2601020"/>
                    <a:pt x="3094272" y="2581787"/>
                  </a:cubicBezTo>
                  <a:cubicBezTo>
                    <a:pt x="3077604" y="2583070"/>
                    <a:pt x="3077604" y="2583070"/>
                    <a:pt x="3058372" y="2594609"/>
                  </a:cubicBezTo>
                  <a:cubicBezTo>
                    <a:pt x="3046832" y="2585634"/>
                    <a:pt x="3035293" y="2575377"/>
                    <a:pt x="3022471" y="2566401"/>
                  </a:cubicBezTo>
                  <a:cubicBezTo>
                    <a:pt x="3016061" y="2561273"/>
                    <a:pt x="3009650" y="2557427"/>
                    <a:pt x="3007085" y="2549734"/>
                  </a:cubicBezTo>
                  <a:cubicBezTo>
                    <a:pt x="3005803" y="2543323"/>
                    <a:pt x="2998110" y="2535630"/>
                    <a:pt x="2991700" y="2534348"/>
                  </a:cubicBezTo>
                  <a:cubicBezTo>
                    <a:pt x="2946824" y="2520244"/>
                    <a:pt x="2916053" y="2485626"/>
                    <a:pt x="2875024" y="2463829"/>
                  </a:cubicBezTo>
                  <a:cubicBezTo>
                    <a:pt x="2880152" y="2456136"/>
                    <a:pt x="2882717" y="2449726"/>
                    <a:pt x="2889127" y="2439469"/>
                  </a:cubicBezTo>
                  <a:cubicBezTo>
                    <a:pt x="2873741" y="2442033"/>
                    <a:pt x="2862202" y="2443315"/>
                    <a:pt x="2850663" y="2444597"/>
                  </a:cubicBezTo>
                  <a:cubicBezTo>
                    <a:pt x="2842970" y="2431775"/>
                    <a:pt x="2835277" y="2420236"/>
                    <a:pt x="2827584" y="2407415"/>
                  </a:cubicBezTo>
                  <a:cubicBezTo>
                    <a:pt x="2814762" y="2412543"/>
                    <a:pt x="2804505" y="2399721"/>
                    <a:pt x="2795530" y="2398439"/>
                  </a:cubicBezTo>
                  <a:cubicBezTo>
                    <a:pt x="2781426" y="2394593"/>
                    <a:pt x="2772451" y="2390747"/>
                    <a:pt x="2768605" y="2377925"/>
                  </a:cubicBezTo>
                  <a:cubicBezTo>
                    <a:pt x="2764758" y="2365104"/>
                    <a:pt x="2748090" y="2368950"/>
                    <a:pt x="2744244" y="2358693"/>
                  </a:cubicBezTo>
                  <a:cubicBezTo>
                    <a:pt x="2739115" y="2344589"/>
                    <a:pt x="2726294" y="2348435"/>
                    <a:pt x="2717319" y="2344589"/>
                  </a:cubicBezTo>
                  <a:cubicBezTo>
                    <a:pt x="2716036" y="2338178"/>
                    <a:pt x="2714754" y="2331767"/>
                    <a:pt x="2713472" y="2326639"/>
                  </a:cubicBezTo>
                  <a:cubicBezTo>
                    <a:pt x="2690393" y="2317664"/>
                    <a:pt x="2668597" y="2308689"/>
                    <a:pt x="2646800" y="2300996"/>
                  </a:cubicBezTo>
                  <a:cubicBezTo>
                    <a:pt x="2645518" y="2289456"/>
                    <a:pt x="2645518" y="2280481"/>
                    <a:pt x="2644236" y="2272788"/>
                  </a:cubicBezTo>
                  <a:cubicBezTo>
                    <a:pt x="2628850" y="2261249"/>
                    <a:pt x="2628850" y="2276635"/>
                    <a:pt x="2621157" y="2276635"/>
                  </a:cubicBezTo>
                  <a:cubicBezTo>
                    <a:pt x="2600643" y="2265095"/>
                    <a:pt x="2578846" y="2250992"/>
                    <a:pt x="2557049" y="2240735"/>
                  </a:cubicBezTo>
                  <a:cubicBezTo>
                    <a:pt x="2545510" y="2235606"/>
                    <a:pt x="2539099" y="2230478"/>
                    <a:pt x="2535253" y="2220220"/>
                  </a:cubicBezTo>
                  <a:cubicBezTo>
                    <a:pt x="2532688" y="2212527"/>
                    <a:pt x="2524995" y="2215092"/>
                    <a:pt x="2519867" y="2215092"/>
                  </a:cubicBezTo>
                  <a:cubicBezTo>
                    <a:pt x="2516020" y="2215092"/>
                    <a:pt x="2512174" y="2211245"/>
                    <a:pt x="2509609" y="2208681"/>
                  </a:cubicBezTo>
                  <a:cubicBezTo>
                    <a:pt x="2507045" y="2206116"/>
                    <a:pt x="2504481" y="2200987"/>
                    <a:pt x="2501916" y="2199705"/>
                  </a:cubicBezTo>
                  <a:cubicBezTo>
                    <a:pt x="2455759" y="2184319"/>
                    <a:pt x="2446784" y="2179191"/>
                    <a:pt x="2410883" y="2143290"/>
                  </a:cubicBezTo>
                  <a:cubicBezTo>
                    <a:pt x="2398062" y="2145855"/>
                    <a:pt x="2382676" y="2153548"/>
                    <a:pt x="2366008" y="2143290"/>
                  </a:cubicBezTo>
                  <a:cubicBezTo>
                    <a:pt x="2351905" y="2135598"/>
                    <a:pt x="2340365" y="2125341"/>
                    <a:pt x="2327543" y="2117647"/>
                  </a:cubicBezTo>
                  <a:cubicBezTo>
                    <a:pt x="2333954" y="2097133"/>
                    <a:pt x="2333954" y="2097133"/>
                    <a:pt x="2360879" y="2074054"/>
                  </a:cubicBezTo>
                  <a:cubicBezTo>
                    <a:pt x="2350622" y="2065079"/>
                    <a:pt x="2340365" y="2066361"/>
                    <a:pt x="2333954" y="2074054"/>
                  </a:cubicBezTo>
                  <a:cubicBezTo>
                    <a:pt x="2324979" y="2084312"/>
                    <a:pt x="2317286" y="2097133"/>
                    <a:pt x="2310875" y="2107390"/>
                  </a:cubicBezTo>
                  <a:cubicBezTo>
                    <a:pt x="2277539" y="2107390"/>
                    <a:pt x="2260871" y="2075336"/>
                    <a:pt x="2228818" y="2075336"/>
                  </a:cubicBezTo>
                  <a:cubicBezTo>
                    <a:pt x="2236511" y="2058668"/>
                    <a:pt x="2250614" y="2053540"/>
                    <a:pt x="2264718" y="2048411"/>
                  </a:cubicBezTo>
                  <a:cubicBezTo>
                    <a:pt x="2273693" y="2044565"/>
                    <a:pt x="2278822" y="2036872"/>
                    <a:pt x="2268564" y="2022768"/>
                  </a:cubicBezTo>
                  <a:cubicBezTo>
                    <a:pt x="2250614" y="2049693"/>
                    <a:pt x="2212149" y="2045847"/>
                    <a:pt x="2185224" y="2063797"/>
                  </a:cubicBezTo>
                  <a:cubicBezTo>
                    <a:pt x="2181378" y="2053540"/>
                    <a:pt x="2177531" y="2045847"/>
                    <a:pt x="2173685" y="2035590"/>
                  </a:cubicBezTo>
                  <a:cubicBezTo>
                    <a:pt x="2165992" y="2038154"/>
                    <a:pt x="2158299" y="2040718"/>
                    <a:pt x="2150606" y="2044565"/>
                  </a:cubicBezTo>
                  <a:cubicBezTo>
                    <a:pt x="2123681" y="2035590"/>
                    <a:pt x="2118552" y="2012511"/>
                    <a:pt x="2107013" y="1993279"/>
                  </a:cubicBezTo>
                  <a:cubicBezTo>
                    <a:pt x="2083934" y="1994561"/>
                    <a:pt x="2060855" y="1995843"/>
                    <a:pt x="2039058" y="1997125"/>
                  </a:cubicBezTo>
                  <a:cubicBezTo>
                    <a:pt x="2028801" y="1985585"/>
                    <a:pt x="2021108" y="1974047"/>
                    <a:pt x="2012134" y="1963789"/>
                  </a:cubicBezTo>
                  <a:cubicBezTo>
                    <a:pt x="2004441" y="1963789"/>
                    <a:pt x="1995465" y="1966353"/>
                    <a:pt x="1990337" y="1963789"/>
                  </a:cubicBezTo>
                  <a:cubicBezTo>
                    <a:pt x="1958283" y="1941993"/>
                    <a:pt x="1917254" y="1935582"/>
                    <a:pt x="1886482" y="1909939"/>
                  </a:cubicBezTo>
                  <a:cubicBezTo>
                    <a:pt x="1877507" y="1903528"/>
                    <a:pt x="1872378" y="1894553"/>
                    <a:pt x="1863404" y="1889424"/>
                  </a:cubicBezTo>
                  <a:cubicBezTo>
                    <a:pt x="1855711" y="1884296"/>
                    <a:pt x="1844171" y="1885578"/>
                    <a:pt x="1836478" y="1881731"/>
                  </a:cubicBezTo>
                  <a:cubicBezTo>
                    <a:pt x="1815964" y="1872756"/>
                    <a:pt x="1796731" y="1861216"/>
                    <a:pt x="1777499" y="1850959"/>
                  </a:cubicBezTo>
                  <a:cubicBezTo>
                    <a:pt x="1756984" y="1839420"/>
                    <a:pt x="1736470" y="1826599"/>
                    <a:pt x="1715956" y="1815059"/>
                  </a:cubicBezTo>
                  <a:cubicBezTo>
                    <a:pt x="1694159" y="1803519"/>
                    <a:pt x="1674927" y="1791980"/>
                    <a:pt x="1656977" y="1776594"/>
                  </a:cubicBezTo>
                  <a:cubicBezTo>
                    <a:pt x="1648001" y="1767619"/>
                    <a:pt x="1633898" y="1762491"/>
                    <a:pt x="1622358" y="1754798"/>
                  </a:cubicBezTo>
                  <a:cubicBezTo>
                    <a:pt x="1610819" y="1748387"/>
                    <a:pt x="1600562" y="1740694"/>
                    <a:pt x="1590304" y="1734283"/>
                  </a:cubicBezTo>
                  <a:cubicBezTo>
                    <a:pt x="1560815" y="1716333"/>
                    <a:pt x="1530043" y="1699665"/>
                    <a:pt x="1515939" y="1666329"/>
                  </a:cubicBezTo>
                  <a:cubicBezTo>
                    <a:pt x="1496707" y="1671457"/>
                    <a:pt x="1483886" y="1672740"/>
                    <a:pt x="1464653" y="1658636"/>
                  </a:cubicBezTo>
                  <a:cubicBezTo>
                    <a:pt x="1442857" y="1643250"/>
                    <a:pt x="1418496" y="1629147"/>
                    <a:pt x="1394135" y="1616325"/>
                  </a:cubicBezTo>
                  <a:cubicBezTo>
                    <a:pt x="1369774" y="1603503"/>
                    <a:pt x="1369774" y="1603503"/>
                    <a:pt x="1354388" y="1580425"/>
                  </a:cubicBezTo>
                  <a:cubicBezTo>
                    <a:pt x="1342849" y="1579142"/>
                    <a:pt x="1332591" y="1586836"/>
                    <a:pt x="1318488" y="1572731"/>
                  </a:cubicBezTo>
                  <a:cubicBezTo>
                    <a:pt x="1299255" y="1553499"/>
                    <a:pt x="1280023" y="1534267"/>
                    <a:pt x="1255662" y="1520163"/>
                  </a:cubicBezTo>
                  <a:cubicBezTo>
                    <a:pt x="1238994" y="1511188"/>
                    <a:pt x="1226172" y="1494520"/>
                    <a:pt x="1210787" y="1481699"/>
                  </a:cubicBezTo>
                  <a:cubicBezTo>
                    <a:pt x="1205658" y="1471442"/>
                    <a:pt x="1226172" y="1465031"/>
                    <a:pt x="1209505" y="1452209"/>
                  </a:cubicBezTo>
                  <a:cubicBezTo>
                    <a:pt x="1203094" y="1454773"/>
                    <a:pt x="1196683" y="1458620"/>
                    <a:pt x="1188990" y="1461184"/>
                  </a:cubicBezTo>
                  <a:cubicBezTo>
                    <a:pt x="1186426" y="1459902"/>
                    <a:pt x="1182579" y="1457338"/>
                    <a:pt x="1181297" y="1456056"/>
                  </a:cubicBezTo>
                  <a:cubicBezTo>
                    <a:pt x="1174886" y="1440670"/>
                    <a:pt x="1171040" y="1422720"/>
                    <a:pt x="1145397" y="1425284"/>
                  </a:cubicBezTo>
                  <a:cubicBezTo>
                    <a:pt x="1144115" y="1426566"/>
                    <a:pt x="1138986" y="1422720"/>
                    <a:pt x="1137704" y="1421437"/>
                  </a:cubicBezTo>
                  <a:cubicBezTo>
                    <a:pt x="1128729" y="1402205"/>
                    <a:pt x="1104368" y="1407334"/>
                    <a:pt x="1092828" y="1390666"/>
                  </a:cubicBezTo>
                  <a:cubicBezTo>
                    <a:pt x="1085135" y="1379126"/>
                    <a:pt x="1072314" y="1371433"/>
                    <a:pt x="1060774" y="1362458"/>
                  </a:cubicBezTo>
                  <a:cubicBezTo>
                    <a:pt x="1037696" y="1343226"/>
                    <a:pt x="1015899" y="1325276"/>
                    <a:pt x="1014617" y="1295786"/>
                  </a:cubicBezTo>
                  <a:cubicBezTo>
                    <a:pt x="1006924" y="1300915"/>
                    <a:pt x="1003078" y="1303479"/>
                    <a:pt x="996667" y="1307326"/>
                  </a:cubicBezTo>
                  <a:cubicBezTo>
                    <a:pt x="990256" y="1297069"/>
                    <a:pt x="982563" y="1288093"/>
                    <a:pt x="974870" y="1279118"/>
                  </a:cubicBezTo>
                  <a:cubicBezTo>
                    <a:pt x="965895" y="1270143"/>
                    <a:pt x="956920" y="1262450"/>
                    <a:pt x="947945" y="1254757"/>
                  </a:cubicBezTo>
                  <a:cubicBezTo>
                    <a:pt x="950509" y="1249629"/>
                    <a:pt x="951791" y="1245782"/>
                    <a:pt x="953074" y="1240654"/>
                  </a:cubicBezTo>
                  <a:cubicBezTo>
                    <a:pt x="909480" y="1225268"/>
                    <a:pt x="894094" y="1213728"/>
                    <a:pt x="860758" y="1180392"/>
                  </a:cubicBezTo>
                  <a:cubicBezTo>
                    <a:pt x="850501" y="1170135"/>
                    <a:pt x="860758" y="1152185"/>
                    <a:pt x="835115" y="1148338"/>
                  </a:cubicBezTo>
                  <a:cubicBezTo>
                    <a:pt x="824858" y="1147056"/>
                    <a:pt x="813319" y="1134235"/>
                    <a:pt x="801779" y="1126542"/>
                  </a:cubicBezTo>
                  <a:cubicBezTo>
                    <a:pt x="803061" y="1117567"/>
                    <a:pt x="804344" y="1111156"/>
                    <a:pt x="805626" y="1100899"/>
                  </a:cubicBezTo>
                  <a:cubicBezTo>
                    <a:pt x="792804" y="1100899"/>
                    <a:pt x="783829" y="1100899"/>
                    <a:pt x="771007" y="1100899"/>
                  </a:cubicBezTo>
                  <a:cubicBezTo>
                    <a:pt x="765879" y="1088077"/>
                    <a:pt x="753057" y="1076538"/>
                    <a:pt x="755622" y="1062434"/>
                  </a:cubicBezTo>
                  <a:cubicBezTo>
                    <a:pt x="738954" y="1061152"/>
                    <a:pt x="731261" y="1049612"/>
                    <a:pt x="722286" y="1039355"/>
                  </a:cubicBezTo>
                  <a:cubicBezTo>
                    <a:pt x="726132" y="1034227"/>
                    <a:pt x="728696" y="1029098"/>
                    <a:pt x="731261" y="1023969"/>
                  </a:cubicBezTo>
                  <a:cubicBezTo>
                    <a:pt x="724850" y="1014994"/>
                    <a:pt x="718439" y="1013712"/>
                    <a:pt x="708182" y="1016277"/>
                  </a:cubicBezTo>
                  <a:cubicBezTo>
                    <a:pt x="696643" y="1018841"/>
                    <a:pt x="692796" y="1013712"/>
                    <a:pt x="695360" y="1003455"/>
                  </a:cubicBezTo>
                  <a:cubicBezTo>
                    <a:pt x="697925" y="997044"/>
                    <a:pt x="697925" y="991915"/>
                    <a:pt x="700489" y="982941"/>
                  </a:cubicBezTo>
                  <a:cubicBezTo>
                    <a:pt x="688950" y="985505"/>
                    <a:pt x="679975" y="986787"/>
                    <a:pt x="671000" y="988069"/>
                  </a:cubicBezTo>
                  <a:cubicBezTo>
                    <a:pt x="662024" y="977812"/>
                    <a:pt x="651767" y="968837"/>
                    <a:pt x="642792" y="959862"/>
                  </a:cubicBezTo>
                  <a:cubicBezTo>
                    <a:pt x="644074" y="953451"/>
                    <a:pt x="645356" y="948322"/>
                    <a:pt x="646638" y="941911"/>
                  </a:cubicBezTo>
                  <a:cubicBezTo>
                    <a:pt x="635099" y="930372"/>
                    <a:pt x="620995" y="917551"/>
                    <a:pt x="608174" y="904729"/>
                  </a:cubicBezTo>
                  <a:cubicBezTo>
                    <a:pt x="612020" y="897036"/>
                    <a:pt x="614585" y="891908"/>
                    <a:pt x="617149" y="886779"/>
                  </a:cubicBezTo>
                  <a:cubicBezTo>
                    <a:pt x="615867" y="885497"/>
                    <a:pt x="614585" y="882932"/>
                    <a:pt x="613303" y="882932"/>
                  </a:cubicBezTo>
                  <a:cubicBezTo>
                    <a:pt x="596634" y="876522"/>
                    <a:pt x="581249" y="870111"/>
                    <a:pt x="565863" y="863700"/>
                  </a:cubicBezTo>
                  <a:cubicBezTo>
                    <a:pt x="562016" y="849597"/>
                    <a:pt x="549195" y="838057"/>
                    <a:pt x="540220" y="825235"/>
                  </a:cubicBezTo>
                  <a:cubicBezTo>
                    <a:pt x="523552" y="800874"/>
                    <a:pt x="505601" y="776514"/>
                    <a:pt x="487651" y="752153"/>
                  </a:cubicBezTo>
                  <a:cubicBezTo>
                    <a:pt x="485087" y="749588"/>
                    <a:pt x="477394" y="748306"/>
                    <a:pt x="472265" y="747024"/>
                  </a:cubicBezTo>
                  <a:cubicBezTo>
                    <a:pt x="470983" y="734203"/>
                    <a:pt x="469701" y="722663"/>
                    <a:pt x="468419" y="708560"/>
                  </a:cubicBezTo>
                  <a:cubicBezTo>
                    <a:pt x="459444" y="704713"/>
                    <a:pt x="449187" y="700867"/>
                    <a:pt x="437647" y="697020"/>
                  </a:cubicBezTo>
                  <a:cubicBezTo>
                    <a:pt x="440212" y="690609"/>
                    <a:pt x="444058" y="685480"/>
                    <a:pt x="447904" y="677787"/>
                  </a:cubicBezTo>
                  <a:cubicBezTo>
                    <a:pt x="438929" y="671377"/>
                    <a:pt x="429954" y="664966"/>
                    <a:pt x="418415" y="657273"/>
                  </a:cubicBezTo>
                  <a:cubicBezTo>
                    <a:pt x="422261" y="634194"/>
                    <a:pt x="399183" y="621373"/>
                    <a:pt x="383797" y="608551"/>
                  </a:cubicBezTo>
                  <a:cubicBezTo>
                    <a:pt x="356872" y="585473"/>
                    <a:pt x="338921" y="553419"/>
                    <a:pt x="344050" y="522647"/>
                  </a:cubicBezTo>
                  <a:cubicBezTo>
                    <a:pt x="333793" y="517518"/>
                    <a:pt x="322253" y="512390"/>
                    <a:pt x="309432" y="505979"/>
                  </a:cubicBezTo>
                  <a:cubicBezTo>
                    <a:pt x="303021" y="500850"/>
                    <a:pt x="299175" y="486746"/>
                    <a:pt x="300457" y="461103"/>
                  </a:cubicBezTo>
                  <a:cubicBezTo>
                    <a:pt x="296610" y="461103"/>
                    <a:pt x="291482" y="459821"/>
                    <a:pt x="287635" y="459821"/>
                  </a:cubicBezTo>
                  <a:cubicBezTo>
                    <a:pt x="285071" y="458539"/>
                    <a:pt x="282507" y="458539"/>
                    <a:pt x="276096" y="457257"/>
                  </a:cubicBezTo>
                  <a:cubicBezTo>
                    <a:pt x="265838" y="436743"/>
                    <a:pt x="253017" y="414946"/>
                    <a:pt x="241478" y="393149"/>
                  </a:cubicBezTo>
                  <a:cubicBezTo>
                    <a:pt x="218399" y="386739"/>
                    <a:pt x="217117" y="385456"/>
                    <a:pt x="213270" y="371353"/>
                  </a:cubicBezTo>
                  <a:cubicBezTo>
                    <a:pt x="211988" y="364942"/>
                    <a:pt x="214552" y="359813"/>
                    <a:pt x="211988" y="354685"/>
                  </a:cubicBezTo>
                  <a:cubicBezTo>
                    <a:pt x="205577" y="343145"/>
                    <a:pt x="203013" y="329042"/>
                    <a:pt x="183781" y="329042"/>
                  </a:cubicBezTo>
                  <a:cubicBezTo>
                    <a:pt x="181216" y="329042"/>
                    <a:pt x="179934" y="325195"/>
                    <a:pt x="176088" y="321349"/>
                  </a:cubicBezTo>
                  <a:cubicBezTo>
                    <a:pt x="179934" y="309809"/>
                    <a:pt x="183781" y="299552"/>
                    <a:pt x="187627" y="286730"/>
                  </a:cubicBezTo>
                  <a:cubicBezTo>
                    <a:pt x="182498" y="284166"/>
                    <a:pt x="177370" y="282884"/>
                    <a:pt x="173523" y="281602"/>
                  </a:cubicBezTo>
                  <a:cubicBezTo>
                    <a:pt x="170959" y="281602"/>
                    <a:pt x="168395" y="281602"/>
                    <a:pt x="165830" y="281602"/>
                  </a:cubicBezTo>
                  <a:cubicBezTo>
                    <a:pt x="159420" y="277755"/>
                    <a:pt x="158138" y="268780"/>
                    <a:pt x="147880" y="268780"/>
                  </a:cubicBezTo>
                  <a:cubicBezTo>
                    <a:pt x="132494" y="267498"/>
                    <a:pt x="133777" y="248266"/>
                    <a:pt x="118391" y="245702"/>
                  </a:cubicBezTo>
                  <a:cubicBezTo>
                    <a:pt x="118391" y="245702"/>
                    <a:pt x="115826" y="236726"/>
                    <a:pt x="117108" y="234162"/>
                  </a:cubicBezTo>
                  <a:cubicBezTo>
                    <a:pt x="123519" y="220058"/>
                    <a:pt x="110698" y="216212"/>
                    <a:pt x="99158" y="212365"/>
                  </a:cubicBezTo>
                  <a:cubicBezTo>
                    <a:pt x="97876" y="211083"/>
                    <a:pt x="96594" y="207237"/>
                    <a:pt x="95312" y="204672"/>
                  </a:cubicBezTo>
                  <a:cubicBezTo>
                    <a:pt x="95312" y="204672"/>
                    <a:pt x="96594" y="207237"/>
                    <a:pt x="96594" y="207237"/>
                  </a:cubicBezTo>
                  <a:cubicBezTo>
                    <a:pt x="86337" y="196979"/>
                    <a:pt x="73515" y="189287"/>
                    <a:pt x="64540" y="179029"/>
                  </a:cubicBezTo>
                  <a:cubicBezTo>
                    <a:pt x="59411" y="172619"/>
                    <a:pt x="56847" y="164926"/>
                    <a:pt x="51719" y="153386"/>
                  </a:cubicBezTo>
                  <a:cubicBezTo>
                    <a:pt x="41461" y="152104"/>
                    <a:pt x="23511" y="149540"/>
                    <a:pt x="14536" y="132872"/>
                  </a:cubicBezTo>
                  <a:cubicBezTo>
                    <a:pt x="13254" y="131590"/>
                    <a:pt x="11972" y="130308"/>
                    <a:pt x="10690" y="129025"/>
                  </a:cubicBezTo>
                  <a:lnTo>
                    <a:pt x="0" y="122153"/>
                  </a:lnTo>
                  <a:close/>
                </a:path>
              </a:pathLst>
            </a:custGeom>
            <a:solidFill>
              <a:srgbClr val="EEDDB5"/>
            </a:solidFill>
            <a:ln w="1282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zh-CN" altLang="en-US" dirty="0">
                <a:latin typeface="汉仪旗黑-50S" panose="00020600040101010101" pitchFamily="18" charset="-122"/>
                <a:ea typeface="汉仪旗黑-50S" panose="00020600040101010101" pitchFamily="18" charset="-122"/>
              </a:endParaRPr>
            </a:p>
          </p:txBody>
        </p:sp>
        <p:sp>
          <p:nvSpPr>
            <p:cNvPr id="79" name="任意多边形: 形状 78"/>
            <p:cNvSpPr/>
            <p:nvPr/>
          </p:nvSpPr>
          <p:spPr>
            <a:xfrm>
              <a:off x="786392" y="4581119"/>
              <a:ext cx="1282" cy="12821"/>
            </a:xfrm>
            <a:custGeom>
              <a:avLst/>
              <a:gdLst>
                <a:gd name="connsiteX0" fmla="*/ 0 w 1282"/>
                <a:gd name="connsiteY0" fmla="*/ 0 h 12821"/>
                <a:gd name="connsiteX1" fmla="*/ 0 w 1282"/>
                <a:gd name="connsiteY1" fmla="*/ 0 h 12821"/>
                <a:gd name="connsiteX2" fmla="*/ 1282 w 1282"/>
                <a:gd name="connsiteY2" fmla="*/ 0 h 12821"/>
                <a:gd name="connsiteX3" fmla="*/ 0 w 1282"/>
                <a:gd name="connsiteY3" fmla="*/ 0 h 12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82" h="1282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82" y="0"/>
                    <a:pt x="1282" y="0"/>
                    <a:pt x="128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EDDB5"/>
            </a:solidFill>
            <a:ln w="128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汉仪旗黑-50S" panose="00020600040101010101" pitchFamily="18" charset="-122"/>
                <a:ea typeface="汉仪旗黑-50S" panose="00020600040101010101" pitchFamily="18" charset="-122"/>
              </a:endParaRPr>
            </a:p>
          </p:txBody>
        </p:sp>
        <p:sp>
          <p:nvSpPr>
            <p:cNvPr id="471" name="任意多边形: 形状 470"/>
            <p:cNvSpPr/>
            <p:nvPr/>
          </p:nvSpPr>
          <p:spPr>
            <a:xfrm>
              <a:off x="3528922" y="6803094"/>
              <a:ext cx="65779" cy="54906"/>
            </a:xfrm>
            <a:custGeom>
              <a:avLst/>
              <a:gdLst>
                <a:gd name="connsiteX0" fmla="*/ 8975 w 65779"/>
                <a:gd name="connsiteY0" fmla="*/ 50004 h 54906"/>
                <a:gd name="connsiteX1" fmla="*/ 38387 w 65779"/>
                <a:gd name="connsiteY1" fmla="*/ 54906 h 54906"/>
                <a:gd name="connsiteX2" fmla="*/ 11154 w 65779"/>
                <a:gd name="connsiteY2" fmla="*/ 54906 h 54906"/>
                <a:gd name="connsiteX3" fmla="*/ 16668 w 65779"/>
                <a:gd name="connsiteY3" fmla="*/ 0 h 54906"/>
                <a:gd name="connsiteX4" fmla="*/ 41029 w 65779"/>
                <a:gd name="connsiteY4" fmla="*/ 8975 h 54906"/>
                <a:gd name="connsiteX5" fmla="*/ 60262 w 65779"/>
                <a:gd name="connsiteY5" fmla="*/ 39427 h 54906"/>
                <a:gd name="connsiteX6" fmla="*/ 65779 w 65779"/>
                <a:gd name="connsiteY6" fmla="*/ 54906 h 54906"/>
                <a:gd name="connsiteX7" fmla="*/ 46686 w 65779"/>
                <a:gd name="connsiteY7" fmla="*/ 54906 h 54906"/>
                <a:gd name="connsiteX8" fmla="*/ 35900 w 65779"/>
                <a:gd name="connsiteY8" fmla="*/ 33336 h 54906"/>
                <a:gd name="connsiteX9" fmla="*/ 7693 w 65779"/>
                <a:gd name="connsiteY9" fmla="*/ 50004 h 54906"/>
                <a:gd name="connsiteX10" fmla="*/ 6468 w 65779"/>
                <a:gd name="connsiteY10" fmla="*/ 54906 h 54906"/>
                <a:gd name="connsiteX11" fmla="*/ 6128 w 65779"/>
                <a:gd name="connsiteY11" fmla="*/ 54906 h 54906"/>
                <a:gd name="connsiteX12" fmla="*/ 0 w 65779"/>
                <a:gd name="connsiteY12" fmla="*/ 50004 h 54906"/>
                <a:gd name="connsiteX13" fmla="*/ 2564 w 65779"/>
                <a:gd name="connsiteY13" fmla="*/ 39747 h 54906"/>
                <a:gd name="connsiteX14" fmla="*/ 26925 w 65779"/>
                <a:gd name="connsiteY14" fmla="*/ 19232 h 54906"/>
                <a:gd name="connsiteX15" fmla="*/ 12822 w 65779"/>
                <a:gd name="connsiteY15" fmla="*/ 5129 h 54906"/>
                <a:gd name="connsiteX16" fmla="*/ 16668 w 65779"/>
                <a:gd name="connsiteY16" fmla="*/ 0 h 54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5779" h="54906">
                  <a:moveTo>
                    <a:pt x="8975" y="50004"/>
                  </a:moveTo>
                  <a:lnTo>
                    <a:pt x="38387" y="54906"/>
                  </a:lnTo>
                  <a:lnTo>
                    <a:pt x="11154" y="54906"/>
                  </a:lnTo>
                  <a:close/>
                  <a:moveTo>
                    <a:pt x="16668" y="0"/>
                  </a:moveTo>
                  <a:cubicBezTo>
                    <a:pt x="25643" y="0"/>
                    <a:pt x="33336" y="1283"/>
                    <a:pt x="41029" y="8975"/>
                  </a:cubicBezTo>
                  <a:cubicBezTo>
                    <a:pt x="49363" y="18592"/>
                    <a:pt x="55453" y="28849"/>
                    <a:pt x="60262" y="39427"/>
                  </a:cubicBezTo>
                  <a:lnTo>
                    <a:pt x="65779" y="54906"/>
                  </a:lnTo>
                  <a:lnTo>
                    <a:pt x="46686" y="54906"/>
                  </a:lnTo>
                  <a:lnTo>
                    <a:pt x="35900" y="33336"/>
                  </a:lnTo>
                  <a:cubicBezTo>
                    <a:pt x="24361" y="39747"/>
                    <a:pt x="16668" y="44875"/>
                    <a:pt x="7693" y="50004"/>
                  </a:cubicBezTo>
                  <a:lnTo>
                    <a:pt x="6468" y="54906"/>
                  </a:lnTo>
                  <a:lnTo>
                    <a:pt x="6128" y="54906"/>
                  </a:lnTo>
                  <a:lnTo>
                    <a:pt x="0" y="50004"/>
                  </a:lnTo>
                  <a:cubicBezTo>
                    <a:pt x="0" y="46158"/>
                    <a:pt x="0" y="42311"/>
                    <a:pt x="2564" y="39747"/>
                  </a:cubicBezTo>
                  <a:cubicBezTo>
                    <a:pt x="10257" y="32054"/>
                    <a:pt x="17950" y="25643"/>
                    <a:pt x="26925" y="19232"/>
                  </a:cubicBezTo>
                  <a:cubicBezTo>
                    <a:pt x="21797" y="12822"/>
                    <a:pt x="16668" y="8975"/>
                    <a:pt x="12822" y="5129"/>
                  </a:cubicBezTo>
                  <a:cubicBezTo>
                    <a:pt x="14104" y="2564"/>
                    <a:pt x="15386" y="0"/>
                    <a:pt x="16668" y="0"/>
                  </a:cubicBezTo>
                  <a:close/>
                </a:path>
              </a:pathLst>
            </a:custGeom>
            <a:solidFill>
              <a:srgbClr val="EEDDB5"/>
            </a:solidFill>
            <a:ln w="1282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zh-CN" altLang="en-US" dirty="0">
                <a:latin typeface="汉仪旗黑-50S" panose="00020600040101010101" pitchFamily="18" charset="-122"/>
                <a:ea typeface="汉仪旗黑-50S" panose="00020600040101010101" pitchFamily="18" charset="-122"/>
              </a:endParaRPr>
            </a:p>
          </p:txBody>
        </p:sp>
        <p:sp>
          <p:nvSpPr>
            <p:cNvPr id="81" name="任意多边形: 形状 80"/>
            <p:cNvSpPr/>
            <p:nvPr/>
          </p:nvSpPr>
          <p:spPr>
            <a:xfrm>
              <a:off x="3488806" y="6744115"/>
              <a:ext cx="55501" cy="75646"/>
            </a:xfrm>
            <a:custGeom>
              <a:avLst/>
              <a:gdLst>
                <a:gd name="connsiteX0" fmla="*/ 55501 w 55501"/>
                <a:gd name="connsiteY0" fmla="*/ 41029 h 75646"/>
                <a:gd name="connsiteX1" fmla="*/ 38833 w 55501"/>
                <a:gd name="connsiteY1" fmla="*/ 0 h 75646"/>
                <a:gd name="connsiteX2" fmla="*/ 4215 w 55501"/>
                <a:gd name="connsiteY2" fmla="*/ 12822 h 75646"/>
                <a:gd name="connsiteX3" fmla="*/ 5497 w 55501"/>
                <a:gd name="connsiteY3" fmla="*/ 29489 h 75646"/>
                <a:gd name="connsiteX4" fmla="*/ 22165 w 55501"/>
                <a:gd name="connsiteY4" fmla="*/ 55133 h 75646"/>
                <a:gd name="connsiteX5" fmla="*/ 23447 w 55501"/>
                <a:gd name="connsiteY5" fmla="*/ 75647 h 75646"/>
                <a:gd name="connsiteX6" fmla="*/ 40115 w 55501"/>
                <a:gd name="connsiteY6" fmla="*/ 53851 h 75646"/>
                <a:gd name="connsiteX7" fmla="*/ 55501 w 55501"/>
                <a:gd name="connsiteY7" fmla="*/ 41029 h 75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5501" h="75646">
                  <a:moveTo>
                    <a:pt x="55501" y="41029"/>
                  </a:moveTo>
                  <a:cubicBezTo>
                    <a:pt x="49090" y="25643"/>
                    <a:pt x="43961" y="12822"/>
                    <a:pt x="38833" y="0"/>
                  </a:cubicBezTo>
                  <a:cubicBezTo>
                    <a:pt x="27294" y="3846"/>
                    <a:pt x="15754" y="7693"/>
                    <a:pt x="4215" y="12822"/>
                  </a:cubicBezTo>
                  <a:cubicBezTo>
                    <a:pt x="-2196" y="15386"/>
                    <a:pt x="-914" y="28208"/>
                    <a:pt x="5497" y="29489"/>
                  </a:cubicBezTo>
                  <a:cubicBezTo>
                    <a:pt x="23447" y="34618"/>
                    <a:pt x="22165" y="43593"/>
                    <a:pt x="22165" y="55133"/>
                  </a:cubicBezTo>
                  <a:cubicBezTo>
                    <a:pt x="22165" y="60261"/>
                    <a:pt x="22165" y="65390"/>
                    <a:pt x="23447" y="75647"/>
                  </a:cubicBezTo>
                  <a:cubicBezTo>
                    <a:pt x="31140" y="65390"/>
                    <a:pt x="34987" y="60261"/>
                    <a:pt x="40115" y="53851"/>
                  </a:cubicBezTo>
                  <a:cubicBezTo>
                    <a:pt x="45244" y="48722"/>
                    <a:pt x="51654" y="43593"/>
                    <a:pt x="55501" y="41029"/>
                  </a:cubicBezTo>
                  <a:close/>
                </a:path>
              </a:pathLst>
            </a:custGeom>
            <a:solidFill>
              <a:srgbClr val="EEDDB5"/>
            </a:solidFill>
            <a:ln w="128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汉仪旗黑-50S" panose="00020600040101010101" pitchFamily="18" charset="-122"/>
                <a:ea typeface="汉仪旗黑-50S" panose="00020600040101010101" pitchFamily="18" charset="-122"/>
              </a:endParaRPr>
            </a:p>
          </p:txBody>
        </p:sp>
        <p:sp>
          <p:nvSpPr>
            <p:cNvPr id="82" name="任意多边形: 形状 81"/>
            <p:cNvSpPr/>
            <p:nvPr/>
          </p:nvSpPr>
          <p:spPr>
            <a:xfrm>
              <a:off x="3414809" y="6597949"/>
              <a:ext cx="128470" cy="147797"/>
            </a:xfrm>
            <a:custGeom>
              <a:avLst/>
              <a:gdLst>
                <a:gd name="connsiteX0" fmla="*/ 112829 w 128470"/>
                <a:gd name="connsiteY0" fmla="*/ 144883 h 147797"/>
                <a:gd name="connsiteX1" fmla="*/ 123087 w 128470"/>
                <a:gd name="connsiteY1" fmla="*/ 147448 h 147797"/>
                <a:gd name="connsiteX2" fmla="*/ 128215 w 128470"/>
                <a:gd name="connsiteY2" fmla="*/ 138473 h 147797"/>
                <a:gd name="connsiteX3" fmla="*/ 112829 w 128470"/>
                <a:gd name="connsiteY3" fmla="*/ 112829 h 147797"/>
                <a:gd name="connsiteX4" fmla="*/ 92315 w 128470"/>
                <a:gd name="connsiteY4" fmla="*/ 117958 h 147797"/>
                <a:gd name="connsiteX5" fmla="*/ 103855 w 128470"/>
                <a:gd name="connsiteY5" fmla="*/ 92315 h 147797"/>
                <a:gd name="connsiteX6" fmla="*/ 83340 w 128470"/>
                <a:gd name="connsiteY6" fmla="*/ 48722 h 147797"/>
                <a:gd name="connsiteX7" fmla="*/ 67954 w 128470"/>
                <a:gd name="connsiteY7" fmla="*/ 28208 h 147797"/>
                <a:gd name="connsiteX8" fmla="*/ 67954 w 128470"/>
                <a:gd name="connsiteY8" fmla="*/ 29489 h 147797"/>
                <a:gd name="connsiteX9" fmla="*/ 67954 w 128470"/>
                <a:gd name="connsiteY9" fmla="*/ 29489 h 147797"/>
                <a:gd name="connsiteX10" fmla="*/ 67954 w 128470"/>
                <a:gd name="connsiteY10" fmla="*/ 29489 h 147797"/>
                <a:gd name="connsiteX11" fmla="*/ 65390 w 128470"/>
                <a:gd name="connsiteY11" fmla="*/ 34618 h 147797"/>
                <a:gd name="connsiteX12" fmla="*/ 58979 w 128470"/>
                <a:gd name="connsiteY12" fmla="*/ 34618 h 147797"/>
                <a:gd name="connsiteX13" fmla="*/ 61543 w 128470"/>
                <a:gd name="connsiteY13" fmla="*/ 32054 h 147797"/>
                <a:gd name="connsiteX14" fmla="*/ 67954 w 128470"/>
                <a:gd name="connsiteY14" fmla="*/ 29489 h 147797"/>
                <a:gd name="connsiteX15" fmla="*/ 67954 w 128470"/>
                <a:gd name="connsiteY15" fmla="*/ 28208 h 147797"/>
                <a:gd name="connsiteX16" fmla="*/ 52568 w 128470"/>
                <a:gd name="connsiteY16" fmla="*/ 0 h 147797"/>
                <a:gd name="connsiteX17" fmla="*/ 23079 w 128470"/>
                <a:gd name="connsiteY17" fmla="*/ 38465 h 147797"/>
                <a:gd name="connsiteX18" fmla="*/ 23079 w 128470"/>
                <a:gd name="connsiteY18" fmla="*/ 38465 h 147797"/>
                <a:gd name="connsiteX19" fmla="*/ 25643 w 128470"/>
                <a:gd name="connsiteY19" fmla="*/ 38465 h 147797"/>
                <a:gd name="connsiteX20" fmla="*/ 30772 w 128470"/>
                <a:gd name="connsiteY20" fmla="*/ 34618 h 147797"/>
                <a:gd name="connsiteX21" fmla="*/ 30772 w 128470"/>
                <a:gd name="connsiteY21" fmla="*/ 37183 h 147797"/>
                <a:gd name="connsiteX22" fmla="*/ 25643 w 128470"/>
                <a:gd name="connsiteY22" fmla="*/ 38465 h 147797"/>
                <a:gd name="connsiteX23" fmla="*/ 23079 w 128470"/>
                <a:gd name="connsiteY23" fmla="*/ 39747 h 147797"/>
                <a:gd name="connsiteX24" fmla="*/ 23079 w 128470"/>
                <a:gd name="connsiteY24" fmla="*/ 38465 h 147797"/>
                <a:gd name="connsiteX25" fmla="*/ 0 w 128470"/>
                <a:gd name="connsiteY25" fmla="*/ 46158 h 147797"/>
                <a:gd name="connsiteX26" fmla="*/ 8975 w 128470"/>
                <a:gd name="connsiteY26" fmla="*/ 69237 h 147797"/>
                <a:gd name="connsiteX27" fmla="*/ 47439 w 128470"/>
                <a:gd name="connsiteY27" fmla="*/ 114112 h 147797"/>
                <a:gd name="connsiteX28" fmla="*/ 61543 w 128470"/>
                <a:gd name="connsiteY28" fmla="*/ 130780 h 147797"/>
                <a:gd name="connsiteX29" fmla="*/ 91033 w 128470"/>
                <a:gd name="connsiteY29" fmla="*/ 137191 h 147797"/>
                <a:gd name="connsiteX30" fmla="*/ 101290 w 128470"/>
                <a:gd name="connsiteY30" fmla="*/ 133344 h 147797"/>
                <a:gd name="connsiteX31" fmla="*/ 107701 w 128470"/>
                <a:gd name="connsiteY31" fmla="*/ 141037 h 147797"/>
                <a:gd name="connsiteX32" fmla="*/ 112829 w 128470"/>
                <a:gd name="connsiteY32" fmla="*/ 144883 h 147797"/>
                <a:gd name="connsiteX33" fmla="*/ 112829 w 128470"/>
                <a:gd name="connsiteY33" fmla="*/ 144883 h 147797"/>
                <a:gd name="connsiteX34" fmla="*/ 112829 w 128470"/>
                <a:gd name="connsiteY34" fmla="*/ 144883 h 147797"/>
                <a:gd name="connsiteX35" fmla="*/ 112829 w 128470"/>
                <a:gd name="connsiteY35" fmla="*/ 144883 h 14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8470" h="147797">
                  <a:moveTo>
                    <a:pt x="112829" y="144883"/>
                  </a:moveTo>
                  <a:cubicBezTo>
                    <a:pt x="116676" y="146166"/>
                    <a:pt x="121805" y="148730"/>
                    <a:pt x="123087" y="147448"/>
                  </a:cubicBezTo>
                  <a:cubicBezTo>
                    <a:pt x="125651" y="146166"/>
                    <a:pt x="129498" y="141037"/>
                    <a:pt x="128215" y="138473"/>
                  </a:cubicBezTo>
                  <a:cubicBezTo>
                    <a:pt x="124369" y="129498"/>
                    <a:pt x="117958" y="121805"/>
                    <a:pt x="112829" y="112829"/>
                  </a:cubicBezTo>
                  <a:cubicBezTo>
                    <a:pt x="105136" y="114112"/>
                    <a:pt x="98726" y="115394"/>
                    <a:pt x="92315" y="117958"/>
                  </a:cubicBezTo>
                  <a:cubicBezTo>
                    <a:pt x="79493" y="101291"/>
                    <a:pt x="97444" y="100008"/>
                    <a:pt x="103855" y="92315"/>
                  </a:cubicBezTo>
                  <a:cubicBezTo>
                    <a:pt x="93597" y="79494"/>
                    <a:pt x="76929" y="66672"/>
                    <a:pt x="83340" y="48722"/>
                  </a:cubicBezTo>
                  <a:cubicBezTo>
                    <a:pt x="84622" y="44875"/>
                    <a:pt x="73083" y="35900"/>
                    <a:pt x="67954" y="28208"/>
                  </a:cubicBezTo>
                  <a:cubicBezTo>
                    <a:pt x="67954" y="28208"/>
                    <a:pt x="67954" y="28208"/>
                    <a:pt x="67954" y="29489"/>
                  </a:cubicBezTo>
                  <a:cubicBezTo>
                    <a:pt x="67954" y="29489"/>
                    <a:pt x="67954" y="29489"/>
                    <a:pt x="67954" y="29489"/>
                  </a:cubicBezTo>
                  <a:cubicBezTo>
                    <a:pt x="67954" y="29489"/>
                    <a:pt x="67954" y="29489"/>
                    <a:pt x="67954" y="29489"/>
                  </a:cubicBezTo>
                  <a:cubicBezTo>
                    <a:pt x="66672" y="30772"/>
                    <a:pt x="66672" y="33336"/>
                    <a:pt x="65390" y="34618"/>
                  </a:cubicBezTo>
                  <a:cubicBezTo>
                    <a:pt x="64108" y="35900"/>
                    <a:pt x="61543" y="34618"/>
                    <a:pt x="58979" y="34618"/>
                  </a:cubicBezTo>
                  <a:cubicBezTo>
                    <a:pt x="60261" y="33336"/>
                    <a:pt x="60261" y="33336"/>
                    <a:pt x="61543" y="32054"/>
                  </a:cubicBezTo>
                  <a:cubicBezTo>
                    <a:pt x="64108" y="30772"/>
                    <a:pt x="65390" y="30772"/>
                    <a:pt x="67954" y="29489"/>
                  </a:cubicBezTo>
                  <a:cubicBezTo>
                    <a:pt x="67954" y="29489"/>
                    <a:pt x="67954" y="29489"/>
                    <a:pt x="67954" y="28208"/>
                  </a:cubicBezTo>
                  <a:cubicBezTo>
                    <a:pt x="62826" y="17950"/>
                    <a:pt x="66672" y="6411"/>
                    <a:pt x="52568" y="0"/>
                  </a:cubicBezTo>
                  <a:cubicBezTo>
                    <a:pt x="34618" y="7693"/>
                    <a:pt x="19232" y="16668"/>
                    <a:pt x="23079" y="38465"/>
                  </a:cubicBezTo>
                  <a:cubicBezTo>
                    <a:pt x="23079" y="38465"/>
                    <a:pt x="23079" y="38465"/>
                    <a:pt x="23079" y="38465"/>
                  </a:cubicBezTo>
                  <a:cubicBezTo>
                    <a:pt x="24361" y="38465"/>
                    <a:pt x="24361" y="38465"/>
                    <a:pt x="25643" y="38465"/>
                  </a:cubicBezTo>
                  <a:cubicBezTo>
                    <a:pt x="26925" y="37183"/>
                    <a:pt x="29489" y="35900"/>
                    <a:pt x="30772" y="34618"/>
                  </a:cubicBezTo>
                  <a:cubicBezTo>
                    <a:pt x="30772" y="35900"/>
                    <a:pt x="30772" y="37183"/>
                    <a:pt x="30772" y="37183"/>
                  </a:cubicBezTo>
                  <a:cubicBezTo>
                    <a:pt x="29489" y="37183"/>
                    <a:pt x="26925" y="38465"/>
                    <a:pt x="25643" y="38465"/>
                  </a:cubicBezTo>
                  <a:cubicBezTo>
                    <a:pt x="24361" y="38465"/>
                    <a:pt x="24361" y="39747"/>
                    <a:pt x="23079" y="39747"/>
                  </a:cubicBezTo>
                  <a:cubicBezTo>
                    <a:pt x="23079" y="39747"/>
                    <a:pt x="23079" y="38465"/>
                    <a:pt x="23079" y="38465"/>
                  </a:cubicBezTo>
                  <a:cubicBezTo>
                    <a:pt x="15386" y="41029"/>
                    <a:pt x="8975" y="43594"/>
                    <a:pt x="0" y="46158"/>
                  </a:cubicBezTo>
                  <a:cubicBezTo>
                    <a:pt x="2564" y="55133"/>
                    <a:pt x="3846" y="66672"/>
                    <a:pt x="8975" y="69237"/>
                  </a:cubicBezTo>
                  <a:cubicBezTo>
                    <a:pt x="29489" y="80776"/>
                    <a:pt x="35900" y="98726"/>
                    <a:pt x="47439" y="114112"/>
                  </a:cubicBezTo>
                  <a:cubicBezTo>
                    <a:pt x="51286" y="119240"/>
                    <a:pt x="56415" y="125651"/>
                    <a:pt x="61543" y="130780"/>
                  </a:cubicBezTo>
                  <a:cubicBezTo>
                    <a:pt x="74365" y="143602"/>
                    <a:pt x="74365" y="143602"/>
                    <a:pt x="91033" y="137191"/>
                  </a:cubicBezTo>
                  <a:cubicBezTo>
                    <a:pt x="94879" y="135909"/>
                    <a:pt x="97444" y="134626"/>
                    <a:pt x="101290" y="133344"/>
                  </a:cubicBezTo>
                  <a:cubicBezTo>
                    <a:pt x="103855" y="137191"/>
                    <a:pt x="105136" y="139755"/>
                    <a:pt x="107701" y="141037"/>
                  </a:cubicBezTo>
                  <a:cubicBezTo>
                    <a:pt x="107701" y="143602"/>
                    <a:pt x="110265" y="143602"/>
                    <a:pt x="112829" y="144883"/>
                  </a:cubicBezTo>
                  <a:cubicBezTo>
                    <a:pt x="112829" y="144883"/>
                    <a:pt x="112829" y="144883"/>
                    <a:pt x="112829" y="144883"/>
                  </a:cubicBezTo>
                  <a:cubicBezTo>
                    <a:pt x="112829" y="144883"/>
                    <a:pt x="112829" y="144883"/>
                    <a:pt x="112829" y="144883"/>
                  </a:cubicBezTo>
                  <a:cubicBezTo>
                    <a:pt x="112829" y="144883"/>
                    <a:pt x="112829" y="144883"/>
                    <a:pt x="112829" y="144883"/>
                  </a:cubicBezTo>
                  <a:close/>
                </a:path>
              </a:pathLst>
            </a:custGeom>
            <a:solidFill>
              <a:srgbClr val="EEDDB5"/>
            </a:solidFill>
            <a:ln w="128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汉仪旗黑-50S" panose="00020600040101010101" pitchFamily="18" charset="-122"/>
                <a:ea typeface="汉仪旗黑-50S" panose="00020600040101010101" pitchFamily="18" charset="-122"/>
              </a:endParaRPr>
            </a:p>
          </p:txBody>
        </p:sp>
        <p:sp>
          <p:nvSpPr>
            <p:cNvPr id="86" name="任意多边形: 形状 85"/>
            <p:cNvSpPr/>
            <p:nvPr/>
          </p:nvSpPr>
          <p:spPr>
            <a:xfrm>
              <a:off x="3432759" y="6542816"/>
              <a:ext cx="3846" cy="2564"/>
            </a:xfrm>
            <a:custGeom>
              <a:avLst/>
              <a:gdLst>
                <a:gd name="connsiteX0" fmla="*/ 3846 w 3846"/>
                <a:gd name="connsiteY0" fmla="*/ 0 h 2564"/>
                <a:gd name="connsiteX1" fmla="*/ 0 w 3846"/>
                <a:gd name="connsiteY1" fmla="*/ 0 h 2564"/>
                <a:gd name="connsiteX2" fmla="*/ 2564 w 3846"/>
                <a:gd name="connsiteY2" fmla="*/ 2564 h 2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46" h="2564">
                  <a:moveTo>
                    <a:pt x="3846" y="0"/>
                  </a:moveTo>
                  <a:lnTo>
                    <a:pt x="0" y="0"/>
                  </a:lnTo>
                  <a:lnTo>
                    <a:pt x="2564" y="2564"/>
                  </a:lnTo>
                  <a:close/>
                </a:path>
              </a:pathLst>
            </a:custGeom>
            <a:solidFill>
              <a:srgbClr val="EEDDB5"/>
            </a:solidFill>
            <a:ln w="128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汉仪旗黑-50S" panose="00020600040101010101" pitchFamily="18" charset="-122"/>
                <a:ea typeface="汉仪旗黑-50S" panose="00020600040101010101" pitchFamily="18" charset="-122"/>
              </a:endParaRPr>
            </a:p>
          </p:txBody>
        </p:sp>
        <p:sp>
          <p:nvSpPr>
            <p:cNvPr id="481" name="任意多边形: 形状 480"/>
            <p:cNvSpPr/>
            <p:nvPr/>
          </p:nvSpPr>
          <p:spPr>
            <a:xfrm>
              <a:off x="0" y="4692946"/>
              <a:ext cx="2550838" cy="1853717"/>
            </a:xfrm>
            <a:custGeom>
              <a:avLst/>
              <a:gdLst>
                <a:gd name="connsiteX0" fmla="*/ 2535252 w 2550838"/>
                <a:gd name="connsiteY0" fmla="*/ 1838331 h 1853717"/>
                <a:gd name="connsiteX1" fmla="*/ 2536534 w 2550838"/>
                <a:gd name="connsiteY1" fmla="*/ 1838331 h 1853717"/>
                <a:gd name="connsiteX2" fmla="*/ 2535252 w 2550838"/>
                <a:gd name="connsiteY2" fmla="*/ 1839614 h 1853717"/>
                <a:gd name="connsiteX3" fmla="*/ 2426269 w 2550838"/>
                <a:gd name="connsiteY3" fmla="*/ 1724220 h 1853717"/>
                <a:gd name="connsiteX4" fmla="*/ 2423704 w 2550838"/>
                <a:gd name="connsiteY4" fmla="*/ 1730631 h 1853717"/>
                <a:gd name="connsiteX5" fmla="*/ 2430115 w 2550838"/>
                <a:gd name="connsiteY5" fmla="*/ 1734477 h 1853717"/>
                <a:gd name="connsiteX6" fmla="*/ 2433962 w 2550838"/>
                <a:gd name="connsiteY6" fmla="*/ 1728066 h 1853717"/>
                <a:gd name="connsiteX7" fmla="*/ 2426269 w 2550838"/>
                <a:gd name="connsiteY7" fmla="*/ 1724220 h 1853717"/>
                <a:gd name="connsiteX8" fmla="*/ 2096755 w 2550838"/>
                <a:gd name="connsiteY8" fmla="*/ 1556257 h 1853717"/>
                <a:gd name="connsiteX9" fmla="*/ 2094191 w 2550838"/>
                <a:gd name="connsiteY9" fmla="*/ 1562668 h 1853717"/>
                <a:gd name="connsiteX10" fmla="*/ 2100602 w 2550838"/>
                <a:gd name="connsiteY10" fmla="*/ 1567797 h 1853717"/>
                <a:gd name="connsiteX11" fmla="*/ 2103166 w 2550838"/>
                <a:gd name="connsiteY11" fmla="*/ 1561386 h 1853717"/>
                <a:gd name="connsiteX12" fmla="*/ 2096755 w 2550838"/>
                <a:gd name="connsiteY12" fmla="*/ 1556257 h 1853717"/>
                <a:gd name="connsiteX13" fmla="*/ 1790320 w 2550838"/>
                <a:gd name="connsiteY13" fmla="*/ 1390860 h 1853717"/>
                <a:gd name="connsiteX14" fmla="*/ 1787756 w 2550838"/>
                <a:gd name="connsiteY14" fmla="*/ 1399835 h 1853717"/>
                <a:gd name="connsiteX15" fmla="*/ 1794167 w 2550838"/>
                <a:gd name="connsiteY15" fmla="*/ 1401117 h 1853717"/>
                <a:gd name="connsiteX16" fmla="*/ 1796731 w 2550838"/>
                <a:gd name="connsiteY16" fmla="*/ 1394706 h 1853717"/>
                <a:gd name="connsiteX17" fmla="*/ 1790320 w 2550838"/>
                <a:gd name="connsiteY17" fmla="*/ 1390860 h 1853717"/>
                <a:gd name="connsiteX18" fmla="*/ 1472346 w 2550838"/>
                <a:gd name="connsiteY18" fmla="*/ 1238283 h 1853717"/>
                <a:gd name="connsiteX19" fmla="*/ 1465935 w 2550838"/>
                <a:gd name="connsiteY19" fmla="*/ 1239566 h 1853717"/>
                <a:gd name="connsiteX20" fmla="*/ 1468499 w 2550838"/>
                <a:gd name="connsiteY20" fmla="*/ 1242129 h 1853717"/>
                <a:gd name="connsiteX21" fmla="*/ 1473628 w 2550838"/>
                <a:gd name="connsiteY21" fmla="*/ 1242129 h 1853717"/>
                <a:gd name="connsiteX22" fmla="*/ 1472346 w 2550838"/>
                <a:gd name="connsiteY22" fmla="*/ 1238283 h 1853717"/>
                <a:gd name="connsiteX23" fmla="*/ 1173604 w 2550838"/>
                <a:gd name="connsiteY23" fmla="*/ 1042113 h 1853717"/>
                <a:gd name="connsiteX24" fmla="*/ 1172321 w 2550838"/>
                <a:gd name="connsiteY24" fmla="*/ 1044678 h 1853717"/>
                <a:gd name="connsiteX25" fmla="*/ 1176168 w 2550838"/>
                <a:gd name="connsiteY25" fmla="*/ 1044678 h 1853717"/>
                <a:gd name="connsiteX26" fmla="*/ 1130010 w 2550838"/>
                <a:gd name="connsiteY26" fmla="*/ 1036985 h 1853717"/>
                <a:gd name="connsiteX27" fmla="*/ 1127446 w 2550838"/>
                <a:gd name="connsiteY27" fmla="*/ 1045960 h 1853717"/>
                <a:gd name="connsiteX28" fmla="*/ 1135139 w 2550838"/>
                <a:gd name="connsiteY28" fmla="*/ 1043395 h 1853717"/>
                <a:gd name="connsiteX29" fmla="*/ 1137703 w 2550838"/>
                <a:gd name="connsiteY29" fmla="*/ 1036985 h 1853717"/>
                <a:gd name="connsiteX30" fmla="*/ 1130010 w 2550838"/>
                <a:gd name="connsiteY30" fmla="*/ 1036985 h 1853717"/>
                <a:gd name="connsiteX31" fmla="*/ 1053081 w 2550838"/>
                <a:gd name="connsiteY31" fmla="*/ 947234 h 1853717"/>
                <a:gd name="connsiteX32" fmla="*/ 1033849 w 2550838"/>
                <a:gd name="connsiteY32" fmla="*/ 979288 h 1853717"/>
                <a:gd name="connsiteX33" fmla="*/ 1053081 w 2550838"/>
                <a:gd name="connsiteY33" fmla="*/ 947234 h 1853717"/>
                <a:gd name="connsiteX34" fmla="*/ 1009488 w 2550838"/>
                <a:gd name="connsiteY34" fmla="*/ 945952 h 1853717"/>
                <a:gd name="connsiteX35" fmla="*/ 1000513 w 2550838"/>
                <a:gd name="connsiteY35" fmla="*/ 963902 h 1853717"/>
                <a:gd name="connsiteX36" fmla="*/ 997948 w 2550838"/>
                <a:gd name="connsiteY36" fmla="*/ 954927 h 1853717"/>
                <a:gd name="connsiteX37" fmla="*/ 991538 w 2550838"/>
                <a:gd name="connsiteY37" fmla="*/ 953644 h 1853717"/>
                <a:gd name="connsiteX38" fmla="*/ 994102 w 2550838"/>
                <a:gd name="connsiteY38" fmla="*/ 957492 h 1853717"/>
                <a:gd name="connsiteX39" fmla="*/ 1000513 w 2550838"/>
                <a:gd name="connsiteY39" fmla="*/ 963902 h 1853717"/>
                <a:gd name="connsiteX40" fmla="*/ 1009488 w 2550838"/>
                <a:gd name="connsiteY40" fmla="*/ 945952 h 1853717"/>
                <a:gd name="connsiteX41" fmla="*/ 882554 w 2550838"/>
                <a:gd name="connsiteY41" fmla="*/ 903641 h 1853717"/>
                <a:gd name="connsiteX42" fmla="*/ 879990 w 2550838"/>
                <a:gd name="connsiteY42" fmla="*/ 906205 h 1853717"/>
                <a:gd name="connsiteX43" fmla="*/ 886401 w 2550838"/>
                <a:gd name="connsiteY43" fmla="*/ 908769 h 1853717"/>
                <a:gd name="connsiteX44" fmla="*/ 888965 w 2550838"/>
                <a:gd name="connsiteY44" fmla="*/ 906205 h 1853717"/>
                <a:gd name="connsiteX45" fmla="*/ 882554 w 2550838"/>
                <a:gd name="connsiteY45" fmla="*/ 903641 h 1853717"/>
                <a:gd name="connsiteX46" fmla="*/ 758185 w 2550838"/>
                <a:gd name="connsiteY46" fmla="*/ 801069 h 1853717"/>
                <a:gd name="connsiteX47" fmla="*/ 754339 w 2550838"/>
                <a:gd name="connsiteY47" fmla="*/ 802350 h 1853717"/>
                <a:gd name="connsiteX48" fmla="*/ 755621 w 2550838"/>
                <a:gd name="connsiteY48" fmla="*/ 804915 h 1853717"/>
                <a:gd name="connsiteX49" fmla="*/ 759467 w 2550838"/>
                <a:gd name="connsiteY49" fmla="*/ 803633 h 1853717"/>
                <a:gd name="connsiteX50" fmla="*/ 758185 w 2550838"/>
                <a:gd name="connsiteY50" fmla="*/ 801069 h 1853717"/>
                <a:gd name="connsiteX51" fmla="*/ 706899 w 2550838"/>
                <a:gd name="connsiteY51" fmla="*/ 754910 h 1853717"/>
                <a:gd name="connsiteX52" fmla="*/ 705617 w 2550838"/>
                <a:gd name="connsiteY52" fmla="*/ 757475 h 1853717"/>
                <a:gd name="connsiteX53" fmla="*/ 709464 w 2550838"/>
                <a:gd name="connsiteY53" fmla="*/ 757475 h 1853717"/>
                <a:gd name="connsiteX54" fmla="*/ 151726 w 2550838"/>
                <a:gd name="connsiteY54" fmla="*/ 265128 h 1853717"/>
                <a:gd name="connsiteX55" fmla="*/ 150444 w 2550838"/>
                <a:gd name="connsiteY55" fmla="*/ 267692 h 1853717"/>
                <a:gd name="connsiteX56" fmla="*/ 154290 w 2550838"/>
                <a:gd name="connsiteY56" fmla="*/ 268974 h 1853717"/>
                <a:gd name="connsiteX57" fmla="*/ 155573 w 2550838"/>
                <a:gd name="connsiteY57" fmla="*/ 266410 h 1853717"/>
                <a:gd name="connsiteX58" fmla="*/ 151726 w 2550838"/>
                <a:gd name="connsiteY58" fmla="*/ 265128 h 1853717"/>
                <a:gd name="connsiteX59" fmla="*/ 117108 w 2550838"/>
                <a:gd name="connsiteY59" fmla="*/ 245895 h 1853717"/>
                <a:gd name="connsiteX60" fmla="*/ 113262 w 2550838"/>
                <a:gd name="connsiteY60" fmla="*/ 251024 h 1853717"/>
                <a:gd name="connsiteX61" fmla="*/ 117108 w 2550838"/>
                <a:gd name="connsiteY61" fmla="*/ 252306 h 1853717"/>
                <a:gd name="connsiteX62" fmla="*/ 120954 w 2550838"/>
                <a:gd name="connsiteY62" fmla="*/ 247177 h 1853717"/>
                <a:gd name="connsiteX63" fmla="*/ 117108 w 2550838"/>
                <a:gd name="connsiteY63" fmla="*/ 245895 h 1853717"/>
                <a:gd name="connsiteX64" fmla="*/ 432 w 2550838"/>
                <a:gd name="connsiteY64" fmla="*/ 107423 h 1853717"/>
                <a:gd name="connsiteX65" fmla="*/ 1714 w 2550838"/>
                <a:gd name="connsiteY65" fmla="*/ 109987 h 1853717"/>
                <a:gd name="connsiteX66" fmla="*/ 4278 w 2550838"/>
                <a:gd name="connsiteY66" fmla="*/ 109987 h 1853717"/>
                <a:gd name="connsiteX67" fmla="*/ 2996 w 2550838"/>
                <a:gd name="connsiteY67" fmla="*/ 107423 h 1853717"/>
                <a:gd name="connsiteX68" fmla="*/ 432 w 2550838"/>
                <a:gd name="connsiteY68" fmla="*/ 107423 h 1853717"/>
                <a:gd name="connsiteX69" fmla="*/ 0 w 2550838"/>
                <a:gd name="connsiteY69" fmla="*/ 0 h 1853717"/>
                <a:gd name="connsiteX70" fmla="*/ 10689 w 2550838"/>
                <a:gd name="connsiteY70" fmla="*/ 16390 h 1853717"/>
                <a:gd name="connsiteX71" fmla="*/ 45307 w 2550838"/>
                <a:gd name="connsiteY71" fmla="*/ 74087 h 1853717"/>
                <a:gd name="connsiteX72" fmla="*/ 53000 w 2550838"/>
                <a:gd name="connsiteY72" fmla="*/ 97165 h 1853717"/>
                <a:gd name="connsiteX73" fmla="*/ 92747 w 2550838"/>
                <a:gd name="connsiteY73" fmla="*/ 145887 h 1853717"/>
                <a:gd name="connsiteX74" fmla="*/ 105569 w 2550838"/>
                <a:gd name="connsiteY74" fmla="*/ 171530 h 1853717"/>
                <a:gd name="connsiteX75" fmla="*/ 137622 w 2550838"/>
                <a:gd name="connsiteY75" fmla="*/ 201020 h 1853717"/>
                <a:gd name="connsiteX76" fmla="*/ 167112 w 2550838"/>
                <a:gd name="connsiteY76" fmla="*/ 236920 h 1853717"/>
                <a:gd name="connsiteX77" fmla="*/ 183780 w 2550838"/>
                <a:gd name="connsiteY77" fmla="*/ 257435 h 1853717"/>
                <a:gd name="connsiteX78" fmla="*/ 194037 w 2550838"/>
                <a:gd name="connsiteY78" fmla="*/ 271538 h 1853717"/>
                <a:gd name="connsiteX79" fmla="*/ 215834 w 2550838"/>
                <a:gd name="connsiteY79" fmla="*/ 298464 h 1853717"/>
                <a:gd name="connsiteX80" fmla="*/ 228655 w 2550838"/>
                <a:gd name="connsiteY80" fmla="*/ 320260 h 1853717"/>
                <a:gd name="connsiteX81" fmla="*/ 264556 w 2550838"/>
                <a:gd name="connsiteY81" fmla="*/ 353596 h 1853717"/>
                <a:gd name="connsiteX82" fmla="*/ 292763 w 2550838"/>
                <a:gd name="connsiteY82" fmla="*/ 388215 h 1853717"/>
                <a:gd name="connsiteX83" fmla="*/ 322253 w 2550838"/>
                <a:gd name="connsiteY83" fmla="*/ 417704 h 1853717"/>
                <a:gd name="connsiteX84" fmla="*/ 337639 w 2550838"/>
                <a:gd name="connsiteY84" fmla="*/ 427961 h 1853717"/>
                <a:gd name="connsiteX85" fmla="*/ 379950 w 2550838"/>
                <a:gd name="connsiteY85" fmla="*/ 463862 h 1853717"/>
                <a:gd name="connsiteX86" fmla="*/ 423543 w 2550838"/>
                <a:gd name="connsiteY86" fmla="*/ 503608 h 1853717"/>
                <a:gd name="connsiteX87" fmla="*/ 487651 w 2550838"/>
                <a:gd name="connsiteY87" fmla="*/ 565152 h 1853717"/>
                <a:gd name="connsiteX88" fmla="*/ 508165 w 2550838"/>
                <a:gd name="connsiteY88" fmla="*/ 583102 h 1853717"/>
                <a:gd name="connsiteX89" fmla="*/ 536373 w 2550838"/>
                <a:gd name="connsiteY89" fmla="*/ 606181 h 1853717"/>
                <a:gd name="connsiteX90" fmla="*/ 538937 w 2550838"/>
                <a:gd name="connsiteY90" fmla="*/ 608745 h 1853717"/>
                <a:gd name="connsiteX91" fmla="*/ 568427 w 2550838"/>
                <a:gd name="connsiteY91" fmla="*/ 621567 h 1853717"/>
                <a:gd name="connsiteX92" fmla="*/ 586377 w 2550838"/>
                <a:gd name="connsiteY92" fmla="*/ 648492 h 1853717"/>
                <a:gd name="connsiteX93" fmla="*/ 659459 w 2550838"/>
                <a:gd name="connsiteY93" fmla="*/ 707471 h 1853717"/>
                <a:gd name="connsiteX94" fmla="*/ 677410 w 2550838"/>
                <a:gd name="connsiteY94" fmla="*/ 699778 h 1853717"/>
                <a:gd name="connsiteX95" fmla="*/ 723567 w 2550838"/>
                <a:gd name="connsiteY95" fmla="*/ 748500 h 1853717"/>
                <a:gd name="connsiteX96" fmla="*/ 736389 w 2550838"/>
                <a:gd name="connsiteY96" fmla="*/ 739525 h 1853717"/>
                <a:gd name="connsiteX97" fmla="*/ 751774 w 2550838"/>
                <a:gd name="connsiteY97" fmla="*/ 767732 h 1853717"/>
                <a:gd name="connsiteX98" fmla="*/ 781264 w 2550838"/>
                <a:gd name="connsiteY98" fmla="*/ 766450 h 1853717"/>
                <a:gd name="connsiteX99" fmla="*/ 764596 w 2550838"/>
                <a:gd name="connsiteY99" fmla="*/ 790811 h 1853717"/>
                <a:gd name="connsiteX100" fmla="*/ 802460 w 2550838"/>
                <a:gd name="connsiteY100" fmla="*/ 791533 h 1853717"/>
                <a:gd name="connsiteX101" fmla="*/ 813727 w 2550838"/>
                <a:gd name="connsiteY101" fmla="*/ 796813 h 1853717"/>
                <a:gd name="connsiteX102" fmla="*/ 813318 w 2550838"/>
                <a:gd name="connsiteY102" fmla="*/ 797222 h 1853717"/>
                <a:gd name="connsiteX103" fmla="*/ 813318 w 2550838"/>
                <a:gd name="connsiteY103" fmla="*/ 798504 h 1853717"/>
                <a:gd name="connsiteX104" fmla="*/ 806907 w 2550838"/>
                <a:gd name="connsiteY104" fmla="*/ 804915 h 1853717"/>
                <a:gd name="connsiteX105" fmla="*/ 809471 w 2550838"/>
                <a:gd name="connsiteY105" fmla="*/ 811326 h 1853717"/>
                <a:gd name="connsiteX106" fmla="*/ 814600 w 2550838"/>
                <a:gd name="connsiteY106" fmla="*/ 807479 h 1853717"/>
                <a:gd name="connsiteX107" fmla="*/ 813318 w 2550838"/>
                <a:gd name="connsiteY107" fmla="*/ 797222 h 1853717"/>
                <a:gd name="connsiteX108" fmla="*/ 814600 w 2550838"/>
                <a:gd name="connsiteY108" fmla="*/ 797222 h 1853717"/>
                <a:gd name="connsiteX109" fmla="*/ 813727 w 2550838"/>
                <a:gd name="connsiteY109" fmla="*/ 796813 h 1853717"/>
                <a:gd name="connsiteX110" fmla="*/ 814600 w 2550838"/>
                <a:gd name="connsiteY110" fmla="*/ 795940 h 1853717"/>
                <a:gd name="connsiteX111" fmla="*/ 909480 w 2550838"/>
                <a:gd name="connsiteY111" fmla="*/ 839533 h 1853717"/>
                <a:gd name="connsiteX112" fmla="*/ 971023 w 2550838"/>
                <a:gd name="connsiteY112" fmla="*/ 884409 h 1853717"/>
                <a:gd name="connsiteX113" fmla="*/ 1013334 w 2550838"/>
                <a:gd name="connsiteY113" fmla="*/ 911334 h 1853717"/>
                <a:gd name="connsiteX114" fmla="*/ 1038977 w 2550838"/>
                <a:gd name="connsiteY114" fmla="*/ 934412 h 1853717"/>
                <a:gd name="connsiteX115" fmla="*/ 1067185 w 2550838"/>
                <a:gd name="connsiteY115" fmla="*/ 965184 h 1853717"/>
                <a:gd name="connsiteX116" fmla="*/ 1058210 w 2550838"/>
                <a:gd name="connsiteY116" fmla="*/ 975441 h 1853717"/>
                <a:gd name="connsiteX117" fmla="*/ 1049235 w 2550838"/>
                <a:gd name="connsiteY117" fmla="*/ 983135 h 1853717"/>
                <a:gd name="connsiteX118" fmla="*/ 1054363 w 2550838"/>
                <a:gd name="connsiteY118" fmla="*/ 980570 h 1853717"/>
                <a:gd name="connsiteX119" fmla="*/ 1059492 w 2550838"/>
                <a:gd name="connsiteY119" fmla="*/ 976724 h 1853717"/>
                <a:gd name="connsiteX120" fmla="*/ 1073595 w 2550838"/>
                <a:gd name="connsiteY120" fmla="*/ 990827 h 1853717"/>
                <a:gd name="connsiteX121" fmla="*/ 1109496 w 2550838"/>
                <a:gd name="connsiteY121" fmla="*/ 972877 h 1853717"/>
                <a:gd name="connsiteX122" fmla="*/ 1141550 w 2550838"/>
                <a:gd name="connsiteY122" fmla="*/ 1020317 h 1853717"/>
                <a:gd name="connsiteX123" fmla="*/ 1194118 w 2550838"/>
                <a:gd name="connsiteY123" fmla="*/ 1025446 h 1853717"/>
                <a:gd name="connsiteX124" fmla="*/ 1221043 w 2550838"/>
                <a:gd name="connsiteY124" fmla="*/ 1069038 h 1853717"/>
                <a:gd name="connsiteX125" fmla="*/ 1249251 w 2550838"/>
                <a:gd name="connsiteY125" fmla="*/ 1065192 h 1853717"/>
                <a:gd name="connsiteX126" fmla="*/ 1328744 w 2550838"/>
                <a:gd name="connsiteY126" fmla="*/ 1098529 h 1853717"/>
                <a:gd name="connsiteX127" fmla="*/ 1399263 w 2550838"/>
                <a:gd name="connsiteY127" fmla="*/ 1129300 h 1853717"/>
                <a:gd name="connsiteX128" fmla="*/ 1471063 w 2550838"/>
                <a:gd name="connsiteY128" fmla="*/ 1167764 h 1853717"/>
                <a:gd name="connsiteX129" fmla="*/ 1506964 w 2550838"/>
                <a:gd name="connsiteY129" fmla="*/ 1186997 h 1853717"/>
                <a:gd name="connsiteX130" fmla="*/ 1539018 w 2550838"/>
                <a:gd name="connsiteY130" fmla="*/ 1212640 h 1853717"/>
                <a:gd name="connsiteX131" fmla="*/ 1581329 w 2550838"/>
                <a:gd name="connsiteY131" fmla="*/ 1221615 h 1853717"/>
                <a:gd name="connsiteX132" fmla="*/ 1619793 w 2550838"/>
                <a:gd name="connsiteY132" fmla="*/ 1240847 h 1853717"/>
                <a:gd name="connsiteX133" fmla="*/ 1649283 w 2550838"/>
                <a:gd name="connsiteY133" fmla="*/ 1256234 h 1853717"/>
                <a:gd name="connsiteX134" fmla="*/ 1712108 w 2550838"/>
                <a:gd name="connsiteY134" fmla="*/ 1292134 h 1853717"/>
                <a:gd name="connsiteX135" fmla="*/ 1765959 w 2550838"/>
                <a:gd name="connsiteY135" fmla="*/ 1310084 h 1853717"/>
                <a:gd name="connsiteX136" fmla="*/ 1812117 w 2550838"/>
                <a:gd name="connsiteY136" fmla="*/ 1333163 h 1853717"/>
                <a:gd name="connsiteX137" fmla="*/ 1864685 w 2550838"/>
                <a:gd name="connsiteY137" fmla="*/ 1370345 h 1853717"/>
                <a:gd name="connsiteX138" fmla="*/ 1872378 w 2550838"/>
                <a:gd name="connsiteY138" fmla="*/ 1374192 h 1853717"/>
                <a:gd name="connsiteX139" fmla="*/ 1919818 w 2550838"/>
                <a:gd name="connsiteY139" fmla="*/ 1389577 h 1853717"/>
                <a:gd name="connsiteX140" fmla="*/ 1985208 w 2550838"/>
                <a:gd name="connsiteY140" fmla="*/ 1421631 h 1853717"/>
                <a:gd name="connsiteX141" fmla="*/ 2042905 w 2550838"/>
                <a:gd name="connsiteY141" fmla="*/ 1453685 h 1853717"/>
                <a:gd name="connsiteX142" fmla="*/ 2073676 w 2550838"/>
                <a:gd name="connsiteY142" fmla="*/ 1470354 h 1853717"/>
                <a:gd name="connsiteX143" fmla="*/ 2090344 w 2550838"/>
                <a:gd name="connsiteY143" fmla="*/ 1479328 h 1853717"/>
                <a:gd name="connsiteX144" fmla="*/ 2118552 w 2550838"/>
                <a:gd name="connsiteY144" fmla="*/ 1494714 h 1853717"/>
                <a:gd name="connsiteX145" fmla="*/ 2142912 w 2550838"/>
                <a:gd name="connsiteY145" fmla="*/ 1508818 h 1853717"/>
                <a:gd name="connsiteX146" fmla="*/ 2204456 w 2550838"/>
                <a:gd name="connsiteY146" fmla="*/ 1544718 h 1853717"/>
                <a:gd name="connsiteX147" fmla="*/ 2224970 w 2550838"/>
                <a:gd name="connsiteY147" fmla="*/ 1557540 h 1853717"/>
                <a:gd name="connsiteX148" fmla="*/ 2283950 w 2550838"/>
                <a:gd name="connsiteY148" fmla="*/ 1598569 h 1853717"/>
                <a:gd name="connsiteX149" fmla="*/ 2281385 w 2550838"/>
                <a:gd name="connsiteY149" fmla="*/ 1608826 h 1853717"/>
                <a:gd name="connsiteX150" fmla="*/ 2333953 w 2550838"/>
                <a:gd name="connsiteY150" fmla="*/ 1643444 h 1853717"/>
                <a:gd name="connsiteX151" fmla="*/ 2357032 w 2550838"/>
                <a:gd name="connsiteY151" fmla="*/ 1660112 h 1853717"/>
                <a:gd name="connsiteX152" fmla="*/ 2385240 w 2550838"/>
                <a:gd name="connsiteY152" fmla="*/ 1678062 h 1853717"/>
                <a:gd name="connsiteX153" fmla="*/ 2424987 w 2550838"/>
                <a:gd name="connsiteY153" fmla="*/ 1703705 h 1853717"/>
                <a:gd name="connsiteX154" fmla="*/ 2462169 w 2550838"/>
                <a:gd name="connsiteY154" fmla="*/ 1724220 h 1853717"/>
                <a:gd name="connsiteX155" fmla="*/ 2469862 w 2550838"/>
                <a:gd name="connsiteY155" fmla="*/ 1729348 h 1853717"/>
                <a:gd name="connsiteX156" fmla="*/ 2495505 w 2550838"/>
                <a:gd name="connsiteY156" fmla="*/ 1754991 h 1853717"/>
                <a:gd name="connsiteX157" fmla="*/ 2485248 w 2550838"/>
                <a:gd name="connsiteY157" fmla="*/ 1766531 h 1853717"/>
                <a:gd name="connsiteX158" fmla="*/ 2516020 w 2550838"/>
                <a:gd name="connsiteY158" fmla="*/ 1763967 h 1853717"/>
                <a:gd name="connsiteX159" fmla="*/ 2526277 w 2550838"/>
                <a:gd name="connsiteY159" fmla="*/ 1788328 h 1853717"/>
                <a:gd name="connsiteX160" fmla="*/ 2542945 w 2550838"/>
                <a:gd name="connsiteY160" fmla="*/ 1792174 h 1853717"/>
                <a:gd name="connsiteX161" fmla="*/ 2550638 w 2550838"/>
                <a:gd name="connsiteY161" fmla="*/ 1804996 h 1853717"/>
                <a:gd name="connsiteX162" fmla="*/ 2535252 w 2550838"/>
                <a:gd name="connsiteY162" fmla="*/ 1838331 h 1853717"/>
                <a:gd name="connsiteX163" fmla="*/ 2501888 w 2550838"/>
                <a:gd name="connsiteY163" fmla="*/ 1830918 h 1853717"/>
                <a:gd name="connsiteX164" fmla="*/ 2507044 w 2550838"/>
                <a:gd name="connsiteY164" fmla="*/ 1826792 h 1853717"/>
                <a:gd name="connsiteX165" fmla="*/ 2500634 w 2550838"/>
                <a:gd name="connsiteY165" fmla="*/ 1830639 h 1853717"/>
                <a:gd name="connsiteX166" fmla="*/ 2501888 w 2550838"/>
                <a:gd name="connsiteY166" fmla="*/ 1830918 h 1853717"/>
                <a:gd name="connsiteX167" fmla="*/ 2500634 w 2550838"/>
                <a:gd name="connsiteY167" fmla="*/ 1831921 h 1853717"/>
                <a:gd name="connsiteX168" fmla="*/ 2501916 w 2550838"/>
                <a:gd name="connsiteY168" fmla="*/ 1849871 h 1853717"/>
                <a:gd name="connsiteX169" fmla="*/ 2481401 w 2550838"/>
                <a:gd name="connsiteY169" fmla="*/ 1849871 h 1853717"/>
                <a:gd name="connsiteX170" fmla="*/ 2441655 w 2550838"/>
                <a:gd name="connsiteY170" fmla="*/ 1819099 h 1853717"/>
                <a:gd name="connsiteX171" fmla="*/ 2435244 w 2550838"/>
                <a:gd name="connsiteY171" fmla="*/ 1799867 h 1853717"/>
                <a:gd name="connsiteX172" fmla="*/ 2453194 w 2550838"/>
                <a:gd name="connsiteY172" fmla="*/ 1787045 h 1853717"/>
                <a:gd name="connsiteX173" fmla="*/ 2448066 w 2550838"/>
                <a:gd name="connsiteY173" fmla="*/ 1772942 h 1853717"/>
                <a:gd name="connsiteX174" fmla="*/ 2449347 w 2550838"/>
                <a:gd name="connsiteY174" fmla="*/ 1771660 h 1853717"/>
                <a:gd name="connsiteX175" fmla="*/ 2448066 w 2550838"/>
                <a:gd name="connsiteY175" fmla="*/ 1770377 h 1853717"/>
                <a:gd name="connsiteX176" fmla="*/ 2449347 w 2550838"/>
                <a:gd name="connsiteY176" fmla="*/ 1752428 h 1853717"/>
                <a:gd name="connsiteX177" fmla="*/ 2448066 w 2550838"/>
                <a:gd name="connsiteY177" fmla="*/ 1770377 h 1853717"/>
                <a:gd name="connsiteX178" fmla="*/ 2448066 w 2550838"/>
                <a:gd name="connsiteY178" fmla="*/ 1771660 h 1853717"/>
                <a:gd name="connsiteX179" fmla="*/ 2448066 w 2550838"/>
                <a:gd name="connsiteY179" fmla="*/ 1772942 h 1853717"/>
                <a:gd name="connsiteX180" fmla="*/ 2419858 w 2550838"/>
                <a:gd name="connsiteY180" fmla="*/ 1772942 h 1853717"/>
                <a:gd name="connsiteX181" fmla="*/ 2418576 w 2550838"/>
                <a:gd name="connsiteY181" fmla="*/ 1798585 h 1853717"/>
                <a:gd name="connsiteX182" fmla="*/ 2413447 w 2550838"/>
                <a:gd name="connsiteY182" fmla="*/ 1802431 h 1853717"/>
                <a:gd name="connsiteX183" fmla="*/ 2389086 w 2550838"/>
                <a:gd name="connsiteY183" fmla="*/ 1766531 h 1853717"/>
                <a:gd name="connsiteX184" fmla="*/ 2377547 w 2550838"/>
                <a:gd name="connsiteY184" fmla="*/ 1754991 h 1853717"/>
                <a:gd name="connsiteX185" fmla="*/ 2321132 w 2550838"/>
                <a:gd name="connsiteY185" fmla="*/ 1738323 h 1853717"/>
                <a:gd name="connsiteX186" fmla="*/ 2224970 w 2550838"/>
                <a:gd name="connsiteY186" fmla="*/ 1675498 h 1853717"/>
                <a:gd name="connsiteX187" fmla="*/ 2198045 w 2550838"/>
                <a:gd name="connsiteY187" fmla="*/ 1656266 h 1853717"/>
                <a:gd name="connsiteX188" fmla="*/ 2157016 w 2550838"/>
                <a:gd name="connsiteY188" fmla="*/ 1631905 h 1853717"/>
                <a:gd name="connsiteX189" fmla="*/ 2123680 w 2550838"/>
                <a:gd name="connsiteY189" fmla="*/ 1602415 h 1853717"/>
                <a:gd name="connsiteX190" fmla="*/ 2069830 w 2550838"/>
                <a:gd name="connsiteY190" fmla="*/ 1574208 h 1853717"/>
                <a:gd name="connsiteX191" fmla="*/ 2045469 w 2550838"/>
                <a:gd name="connsiteY191" fmla="*/ 1552411 h 1853717"/>
                <a:gd name="connsiteX192" fmla="*/ 2035212 w 2550838"/>
                <a:gd name="connsiteY192" fmla="*/ 1546000 h 1853717"/>
                <a:gd name="connsiteX193" fmla="*/ 1995465 w 2550838"/>
                <a:gd name="connsiteY193" fmla="*/ 1525486 h 1853717"/>
                <a:gd name="connsiteX194" fmla="*/ 1992901 w 2550838"/>
                <a:gd name="connsiteY194" fmla="*/ 1508818 h 1853717"/>
                <a:gd name="connsiteX195" fmla="*/ 1967258 w 2550838"/>
                <a:gd name="connsiteY195" fmla="*/ 1515229 h 1853717"/>
                <a:gd name="connsiteX196" fmla="*/ 1924946 w 2550838"/>
                <a:gd name="connsiteY196" fmla="*/ 1495997 h 1853717"/>
                <a:gd name="connsiteX197" fmla="*/ 1904432 w 2550838"/>
                <a:gd name="connsiteY197" fmla="*/ 1487021 h 1853717"/>
                <a:gd name="connsiteX198" fmla="*/ 1821092 w 2550838"/>
                <a:gd name="connsiteY198" fmla="*/ 1439582 h 1853717"/>
                <a:gd name="connsiteX199" fmla="*/ 1763395 w 2550838"/>
                <a:gd name="connsiteY199" fmla="*/ 1415220 h 1853717"/>
                <a:gd name="connsiteX200" fmla="*/ 1626204 w 2550838"/>
                <a:gd name="connsiteY200" fmla="*/ 1347266 h 1853717"/>
                <a:gd name="connsiteX201" fmla="*/ 1553121 w 2550838"/>
                <a:gd name="connsiteY201" fmla="*/ 1311366 h 1853717"/>
                <a:gd name="connsiteX202" fmla="*/ 1504400 w 2550838"/>
                <a:gd name="connsiteY202" fmla="*/ 1281877 h 1853717"/>
                <a:gd name="connsiteX203" fmla="*/ 1487732 w 2550838"/>
                <a:gd name="connsiteY203" fmla="*/ 1272901 h 1853717"/>
                <a:gd name="connsiteX204" fmla="*/ 1446703 w 2550838"/>
                <a:gd name="connsiteY204" fmla="*/ 1254951 h 1853717"/>
                <a:gd name="connsiteX205" fmla="*/ 1415931 w 2550838"/>
                <a:gd name="connsiteY205" fmla="*/ 1234437 h 1853717"/>
                <a:gd name="connsiteX206" fmla="*/ 1385159 w 2550838"/>
                <a:gd name="connsiteY206" fmla="*/ 1225461 h 1853717"/>
                <a:gd name="connsiteX207" fmla="*/ 1304383 w 2550838"/>
                <a:gd name="connsiteY207" fmla="*/ 1183150 h 1853717"/>
                <a:gd name="connsiteX208" fmla="*/ 1273612 w 2550838"/>
                <a:gd name="connsiteY208" fmla="*/ 1170329 h 1853717"/>
                <a:gd name="connsiteX209" fmla="*/ 1210786 w 2550838"/>
                <a:gd name="connsiteY209" fmla="*/ 1144686 h 1853717"/>
                <a:gd name="connsiteX210" fmla="*/ 1188989 w 2550838"/>
                <a:gd name="connsiteY210" fmla="*/ 1116478 h 1853717"/>
                <a:gd name="connsiteX211" fmla="*/ 1167193 w 2550838"/>
                <a:gd name="connsiteY211" fmla="*/ 1115196 h 1853717"/>
                <a:gd name="connsiteX212" fmla="*/ 1153089 w 2550838"/>
                <a:gd name="connsiteY212" fmla="*/ 1084424 h 1853717"/>
                <a:gd name="connsiteX213" fmla="*/ 1108214 w 2550838"/>
                <a:gd name="connsiteY213" fmla="*/ 1084424 h 1853717"/>
                <a:gd name="connsiteX214" fmla="*/ 1100521 w 2550838"/>
                <a:gd name="connsiteY214" fmla="*/ 1048524 h 1853717"/>
                <a:gd name="connsiteX215" fmla="*/ 1088981 w 2550838"/>
                <a:gd name="connsiteY215" fmla="*/ 1062628 h 1853717"/>
                <a:gd name="connsiteX216" fmla="*/ 1072313 w 2550838"/>
                <a:gd name="connsiteY216" fmla="*/ 1042113 h 1853717"/>
                <a:gd name="connsiteX217" fmla="*/ 1083853 w 2550838"/>
                <a:gd name="connsiteY217" fmla="*/ 1029292 h 1853717"/>
                <a:gd name="connsiteX218" fmla="*/ 1086417 w 2550838"/>
                <a:gd name="connsiteY218" fmla="*/ 1028010 h 1853717"/>
                <a:gd name="connsiteX219" fmla="*/ 1085135 w 2550838"/>
                <a:gd name="connsiteY219" fmla="*/ 1026727 h 1853717"/>
                <a:gd name="connsiteX220" fmla="*/ 1081288 w 2550838"/>
                <a:gd name="connsiteY220" fmla="*/ 1020317 h 1853717"/>
                <a:gd name="connsiteX221" fmla="*/ 1077442 w 2550838"/>
                <a:gd name="connsiteY221" fmla="*/ 1017752 h 1853717"/>
                <a:gd name="connsiteX222" fmla="*/ 1078724 w 2550838"/>
                <a:gd name="connsiteY222" fmla="*/ 1022881 h 1853717"/>
                <a:gd name="connsiteX223" fmla="*/ 1085135 w 2550838"/>
                <a:gd name="connsiteY223" fmla="*/ 1026727 h 1853717"/>
                <a:gd name="connsiteX224" fmla="*/ 1083853 w 2550838"/>
                <a:gd name="connsiteY224" fmla="*/ 1028010 h 1853717"/>
                <a:gd name="connsiteX225" fmla="*/ 1040259 w 2550838"/>
                <a:gd name="connsiteY225" fmla="*/ 1042113 h 1853717"/>
                <a:gd name="connsiteX226" fmla="*/ 1030002 w 2550838"/>
                <a:gd name="connsiteY226" fmla="*/ 1006213 h 1853717"/>
                <a:gd name="connsiteX227" fmla="*/ 990255 w 2550838"/>
                <a:gd name="connsiteY227" fmla="*/ 1010060 h 1853717"/>
                <a:gd name="connsiteX228" fmla="*/ 932558 w 2550838"/>
                <a:gd name="connsiteY228" fmla="*/ 961338 h 1853717"/>
                <a:gd name="connsiteX229" fmla="*/ 949226 w 2550838"/>
                <a:gd name="connsiteY229" fmla="*/ 936977 h 1853717"/>
                <a:gd name="connsiteX230" fmla="*/ 874861 w 2550838"/>
                <a:gd name="connsiteY230" fmla="*/ 930566 h 1853717"/>
                <a:gd name="connsiteX231" fmla="*/ 815882 w 2550838"/>
                <a:gd name="connsiteY231" fmla="*/ 902358 h 1853717"/>
                <a:gd name="connsiteX232" fmla="*/ 788957 w 2550838"/>
                <a:gd name="connsiteY232" fmla="*/ 884409 h 1853717"/>
                <a:gd name="connsiteX233" fmla="*/ 765878 w 2550838"/>
                <a:gd name="connsiteY233" fmla="*/ 854919 h 1853717"/>
                <a:gd name="connsiteX234" fmla="*/ 742799 w 2550838"/>
                <a:gd name="connsiteY234" fmla="*/ 860047 h 1853717"/>
                <a:gd name="connsiteX235" fmla="*/ 737671 w 2550838"/>
                <a:gd name="connsiteY235" fmla="*/ 830558 h 1853717"/>
                <a:gd name="connsiteX236" fmla="*/ 729978 w 2550838"/>
                <a:gd name="connsiteY236" fmla="*/ 825429 h 1853717"/>
                <a:gd name="connsiteX237" fmla="*/ 703053 w 2550838"/>
                <a:gd name="connsiteY237" fmla="*/ 824147 h 1853717"/>
                <a:gd name="connsiteX238" fmla="*/ 690231 w 2550838"/>
                <a:gd name="connsiteY238" fmla="*/ 819018 h 1853717"/>
                <a:gd name="connsiteX239" fmla="*/ 624841 w 2550838"/>
                <a:gd name="connsiteY239" fmla="*/ 770296 h 1853717"/>
                <a:gd name="connsiteX240" fmla="*/ 605609 w 2550838"/>
                <a:gd name="connsiteY240" fmla="*/ 756193 h 1853717"/>
                <a:gd name="connsiteX241" fmla="*/ 570991 w 2550838"/>
                <a:gd name="connsiteY241" fmla="*/ 744653 h 1853717"/>
                <a:gd name="connsiteX242" fmla="*/ 558169 w 2550838"/>
                <a:gd name="connsiteY242" fmla="*/ 725421 h 1853717"/>
                <a:gd name="connsiteX243" fmla="*/ 529962 w 2550838"/>
                <a:gd name="connsiteY243" fmla="*/ 713882 h 1853717"/>
                <a:gd name="connsiteX244" fmla="*/ 492779 w 2550838"/>
                <a:gd name="connsiteY244" fmla="*/ 688239 h 1853717"/>
                <a:gd name="connsiteX245" fmla="*/ 445340 w 2550838"/>
                <a:gd name="connsiteY245" fmla="*/ 652338 h 1853717"/>
                <a:gd name="connsiteX246" fmla="*/ 438929 w 2550838"/>
                <a:gd name="connsiteY246" fmla="*/ 645927 h 1853717"/>
                <a:gd name="connsiteX247" fmla="*/ 305585 w 2550838"/>
                <a:gd name="connsiteY247" fmla="*/ 538227 h 1853717"/>
                <a:gd name="connsiteX248" fmla="*/ 281224 w 2550838"/>
                <a:gd name="connsiteY248" fmla="*/ 515148 h 1853717"/>
                <a:gd name="connsiteX249" fmla="*/ 246606 w 2550838"/>
                <a:gd name="connsiteY249" fmla="*/ 477965 h 1853717"/>
                <a:gd name="connsiteX250" fmla="*/ 217116 w 2550838"/>
                <a:gd name="connsiteY250" fmla="*/ 444630 h 1853717"/>
                <a:gd name="connsiteX251" fmla="*/ 150444 w 2550838"/>
                <a:gd name="connsiteY251" fmla="*/ 377957 h 1853717"/>
                <a:gd name="connsiteX252" fmla="*/ 118390 w 2550838"/>
                <a:gd name="connsiteY252" fmla="*/ 336928 h 1853717"/>
                <a:gd name="connsiteX253" fmla="*/ 106851 w 2550838"/>
                <a:gd name="connsiteY253" fmla="*/ 329235 h 1853717"/>
                <a:gd name="connsiteX254" fmla="*/ 83772 w 2550838"/>
                <a:gd name="connsiteY254" fmla="*/ 302310 h 1853717"/>
                <a:gd name="connsiteX255" fmla="*/ 70950 w 2550838"/>
                <a:gd name="connsiteY255" fmla="*/ 280514 h 1853717"/>
                <a:gd name="connsiteX256" fmla="*/ 36332 w 2550838"/>
                <a:gd name="connsiteY256" fmla="*/ 233074 h 1853717"/>
                <a:gd name="connsiteX257" fmla="*/ 9407 w 2550838"/>
                <a:gd name="connsiteY257" fmla="*/ 203584 h 1853717"/>
                <a:gd name="connsiteX258" fmla="*/ 0 w 2550838"/>
                <a:gd name="connsiteY258" fmla="*/ 175363 h 1853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</a:cxnLst>
              <a:rect l="l" t="t" r="r" b="b"/>
              <a:pathLst>
                <a:path w="2550838" h="1853717">
                  <a:moveTo>
                    <a:pt x="2535252" y="1838331"/>
                  </a:moveTo>
                  <a:cubicBezTo>
                    <a:pt x="2536534" y="1838331"/>
                    <a:pt x="2536534" y="1838331"/>
                    <a:pt x="2536534" y="1838331"/>
                  </a:cubicBezTo>
                  <a:cubicBezTo>
                    <a:pt x="2535252" y="1838331"/>
                    <a:pt x="2535252" y="1839614"/>
                    <a:pt x="2535252" y="1839614"/>
                  </a:cubicBezTo>
                  <a:close/>
                  <a:moveTo>
                    <a:pt x="2426269" y="1724220"/>
                  </a:moveTo>
                  <a:cubicBezTo>
                    <a:pt x="2424987" y="1726785"/>
                    <a:pt x="2423704" y="1728066"/>
                    <a:pt x="2423704" y="1730631"/>
                  </a:cubicBezTo>
                  <a:cubicBezTo>
                    <a:pt x="2423704" y="1730631"/>
                    <a:pt x="2427551" y="1731913"/>
                    <a:pt x="2430115" y="1734477"/>
                  </a:cubicBezTo>
                  <a:cubicBezTo>
                    <a:pt x="2431397" y="1731913"/>
                    <a:pt x="2432680" y="1730631"/>
                    <a:pt x="2433962" y="1728066"/>
                  </a:cubicBezTo>
                  <a:cubicBezTo>
                    <a:pt x="2431397" y="1726785"/>
                    <a:pt x="2428833" y="1725502"/>
                    <a:pt x="2426269" y="1724220"/>
                  </a:cubicBezTo>
                  <a:close/>
                  <a:moveTo>
                    <a:pt x="2096755" y="1556257"/>
                  </a:moveTo>
                  <a:cubicBezTo>
                    <a:pt x="2095473" y="1558822"/>
                    <a:pt x="2092909" y="1560104"/>
                    <a:pt x="2094191" y="1562668"/>
                  </a:cubicBezTo>
                  <a:cubicBezTo>
                    <a:pt x="2095473" y="1563951"/>
                    <a:pt x="2099319" y="1565233"/>
                    <a:pt x="2100602" y="1567797"/>
                  </a:cubicBezTo>
                  <a:cubicBezTo>
                    <a:pt x="2101884" y="1565233"/>
                    <a:pt x="2104448" y="1563951"/>
                    <a:pt x="2103166" y="1561386"/>
                  </a:cubicBezTo>
                  <a:cubicBezTo>
                    <a:pt x="2103166" y="1558822"/>
                    <a:pt x="2099319" y="1557540"/>
                    <a:pt x="2096755" y="1556257"/>
                  </a:cubicBezTo>
                  <a:close/>
                  <a:moveTo>
                    <a:pt x="1790320" y="1390860"/>
                  </a:moveTo>
                  <a:cubicBezTo>
                    <a:pt x="1789038" y="1393424"/>
                    <a:pt x="1789038" y="1397271"/>
                    <a:pt x="1787756" y="1399835"/>
                  </a:cubicBezTo>
                  <a:cubicBezTo>
                    <a:pt x="1790320" y="1399835"/>
                    <a:pt x="1792884" y="1399835"/>
                    <a:pt x="1794167" y="1401117"/>
                  </a:cubicBezTo>
                  <a:cubicBezTo>
                    <a:pt x="1795448" y="1398552"/>
                    <a:pt x="1798013" y="1395988"/>
                    <a:pt x="1796731" y="1394706"/>
                  </a:cubicBezTo>
                  <a:cubicBezTo>
                    <a:pt x="1796731" y="1393424"/>
                    <a:pt x="1792884" y="1392142"/>
                    <a:pt x="1790320" y="1390860"/>
                  </a:cubicBezTo>
                  <a:close/>
                  <a:moveTo>
                    <a:pt x="1472346" y="1238283"/>
                  </a:moveTo>
                  <a:cubicBezTo>
                    <a:pt x="1469781" y="1238283"/>
                    <a:pt x="1467217" y="1239566"/>
                    <a:pt x="1465935" y="1239566"/>
                  </a:cubicBezTo>
                  <a:cubicBezTo>
                    <a:pt x="1465935" y="1240847"/>
                    <a:pt x="1467217" y="1240847"/>
                    <a:pt x="1468499" y="1242129"/>
                  </a:cubicBezTo>
                  <a:cubicBezTo>
                    <a:pt x="1469781" y="1242129"/>
                    <a:pt x="1471063" y="1242129"/>
                    <a:pt x="1473628" y="1242129"/>
                  </a:cubicBezTo>
                  <a:cubicBezTo>
                    <a:pt x="1473628" y="1240847"/>
                    <a:pt x="1472346" y="1239566"/>
                    <a:pt x="1472346" y="1238283"/>
                  </a:cubicBezTo>
                  <a:close/>
                  <a:moveTo>
                    <a:pt x="1173604" y="1042113"/>
                  </a:moveTo>
                  <a:lnTo>
                    <a:pt x="1172321" y="1044678"/>
                  </a:lnTo>
                  <a:lnTo>
                    <a:pt x="1176168" y="1044678"/>
                  </a:lnTo>
                  <a:close/>
                  <a:moveTo>
                    <a:pt x="1130010" y="1036985"/>
                  </a:moveTo>
                  <a:cubicBezTo>
                    <a:pt x="1128728" y="1039549"/>
                    <a:pt x="1128728" y="1043395"/>
                    <a:pt x="1127446" y="1045960"/>
                  </a:cubicBezTo>
                  <a:cubicBezTo>
                    <a:pt x="1130010" y="1044678"/>
                    <a:pt x="1132575" y="1044678"/>
                    <a:pt x="1135139" y="1043395"/>
                  </a:cubicBezTo>
                  <a:cubicBezTo>
                    <a:pt x="1136421" y="1042113"/>
                    <a:pt x="1136421" y="1039549"/>
                    <a:pt x="1137703" y="1036985"/>
                  </a:cubicBezTo>
                  <a:cubicBezTo>
                    <a:pt x="1135139" y="1036985"/>
                    <a:pt x="1131292" y="1035703"/>
                    <a:pt x="1130010" y="1036985"/>
                  </a:cubicBezTo>
                  <a:close/>
                  <a:moveTo>
                    <a:pt x="1053081" y="947234"/>
                  </a:moveTo>
                  <a:cubicBezTo>
                    <a:pt x="1036413" y="956209"/>
                    <a:pt x="1036413" y="956209"/>
                    <a:pt x="1033849" y="979288"/>
                  </a:cubicBezTo>
                  <a:cubicBezTo>
                    <a:pt x="1040259" y="967749"/>
                    <a:pt x="1045388" y="960055"/>
                    <a:pt x="1053081" y="947234"/>
                  </a:cubicBezTo>
                  <a:close/>
                  <a:moveTo>
                    <a:pt x="1009488" y="945952"/>
                  </a:moveTo>
                  <a:cubicBezTo>
                    <a:pt x="1005641" y="953644"/>
                    <a:pt x="1003077" y="958773"/>
                    <a:pt x="1000513" y="963902"/>
                  </a:cubicBezTo>
                  <a:cubicBezTo>
                    <a:pt x="999230" y="961338"/>
                    <a:pt x="999230" y="958773"/>
                    <a:pt x="997948" y="954927"/>
                  </a:cubicBezTo>
                  <a:cubicBezTo>
                    <a:pt x="996666" y="954927"/>
                    <a:pt x="994102" y="953644"/>
                    <a:pt x="991538" y="953644"/>
                  </a:cubicBezTo>
                  <a:cubicBezTo>
                    <a:pt x="992820" y="954927"/>
                    <a:pt x="992820" y="956209"/>
                    <a:pt x="994102" y="957492"/>
                  </a:cubicBezTo>
                  <a:cubicBezTo>
                    <a:pt x="996666" y="960055"/>
                    <a:pt x="997948" y="961338"/>
                    <a:pt x="1000513" y="963902"/>
                  </a:cubicBezTo>
                  <a:cubicBezTo>
                    <a:pt x="1009488" y="957492"/>
                    <a:pt x="1009488" y="957492"/>
                    <a:pt x="1009488" y="945952"/>
                  </a:cubicBezTo>
                  <a:close/>
                  <a:moveTo>
                    <a:pt x="882554" y="903641"/>
                  </a:moveTo>
                  <a:cubicBezTo>
                    <a:pt x="881272" y="904923"/>
                    <a:pt x="881272" y="904923"/>
                    <a:pt x="879990" y="906205"/>
                  </a:cubicBezTo>
                  <a:cubicBezTo>
                    <a:pt x="882554" y="907487"/>
                    <a:pt x="883836" y="908769"/>
                    <a:pt x="886401" y="908769"/>
                  </a:cubicBezTo>
                  <a:cubicBezTo>
                    <a:pt x="886401" y="908769"/>
                    <a:pt x="887683" y="907487"/>
                    <a:pt x="888965" y="906205"/>
                  </a:cubicBezTo>
                  <a:cubicBezTo>
                    <a:pt x="886401" y="904923"/>
                    <a:pt x="885119" y="904923"/>
                    <a:pt x="882554" y="903641"/>
                  </a:cubicBezTo>
                  <a:close/>
                  <a:moveTo>
                    <a:pt x="758185" y="801069"/>
                  </a:moveTo>
                  <a:cubicBezTo>
                    <a:pt x="756903" y="801069"/>
                    <a:pt x="755621" y="801069"/>
                    <a:pt x="754339" y="802350"/>
                  </a:cubicBezTo>
                  <a:cubicBezTo>
                    <a:pt x="754339" y="802350"/>
                    <a:pt x="755621" y="803633"/>
                    <a:pt x="755621" y="804915"/>
                  </a:cubicBezTo>
                  <a:cubicBezTo>
                    <a:pt x="756903" y="803633"/>
                    <a:pt x="758185" y="803633"/>
                    <a:pt x="759467" y="803633"/>
                  </a:cubicBezTo>
                  <a:cubicBezTo>
                    <a:pt x="759467" y="803633"/>
                    <a:pt x="758185" y="802350"/>
                    <a:pt x="758185" y="801069"/>
                  </a:cubicBezTo>
                  <a:close/>
                  <a:moveTo>
                    <a:pt x="706899" y="754910"/>
                  </a:moveTo>
                  <a:lnTo>
                    <a:pt x="705617" y="757475"/>
                  </a:lnTo>
                  <a:lnTo>
                    <a:pt x="709464" y="757475"/>
                  </a:lnTo>
                  <a:close/>
                  <a:moveTo>
                    <a:pt x="151726" y="265128"/>
                  </a:moveTo>
                  <a:cubicBezTo>
                    <a:pt x="151726" y="265128"/>
                    <a:pt x="150444" y="266410"/>
                    <a:pt x="150444" y="267692"/>
                  </a:cubicBezTo>
                  <a:cubicBezTo>
                    <a:pt x="151726" y="267692"/>
                    <a:pt x="153008" y="268974"/>
                    <a:pt x="154290" y="268974"/>
                  </a:cubicBezTo>
                  <a:cubicBezTo>
                    <a:pt x="155573" y="268974"/>
                    <a:pt x="155573" y="266410"/>
                    <a:pt x="155573" y="266410"/>
                  </a:cubicBezTo>
                  <a:cubicBezTo>
                    <a:pt x="154290" y="266410"/>
                    <a:pt x="153008" y="265128"/>
                    <a:pt x="151726" y="265128"/>
                  </a:cubicBezTo>
                  <a:close/>
                  <a:moveTo>
                    <a:pt x="117108" y="245895"/>
                  </a:moveTo>
                  <a:cubicBezTo>
                    <a:pt x="114544" y="247177"/>
                    <a:pt x="114544" y="249742"/>
                    <a:pt x="113262" y="251024"/>
                  </a:cubicBezTo>
                  <a:cubicBezTo>
                    <a:pt x="114544" y="251024"/>
                    <a:pt x="115826" y="252306"/>
                    <a:pt x="117108" y="252306"/>
                  </a:cubicBezTo>
                  <a:cubicBezTo>
                    <a:pt x="118390" y="251024"/>
                    <a:pt x="119672" y="248460"/>
                    <a:pt x="120954" y="247177"/>
                  </a:cubicBezTo>
                  <a:cubicBezTo>
                    <a:pt x="119672" y="247177"/>
                    <a:pt x="117108" y="245895"/>
                    <a:pt x="117108" y="245895"/>
                  </a:cubicBezTo>
                  <a:close/>
                  <a:moveTo>
                    <a:pt x="432" y="107423"/>
                  </a:moveTo>
                  <a:cubicBezTo>
                    <a:pt x="432" y="108705"/>
                    <a:pt x="432" y="108705"/>
                    <a:pt x="1714" y="109987"/>
                  </a:cubicBezTo>
                  <a:cubicBezTo>
                    <a:pt x="2996" y="109987"/>
                    <a:pt x="2996" y="108705"/>
                    <a:pt x="4278" y="109987"/>
                  </a:cubicBezTo>
                  <a:cubicBezTo>
                    <a:pt x="4278" y="108705"/>
                    <a:pt x="4278" y="108705"/>
                    <a:pt x="2996" y="107423"/>
                  </a:cubicBezTo>
                  <a:cubicBezTo>
                    <a:pt x="1714" y="106140"/>
                    <a:pt x="1714" y="107423"/>
                    <a:pt x="432" y="107423"/>
                  </a:cubicBezTo>
                  <a:close/>
                  <a:moveTo>
                    <a:pt x="0" y="0"/>
                  </a:moveTo>
                  <a:lnTo>
                    <a:pt x="10689" y="16390"/>
                  </a:lnTo>
                  <a:cubicBezTo>
                    <a:pt x="20946" y="35622"/>
                    <a:pt x="29921" y="56136"/>
                    <a:pt x="45307" y="74087"/>
                  </a:cubicBezTo>
                  <a:cubicBezTo>
                    <a:pt x="50436" y="80497"/>
                    <a:pt x="49154" y="94601"/>
                    <a:pt x="53000" y="97165"/>
                  </a:cubicBezTo>
                  <a:cubicBezTo>
                    <a:pt x="77361" y="107423"/>
                    <a:pt x="81208" y="129219"/>
                    <a:pt x="92747" y="145887"/>
                  </a:cubicBezTo>
                  <a:cubicBezTo>
                    <a:pt x="97876" y="153580"/>
                    <a:pt x="99158" y="163837"/>
                    <a:pt x="105569" y="171530"/>
                  </a:cubicBezTo>
                  <a:cubicBezTo>
                    <a:pt x="114544" y="183070"/>
                    <a:pt x="126083" y="192045"/>
                    <a:pt x="137622" y="201020"/>
                  </a:cubicBezTo>
                  <a:cubicBezTo>
                    <a:pt x="151726" y="211277"/>
                    <a:pt x="161983" y="222817"/>
                    <a:pt x="167112" y="236920"/>
                  </a:cubicBezTo>
                  <a:cubicBezTo>
                    <a:pt x="169676" y="244613"/>
                    <a:pt x="176087" y="251024"/>
                    <a:pt x="183780" y="257435"/>
                  </a:cubicBezTo>
                  <a:cubicBezTo>
                    <a:pt x="188909" y="261281"/>
                    <a:pt x="192755" y="266410"/>
                    <a:pt x="194037" y="271538"/>
                  </a:cubicBezTo>
                  <a:cubicBezTo>
                    <a:pt x="196602" y="283078"/>
                    <a:pt x="203012" y="290771"/>
                    <a:pt x="215834" y="298464"/>
                  </a:cubicBezTo>
                  <a:cubicBezTo>
                    <a:pt x="222245" y="301028"/>
                    <a:pt x="224809" y="312567"/>
                    <a:pt x="228655" y="320260"/>
                  </a:cubicBezTo>
                  <a:cubicBezTo>
                    <a:pt x="253016" y="321542"/>
                    <a:pt x="253016" y="342057"/>
                    <a:pt x="264556" y="353596"/>
                  </a:cubicBezTo>
                  <a:cubicBezTo>
                    <a:pt x="274813" y="365136"/>
                    <a:pt x="281224" y="380522"/>
                    <a:pt x="292763" y="388215"/>
                  </a:cubicBezTo>
                  <a:cubicBezTo>
                    <a:pt x="305585" y="397190"/>
                    <a:pt x="315842" y="404882"/>
                    <a:pt x="322253" y="417704"/>
                  </a:cubicBezTo>
                  <a:cubicBezTo>
                    <a:pt x="324817" y="421551"/>
                    <a:pt x="332510" y="424115"/>
                    <a:pt x="337639" y="427961"/>
                  </a:cubicBezTo>
                  <a:cubicBezTo>
                    <a:pt x="353024" y="438219"/>
                    <a:pt x="365846" y="451040"/>
                    <a:pt x="379950" y="463862"/>
                  </a:cubicBezTo>
                  <a:cubicBezTo>
                    <a:pt x="392771" y="476684"/>
                    <a:pt x="406875" y="492069"/>
                    <a:pt x="423543" y="503608"/>
                  </a:cubicBezTo>
                  <a:cubicBezTo>
                    <a:pt x="447904" y="520276"/>
                    <a:pt x="467136" y="543355"/>
                    <a:pt x="487651" y="565152"/>
                  </a:cubicBezTo>
                  <a:cubicBezTo>
                    <a:pt x="494061" y="571562"/>
                    <a:pt x="497908" y="579256"/>
                    <a:pt x="508165" y="583102"/>
                  </a:cubicBezTo>
                  <a:cubicBezTo>
                    <a:pt x="519705" y="588230"/>
                    <a:pt x="533808" y="592077"/>
                    <a:pt x="536373" y="606181"/>
                  </a:cubicBezTo>
                  <a:cubicBezTo>
                    <a:pt x="536373" y="606181"/>
                    <a:pt x="537655" y="608745"/>
                    <a:pt x="538937" y="608745"/>
                  </a:cubicBezTo>
                  <a:cubicBezTo>
                    <a:pt x="549194" y="611310"/>
                    <a:pt x="560734" y="611310"/>
                    <a:pt x="568427" y="621567"/>
                  </a:cubicBezTo>
                  <a:cubicBezTo>
                    <a:pt x="574837" y="630542"/>
                    <a:pt x="579966" y="639517"/>
                    <a:pt x="586377" y="648492"/>
                  </a:cubicBezTo>
                  <a:cubicBezTo>
                    <a:pt x="618430" y="657467"/>
                    <a:pt x="645356" y="672853"/>
                    <a:pt x="659459" y="707471"/>
                  </a:cubicBezTo>
                  <a:cubicBezTo>
                    <a:pt x="665870" y="704907"/>
                    <a:pt x="672281" y="702342"/>
                    <a:pt x="677410" y="699778"/>
                  </a:cubicBezTo>
                  <a:cubicBezTo>
                    <a:pt x="715874" y="721575"/>
                    <a:pt x="715874" y="721575"/>
                    <a:pt x="723567" y="748500"/>
                  </a:cubicBezTo>
                  <a:cubicBezTo>
                    <a:pt x="727414" y="744653"/>
                    <a:pt x="732542" y="742089"/>
                    <a:pt x="736389" y="739525"/>
                  </a:cubicBezTo>
                  <a:cubicBezTo>
                    <a:pt x="746646" y="749782"/>
                    <a:pt x="747928" y="749782"/>
                    <a:pt x="751774" y="767732"/>
                  </a:cubicBezTo>
                  <a:cubicBezTo>
                    <a:pt x="759467" y="767732"/>
                    <a:pt x="767161" y="766450"/>
                    <a:pt x="781264" y="766450"/>
                  </a:cubicBezTo>
                  <a:cubicBezTo>
                    <a:pt x="774853" y="776707"/>
                    <a:pt x="769725" y="783118"/>
                    <a:pt x="764596" y="790811"/>
                  </a:cubicBezTo>
                  <a:cubicBezTo>
                    <a:pt x="779020" y="794658"/>
                    <a:pt x="790560" y="789129"/>
                    <a:pt x="802460" y="791533"/>
                  </a:cubicBezTo>
                  <a:lnTo>
                    <a:pt x="813727" y="796813"/>
                  </a:lnTo>
                  <a:lnTo>
                    <a:pt x="813318" y="797222"/>
                  </a:lnTo>
                  <a:cubicBezTo>
                    <a:pt x="813318" y="797222"/>
                    <a:pt x="813318" y="798504"/>
                    <a:pt x="813318" y="798504"/>
                  </a:cubicBezTo>
                  <a:cubicBezTo>
                    <a:pt x="810754" y="799786"/>
                    <a:pt x="808189" y="802350"/>
                    <a:pt x="806907" y="804915"/>
                  </a:cubicBezTo>
                  <a:cubicBezTo>
                    <a:pt x="805625" y="806197"/>
                    <a:pt x="808189" y="808761"/>
                    <a:pt x="809471" y="811326"/>
                  </a:cubicBezTo>
                  <a:cubicBezTo>
                    <a:pt x="810754" y="810044"/>
                    <a:pt x="814600" y="808761"/>
                    <a:pt x="814600" y="807479"/>
                  </a:cubicBezTo>
                  <a:cubicBezTo>
                    <a:pt x="814600" y="804915"/>
                    <a:pt x="814600" y="801069"/>
                    <a:pt x="813318" y="797222"/>
                  </a:cubicBezTo>
                  <a:cubicBezTo>
                    <a:pt x="813318" y="797222"/>
                    <a:pt x="814600" y="797222"/>
                    <a:pt x="814600" y="797222"/>
                  </a:cubicBezTo>
                  <a:lnTo>
                    <a:pt x="813727" y="796813"/>
                  </a:lnTo>
                  <a:lnTo>
                    <a:pt x="814600" y="795940"/>
                  </a:lnTo>
                  <a:cubicBezTo>
                    <a:pt x="846654" y="810044"/>
                    <a:pt x="877426" y="825429"/>
                    <a:pt x="909480" y="839533"/>
                  </a:cubicBezTo>
                  <a:cubicBezTo>
                    <a:pt x="924865" y="861330"/>
                    <a:pt x="951791" y="866458"/>
                    <a:pt x="971023" y="884409"/>
                  </a:cubicBezTo>
                  <a:cubicBezTo>
                    <a:pt x="982562" y="894666"/>
                    <a:pt x="995384" y="906205"/>
                    <a:pt x="1013334" y="911334"/>
                  </a:cubicBezTo>
                  <a:cubicBezTo>
                    <a:pt x="1022309" y="913898"/>
                    <a:pt x="1031284" y="933130"/>
                    <a:pt x="1038977" y="934412"/>
                  </a:cubicBezTo>
                  <a:cubicBezTo>
                    <a:pt x="1062056" y="936977"/>
                    <a:pt x="1062056" y="952363"/>
                    <a:pt x="1067185" y="965184"/>
                  </a:cubicBezTo>
                  <a:cubicBezTo>
                    <a:pt x="1068467" y="969030"/>
                    <a:pt x="1062056" y="971595"/>
                    <a:pt x="1058210" y="975441"/>
                  </a:cubicBezTo>
                  <a:cubicBezTo>
                    <a:pt x="1055645" y="978006"/>
                    <a:pt x="1051799" y="980570"/>
                    <a:pt x="1049235" y="983135"/>
                  </a:cubicBezTo>
                  <a:cubicBezTo>
                    <a:pt x="1051799" y="983135"/>
                    <a:pt x="1053081" y="981852"/>
                    <a:pt x="1054363" y="980570"/>
                  </a:cubicBezTo>
                  <a:cubicBezTo>
                    <a:pt x="1055645" y="979288"/>
                    <a:pt x="1058210" y="978006"/>
                    <a:pt x="1059492" y="976724"/>
                  </a:cubicBezTo>
                  <a:cubicBezTo>
                    <a:pt x="1064620" y="981852"/>
                    <a:pt x="1068467" y="985698"/>
                    <a:pt x="1073595" y="990827"/>
                  </a:cubicBezTo>
                  <a:cubicBezTo>
                    <a:pt x="1085135" y="985698"/>
                    <a:pt x="1096674" y="979288"/>
                    <a:pt x="1109496" y="972877"/>
                  </a:cubicBezTo>
                  <a:cubicBezTo>
                    <a:pt x="1127446" y="984416"/>
                    <a:pt x="1141550" y="999803"/>
                    <a:pt x="1141550" y="1020317"/>
                  </a:cubicBezTo>
                  <a:cubicBezTo>
                    <a:pt x="1162064" y="1039549"/>
                    <a:pt x="1176168" y="1019035"/>
                    <a:pt x="1194118" y="1025446"/>
                  </a:cubicBezTo>
                  <a:cubicBezTo>
                    <a:pt x="1203093" y="1039549"/>
                    <a:pt x="1212068" y="1054935"/>
                    <a:pt x="1221043" y="1069038"/>
                  </a:cubicBezTo>
                  <a:cubicBezTo>
                    <a:pt x="1231301" y="1067757"/>
                    <a:pt x="1241558" y="1062628"/>
                    <a:pt x="1249251" y="1065192"/>
                  </a:cubicBezTo>
                  <a:cubicBezTo>
                    <a:pt x="1276176" y="1074167"/>
                    <a:pt x="1303101" y="1084424"/>
                    <a:pt x="1328744" y="1098529"/>
                  </a:cubicBezTo>
                  <a:cubicBezTo>
                    <a:pt x="1351823" y="1111350"/>
                    <a:pt x="1372338" y="1121607"/>
                    <a:pt x="1399263" y="1129300"/>
                  </a:cubicBezTo>
                  <a:cubicBezTo>
                    <a:pt x="1426188" y="1136993"/>
                    <a:pt x="1450549" y="1149815"/>
                    <a:pt x="1471063" y="1167764"/>
                  </a:cubicBezTo>
                  <a:cubicBezTo>
                    <a:pt x="1481321" y="1178022"/>
                    <a:pt x="1491578" y="1184432"/>
                    <a:pt x="1506964" y="1186997"/>
                  </a:cubicBezTo>
                  <a:cubicBezTo>
                    <a:pt x="1522350" y="1188279"/>
                    <a:pt x="1523632" y="1192126"/>
                    <a:pt x="1539018" y="1212640"/>
                  </a:cubicBezTo>
                  <a:cubicBezTo>
                    <a:pt x="1553121" y="1210075"/>
                    <a:pt x="1565943" y="1211358"/>
                    <a:pt x="1581329" y="1221615"/>
                  </a:cubicBezTo>
                  <a:cubicBezTo>
                    <a:pt x="1592868" y="1229308"/>
                    <a:pt x="1606972" y="1234437"/>
                    <a:pt x="1619793" y="1240847"/>
                  </a:cubicBezTo>
                  <a:cubicBezTo>
                    <a:pt x="1630051" y="1245976"/>
                    <a:pt x="1639026" y="1251105"/>
                    <a:pt x="1649283" y="1256234"/>
                  </a:cubicBezTo>
                  <a:cubicBezTo>
                    <a:pt x="1669797" y="1267772"/>
                    <a:pt x="1691594" y="1280594"/>
                    <a:pt x="1712108" y="1292134"/>
                  </a:cubicBezTo>
                  <a:cubicBezTo>
                    <a:pt x="1728777" y="1301109"/>
                    <a:pt x="1745444" y="1316495"/>
                    <a:pt x="1765959" y="1310084"/>
                  </a:cubicBezTo>
                  <a:cubicBezTo>
                    <a:pt x="1781345" y="1317777"/>
                    <a:pt x="1799295" y="1322906"/>
                    <a:pt x="1812117" y="1333163"/>
                  </a:cubicBezTo>
                  <a:cubicBezTo>
                    <a:pt x="1828785" y="1345984"/>
                    <a:pt x="1853145" y="1349831"/>
                    <a:pt x="1864685" y="1370345"/>
                  </a:cubicBezTo>
                  <a:cubicBezTo>
                    <a:pt x="1865967" y="1372909"/>
                    <a:pt x="1871096" y="1374192"/>
                    <a:pt x="1872378" y="1374192"/>
                  </a:cubicBezTo>
                  <a:cubicBezTo>
                    <a:pt x="1890328" y="1370345"/>
                    <a:pt x="1904432" y="1381885"/>
                    <a:pt x="1919818" y="1389577"/>
                  </a:cubicBezTo>
                  <a:cubicBezTo>
                    <a:pt x="1941614" y="1399835"/>
                    <a:pt x="1964693" y="1410092"/>
                    <a:pt x="1985208" y="1421631"/>
                  </a:cubicBezTo>
                  <a:cubicBezTo>
                    <a:pt x="2004440" y="1433171"/>
                    <a:pt x="2021108" y="1447274"/>
                    <a:pt x="2042905" y="1453685"/>
                  </a:cubicBezTo>
                  <a:cubicBezTo>
                    <a:pt x="2049315" y="1467789"/>
                    <a:pt x="2060855" y="1469071"/>
                    <a:pt x="2073676" y="1470354"/>
                  </a:cubicBezTo>
                  <a:cubicBezTo>
                    <a:pt x="2078805" y="1471635"/>
                    <a:pt x="2086498" y="1475482"/>
                    <a:pt x="2090344" y="1479328"/>
                  </a:cubicBezTo>
                  <a:cubicBezTo>
                    <a:pt x="2099319" y="1487021"/>
                    <a:pt x="2105730" y="1494714"/>
                    <a:pt x="2118552" y="1494714"/>
                  </a:cubicBezTo>
                  <a:cubicBezTo>
                    <a:pt x="2126245" y="1494714"/>
                    <a:pt x="2135219" y="1503689"/>
                    <a:pt x="2142912" y="1508818"/>
                  </a:cubicBezTo>
                  <a:cubicBezTo>
                    <a:pt x="2163427" y="1520357"/>
                    <a:pt x="2183942" y="1533179"/>
                    <a:pt x="2204456" y="1544718"/>
                  </a:cubicBezTo>
                  <a:cubicBezTo>
                    <a:pt x="2212149" y="1548565"/>
                    <a:pt x="2222406" y="1552411"/>
                    <a:pt x="2224970" y="1557540"/>
                  </a:cubicBezTo>
                  <a:cubicBezTo>
                    <a:pt x="2237792" y="1580619"/>
                    <a:pt x="2262153" y="1585747"/>
                    <a:pt x="2283950" y="1598569"/>
                  </a:cubicBezTo>
                  <a:cubicBezTo>
                    <a:pt x="2282667" y="1602415"/>
                    <a:pt x="2282667" y="1604980"/>
                    <a:pt x="2281385" y="1608826"/>
                  </a:cubicBezTo>
                  <a:cubicBezTo>
                    <a:pt x="2309593" y="1619083"/>
                    <a:pt x="2308310" y="1619083"/>
                    <a:pt x="2333953" y="1643444"/>
                  </a:cubicBezTo>
                  <a:cubicBezTo>
                    <a:pt x="2340364" y="1649855"/>
                    <a:pt x="2349339" y="1654983"/>
                    <a:pt x="2357032" y="1660112"/>
                  </a:cubicBezTo>
                  <a:cubicBezTo>
                    <a:pt x="2366007" y="1666523"/>
                    <a:pt x="2374983" y="1674216"/>
                    <a:pt x="2385240" y="1678062"/>
                  </a:cubicBezTo>
                  <a:cubicBezTo>
                    <a:pt x="2400626" y="1684473"/>
                    <a:pt x="2407036" y="1702423"/>
                    <a:pt x="2424987" y="1703705"/>
                  </a:cubicBezTo>
                  <a:cubicBezTo>
                    <a:pt x="2440373" y="1703705"/>
                    <a:pt x="2444219" y="1728066"/>
                    <a:pt x="2462169" y="1724220"/>
                  </a:cubicBezTo>
                  <a:cubicBezTo>
                    <a:pt x="2463451" y="1724220"/>
                    <a:pt x="2467298" y="1726785"/>
                    <a:pt x="2469862" y="1729348"/>
                  </a:cubicBezTo>
                  <a:cubicBezTo>
                    <a:pt x="2478837" y="1737042"/>
                    <a:pt x="2486530" y="1746017"/>
                    <a:pt x="2495505" y="1754991"/>
                  </a:cubicBezTo>
                  <a:cubicBezTo>
                    <a:pt x="2495505" y="1760120"/>
                    <a:pt x="2478837" y="1753709"/>
                    <a:pt x="2485248" y="1766531"/>
                  </a:cubicBezTo>
                  <a:cubicBezTo>
                    <a:pt x="2498070" y="1775506"/>
                    <a:pt x="2501916" y="1758838"/>
                    <a:pt x="2516020" y="1763967"/>
                  </a:cubicBezTo>
                  <a:cubicBezTo>
                    <a:pt x="2518584" y="1771660"/>
                    <a:pt x="2522430" y="1779353"/>
                    <a:pt x="2526277" y="1788328"/>
                  </a:cubicBezTo>
                  <a:cubicBezTo>
                    <a:pt x="2531406" y="1789610"/>
                    <a:pt x="2537816" y="1789610"/>
                    <a:pt x="2542945" y="1792174"/>
                  </a:cubicBezTo>
                  <a:cubicBezTo>
                    <a:pt x="2546791" y="1794739"/>
                    <a:pt x="2551920" y="1803714"/>
                    <a:pt x="2550638" y="1804996"/>
                  </a:cubicBezTo>
                  <a:cubicBezTo>
                    <a:pt x="2537816" y="1813971"/>
                    <a:pt x="2548073" y="1829357"/>
                    <a:pt x="2535252" y="1838331"/>
                  </a:cubicBezTo>
                  <a:lnTo>
                    <a:pt x="2501888" y="1830918"/>
                  </a:lnTo>
                  <a:lnTo>
                    <a:pt x="2507044" y="1826792"/>
                  </a:lnTo>
                  <a:cubicBezTo>
                    <a:pt x="2504480" y="1828074"/>
                    <a:pt x="2503198" y="1829357"/>
                    <a:pt x="2500634" y="1830639"/>
                  </a:cubicBezTo>
                  <a:lnTo>
                    <a:pt x="2501888" y="1830918"/>
                  </a:lnTo>
                  <a:lnTo>
                    <a:pt x="2500634" y="1831921"/>
                  </a:lnTo>
                  <a:cubicBezTo>
                    <a:pt x="2504480" y="1838331"/>
                    <a:pt x="2508327" y="1844742"/>
                    <a:pt x="2501916" y="1849871"/>
                  </a:cubicBezTo>
                  <a:cubicBezTo>
                    <a:pt x="2495505" y="1855000"/>
                    <a:pt x="2489094" y="1855000"/>
                    <a:pt x="2481401" y="1849871"/>
                  </a:cubicBezTo>
                  <a:cubicBezTo>
                    <a:pt x="2467298" y="1840896"/>
                    <a:pt x="2458323" y="1825510"/>
                    <a:pt x="2441655" y="1819099"/>
                  </a:cubicBezTo>
                  <a:cubicBezTo>
                    <a:pt x="2437808" y="1817817"/>
                    <a:pt x="2437808" y="1806277"/>
                    <a:pt x="2435244" y="1799867"/>
                  </a:cubicBezTo>
                  <a:cubicBezTo>
                    <a:pt x="2441655" y="1796020"/>
                    <a:pt x="2449347" y="1792174"/>
                    <a:pt x="2453194" y="1787045"/>
                  </a:cubicBezTo>
                  <a:cubicBezTo>
                    <a:pt x="2455758" y="1784481"/>
                    <a:pt x="2450630" y="1778071"/>
                    <a:pt x="2448066" y="1772942"/>
                  </a:cubicBezTo>
                  <a:cubicBezTo>
                    <a:pt x="2448066" y="1772942"/>
                    <a:pt x="2449347" y="1771660"/>
                    <a:pt x="2449347" y="1771660"/>
                  </a:cubicBezTo>
                  <a:cubicBezTo>
                    <a:pt x="2449347" y="1771660"/>
                    <a:pt x="2448066" y="1770377"/>
                    <a:pt x="2448066" y="1770377"/>
                  </a:cubicBezTo>
                  <a:cubicBezTo>
                    <a:pt x="2449347" y="1765249"/>
                    <a:pt x="2449347" y="1760120"/>
                    <a:pt x="2449347" y="1752428"/>
                  </a:cubicBezTo>
                  <a:cubicBezTo>
                    <a:pt x="2437808" y="1761402"/>
                    <a:pt x="2437808" y="1761402"/>
                    <a:pt x="2448066" y="1770377"/>
                  </a:cubicBezTo>
                  <a:cubicBezTo>
                    <a:pt x="2448066" y="1770377"/>
                    <a:pt x="2448066" y="1771660"/>
                    <a:pt x="2448066" y="1771660"/>
                  </a:cubicBezTo>
                  <a:cubicBezTo>
                    <a:pt x="2448066" y="1771660"/>
                    <a:pt x="2448066" y="1772942"/>
                    <a:pt x="2448066" y="1772942"/>
                  </a:cubicBezTo>
                  <a:cubicBezTo>
                    <a:pt x="2440373" y="1779353"/>
                    <a:pt x="2424987" y="1762685"/>
                    <a:pt x="2419858" y="1772942"/>
                  </a:cubicBezTo>
                  <a:cubicBezTo>
                    <a:pt x="2416012" y="1780634"/>
                    <a:pt x="2418576" y="1789610"/>
                    <a:pt x="2418576" y="1798585"/>
                  </a:cubicBezTo>
                  <a:cubicBezTo>
                    <a:pt x="2418576" y="1799867"/>
                    <a:pt x="2416012" y="1799867"/>
                    <a:pt x="2413447" y="1802431"/>
                  </a:cubicBezTo>
                  <a:cubicBezTo>
                    <a:pt x="2403190" y="1792174"/>
                    <a:pt x="2382676" y="1785763"/>
                    <a:pt x="2389086" y="1766531"/>
                  </a:cubicBezTo>
                  <a:cubicBezTo>
                    <a:pt x="2389086" y="1763967"/>
                    <a:pt x="2380111" y="1754991"/>
                    <a:pt x="2377547" y="1754991"/>
                  </a:cubicBezTo>
                  <a:cubicBezTo>
                    <a:pt x="2357032" y="1758838"/>
                    <a:pt x="2339082" y="1747299"/>
                    <a:pt x="2321132" y="1738323"/>
                  </a:cubicBezTo>
                  <a:cubicBezTo>
                    <a:pt x="2286514" y="1720374"/>
                    <a:pt x="2253178" y="1702423"/>
                    <a:pt x="2224970" y="1675498"/>
                  </a:cubicBezTo>
                  <a:cubicBezTo>
                    <a:pt x="2217278" y="1667805"/>
                    <a:pt x="2207020" y="1662677"/>
                    <a:pt x="2198045" y="1656266"/>
                  </a:cubicBezTo>
                  <a:cubicBezTo>
                    <a:pt x="2183942" y="1648573"/>
                    <a:pt x="2167273" y="1642162"/>
                    <a:pt x="2157016" y="1631905"/>
                  </a:cubicBezTo>
                  <a:cubicBezTo>
                    <a:pt x="2145477" y="1621648"/>
                    <a:pt x="2124962" y="1620365"/>
                    <a:pt x="2123680" y="1602415"/>
                  </a:cubicBezTo>
                  <a:cubicBezTo>
                    <a:pt x="2105730" y="1593440"/>
                    <a:pt x="2089062" y="1581900"/>
                    <a:pt x="2069830" y="1574208"/>
                  </a:cubicBezTo>
                  <a:cubicBezTo>
                    <a:pt x="2057008" y="1569079"/>
                    <a:pt x="2044187" y="1569079"/>
                    <a:pt x="2045469" y="1552411"/>
                  </a:cubicBezTo>
                  <a:cubicBezTo>
                    <a:pt x="2045469" y="1551129"/>
                    <a:pt x="2037776" y="1546000"/>
                    <a:pt x="2035212" y="1546000"/>
                  </a:cubicBezTo>
                  <a:cubicBezTo>
                    <a:pt x="2019826" y="1544718"/>
                    <a:pt x="2013415" y="1522922"/>
                    <a:pt x="1995465" y="1525486"/>
                  </a:cubicBezTo>
                  <a:cubicBezTo>
                    <a:pt x="1994182" y="1520357"/>
                    <a:pt x="1994182" y="1515229"/>
                    <a:pt x="1992901" y="1508818"/>
                  </a:cubicBezTo>
                  <a:cubicBezTo>
                    <a:pt x="1981361" y="1502407"/>
                    <a:pt x="1980079" y="1515229"/>
                    <a:pt x="1967258" y="1515229"/>
                  </a:cubicBezTo>
                  <a:cubicBezTo>
                    <a:pt x="1955718" y="1510100"/>
                    <a:pt x="1942896" y="1495997"/>
                    <a:pt x="1924946" y="1495997"/>
                  </a:cubicBezTo>
                  <a:cubicBezTo>
                    <a:pt x="1918535" y="1495997"/>
                    <a:pt x="1910842" y="1490868"/>
                    <a:pt x="1904432" y="1487021"/>
                  </a:cubicBezTo>
                  <a:cubicBezTo>
                    <a:pt x="1878789" y="1469071"/>
                    <a:pt x="1846735" y="1460096"/>
                    <a:pt x="1821092" y="1439582"/>
                  </a:cubicBezTo>
                  <a:cubicBezTo>
                    <a:pt x="1805706" y="1426760"/>
                    <a:pt x="1782627" y="1424196"/>
                    <a:pt x="1763395" y="1415220"/>
                  </a:cubicBezTo>
                  <a:cubicBezTo>
                    <a:pt x="1717237" y="1392142"/>
                    <a:pt x="1669797" y="1375474"/>
                    <a:pt x="1626204" y="1347266"/>
                  </a:cubicBezTo>
                  <a:cubicBezTo>
                    <a:pt x="1603125" y="1333163"/>
                    <a:pt x="1577482" y="1324188"/>
                    <a:pt x="1553121" y="1311366"/>
                  </a:cubicBezTo>
                  <a:cubicBezTo>
                    <a:pt x="1536453" y="1302391"/>
                    <a:pt x="1517221" y="1298544"/>
                    <a:pt x="1504400" y="1281877"/>
                  </a:cubicBezTo>
                  <a:cubicBezTo>
                    <a:pt x="1500553" y="1276748"/>
                    <a:pt x="1491578" y="1272901"/>
                    <a:pt x="1487732" y="1272901"/>
                  </a:cubicBezTo>
                  <a:cubicBezTo>
                    <a:pt x="1469781" y="1275466"/>
                    <a:pt x="1460806" y="1257515"/>
                    <a:pt x="1446703" y="1254951"/>
                  </a:cubicBezTo>
                  <a:cubicBezTo>
                    <a:pt x="1432599" y="1252387"/>
                    <a:pt x="1427470" y="1238283"/>
                    <a:pt x="1415931" y="1234437"/>
                  </a:cubicBezTo>
                  <a:cubicBezTo>
                    <a:pt x="1405673" y="1230590"/>
                    <a:pt x="1394134" y="1230590"/>
                    <a:pt x="1385159" y="1225461"/>
                  </a:cubicBezTo>
                  <a:cubicBezTo>
                    <a:pt x="1358234" y="1211358"/>
                    <a:pt x="1328744" y="1203665"/>
                    <a:pt x="1304383" y="1183150"/>
                  </a:cubicBezTo>
                  <a:cubicBezTo>
                    <a:pt x="1296690" y="1176740"/>
                    <a:pt x="1283869" y="1174175"/>
                    <a:pt x="1273612" y="1170329"/>
                  </a:cubicBezTo>
                  <a:cubicBezTo>
                    <a:pt x="1251815" y="1162636"/>
                    <a:pt x="1231301" y="1152378"/>
                    <a:pt x="1210786" y="1144686"/>
                  </a:cubicBezTo>
                  <a:cubicBezTo>
                    <a:pt x="1196682" y="1139557"/>
                    <a:pt x="1191554" y="1129300"/>
                    <a:pt x="1188989" y="1116478"/>
                  </a:cubicBezTo>
                  <a:cubicBezTo>
                    <a:pt x="1181296" y="1116478"/>
                    <a:pt x="1173604" y="1116478"/>
                    <a:pt x="1167193" y="1115196"/>
                  </a:cubicBezTo>
                  <a:cubicBezTo>
                    <a:pt x="1150525" y="1111350"/>
                    <a:pt x="1147960" y="1106221"/>
                    <a:pt x="1153089" y="1084424"/>
                  </a:cubicBezTo>
                  <a:cubicBezTo>
                    <a:pt x="1138985" y="1084424"/>
                    <a:pt x="1124882" y="1084424"/>
                    <a:pt x="1108214" y="1084424"/>
                  </a:cubicBezTo>
                  <a:cubicBezTo>
                    <a:pt x="1105649" y="1071603"/>
                    <a:pt x="1103085" y="1060064"/>
                    <a:pt x="1100521" y="1048524"/>
                  </a:cubicBezTo>
                  <a:cubicBezTo>
                    <a:pt x="1086417" y="1048524"/>
                    <a:pt x="1094110" y="1060064"/>
                    <a:pt x="1088981" y="1062628"/>
                  </a:cubicBezTo>
                  <a:cubicBezTo>
                    <a:pt x="1069749" y="1057499"/>
                    <a:pt x="1065902" y="1052371"/>
                    <a:pt x="1072313" y="1042113"/>
                  </a:cubicBezTo>
                  <a:cubicBezTo>
                    <a:pt x="1074878" y="1036985"/>
                    <a:pt x="1080006" y="1033138"/>
                    <a:pt x="1083853" y="1029292"/>
                  </a:cubicBezTo>
                  <a:cubicBezTo>
                    <a:pt x="1085135" y="1028010"/>
                    <a:pt x="1085135" y="1028010"/>
                    <a:pt x="1086417" y="1028010"/>
                  </a:cubicBezTo>
                  <a:cubicBezTo>
                    <a:pt x="1086417" y="1026727"/>
                    <a:pt x="1085135" y="1026727"/>
                    <a:pt x="1085135" y="1026727"/>
                  </a:cubicBezTo>
                  <a:cubicBezTo>
                    <a:pt x="1083853" y="1025446"/>
                    <a:pt x="1082570" y="1022881"/>
                    <a:pt x="1081288" y="1020317"/>
                  </a:cubicBezTo>
                  <a:cubicBezTo>
                    <a:pt x="1080006" y="1019035"/>
                    <a:pt x="1078724" y="1019035"/>
                    <a:pt x="1077442" y="1017752"/>
                  </a:cubicBezTo>
                  <a:cubicBezTo>
                    <a:pt x="1078724" y="1019035"/>
                    <a:pt x="1077442" y="1021599"/>
                    <a:pt x="1078724" y="1022881"/>
                  </a:cubicBezTo>
                  <a:cubicBezTo>
                    <a:pt x="1081288" y="1024163"/>
                    <a:pt x="1082570" y="1025446"/>
                    <a:pt x="1085135" y="1026727"/>
                  </a:cubicBezTo>
                  <a:cubicBezTo>
                    <a:pt x="1085135" y="1026727"/>
                    <a:pt x="1083853" y="1028010"/>
                    <a:pt x="1083853" y="1028010"/>
                  </a:cubicBezTo>
                  <a:cubicBezTo>
                    <a:pt x="1069749" y="1031856"/>
                    <a:pt x="1056927" y="1036985"/>
                    <a:pt x="1040259" y="1042113"/>
                  </a:cubicBezTo>
                  <a:cubicBezTo>
                    <a:pt x="1036413" y="1029292"/>
                    <a:pt x="1033849" y="1019035"/>
                    <a:pt x="1030002" y="1006213"/>
                  </a:cubicBezTo>
                  <a:cubicBezTo>
                    <a:pt x="1017181" y="1007495"/>
                    <a:pt x="1005641" y="1008778"/>
                    <a:pt x="990255" y="1010060"/>
                  </a:cubicBezTo>
                  <a:cubicBezTo>
                    <a:pt x="978716" y="988263"/>
                    <a:pt x="956919" y="972877"/>
                    <a:pt x="932558" y="961338"/>
                  </a:cubicBezTo>
                  <a:cubicBezTo>
                    <a:pt x="938969" y="952363"/>
                    <a:pt x="942816" y="945952"/>
                    <a:pt x="949226" y="936977"/>
                  </a:cubicBezTo>
                  <a:cubicBezTo>
                    <a:pt x="909480" y="947234"/>
                    <a:pt x="909480" y="948516"/>
                    <a:pt x="874861" y="930566"/>
                  </a:cubicBezTo>
                  <a:cubicBezTo>
                    <a:pt x="855629" y="920309"/>
                    <a:pt x="835115" y="911334"/>
                    <a:pt x="815882" y="902358"/>
                  </a:cubicBezTo>
                  <a:cubicBezTo>
                    <a:pt x="805625" y="897230"/>
                    <a:pt x="796650" y="888255"/>
                    <a:pt x="788957" y="884409"/>
                  </a:cubicBezTo>
                  <a:cubicBezTo>
                    <a:pt x="771007" y="876715"/>
                    <a:pt x="771007" y="866458"/>
                    <a:pt x="765878" y="854919"/>
                  </a:cubicBezTo>
                  <a:cubicBezTo>
                    <a:pt x="758185" y="856201"/>
                    <a:pt x="749210" y="858765"/>
                    <a:pt x="742799" y="860047"/>
                  </a:cubicBezTo>
                  <a:cubicBezTo>
                    <a:pt x="727414" y="848508"/>
                    <a:pt x="732542" y="839533"/>
                    <a:pt x="737671" y="830558"/>
                  </a:cubicBezTo>
                  <a:cubicBezTo>
                    <a:pt x="735107" y="827993"/>
                    <a:pt x="732542" y="825429"/>
                    <a:pt x="729978" y="825429"/>
                  </a:cubicBezTo>
                  <a:cubicBezTo>
                    <a:pt x="721003" y="825429"/>
                    <a:pt x="712028" y="825429"/>
                    <a:pt x="703053" y="824147"/>
                  </a:cubicBezTo>
                  <a:cubicBezTo>
                    <a:pt x="699206" y="824147"/>
                    <a:pt x="692795" y="821583"/>
                    <a:pt x="690231" y="819018"/>
                  </a:cubicBezTo>
                  <a:cubicBezTo>
                    <a:pt x="673563" y="797222"/>
                    <a:pt x="636381" y="797222"/>
                    <a:pt x="624841" y="770296"/>
                  </a:cubicBezTo>
                  <a:cubicBezTo>
                    <a:pt x="619713" y="758758"/>
                    <a:pt x="613302" y="754910"/>
                    <a:pt x="605609" y="756193"/>
                  </a:cubicBezTo>
                  <a:cubicBezTo>
                    <a:pt x="591505" y="760039"/>
                    <a:pt x="583812" y="744653"/>
                    <a:pt x="570991" y="744653"/>
                  </a:cubicBezTo>
                  <a:cubicBezTo>
                    <a:pt x="568427" y="744653"/>
                    <a:pt x="563298" y="733114"/>
                    <a:pt x="558169" y="725421"/>
                  </a:cubicBezTo>
                  <a:cubicBezTo>
                    <a:pt x="550476" y="721575"/>
                    <a:pt x="538937" y="731832"/>
                    <a:pt x="529962" y="713882"/>
                  </a:cubicBezTo>
                  <a:cubicBezTo>
                    <a:pt x="524833" y="703624"/>
                    <a:pt x="506883" y="693367"/>
                    <a:pt x="492779" y="688239"/>
                  </a:cubicBezTo>
                  <a:cubicBezTo>
                    <a:pt x="472265" y="680546"/>
                    <a:pt x="459443" y="666442"/>
                    <a:pt x="445340" y="652338"/>
                  </a:cubicBezTo>
                  <a:cubicBezTo>
                    <a:pt x="444057" y="649774"/>
                    <a:pt x="441493" y="647210"/>
                    <a:pt x="438929" y="645927"/>
                  </a:cubicBezTo>
                  <a:cubicBezTo>
                    <a:pt x="390207" y="615156"/>
                    <a:pt x="351742" y="572845"/>
                    <a:pt x="305585" y="538227"/>
                  </a:cubicBezTo>
                  <a:cubicBezTo>
                    <a:pt x="296610" y="530533"/>
                    <a:pt x="288917" y="522841"/>
                    <a:pt x="281224" y="515148"/>
                  </a:cubicBezTo>
                  <a:cubicBezTo>
                    <a:pt x="269684" y="502327"/>
                    <a:pt x="260709" y="486941"/>
                    <a:pt x="246606" y="477965"/>
                  </a:cubicBezTo>
                  <a:cubicBezTo>
                    <a:pt x="232502" y="467708"/>
                    <a:pt x="227373" y="456169"/>
                    <a:pt x="217116" y="444630"/>
                  </a:cubicBezTo>
                  <a:cubicBezTo>
                    <a:pt x="196602" y="421551"/>
                    <a:pt x="173523" y="399754"/>
                    <a:pt x="150444" y="377957"/>
                  </a:cubicBezTo>
                  <a:cubicBezTo>
                    <a:pt x="138905" y="366418"/>
                    <a:pt x="114544" y="358725"/>
                    <a:pt x="118390" y="336928"/>
                  </a:cubicBezTo>
                  <a:cubicBezTo>
                    <a:pt x="118390" y="335646"/>
                    <a:pt x="109415" y="331800"/>
                    <a:pt x="106851" y="329235"/>
                  </a:cubicBezTo>
                  <a:cubicBezTo>
                    <a:pt x="97876" y="320260"/>
                    <a:pt x="85054" y="311285"/>
                    <a:pt x="83772" y="302310"/>
                  </a:cubicBezTo>
                  <a:cubicBezTo>
                    <a:pt x="82490" y="292053"/>
                    <a:pt x="76079" y="286924"/>
                    <a:pt x="70950" y="280514"/>
                  </a:cubicBezTo>
                  <a:cubicBezTo>
                    <a:pt x="58129" y="265128"/>
                    <a:pt x="41461" y="253588"/>
                    <a:pt x="36332" y="233074"/>
                  </a:cubicBezTo>
                  <a:cubicBezTo>
                    <a:pt x="33768" y="222817"/>
                    <a:pt x="17100" y="213841"/>
                    <a:pt x="9407" y="203584"/>
                  </a:cubicBezTo>
                  <a:lnTo>
                    <a:pt x="0" y="175363"/>
                  </a:lnTo>
                  <a:close/>
                </a:path>
              </a:pathLst>
            </a:custGeom>
            <a:solidFill>
              <a:srgbClr val="EEDDB5"/>
            </a:solidFill>
            <a:ln w="1282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zh-CN" altLang="en-US" dirty="0">
                <a:latin typeface="汉仪旗黑-50S" panose="00020600040101010101" pitchFamily="18" charset="-122"/>
                <a:ea typeface="汉仪旗黑-50S" panose="00020600040101010101" pitchFamily="18" charset="-122"/>
              </a:endParaRPr>
            </a:p>
          </p:txBody>
        </p:sp>
        <p:sp>
          <p:nvSpPr>
            <p:cNvPr id="485" name="任意多边形: 形状 484"/>
            <p:cNvSpPr/>
            <p:nvPr/>
          </p:nvSpPr>
          <p:spPr>
            <a:xfrm>
              <a:off x="2562177" y="6541534"/>
              <a:ext cx="386691" cy="316466"/>
            </a:xfrm>
            <a:custGeom>
              <a:avLst/>
              <a:gdLst>
                <a:gd name="connsiteX0" fmla="*/ 312846 w 386691"/>
                <a:gd name="connsiteY0" fmla="*/ 257713 h 316466"/>
                <a:gd name="connsiteX1" fmla="*/ 289767 w 386691"/>
                <a:gd name="connsiteY1" fmla="*/ 265405 h 316466"/>
                <a:gd name="connsiteX2" fmla="*/ 287203 w 386691"/>
                <a:gd name="connsiteY2" fmla="*/ 271816 h 316466"/>
                <a:gd name="connsiteX3" fmla="*/ 298742 w 386691"/>
                <a:gd name="connsiteY3" fmla="*/ 274381 h 316466"/>
                <a:gd name="connsiteX4" fmla="*/ 312846 w 386691"/>
                <a:gd name="connsiteY4" fmla="*/ 257713 h 316466"/>
                <a:gd name="connsiteX5" fmla="*/ 94879 w 386691"/>
                <a:gd name="connsiteY5" fmla="*/ 74365 h 316466"/>
                <a:gd name="connsiteX6" fmla="*/ 87186 w 386691"/>
                <a:gd name="connsiteY6" fmla="*/ 75647 h 316466"/>
                <a:gd name="connsiteX7" fmla="*/ 83340 w 386691"/>
                <a:gd name="connsiteY7" fmla="*/ 85904 h 316466"/>
                <a:gd name="connsiteX8" fmla="*/ 96162 w 386691"/>
                <a:gd name="connsiteY8" fmla="*/ 84622 h 316466"/>
                <a:gd name="connsiteX9" fmla="*/ 94879 w 386691"/>
                <a:gd name="connsiteY9" fmla="*/ 74365 h 316466"/>
                <a:gd name="connsiteX10" fmla="*/ 42311 w 386691"/>
                <a:gd name="connsiteY10" fmla="*/ 0 h 316466"/>
                <a:gd name="connsiteX11" fmla="*/ 53850 w 386691"/>
                <a:gd name="connsiteY11" fmla="*/ 23079 h 316466"/>
                <a:gd name="connsiteX12" fmla="*/ 133344 w 386691"/>
                <a:gd name="connsiteY12" fmla="*/ 60261 h 316466"/>
                <a:gd name="connsiteX13" fmla="*/ 146166 w 386691"/>
                <a:gd name="connsiteY13" fmla="*/ 73082 h 316466"/>
                <a:gd name="connsiteX14" fmla="*/ 173091 w 386691"/>
                <a:gd name="connsiteY14" fmla="*/ 100008 h 316466"/>
                <a:gd name="connsiteX15" fmla="*/ 176937 w 386691"/>
                <a:gd name="connsiteY15" fmla="*/ 119240 h 316466"/>
                <a:gd name="connsiteX16" fmla="*/ 175655 w 386691"/>
                <a:gd name="connsiteY16" fmla="*/ 119240 h 316466"/>
                <a:gd name="connsiteX17" fmla="*/ 175655 w 386691"/>
                <a:gd name="connsiteY17" fmla="*/ 121805 h 316466"/>
                <a:gd name="connsiteX18" fmla="*/ 176937 w 386691"/>
                <a:gd name="connsiteY18" fmla="*/ 138473 h 316466"/>
                <a:gd name="connsiteX19" fmla="*/ 175655 w 386691"/>
                <a:gd name="connsiteY19" fmla="*/ 121805 h 316466"/>
                <a:gd name="connsiteX20" fmla="*/ 176937 w 386691"/>
                <a:gd name="connsiteY20" fmla="*/ 119240 h 316466"/>
                <a:gd name="connsiteX21" fmla="*/ 214120 w 386691"/>
                <a:gd name="connsiteY21" fmla="*/ 139754 h 316466"/>
                <a:gd name="connsiteX22" fmla="*/ 220530 w 386691"/>
                <a:gd name="connsiteY22" fmla="*/ 146165 h 316466"/>
                <a:gd name="connsiteX23" fmla="*/ 242327 w 386691"/>
                <a:gd name="connsiteY23" fmla="*/ 167962 h 316466"/>
                <a:gd name="connsiteX24" fmla="*/ 279510 w 386691"/>
                <a:gd name="connsiteY24" fmla="*/ 201298 h 316466"/>
                <a:gd name="connsiteX25" fmla="*/ 311563 w 386691"/>
                <a:gd name="connsiteY25" fmla="*/ 234634 h 316466"/>
                <a:gd name="connsiteX26" fmla="*/ 324385 w 386691"/>
                <a:gd name="connsiteY26" fmla="*/ 264124 h 316466"/>
                <a:gd name="connsiteX27" fmla="*/ 352593 w 386691"/>
                <a:gd name="connsiteY27" fmla="*/ 276945 h 316466"/>
                <a:gd name="connsiteX28" fmla="*/ 369260 w 386691"/>
                <a:gd name="connsiteY28" fmla="*/ 292331 h 316466"/>
                <a:gd name="connsiteX29" fmla="*/ 386691 w 386691"/>
                <a:gd name="connsiteY29" fmla="*/ 316466 h 316466"/>
                <a:gd name="connsiteX30" fmla="*/ 273116 w 386691"/>
                <a:gd name="connsiteY30" fmla="*/ 316466 h 316466"/>
                <a:gd name="connsiteX31" fmla="*/ 265406 w 386691"/>
                <a:gd name="connsiteY31" fmla="*/ 302588 h 316466"/>
                <a:gd name="connsiteX32" fmla="*/ 248738 w 386691"/>
                <a:gd name="connsiteY32" fmla="*/ 280791 h 316466"/>
                <a:gd name="connsiteX33" fmla="*/ 217966 w 386691"/>
                <a:gd name="connsiteY33" fmla="*/ 253867 h 316466"/>
                <a:gd name="connsiteX34" fmla="*/ 180784 w 386691"/>
                <a:gd name="connsiteY34" fmla="*/ 219248 h 316466"/>
                <a:gd name="connsiteX35" fmla="*/ 165398 w 386691"/>
                <a:gd name="connsiteY35" fmla="*/ 196170 h 316466"/>
                <a:gd name="connsiteX36" fmla="*/ 128215 w 386691"/>
                <a:gd name="connsiteY36" fmla="*/ 165398 h 316466"/>
                <a:gd name="connsiteX37" fmla="*/ 83340 w 386691"/>
                <a:gd name="connsiteY37" fmla="*/ 129497 h 316466"/>
                <a:gd name="connsiteX38" fmla="*/ 58979 w 386691"/>
                <a:gd name="connsiteY38" fmla="*/ 102572 h 316466"/>
                <a:gd name="connsiteX39" fmla="*/ 41029 w 386691"/>
                <a:gd name="connsiteY39" fmla="*/ 74365 h 316466"/>
                <a:gd name="connsiteX40" fmla="*/ 26925 w 386691"/>
                <a:gd name="connsiteY40" fmla="*/ 73082 h 316466"/>
                <a:gd name="connsiteX41" fmla="*/ 6411 w 386691"/>
                <a:gd name="connsiteY41" fmla="*/ 43593 h 316466"/>
                <a:gd name="connsiteX42" fmla="*/ 0 w 386691"/>
                <a:gd name="connsiteY42" fmla="*/ 21796 h 316466"/>
                <a:gd name="connsiteX43" fmla="*/ 6411 w 386691"/>
                <a:gd name="connsiteY43" fmla="*/ 23079 h 316466"/>
                <a:gd name="connsiteX44" fmla="*/ 42311 w 386691"/>
                <a:gd name="connsiteY44" fmla="*/ 55133 h 316466"/>
                <a:gd name="connsiteX45" fmla="*/ 74365 w 386691"/>
                <a:gd name="connsiteY45" fmla="*/ 55133 h 316466"/>
                <a:gd name="connsiteX46" fmla="*/ 44875 w 386691"/>
                <a:gd name="connsiteY46" fmla="*/ 35900 h 316466"/>
                <a:gd name="connsiteX47" fmla="*/ 21796 w 386691"/>
                <a:gd name="connsiteY47" fmla="*/ 11539 h 316466"/>
                <a:gd name="connsiteX48" fmla="*/ 42311 w 386691"/>
                <a:gd name="connsiteY48" fmla="*/ 0 h 316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386691" h="316466">
                  <a:moveTo>
                    <a:pt x="312846" y="257713"/>
                  </a:moveTo>
                  <a:cubicBezTo>
                    <a:pt x="298742" y="262842"/>
                    <a:pt x="293613" y="262842"/>
                    <a:pt x="289767" y="265405"/>
                  </a:cubicBezTo>
                  <a:cubicBezTo>
                    <a:pt x="288485" y="266688"/>
                    <a:pt x="288485" y="269253"/>
                    <a:pt x="287203" y="271816"/>
                  </a:cubicBezTo>
                  <a:cubicBezTo>
                    <a:pt x="291049" y="273099"/>
                    <a:pt x="296178" y="275663"/>
                    <a:pt x="298742" y="274381"/>
                  </a:cubicBezTo>
                  <a:cubicBezTo>
                    <a:pt x="302589" y="273099"/>
                    <a:pt x="305153" y="269253"/>
                    <a:pt x="312846" y="257713"/>
                  </a:cubicBezTo>
                  <a:close/>
                  <a:moveTo>
                    <a:pt x="94879" y="74365"/>
                  </a:moveTo>
                  <a:cubicBezTo>
                    <a:pt x="92315" y="75647"/>
                    <a:pt x="88469" y="74365"/>
                    <a:pt x="87186" y="75647"/>
                  </a:cubicBezTo>
                  <a:cubicBezTo>
                    <a:pt x="84622" y="79493"/>
                    <a:pt x="84622" y="82057"/>
                    <a:pt x="83340" y="85904"/>
                  </a:cubicBezTo>
                  <a:cubicBezTo>
                    <a:pt x="87186" y="85904"/>
                    <a:pt x="89751" y="85904"/>
                    <a:pt x="96162" y="84622"/>
                  </a:cubicBezTo>
                  <a:cubicBezTo>
                    <a:pt x="94879" y="80776"/>
                    <a:pt x="94879" y="78211"/>
                    <a:pt x="94879" y="74365"/>
                  </a:cubicBezTo>
                  <a:close/>
                  <a:moveTo>
                    <a:pt x="42311" y="0"/>
                  </a:moveTo>
                  <a:cubicBezTo>
                    <a:pt x="47439" y="8974"/>
                    <a:pt x="50004" y="15385"/>
                    <a:pt x="53850" y="23079"/>
                  </a:cubicBezTo>
                  <a:cubicBezTo>
                    <a:pt x="83340" y="26925"/>
                    <a:pt x="108983" y="43593"/>
                    <a:pt x="133344" y="60261"/>
                  </a:cubicBezTo>
                  <a:cubicBezTo>
                    <a:pt x="138473" y="62825"/>
                    <a:pt x="146166" y="70519"/>
                    <a:pt x="146166" y="73082"/>
                  </a:cubicBezTo>
                  <a:cubicBezTo>
                    <a:pt x="143601" y="92315"/>
                    <a:pt x="162833" y="92315"/>
                    <a:pt x="173091" y="100008"/>
                  </a:cubicBezTo>
                  <a:cubicBezTo>
                    <a:pt x="174373" y="106419"/>
                    <a:pt x="175655" y="112829"/>
                    <a:pt x="176937" y="119240"/>
                  </a:cubicBezTo>
                  <a:cubicBezTo>
                    <a:pt x="176937" y="119240"/>
                    <a:pt x="175655" y="119240"/>
                    <a:pt x="175655" y="119240"/>
                  </a:cubicBezTo>
                  <a:cubicBezTo>
                    <a:pt x="175655" y="119240"/>
                    <a:pt x="175655" y="120522"/>
                    <a:pt x="175655" y="121805"/>
                  </a:cubicBezTo>
                  <a:cubicBezTo>
                    <a:pt x="171809" y="125651"/>
                    <a:pt x="162833" y="129497"/>
                    <a:pt x="176937" y="138473"/>
                  </a:cubicBezTo>
                  <a:cubicBezTo>
                    <a:pt x="176937" y="132062"/>
                    <a:pt x="175655" y="126933"/>
                    <a:pt x="175655" y="121805"/>
                  </a:cubicBezTo>
                  <a:cubicBezTo>
                    <a:pt x="176937" y="120522"/>
                    <a:pt x="176937" y="120522"/>
                    <a:pt x="176937" y="119240"/>
                  </a:cubicBezTo>
                  <a:cubicBezTo>
                    <a:pt x="191041" y="120522"/>
                    <a:pt x="196170" y="142319"/>
                    <a:pt x="214120" y="139754"/>
                  </a:cubicBezTo>
                  <a:cubicBezTo>
                    <a:pt x="215402" y="139754"/>
                    <a:pt x="220530" y="144883"/>
                    <a:pt x="220530" y="146165"/>
                  </a:cubicBezTo>
                  <a:cubicBezTo>
                    <a:pt x="219249" y="160269"/>
                    <a:pt x="238481" y="160269"/>
                    <a:pt x="242327" y="167962"/>
                  </a:cubicBezTo>
                  <a:cubicBezTo>
                    <a:pt x="251302" y="182065"/>
                    <a:pt x="267970" y="189759"/>
                    <a:pt x="279510" y="201298"/>
                  </a:cubicBezTo>
                  <a:cubicBezTo>
                    <a:pt x="289767" y="212837"/>
                    <a:pt x="300024" y="224377"/>
                    <a:pt x="311563" y="234634"/>
                  </a:cubicBezTo>
                  <a:cubicBezTo>
                    <a:pt x="323103" y="243609"/>
                    <a:pt x="328232" y="252584"/>
                    <a:pt x="324385" y="264124"/>
                  </a:cubicBezTo>
                  <a:cubicBezTo>
                    <a:pt x="335924" y="269253"/>
                    <a:pt x="344900" y="271816"/>
                    <a:pt x="352593" y="276945"/>
                  </a:cubicBezTo>
                  <a:cubicBezTo>
                    <a:pt x="359003" y="280791"/>
                    <a:pt x="366696" y="285920"/>
                    <a:pt x="369260" y="292331"/>
                  </a:cubicBezTo>
                  <a:lnTo>
                    <a:pt x="386691" y="316466"/>
                  </a:lnTo>
                  <a:lnTo>
                    <a:pt x="273116" y="316466"/>
                  </a:lnTo>
                  <a:lnTo>
                    <a:pt x="265406" y="302588"/>
                  </a:lnTo>
                  <a:cubicBezTo>
                    <a:pt x="260277" y="294896"/>
                    <a:pt x="252584" y="288485"/>
                    <a:pt x="248738" y="280791"/>
                  </a:cubicBezTo>
                  <a:cubicBezTo>
                    <a:pt x="242327" y="267970"/>
                    <a:pt x="232070" y="260277"/>
                    <a:pt x="217966" y="253867"/>
                  </a:cubicBezTo>
                  <a:cubicBezTo>
                    <a:pt x="203863" y="247456"/>
                    <a:pt x="192323" y="232070"/>
                    <a:pt x="180784" y="219248"/>
                  </a:cubicBezTo>
                  <a:cubicBezTo>
                    <a:pt x="174373" y="211556"/>
                    <a:pt x="170526" y="203862"/>
                    <a:pt x="165398" y="196170"/>
                  </a:cubicBezTo>
                  <a:cubicBezTo>
                    <a:pt x="155141" y="180784"/>
                    <a:pt x="153859" y="180784"/>
                    <a:pt x="128215" y="165398"/>
                  </a:cubicBezTo>
                  <a:cubicBezTo>
                    <a:pt x="111547" y="155140"/>
                    <a:pt x="98726" y="141037"/>
                    <a:pt x="83340" y="129497"/>
                  </a:cubicBezTo>
                  <a:cubicBezTo>
                    <a:pt x="85904" y="114111"/>
                    <a:pt x="65390" y="114111"/>
                    <a:pt x="58979" y="102572"/>
                  </a:cubicBezTo>
                  <a:cubicBezTo>
                    <a:pt x="51286" y="89751"/>
                    <a:pt x="43593" y="84622"/>
                    <a:pt x="41029" y="74365"/>
                  </a:cubicBezTo>
                  <a:cubicBezTo>
                    <a:pt x="37182" y="74365"/>
                    <a:pt x="32054" y="73082"/>
                    <a:pt x="26925" y="73082"/>
                  </a:cubicBezTo>
                  <a:cubicBezTo>
                    <a:pt x="17950" y="64108"/>
                    <a:pt x="35900" y="43593"/>
                    <a:pt x="6411" y="43593"/>
                  </a:cubicBezTo>
                  <a:cubicBezTo>
                    <a:pt x="3846" y="35900"/>
                    <a:pt x="2564" y="29489"/>
                    <a:pt x="0" y="21796"/>
                  </a:cubicBezTo>
                  <a:cubicBezTo>
                    <a:pt x="2564" y="23079"/>
                    <a:pt x="5129" y="21796"/>
                    <a:pt x="6411" y="23079"/>
                  </a:cubicBezTo>
                  <a:cubicBezTo>
                    <a:pt x="19232" y="33336"/>
                    <a:pt x="29489" y="46157"/>
                    <a:pt x="42311" y="55133"/>
                  </a:cubicBezTo>
                  <a:cubicBezTo>
                    <a:pt x="52568" y="62825"/>
                    <a:pt x="65390" y="67954"/>
                    <a:pt x="74365" y="55133"/>
                  </a:cubicBezTo>
                  <a:cubicBezTo>
                    <a:pt x="66672" y="46157"/>
                    <a:pt x="51286" y="48722"/>
                    <a:pt x="44875" y="35900"/>
                  </a:cubicBezTo>
                  <a:cubicBezTo>
                    <a:pt x="41029" y="26925"/>
                    <a:pt x="30772" y="20514"/>
                    <a:pt x="21796" y="11539"/>
                  </a:cubicBezTo>
                  <a:cubicBezTo>
                    <a:pt x="29489" y="7693"/>
                    <a:pt x="34618" y="3846"/>
                    <a:pt x="42311" y="0"/>
                  </a:cubicBezTo>
                  <a:close/>
                </a:path>
              </a:pathLst>
            </a:custGeom>
            <a:solidFill>
              <a:srgbClr val="EEDDB5"/>
            </a:solidFill>
            <a:ln w="1282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zh-CN" altLang="en-US" dirty="0">
                <a:latin typeface="汉仪旗黑-50S" panose="00020600040101010101" pitchFamily="18" charset="-122"/>
                <a:ea typeface="汉仪旗黑-50S" panose="00020600040101010101" pitchFamily="18" charset="-122"/>
              </a:endParaRPr>
            </a:p>
          </p:txBody>
        </p:sp>
        <p:sp>
          <p:nvSpPr>
            <p:cNvPr id="93" name="任意多边形: 形状 92"/>
            <p:cNvSpPr/>
            <p:nvPr/>
          </p:nvSpPr>
          <p:spPr>
            <a:xfrm>
              <a:off x="2549355" y="6527430"/>
              <a:ext cx="15916" cy="10827"/>
            </a:xfrm>
            <a:custGeom>
              <a:avLst/>
              <a:gdLst>
                <a:gd name="connsiteX0" fmla="*/ 14104 w 15916"/>
                <a:gd name="connsiteY0" fmla="*/ 2564 h 10827"/>
                <a:gd name="connsiteX1" fmla="*/ 6411 w 15916"/>
                <a:gd name="connsiteY1" fmla="*/ 0 h 10827"/>
                <a:gd name="connsiteX2" fmla="*/ 0 w 15916"/>
                <a:gd name="connsiteY2" fmla="*/ 7693 h 10827"/>
                <a:gd name="connsiteX3" fmla="*/ 7693 w 15916"/>
                <a:gd name="connsiteY3" fmla="*/ 10257 h 10827"/>
                <a:gd name="connsiteX4" fmla="*/ 15386 w 15916"/>
                <a:gd name="connsiteY4" fmla="*/ 10257 h 10827"/>
                <a:gd name="connsiteX5" fmla="*/ 14104 w 15916"/>
                <a:gd name="connsiteY5" fmla="*/ 2564 h 10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916" h="10827">
                  <a:moveTo>
                    <a:pt x="14104" y="2564"/>
                  </a:moveTo>
                  <a:cubicBezTo>
                    <a:pt x="12822" y="1283"/>
                    <a:pt x="7693" y="0"/>
                    <a:pt x="6411" y="0"/>
                  </a:cubicBezTo>
                  <a:cubicBezTo>
                    <a:pt x="3846" y="1283"/>
                    <a:pt x="2564" y="5129"/>
                    <a:pt x="0" y="7693"/>
                  </a:cubicBezTo>
                  <a:cubicBezTo>
                    <a:pt x="2564" y="7693"/>
                    <a:pt x="5129" y="8975"/>
                    <a:pt x="7693" y="10257"/>
                  </a:cubicBezTo>
                  <a:cubicBezTo>
                    <a:pt x="10257" y="10257"/>
                    <a:pt x="14104" y="11540"/>
                    <a:pt x="15386" y="10257"/>
                  </a:cubicBezTo>
                  <a:cubicBezTo>
                    <a:pt x="16668" y="7693"/>
                    <a:pt x="15386" y="3846"/>
                    <a:pt x="14104" y="2564"/>
                  </a:cubicBezTo>
                  <a:close/>
                </a:path>
              </a:pathLst>
            </a:custGeom>
            <a:solidFill>
              <a:srgbClr val="EEDDB5"/>
            </a:solidFill>
            <a:ln w="128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汉仪旗黑-50S" panose="00020600040101010101" pitchFamily="18" charset="-122"/>
                <a:ea typeface="汉仪旗黑-50S" panose="00020600040101010101" pitchFamily="18" charset="-122"/>
              </a:endParaRPr>
            </a:p>
          </p:txBody>
        </p:sp>
        <p:sp>
          <p:nvSpPr>
            <p:cNvPr id="95" name="任意多边形: 形状 94"/>
            <p:cNvSpPr/>
            <p:nvPr/>
          </p:nvSpPr>
          <p:spPr>
            <a:xfrm>
              <a:off x="1310793" y="5495296"/>
              <a:ext cx="2564" cy="2564"/>
            </a:xfrm>
            <a:custGeom>
              <a:avLst/>
              <a:gdLst>
                <a:gd name="connsiteX0" fmla="*/ 0 w 2564"/>
                <a:gd name="connsiteY0" fmla="*/ 0 h 2564"/>
                <a:gd name="connsiteX1" fmla="*/ 1282 w 2564"/>
                <a:gd name="connsiteY1" fmla="*/ 2564 h 2564"/>
                <a:gd name="connsiteX2" fmla="*/ 2564 w 2564"/>
                <a:gd name="connsiteY2" fmla="*/ 1283 h 2564"/>
                <a:gd name="connsiteX3" fmla="*/ 0 w 2564"/>
                <a:gd name="connsiteY3" fmla="*/ 0 h 2564"/>
                <a:gd name="connsiteX4" fmla="*/ 0 w 2564"/>
                <a:gd name="connsiteY4" fmla="*/ 0 h 2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64" h="2564">
                  <a:moveTo>
                    <a:pt x="0" y="0"/>
                  </a:moveTo>
                  <a:cubicBezTo>
                    <a:pt x="0" y="1283"/>
                    <a:pt x="0" y="1283"/>
                    <a:pt x="1282" y="2564"/>
                  </a:cubicBezTo>
                  <a:cubicBezTo>
                    <a:pt x="1282" y="2564"/>
                    <a:pt x="1282" y="2564"/>
                    <a:pt x="2564" y="1283"/>
                  </a:cubicBezTo>
                  <a:cubicBezTo>
                    <a:pt x="2564" y="1283"/>
                    <a:pt x="1282" y="1283"/>
                    <a:pt x="0" y="0"/>
                  </a:cubicBezTo>
                  <a:cubicBezTo>
                    <a:pt x="1282" y="1283"/>
                    <a:pt x="1282" y="1283"/>
                    <a:pt x="0" y="0"/>
                  </a:cubicBezTo>
                  <a:close/>
                </a:path>
              </a:pathLst>
            </a:custGeom>
            <a:solidFill>
              <a:srgbClr val="D7CCA6"/>
            </a:solidFill>
            <a:ln w="128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汉仪旗黑-50S" panose="00020600040101010101" pitchFamily="18" charset="-122"/>
                <a:ea typeface="汉仪旗黑-50S" panose="00020600040101010101" pitchFamily="18" charset="-122"/>
              </a:endParaRPr>
            </a:p>
          </p:txBody>
        </p:sp>
        <p:sp>
          <p:nvSpPr>
            <p:cNvPr id="96" name="任意多边形: 形状 95"/>
            <p:cNvSpPr/>
            <p:nvPr/>
          </p:nvSpPr>
          <p:spPr>
            <a:xfrm>
              <a:off x="1347976" y="5463954"/>
              <a:ext cx="569" cy="570"/>
            </a:xfrm>
            <a:custGeom>
              <a:avLst/>
              <a:gdLst>
                <a:gd name="connsiteX0" fmla="*/ 0 w 569"/>
                <a:gd name="connsiteY0" fmla="*/ 570 h 570"/>
                <a:gd name="connsiteX1" fmla="*/ 0 w 569"/>
                <a:gd name="connsiteY1" fmla="*/ 570 h 570"/>
                <a:gd name="connsiteX2" fmla="*/ 0 w 569"/>
                <a:gd name="connsiteY2" fmla="*/ 570 h 570"/>
                <a:gd name="connsiteX3" fmla="*/ 0 w 569"/>
                <a:gd name="connsiteY3" fmla="*/ 570 h 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9" h="570">
                  <a:moveTo>
                    <a:pt x="0" y="570"/>
                  </a:moveTo>
                  <a:cubicBezTo>
                    <a:pt x="0" y="570"/>
                    <a:pt x="0" y="570"/>
                    <a:pt x="0" y="570"/>
                  </a:cubicBezTo>
                  <a:cubicBezTo>
                    <a:pt x="0" y="570"/>
                    <a:pt x="1282" y="-713"/>
                    <a:pt x="0" y="570"/>
                  </a:cubicBezTo>
                  <a:cubicBezTo>
                    <a:pt x="0" y="-713"/>
                    <a:pt x="0" y="570"/>
                    <a:pt x="0" y="570"/>
                  </a:cubicBezTo>
                  <a:close/>
                </a:path>
              </a:pathLst>
            </a:custGeom>
            <a:solidFill>
              <a:srgbClr val="D7CCA6"/>
            </a:solidFill>
            <a:ln w="128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汉仪旗黑-50S" panose="00020600040101010101" pitchFamily="18" charset="-122"/>
                <a:ea typeface="汉仪旗黑-50S" panose="00020600040101010101" pitchFamily="18" charset="-122"/>
              </a:endParaRPr>
            </a:p>
          </p:txBody>
        </p:sp>
        <p:sp>
          <p:nvSpPr>
            <p:cNvPr id="97" name="任意多边形: 形状 96"/>
            <p:cNvSpPr/>
            <p:nvPr/>
          </p:nvSpPr>
          <p:spPr>
            <a:xfrm>
              <a:off x="1347976" y="5463954"/>
              <a:ext cx="961" cy="570"/>
            </a:xfrm>
            <a:custGeom>
              <a:avLst/>
              <a:gdLst>
                <a:gd name="connsiteX0" fmla="*/ 0 w 961"/>
                <a:gd name="connsiteY0" fmla="*/ 570 h 570"/>
                <a:gd name="connsiteX1" fmla="*/ 0 w 961"/>
                <a:gd name="connsiteY1" fmla="*/ 570 h 570"/>
                <a:gd name="connsiteX2" fmla="*/ 0 w 961"/>
                <a:gd name="connsiteY2" fmla="*/ 570 h 570"/>
                <a:gd name="connsiteX3" fmla="*/ 0 w 961"/>
                <a:gd name="connsiteY3" fmla="*/ 570 h 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1" h="570">
                  <a:moveTo>
                    <a:pt x="0" y="570"/>
                  </a:moveTo>
                  <a:cubicBezTo>
                    <a:pt x="1282" y="570"/>
                    <a:pt x="1282" y="570"/>
                    <a:pt x="0" y="570"/>
                  </a:cubicBezTo>
                  <a:cubicBezTo>
                    <a:pt x="1282" y="570"/>
                    <a:pt x="1282" y="570"/>
                    <a:pt x="0" y="570"/>
                  </a:cubicBezTo>
                  <a:cubicBezTo>
                    <a:pt x="1282" y="-713"/>
                    <a:pt x="0" y="570"/>
                    <a:pt x="0" y="570"/>
                  </a:cubicBezTo>
                  <a:close/>
                </a:path>
              </a:pathLst>
            </a:custGeom>
            <a:solidFill>
              <a:srgbClr val="D7CCA6"/>
            </a:solidFill>
            <a:ln w="128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汉仪旗黑-50S" panose="00020600040101010101" pitchFamily="18" charset="-122"/>
                <a:ea typeface="汉仪旗黑-50S" panose="00020600040101010101" pitchFamily="18" charset="-122"/>
              </a:endParaRPr>
            </a:p>
          </p:txBody>
        </p:sp>
        <p:sp>
          <p:nvSpPr>
            <p:cNvPr id="98" name="任意多边形: 形状 97"/>
            <p:cNvSpPr/>
            <p:nvPr/>
          </p:nvSpPr>
          <p:spPr>
            <a:xfrm>
              <a:off x="1347976" y="5453842"/>
              <a:ext cx="1889896" cy="1313612"/>
            </a:xfrm>
            <a:custGeom>
              <a:avLst/>
              <a:gdLst>
                <a:gd name="connsiteX0" fmla="*/ 1889896 w 1889896"/>
                <a:gd name="connsiteY0" fmla="*/ 1272322 h 1313612"/>
                <a:gd name="connsiteX1" fmla="*/ 1889896 w 1889896"/>
                <a:gd name="connsiteY1" fmla="*/ 1272322 h 1313612"/>
                <a:gd name="connsiteX2" fmla="*/ 1889896 w 1889896"/>
                <a:gd name="connsiteY2" fmla="*/ 1254372 h 1313612"/>
                <a:gd name="connsiteX3" fmla="*/ 1842457 w 1889896"/>
                <a:gd name="connsiteY3" fmla="*/ 1213343 h 1313612"/>
                <a:gd name="connsiteX4" fmla="*/ 1842457 w 1889896"/>
                <a:gd name="connsiteY4" fmla="*/ 1213343 h 1313612"/>
                <a:gd name="connsiteX5" fmla="*/ 1841174 w 1889896"/>
                <a:gd name="connsiteY5" fmla="*/ 1213343 h 1313612"/>
                <a:gd name="connsiteX6" fmla="*/ 1836046 w 1889896"/>
                <a:gd name="connsiteY6" fmla="*/ 1250525 h 1313612"/>
                <a:gd name="connsiteX7" fmla="*/ 1841174 w 1889896"/>
                <a:gd name="connsiteY7" fmla="*/ 1213343 h 1313612"/>
                <a:gd name="connsiteX8" fmla="*/ 1841174 w 1889896"/>
                <a:gd name="connsiteY8" fmla="*/ 1212060 h 1313612"/>
                <a:gd name="connsiteX9" fmla="*/ 1842457 w 1889896"/>
                <a:gd name="connsiteY9" fmla="*/ 1212060 h 1313612"/>
                <a:gd name="connsiteX10" fmla="*/ 1838610 w 1889896"/>
                <a:gd name="connsiteY10" fmla="*/ 1209497 h 1313612"/>
                <a:gd name="connsiteX11" fmla="*/ 1809121 w 1889896"/>
                <a:gd name="connsiteY11" fmla="*/ 1155646 h 1313612"/>
                <a:gd name="connsiteX12" fmla="*/ 1803992 w 1889896"/>
                <a:gd name="connsiteY12" fmla="*/ 1144106 h 1313612"/>
                <a:gd name="connsiteX13" fmla="*/ 1757834 w 1889896"/>
                <a:gd name="connsiteY13" fmla="*/ 1085128 h 1313612"/>
                <a:gd name="connsiteX14" fmla="*/ 1715523 w 1889896"/>
                <a:gd name="connsiteY14" fmla="*/ 1017173 h 1313612"/>
                <a:gd name="connsiteX15" fmla="*/ 1698855 w 1889896"/>
                <a:gd name="connsiteY15" fmla="*/ 1000505 h 1313612"/>
                <a:gd name="connsiteX16" fmla="*/ 1678341 w 1889896"/>
                <a:gd name="connsiteY16" fmla="*/ 987683 h 1313612"/>
                <a:gd name="connsiteX17" fmla="*/ 1653980 w 1889896"/>
                <a:gd name="connsiteY17" fmla="*/ 969734 h 1313612"/>
                <a:gd name="connsiteX18" fmla="*/ 1642440 w 1889896"/>
                <a:gd name="connsiteY18" fmla="*/ 956912 h 1313612"/>
                <a:gd name="connsiteX19" fmla="*/ 1614233 w 1889896"/>
                <a:gd name="connsiteY19" fmla="*/ 926140 h 1313612"/>
                <a:gd name="connsiteX20" fmla="*/ 1583461 w 1889896"/>
                <a:gd name="connsiteY20" fmla="*/ 899215 h 1313612"/>
                <a:gd name="connsiteX21" fmla="*/ 1539868 w 1889896"/>
                <a:gd name="connsiteY21" fmla="*/ 873572 h 1313612"/>
                <a:gd name="connsiteX22" fmla="*/ 1506532 w 1889896"/>
                <a:gd name="connsiteY22" fmla="*/ 836389 h 1313612"/>
                <a:gd name="connsiteX23" fmla="*/ 1493710 w 1889896"/>
                <a:gd name="connsiteY23" fmla="*/ 831261 h 1313612"/>
                <a:gd name="connsiteX24" fmla="*/ 1474478 w 1889896"/>
                <a:gd name="connsiteY24" fmla="*/ 837672 h 1313612"/>
                <a:gd name="connsiteX25" fmla="*/ 1465503 w 1889896"/>
                <a:gd name="connsiteY25" fmla="*/ 809464 h 1313612"/>
                <a:gd name="connsiteX26" fmla="*/ 1443706 w 1889896"/>
                <a:gd name="connsiteY26" fmla="*/ 804335 h 1313612"/>
                <a:gd name="connsiteX27" fmla="*/ 1446271 w 1889896"/>
                <a:gd name="connsiteY27" fmla="*/ 785103 h 1313612"/>
                <a:gd name="connsiteX28" fmla="*/ 1429603 w 1889896"/>
                <a:gd name="connsiteY28" fmla="*/ 776128 h 1313612"/>
                <a:gd name="connsiteX29" fmla="*/ 1359084 w 1889896"/>
                <a:gd name="connsiteY29" fmla="*/ 737663 h 1313612"/>
                <a:gd name="connsiteX30" fmla="*/ 1341134 w 1889896"/>
                <a:gd name="connsiteY30" fmla="*/ 719713 h 1313612"/>
                <a:gd name="connsiteX31" fmla="*/ 1312926 w 1889896"/>
                <a:gd name="connsiteY31" fmla="*/ 681249 h 1313612"/>
                <a:gd name="connsiteX32" fmla="*/ 1309080 w 1889896"/>
                <a:gd name="connsiteY32" fmla="*/ 679966 h 1313612"/>
                <a:gd name="connsiteX33" fmla="*/ 1293694 w 1889896"/>
                <a:gd name="connsiteY33" fmla="*/ 692788 h 1313612"/>
                <a:gd name="connsiteX34" fmla="*/ 1280873 w 1889896"/>
                <a:gd name="connsiteY34" fmla="*/ 668427 h 1313612"/>
                <a:gd name="connsiteX35" fmla="*/ 1247537 w 1889896"/>
                <a:gd name="connsiteY35" fmla="*/ 655606 h 1313612"/>
                <a:gd name="connsiteX36" fmla="*/ 1237279 w 1889896"/>
                <a:gd name="connsiteY36" fmla="*/ 629963 h 1313612"/>
                <a:gd name="connsiteX37" fmla="*/ 1218047 w 1889896"/>
                <a:gd name="connsiteY37" fmla="*/ 638938 h 1313612"/>
                <a:gd name="connsiteX38" fmla="*/ 1200097 w 1889896"/>
                <a:gd name="connsiteY38" fmla="*/ 622269 h 1313612"/>
                <a:gd name="connsiteX39" fmla="*/ 1178300 w 1889896"/>
                <a:gd name="connsiteY39" fmla="*/ 627398 h 1313612"/>
                <a:gd name="connsiteX40" fmla="*/ 1179582 w 1889896"/>
                <a:gd name="connsiteY40" fmla="*/ 597909 h 1313612"/>
                <a:gd name="connsiteX41" fmla="*/ 1151375 w 1889896"/>
                <a:gd name="connsiteY41" fmla="*/ 614577 h 1313612"/>
                <a:gd name="connsiteX42" fmla="*/ 1161632 w 1889896"/>
                <a:gd name="connsiteY42" fmla="*/ 577394 h 1313612"/>
                <a:gd name="connsiteX43" fmla="*/ 1146246 w 1889896"/>
                <a:gd name="connsiteY43" fmla="*/ 572266 h 1313612"/>
                <a:gd name="connsiteX44" fmla="*/ 1125732 w 1889896"/>
                <a:gd name="connsiteY44" fmla="*/ 563290 h 1313612"/>
                <a:gd name="connsiteX45" fmla="*/ 1078292 w 1889896"/>
                <a:gd name="connsiteY45" fmla="*/ 527390 h 1313612"/>
                <a:gd name="connsiteX46" fmla="*/ 1019313 w 1889896"/>
                <a:gd name="connsiteY46" fmla="*/ 500464 h 1313612"/>
                <a:gd name="connsiteX47" fmla="*/ 1000081 w 1889896"/>
                <a:gd name="connsiteY47" fmla="*/ 488926 h 1313612"/>
                <a:gd name="connsiteX48" fmla="*/ 955205 w 1889896"/>
                <a:gd name="connsiteY48" fmla="*/ 455589 h 1313612"/>
                <a:gd name="connsiteX49" fmla="*/ 925716 w 1889896"/>
                <a:gd name="connsiteY49" fmla="*/ 441486 h 1313612"/>
                <a:gd name="connsiteX50" fmla="*/ 918023 w 1889896"/>
                <a:gd name="connsiteY50" fmla="*/ 450461 h 1313612"/>
                <a:gd name="connsiteX51" fmla="*/ 914177 w 1889896"/>
                <a:gd name="connsiteY51" fmla="*/ 447896 h 1313612"/>
                <a:gd name="connsiteX52" fmla="*/ 924434 w 1889896"/>
                <a:gd name="connsiteY52" fmla="*/ 440204 h 1313612"/>
                <a:gd name="connsiteX53" fmla="*/ 907766 w 1889896"/>
                <a:gd name="connsiteY53" fmla="*/ 429946 h 1313612"/>
                <a:gd name="connsiteX54" fmla="*/ 876994 w 1889896"/>
                <a:gd name="connsiteY54" fmla="*/ 418407 h 1313612"/>
                <a:gd name="connsiteX55" fmla="*/ 846222 w 1889896"/>
                <a:gd name="connsiteY55" fmla="*/ 395328 h 1313612"/>
                <a:gd name="connsiteX56" fmla="*/ 829554 w 1889896"/>
                <a:gd name="connsiteY56" fmla="*/ 405585 h 1313612"/>
                <a:gd name="connsiteX57" fmla="*/ 783397 w 1889896"/>
                <a:gd name="connsiteY57" fmla="*/ 381224 h 1313612"/>
                <a:gd name="connsiteX58" fmla="*/ 716724 w 1889896"/>
                <a:gd name="connsiteY58" fmla="*/ 336349 h 1313612"/>
                <a:gd name="connsiteX59" fmla="*/ 653899 w 1889896"/>
                <a:gd name="connsiteY59" fmla="*/ 303013 h 1313612"/>
                <a:gd name="connsiteX60" fmla="*/ 619281 w 1889896"/>
                <a:gd name="connsiteY60" fmla="*/ 299167 h 1313612"/>
                <a:gd name="connsiteX61" fmla="*/ 615434 w 1889896"/>
                <a:gd name="connsiteY61" fmla="*/ 278652 h 1313612"/>
                <a:gd name="connsiteX62" fmla="*/ 578252 w 1889896"/>
                <a:gd name="connsiteY62" fmla="*/ 274805 h 1313612"/>
                <a:gd name="connsiteX63" fmla="*/ 542352 w 1889896"/>
                <a:gd name="connsiteY63" fmla="*/ 256855 h 1313612"/>
                <a:gd name="connsiteX64" fmla="*/ 492347 w 1889896"/>
                <a:gd name="connsiteY64" fmla="*/ 236341 h 1313612"/>
                <a:gd name="connsiteX65" fmla="*/ 492347 w 1889896"/>
                <a:gd name="connsiteY65" fmla="*/ 236341 h 1313612"/>
                <a:gd name="connsiteX66" fmla="*/ 492347 w 1889896"/>
                <a:gd name="connsiteY66" fmla="*/ 237623 h 1313612"/>
                <a:gd name="connsiteX67" fmla="*/ 489783 w 1889896"/>
                <a:gd name="connsiteY67" fmla="*/ 235059 h 1313612"/>
                <a:gd name="connsiteX68" fmla="*/ 482090 w 1889896"/>
                <a:gd name="connsiteY68" fmla="*/ 233776 h 1313612"/>
                <a:gd name="connsiteX69" fmla="*/ 484655 w 1889896"/>
                <a:gd name="connsiteY69" fmla="*/ 232495 h 1313612"/>
                <a:gd name="connsiteX70" fmla="*/ 488501 w 1889896"/>
                <a:gd name="connsiteY70" fmla="*/ 235059 h 1313612"/>
                <a:gd name="connsiteX71" fmla="*/ 491066 w 1889896"/>
                <a:gd name="connsiteY71" fmla="*/ 235059 h 1313612"/>
                <a:gd name="connsiteX72" fmla="*/ 485937 w 1889896"/>
                <a:gd name="connsiteY72" fmla="*/ 220955 h 1313612"/>
                <a:gd name="connsiteX73" fmla="*/ 475680 w 1889896"/>
                <a:gd name="connsiteY73" fmla="*/ 222237 h 1313612"/>
                <a:gd name="connsiteX74" fmla="*/ 466704 w 1889896"/>
                <a:gd name="connsiteY74" fmla="*/ 220955 h 1313612"/>
                <a:gd name="connsiteX75" fmla="*/ 396186 w 1889896"/>
                <a:gd name="connsiteY75" fmla="*/ 181208 h 1313612"/>
                <a:gd name="connsiteX76" fmla="*/ 343618 w 1889896"/>
                <a:gd name="connsiteY76" fmla="*/ 158130 h 1313612"/>
                <a:gd name="connsiteX77" fmla="*/ 308999 w 1889896"/>
                <a:gd name="connsiteY77" fmla="*/ 132487 h 1313612"/>
                <a:gd name="connsiteX78" fmla="*/ 266688 w 1889896"/>
                <a:gd name="connsiteY78" fmla="*/ 110690 h 1313612"/>
                <a:gd name="connsiteX79" fmla="*/ 235916 w 1889896"/>
                <a:gd name="connsiteY79" fmla="*/ 88893 h 1313612"/>
                <a:gd name="connsiteX80" fmla="*/ 197452 w 1889896"/>
                <a:gd name="connsiteY80" fmla="*/ 73507 h 1313612"/>
                <a:gd name="connsiteX81" fmla="*/ 166680 w 1889896"/>
                <a:gd name="connsiteY81" fmla="*/ 61968 h 1313612"/>
                <a:gd name="connsiteX82" fmla="*/ 132062 w 1889896"/>
                <a:gd name="connsiteY82" fmla="*/ 31196 h 1313612"/>
                <a:gd name="connsiteX83" fmla="*/ 96162 w 1889896"/>
                <a:gd name="connsiteY83" fmla="*/ 22221 h 1313612"/>
                <a:gd name="connsiteX84" fmla="*/ 78212 w 1889896"/>
                <a:gd name="connsiteY84" fmla="*/ 19656 h 1313612"/>
                <a:gd name="connsiteX85" fmla="*/ 60261 w 1889896"/>
                <a:gd name="connsiteY85" fmla="*/ 9399 h 1313612"/>
                <a:gd name="connsiteX86" fmla="*/ 34618 w 1889896"/>
                <a:gd name="connsiteY86" fmla="*/ 8117 h 1313612"/>
                <a:gd name="connsiteX87" fmla="*/ 74365 w 1889896"/>
                <a:gd name="connsiteY87" fmla="*/ 51710 h 1313612"/>
                <a:gd name="connsiteX88" fmla="*/ 30772 w 1889896"/>
                <a:gd name="connsiteY88" fmla="*/ 27350 h 1313612"/>
                <a:gd name="connsiteX89" fmla="*/ 0 w 1889896"/>
                <a:gd name="connsiteY89" fmla="*/ 6835 h 1313612"/>
                <a:gd name="connsiteX90" fmla="*/ 11540 w 1889896"/>
                <a:gd name="connsiteY90" fmla="*/ 46582 h 1313612"/>
                <a:gd name="connsiteX91" fmla="*/ 16668 w 1889896"/>
                <a:gd name="connsiteY91" fmla="*/ 56839 h 1313612"/>
                <a:gd name="connsiteX92" fmla="*/ 16668 w 1889896"/>
                <a:gd name="connsiteY92" fmla="*/ 55557 h 1313612"/>
                <a:gd name="connsiteX93" fmla="*/ 17950 w 1889896"/>
                <a:gd name="connsiteY93" fmla="*/ 55557 h 1313612"/>
                <a:gd name="connsiteX94" fmla="*/ 33336 w 1889896"/>
                <a:gd name="connsiteY94" fmla="*/ 42736 h 1313612"/>
                <a:gd name="connsiteX95" fmla="*/ 17950 w 1889896"/>
                <a:gd name="connsiteY95" fmla="*/ 55557 h 1313612"/>
                <a:gd name="connsiteX96" fmla="*/ 16668 w 1889896"/>
                <a:gd name="connsiteY96" fmla="*/ 55557 h 1313612"/>
                <a:gd name="connsiteX97" fmla="*/ 16668 w 1889896"/>
                <a:gd name="connsiteY97" fmla="*/ 55557 h 1313612"/>
                <a:gd name="connsiteX98" fmla="*/ 15386 w 1889896"/>
                <a:gd name="connsiteY98" fmla="*/ 68379 h 1313612"/>
                <a:gd name="connsiteX99" fmla="*/ 41029 w 1889896"/>
                <a:gd name="connsiteY99" fmla="*/ 70943 h 1313612"/>
                <a:gd name="connsiteX100" fmla="*/ 55133 w 1889896"/>
                <a:gd name="connsiteY100" fmla="*/ 78636 h 1313612"/>
                <a:gd name="connsiteX101" fmla="*/ 79494 w 1889896"/>
                <a:gd name="connsiteY101" fmla="*/ 96586 h 1313612"/>
                <a:gd name="connsiteX102" fmla="*/ 114112 w 1889896"/>
                <a:gd name="connsiteY102" fmla="*/ 122229 h 1313612"/>
                <a:gd name="connsiteX103" fmla="*/ 158987 w 1889896"/>
                <a:gd name="connsiteY103" fmla="*/ 146590 h 1313612"/>
                <a:gd name="connsiteX104" fmla="*/ 216684 w 1889896"/>
                <a:gd name="connsiteY104" fmla="*/ 174798 h 1313612"/>
                <a:gd name="connsiteX105" fmla="*/ 246174 w 1889896"/>
                <a:gd name="connsiteY105" fmla="*/ 191465 h 1313612"/>
                <a:gd name="connsiteX106" fmla="*/ 332078 w 1889896"/>
                <a:gd name="connsiteY106" fmla="*/ 238905 h 1313612"/>
                <a:gd name="connsiteX107" fmla="*/ 344900 w 1889896"/>
                <a:gd name="connsiteY107" fmla="*/ 244033 h 1313612"/>
                <a:gd name="connsiteX108" fmla="*/ 429522 w 1889896"/>
                <a:gd name="connsiteY108" fmla="*/ 287627 h 1313612"/>
                <a:gd name="connsiteX109" fmla="*/ 471833 w 1889896"/>
                <a:gd name="connsiteY109" fmla="*/ 290192 h 1313612"/>
                <a:gd name="connsiteX110" fmla="*/ 483373 w 1889896"/>
                <a:gd name="connsiteY110" fmla="*/ 301730 h 1313612"/>
                <a:gd name="connsiteX111" fmla="*/ 496194 w 1889896"/>
                <a:gd name="connsiteY111" fmla="*/ 315835 h 1313612"/>
                <a:gd name="connsiteX112" fmla="*/ 529530 w 1889896"/>
                <a:gd name="connsiteY112" fmla="*/ 326092 h 1313612"/>
                <a:gd name="connsiteX113" fmla="*/ 598766 w 1889896"/>
                <a:gd name="connsiteY113" fmla="*/ 356864 h 1313612"/>
                <a:gd name="connsiteX114" fmla="*/ 661592 w 1889896"/>
                <a:gd name="connsiteY114" fmla="*/ 390199 h 1313612"/>
                <a:gd name="connsiteX115" fmla="*/ 716724 w 1889896"/>
                <a:gd name="connsiteY115" fmla="*/ 414561 h 1313612"/>
                <a:gd name="connsiteX116" fmla="*/ 744932 w 1889896"/>
                <a:gd name="connsiteY116" fmla="*/ 428664 h 1313612"/>
                <a:gd name="connsiteX117" fmla="*/ 815451 w 1889896"/>
                <a:gd name="connsiteY117" fmla="*/ 469693 h 1313612"/>
                <a:gd name="connsiteX118" fmla="*/ 815451 w 1889896"/>
                <a:gd name="connsiteY118" fmla="*/ 469693 h 1313612"/>
                <a:gd name="connsiteX119" fmla="*/ 809040 w 1889896"/>
                <a:gd name="connsiteY119" fmla="*/ 465847 h 1313612"/>
                <a:gd name="connsiteX120" fmla="*/ 806475 w 1889896"/>
                <a:gd name="connsiteY120" fmla="*/ 459436 h 1313612"/>
                <a:gd name="connsiteX121" fmla="*/ 812886 w 1889896"/>
                <a:gd name="connsiteY121" fmla="*/ 463282 h 1313612"/>
                <a:gd name="connsiteX122" fmla="*/ 814168 w 1889896"/>
                <a:gd name="connsiteY122" fmla="*/ 470975 h 1313612"/>
                <a:gd name="connsiteX123" fmla="*/ 815451 w 1889896"/>
                <a:gd name="connsiteY123" fmla="*/ 472258 h 1313612"/>
                <a:gd name="connsiteX124" fmla="*/ 814168 w 1889896"/>
                <a:gd name="connsiteY124" fmla="*/ 472258 h 1313612"/>
                <a:gd name="connsiteX125" fmla="*/ 814168 w 1889896"/>
                <a:gd name="connsiteY125" fmla="*/ 472258 h 1313612"/>
                <a:gd name="connsiteX126" fmla="*/ 846222 w 1889896"/>
                <a:gd name="connsiteY126" fmla="*/ 490207 h 1313612"/>
                <a:gd name="connsiteX127" fmla="*/ 851351 w 1889896"/>
                <a:gd name="connsiteY127" fmla="*/ 468411 h 1313612"/>
                <a:gd name="connsiteX128" fmla="*/ 859044 w 1889896"/>
                <a:gd name="connsiteY128" fmla="*/ 482515 h 1313612"/>
                <a:gd name="connsiteX129" fmla="*/ 896226 w 1889896"/>
                <a:gd name="connsiteY129" fmla="*/ 503029 h 1313612"/>
                <a:gd name="connsiteX130" fmla="*/ 905201 w 1889896"/>
                <a:gd name="connsiteY130" fmla="*/ 505593 h 1313612"/>
                <a:gd name="connsiteX131" fmla="*/ 900073 w 1889896"/>
                <a:gd name="connsiteY131" fmla="*/ 523544 h 1313612"/>
                <a:gd name="connsiteX132" fmla="*/ 956488 w 1889896"/>
                <a:gd name="connsiteY132" fmla="*/ 529955 h 1313612"/>
                <a:gd name="connsiteX133" fmla="*/ 1001363 w 1889896"/>
                <a:gd name="connsiteY133" fmla="*/ 572266 h 1313612"/>
                <a:gd name="connsiteX134" fmla="*/ 1014185 w 1889896"/>
                <a:gd name="connsiteY134" fmla="*/ 583805 h 1313612"/>
                <a:gd name="connsiteX135" fmla="*/ 1024442 w 1889896"/>
                <a:gd name="connsiteY135" fmla="*/ 596626 h 1313612"/>
                <a:gd name="connsiteX136" fmla="*/ 1055214 w 1889896"/>
                <a:gd name="connsiteY136" fmla="*/ 597909 h 1313612"/>
                <a:gd name="connsiteX137" fmla="*/ 1079575 w 1889896"/>
                <a:gd name="connsiteY137" fmla="*/ 617141 h 1313612"/>
                <a:gd name="connsiteX138" fmla="*/ 1079575 w 1889896"/>
                <a:gd name="connsiteY138" fmla="*/ 615858 h 1313612"/>
                <a:gd name="connsiteX139" fmla="*/ 1080857 w 1889896"/>
                <a:gd name="connsiteY139" fmla="*/ 615858 h 1313612"/>
                <a:gd name="connsiteX140" fmla="*/ 1079575 w 1889896"/>
                <a:gd name="connsiteY140" fmla="*/ 615858 h 1313612"/>
                <a:gd name="connsiteX141" fmla="*/ 1084703 w 1889896"/>
                <a:gd name="connsiteY141" fmla="*/ 619705 h 1313612"/>
                <a:gd name="connsiteX142" fmla="*/ 1084703 w 1889896"/>
                <a:gd name="connsiteY142" fmla="*/ 615858 h 1313612"/>
                <a:gd name="connsiteX143" fmla="*/ 1120603 w 1889896"/>
                <a:gd name="connsiteY143" fmla="*/ 644066 h 1313612"/>
                <a:gd name="connsiteX144" fmla="*/ 1166761 w 1889896"/>
                <a:gd name="connsiteY144" fmla="*/ 674838 h 1313612"/>
                <a:gd name="connsiteX145" fmla="*/ 1207790 w 1889896"/>
                <a:gd name="connsiteY145" fmla="*/ 708174 h 1313612"/>
                <a:gd name="connsiteX146" fmla="*/ 1230869 w 1889896"/>
                <a:gd name="connsiteY146" fmla="*/ 712020 h 1313612"/>
                <a:gd name="connsiteX147" fmla="*/ 1256512 w 1889896"/>
                <a:gd name="connsiteY147" fmla="*/ 736381 h 1313612"/>
                <a:gd name="connsiteX148" fmla="*/ 1280873 w 1889896"/>
                <a:gd name="connsiteY148" fmla="*/ 723560 h 1313612"/>
                <a:gd name="connsiteX149" fmla="*/ 1277026 w 1889896"/>
                <a:gd name="connsiteY149" fmla="*/ 750485 h 1313612"/>
                <a:gd name="connsiteX150" fmla="*/ 1321902 w 1889896"/>
                <a:gd name="connsiteY150" fmla="*/ 792796 h 1313612"/>
                <a:gd name="connsiteX151" fmla="*/ 1338570 w 1889896"/>
                <a:gd name="connsiteY151" fmla="*/ 787667 h 1313612"/>
                <a:gd name="connsiteX152" fmla="*/ 1371906 w 1889896"/>
                <a:gd name="connsiteY152" fmla="*/ 831261 h 1313612"/>
                <a:gd name="connsiteX153" fmla="*/ 1394985 w 1889896"/>
                <a:gd name="connsiteY153" fmla="*/ 837672 h 1313612"/>
                <a:gd name="connsiteX154" fmla="*/ 1432167 w 1889896"/>
                <a:gd name="connsiteY154" fmla="*/ 822286 h 1313612"/>
                <a:gd name="connsiteX155" fmla="*/ 1419346 w 1889896"/>
                <a:gd name="connsiteY155" fmla="*/ 865879 h 1313612"/>
                <a:gd name="connsiteX156" fmla="*/ 1434731 w 1889896"/>
                <a:gd name="connsiteY156" fmla="*/ 887675 h 1313612"/>
                <a:gd name="connsiteX157" fmla="*/ 1460374 w 1889896"/>
                <a:gd name="connsiteY157" fmla="*/ 878700 h 1313612"/>
                <a:gd name="connsiteX158" fmla="*/ 1466785 w 1889896"/>
                <a:gd name="connsiteY158" fmla="*/ 883829 h 1313612"/>
                <a:gd name="connsiteX159" fmla="*/ 1511660 w 1889896"/>
                <a:gd name="connsiteY159" fmla="*/ 936397 h 1313612"/>
                <a:gd name="connsiteX160" fmla="*/ 1520636 w 1889896"/>
                <a:gd name="connsiteY160" fmla="*/ 945372 h 1313612"/>
                <a:gd name="connsiteX161" fmla="*/ 1527046 w 1889896"/>
                <a:gd name="connsiteY161" fmla="*/ 960758 h 1313612"/>
                <a:gd name="connsiteX162" fmla="*/ 1583461 w 1889896"/>
                <a:gd name="connsiteY162" fmla="*/ 1009480 h 1313612"/>
                <a:gd name="connsiteX163" fmla="*/ 1637312 w 1889896"/>
                <a:gd name="connsiteY163" fmla="*/ 1060766 h 1313612"/>
                <a:gd name="connsiteX164" fmla="*/ 1687316 w 1889896"/>
                <a:gd name="connsiteY164" fmla="*/ 1099231 h 1313612"/>
                <a:gd name="connsiteX165" fmla="*/ 1707830 w 1889896"/>
                <a:gd name="connsiteY165" fmla="*/ 1124874 h 1313612"/>
                <a:gd name="connsiteX166" fmla="*/ 1725780 w 1889896"/>
                <a:gd name="connsiteY166" fmla="*/ 1156928 h 1313612"/>
                <a:gd name="connsiteX167" fmla="*/ 1729627 w 1889896"/>
                <a:gd name="connsiteY167" fmla="*/ 1159492 h 1313612"/>
                <a:gd name="connsiteX168" fmla="*/ 1755270 w 1889896"/>
                <a:gd name="connsiteY168" fmla="*/ 1186417 h 1313612"/>
                <a:gd name="connsiteX169" fmla="*/ 1764245 w 1889896"/>
                <a:gd name="connsiteY169" fmla="*/ 1197957 h 1313612"/>
                <a:gd name="connsiteX170" fmla="*/ 1764245 w 1889896"/>
                <a:gd name="connsiteY170" fmla="*/ 1197957 h 1313612"/>
                <a:gd name="connsiteX171" fmla="*/ 1764245 w 1889896"/>
                <a:gd name="connsiteY171" fmla="*/ 1196675 h 1313612"/>
                <a:gd name="connsiteX172" fmla="*/ 1765527 w 1889896"/>
                <a:gd name="connsiteY172" fmla="*/ 1196675 h 1313612"/>
                <a:gd name="connsiteX173" fmla="*/ 1783477 w 1889896"/>
                <a:gd name="connsiteY173" fmla="*/ 1177443 h 1313612"/>
                <a:gd name="connsiteX174" fmla="*/ 1765527 w 1889896"/>
                <a:gd name="connsiteY174" fmla="*/ 1196675 h 1313612"/>
                <a:gd name="connsiteX175" fmla="*/ 1764245 w 1889896"/>
                <a:gd name="connsiteY175" fmla="*/ 1197957 h 1313612"/>
                <a:gd name="connsiteX176" fmla="*/ 1773220 w 1889896"/>
                <a:gd name="connsiteY176" fmla="*/ 1219754 h 1313612"/>
                <a:gd name="connsiteX177" fmla="*/ 1805274 w 1889896"/>
                <a:gd name="connsiteY177" fmla="*/ 1245397 h 1313612"/>
                <a:gd name="connsiteX178" fmla="*/ 1824507 w 1889896"/>
                <a:gd name="connsiteY178" fmla="*/ 1277451 h 1313612"/>
                <a:gd name="connsiteX179" fmla="*/ 1848867 w 1889896"/>
                <a:gd name="connsiteY179" fmla="*/ 1272322 h 1313612"/>
                <a:gd name="connsiteX180" fmla="*/ 1837328 w 1889896"/>
                <a:gd name="connsiteY180" fmla="*/ 1304376 h 1313612"/>
                <a:gd name="connsiteX181" fmla="*/ 1851431 w 1889896"/>
                <a:gd name="connsiteY181" fmla="*/ 1313351 h 1313612"/>
                <a:gd name="connsiteX182" fmla="*/ 1861689 w 1889896"/>
                <a:gd name="connsiteY182" fmla="*/ 1310786 h 1313612"/>
                <a:gd name="connsiteX183" fmla="*/ 1877075 w 1889896"/>
                <a:gd name="connsiteY183" fmla="*/ 1295400 h 1313612"/>
                <a:gd name="connsiteX184" fmla="*/ 1889896 w 1889896"/>
                <a:gd name="connsiteY184" fmla="*/ 1272322 h 1313612"/>
                <a:gd name="connsiteX185" fmla="*/ 1889896 w 1889896"/>
                <a:gd name="connsiteY185" fmla="*/ 1272322 h 1313612"/>
                <a:gd name="connsiteX186" fmla="*/ 1889896 w 1889896"/>
                <a:gd name="connsiteY186" fmla="*/ 1272322 h 1313612"/>
                <a:gd name="connsiteX187" fmla="*/ 1889896 w 1889896"/>
                <a:gd name="connsiteY187" fmla="*/ 1272322 h 1313612"/>
                <a:gd name="connsiteX188" fmla="*/ 105137 w 1889896"/>
                <a:gd name="connsiteY188" fmla="*/ 82482 h 1313612"/>
                <a:gd name="connsiteX189" fmla="*/ 105137 w 1889896"/>
                <a:gd name="connsiteY189" fmla="*/ 77353 h 1313612"/>
                <a:gd name="connsiteX190" fmla="*/ 108983 w 1889896"/>
                <a:gd name="connsiteY190" fmla="*/ 77353 h 1313612"/>
                <a:gd name="connsiteX191" fmla="*/ 108983 w 1889896"/>
                <a:gd name="connsiteY191" fmla="*/ 81200 h 1313612"/>
                <a:gd name="connsiteX192" fmla="*/ 105137 w 1889896"/>
                <a:gd name="connsiteY192" fmla="*/ 82482 h 1313612"/>
                <a:gd name="connsiteX193" fmla="*/ 385929 w 1889896"/>
                <a:gd name="connsiteY193" fmla="*/ 229930 h 1313612"/>
                <a:gd name="connsiteX194" fmla="*/ 385929 w 1889896"/>
                <a:gd name="connsiteY194" fmla="*/ 226084 h 1313612"/>
                <a:gd name="connsiteX195" fmla="*/ 392339 w 1889896"/>
                <a:gd name="connsiteY195" fmla="*/ 224801 h 1313612"/>
                <a:gd name="connsiteX196" fmla="*/ 392339 w 1889896"/>
                <a:gd name="connsiteY196" fmla="*/ 228648 h 1313612"/>
                <a:gd name="connsiteX197" fmla="*/ 385929 w 1889896"/>
                <a:gd name="connsiteY197" fmla="*/ 229930 h 1313612"/>
                <a:gd name="connsiteX198" fmla="*/ 475680 w 1889896"/>
                <a:gd name="connsiteY198" fmla="*/ 261984 h 1313612"/>
                <a:gd name="connsiteX199" fmla="*/ 478244 w 1889896"/>
                <a:gd name="connsiteY199" fmla="*/ 260702 h 1313612"/>
                <a:gd name="connsiteX200" fmla="*/ 479526 w 1889896"/>
                <a:gd name="connsiteY200" fmla="*/ 264548 h 1313612"/>
                <a:gd name="connsiteX201" fmla="*/ 475680 w 1889896"/>
                <a:gd name="connsiteY201" fmla="*/ 261984 h 1313612"/>
                <a:gd name="connsiteX202" fmla="*/ 643642 w 1889896"/>
                <a:gd name="connsiteY202" fmla="*/ 326092 h 1313612"/>
                <a:gd name="connsiteX203" fmla="*/ 647488 w 1889896"/>
                <a:gd name="connsiteY203" fmla="*/ 324810 h 1313612"/>
                <a:gd name="connsiteX204" fmla="*/ 650053 w 1889896"/>
                <a:gd name="connsiteY204" fmla="*/ 327374 h 1313612"/>
                <a:gd name="connsiteX205" fmla="*/ 648770 w 1889896"/>
                <a:gd name="connsiteY205" fmla="*/ 329938 h 1313612"/>
                <a:gd name="connsiteX206" fmla="*/ 643642 w 1889896"/>
                <a:gd name="connsiteY206" fmla="*/ 326092 h 1313612"/>
                <a:gd name="connsiteX207" fmla="*/ 684671 w 1889896"/>
                <a:gd name="connsiteY207" fmla="*/ 342760 h 1313612"/>
                <a:gd name="connsiteX208" fmla="*/ 683389 w 1889896"/>
                <a:gd name="connsiteY208" fmla="*/ 338913 h 1313612"/>
                <a:gd name="connsiteX209" fmla="*/ 688517 w 1889896"/>
                <a:gd name="connsiteY209" fmla="*/ 338913 h 1313612"/>
                <a:gd name="connsiteX210" fmla="*/ 688517 w 1889896"/>
                <a:gd name="connsiteY210" fmla="*/ 341478 h 1313612"/>
                <a:gd name="connsiteX211" fmla="*/ 684671 w 1889896"/>
                <a:gd name="connsiteY211" fmla="*/ 342760 h 1313612"/>
                <a:gd name="connsiteX212" fmla="*/ 698774 w 1889896"/>
                <a:gd name="connsiteY212" fmla="*/ 394046 h 1313612"/>
                <a:gd name="connsiteX213" fmla="*/ 700057 w 1889896"/>
                <a:gd name="connsiteY213" fmla="*/ 388918 h 1313612"/>
                <a:gd name="connsiteX214" fmla="*/ 703903 w 1889896"/>
                <a:gd name="connsiteY214" fmla="*/ 390199 h 1313612"/>
                <a:gd name="connsiteX215" fmla="*/ 702621 w 1889896"/>
                <a:gd name="connsiteY215" fmla="*/ 392764 h 1313612"/>
                <a:gd name="connsiteX216" fmla="*/ 698774 w 1889896"/>
                <a:gd name="connsiteY216" fmla="*/ 394046 h 1313612"/>
                <a:gd name="connsiteX217" fmla="*/ 793654 w 1889896"/>
                <a:gd name="connsiteY217" fmla="*/ 427382 h 1313612"/>
                <a:gd name="connsiteX218" fmla="*/ 791090 w 1889896"/>
                <a:gd name="connsiteY218" fmla="*/ 426100 h 1313612"/>
                <a:gd name="connsiteX219" fmla="*/ 792372 w 1889896"/>
                <a:gd name="connsiteY219" fmla="*/ 423535 h 1313612"/>
                <a:gd name="connsiteX220" fmla="*/ 797500 w 1889896"/>
                <a:gd name="connsiteY220" fmla="*/ 424818 h 1313612"/>
                <a:gd name="connsiteX221" fmla="*/ 793654 w 1889896"/>
                <a:gd name="connsiteY221" fmla="*/ 427382 h 1313612"/>
                <a:gd name="connsiteX222" fmla="*/ 1297541 w 1889896"/>
                <a:gd name="connsiteY222" fmla="*/ 713303 h 1313612"/>
                <a:gd name="connsiteX223" fmla="*/ 1300105 w 1889896"/>
                <a:gd name="connsiteY223" fmla="*/ 710738 h 1313612"/>
                <a:gd name="connsiteX224" fmla="*/ 1303952 w 1889896"/>
                <a:gd name="connsiteY224" fmla="*/ 712020 h 1313612"/>
                <a:gd name="connsiteX225" fmla="*/ 1301387 w 1889896"/>
                <a:gd name="connsiteY225" fmla="*/ 715867 h 1313612"/>
                <a:gd name="connsiteX226" fmla="*/ 1297541 w 1889896"/>
                <a:gd name="connsiteY226" fmla="*/ 713303 h 1313612"/>
                <a:gd name="connsiteX227" fmla="*/ 1489864 w 1889896"/>
                <a:gd name="connsiteY227" fmla="*/ 869726 h 1313612"/>
                <a:gd name="connsiteX228" fmla="*/ 1477043 w 1889896"/>
                <a:gd name="connsiteY228" fmla="*/ 859468 h 1313612"/>
                <a:gd name="connsiteX229" fmla="*/ 1489864 w 1889896"/>
                <a:gd name="connsiteY229" fmla="*/ 853057 h 1313612"/>
                <a:gd name="connsiteX230" fmla="*/ 1514225 w 1889896"/>
                <a:gd name="connsiteY230" fmla="*/ 865879 h 1313612"/>
                <a:gd name="connsiteX231" fmla="*/ 1489864 w 1889896"/>
                <a:gd name="connsiteY231" fmla="*/ 869726 h 1313612"/>
                <a:gd name="connsiteX232" fmla="*/ 1503968 w 1889896"/>
                <a:gd name="connsiteY232" fmla="*/ 923576 h 1313612"/>
                <a:gd name="connsiteX233" fmla="*/ 1502686 w 1889896"/>
                <a:gd name="connsiteY233" fmla="*/ 915883 h 1313612"/>
                <a:gd name="connsiteX234" fmla="*/ 1509096 w 1889896"/>
                <a:gd name="connsiteY234" fmla="*/ 917165 h 1313612"/>
                <a:gd name="connsiteX235" fmla="*/ 1507814 w 1889896"/>
                <a:gd name="connsiteY235" fmla="*/ 923576 h 1313612"/>
                <a:gd name="connsiteX236" fmla="*/ 1503968 w 1889896"/>
                <a:gd name="connsiteY236" fmla="*/ 923576 h 1313612"/>
                <a:gd name="connsiteX237" fmla="*/ 1720652 w 1889896"/>
                <a:gd name="connsiteY237" fmla="*/ 1083845 h 1313612"/>
                <a:gd name="connsiteX238" fmla="*/ 1719370 w 1889896"/>
                <a:gd name="connsiteY238" fmla="*/ 1081281 h 1313612"/>
                <a:gd name="connsiteX239" fmla="*/ 1737320 w 1889896"/>
                <a:gd name="connsiteY239" fmla="*/ 1073588 h 1313612"/>
                <a:gd name="connsiteX240" fmla="*/ 1739884 w 1889896"/>
                <a:gd name="connsiteY240" fmla="*/ 1077434 h 1313612"/>
                <a:gd name="connsiteX241" fmla="*/ 1720652 w 1889896"/>
                <a:gd name="connsiteY241" fmla="*/ 1083845 h 1313612"/>
                <a:gd name="connsiteX242" fmla="*/ 1742448 w 1889896"/>
                <a:gd name="connsiteY242" fmla="*/ 1124874 h 1313612"/>
                <a:gd name="connsiteX243" fmla="*/ 1747577 w 1889896"/>
                <a:gd name="connsiteY243" fmla="*/ 1121028 h 1313612"/>
                <a:gd name="connsiteX244" fmla="*/ 1746295 w 1889896"/>
                <a:gd name="connsiteY244" fmla="*/ 1124874 h 1313612"/>
                <a:gd name="connsiteX245" fmla="*/ 1742448 w 1889896"/>
                <a:gd name="connsiteY245" fmla="*/ 1124874 h 1313612"/>
                <a:gd name="connsiteX246" fmla="*/ 1760399 w 1889896"/>
                <a:gd name="connsiteY246" fmla="*/ 1158211 h 1313612"/>
                <a:gd name="connsiteX247" fmla="*/ 1760399 w 1889896"/>
                <a:gd name="connsiteY247" fmla="*/ 1146671 h 1313612"/>
                <a:gd name="connsiteX248" fmla="*/ 1765527 w 1889896"/>
                <a:gd name="connsiteY248" fmla="*/ 1146671 h 1313612"/>
                <a:gd name="connsiteX249" fmla="*/ 1764245 w 1889896"/>
                <a:gd name="connsiteY249" fmla="*/ 1158211 h 1313612"/>
                <a:gd name="connsiteX250" fmla="*/ 1760399 w 1889896"/>
                <a:gd name="connsiteY250" fmla="*/ 1158211 h 1313612"/>
                <a:gd name="connsiteX251" fmla="*/ 1778349 w 1889896"/>
                <a:gd name="connsiteY251" fmla="*/ 1144106 h 1313612"/>
                <a:gd name="connsiteX252" fmla="*/ 1777067 w 1889896"/>
                <a:gd name="connsiteY252" fmla="*/ 1132567 h 1313612"/>
                <a:gd name="connsiteX253" fmla="*/ 1786042 w 1889896"/>
                <a:gd name="connsiteY253" fmla="*/ 1132567 h 1313612"/>
                <a:gd name="connsiteX254" fmla="*/ 1786042 w 1889896"/>
                <a:gd name="connsiteY254" fmla="*/ 1142825 h 1313612"/>
                <a:gd name="connsiteX255" fmla="*/ 1778349 w 1889896"/>
                <a:gd name="connsiteY255" fmla="*/ 1144106 h 1313612"/>
                <a:gd name="connsiteX256" fmla="*/ 1803992 w 1889896"/>
                <a:gd name="connsiteY256" fmla="*/ 1219754 h 1313612"/>
                <a:gd name="connsiteX257" fmla="*/ 1807838 w 1889896"/>
                <a:gd name="connsiteY257" fmla="*/ 1218471 h 1313612"/>
                <a:gd name="connsiteX258" fmla="*/ 1810403 w 1889896"/>
                <a:gd name="connsiteY258" fmla="*/ 1221036 h 1313612"/>
                <a:gd name="connsiteX259" fmla="*/ 1809121 w 1889896"/>
                <a:gd name="connsiteY259" fmla="*/ 1223600 h 1313612"/>
                <a:gd name="connsiteX260" fmla="*/ 1803992 w 1889896"/>
                <a:gd name="connsiteY260" fmla="*/ 1219754 h 1313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</a:cxnLst>
              <a:rect l="l" t="t" r="r" b="b"/>
              <a:pathLst>
                <a:path w="1889896" h="1313612">
                  <a:moveTo>
                    <a:pt x="1889896" y="1272322"/>
                  </a:moveTo>
                  <a:lnTo>
                    <a:pt x="1889896" y="1272322"/>
                  </a:lnTo>
                  <a:cubicBezTo>
                    <a:pt x="1886050" y="1265911"/>
                    <a:pt x="1883485" y="1259500"/>
                    <a:pt x="1889896" y="1254372"/>
                  </a:cubicBezTo>
                  <a:cubicBezTo>
                    <a:pt x="1879639" y="1235140"/>
                    <a:pt x="1870664" y="1215907"/>
                    <a:pt x="1842457" y="1213343"/>
                  </a:cubicBezTo>
                  <a:cubicBezTo>
                    <a:pt x="1842457" y="1213343"/>
                    <a:pt x="1842457" y="1213343"/>
                    <a:pt x="1842457" y="1213343"/>
                  </a:cubicBezTo>
                  <a:cubicBezTo>
                    <a:pt x="1842457" y="1213343"/>
                    <a:pt x="1841174" y="1213343"/>
                    <a:pt x="1841174" y="1213343"/>
                  </a:cubicBezTo>
                  <a:cubicBezTo>
                    <a:pt x="1848867" y="1227446"/>
                    <a:pt x="1845021" y="1237703"/>
                    <a:pt x="1836046" y="1250525"/>
                  </a:cubicBezTo>
                  <a:cubicBezTo>
                    <a:pt x="1827071" y="1222318"/>
                    <a:pt x="1827071" y="1221036"/>
                    <a:pt x="1841174" y="1213343"/>
                  </a:cubicBezTo>
                  <a:cubicBezTo>
                    <a:pt x="1841174" y="1213343"/>
                    <a:pt x="1841174" y="1213343"/>
                    <a:pt x="1841174" y="1212060"/>
                  </a:cubicBezTo>
                  <a:cubicBezTo>
                    <a:pt x="1841174" y="1212060"/>
                    <a:pt x="1842457" y="1212060"/>
                    <a:pt x="1842457" y="1212060"/>
                  </a:cubicBezTo>
                  <a:cubicBezTo>
                    <a:pt x="1841174" y="1210779"/>
                    <a:pt x="1838610" y="1210779"/>
                    <a:pt x="1838610" y="1209497"/>
                  </a:cubicBezTo>
                  <a:cubicBezTo>
                    <a:pt x="1834764" y="1190264"/>
                    <a:pt x="1836046" y="1169749"/>
                    <a:pt x="1809121" y="1155646"/>
                  </a:cubicBezTo>
                  <a:cubicBezTo>
                    <a:pt x="1806556" y="1154363"/>
                    <a:pt x="1803992" y="1147953"/>
                    <a:pt x="1803992" y="1144106"/>
                  </a:cubicBezTo>
                  <a:cubicBezTo>
                    <a:pt x="1805274" y="1115899"/>
                    <a:pt x="1782195" y="1099231"/>
                    <a:pt x="1757834" y="1085128"/>
                  </a:cubicBezTo>
                  <a:cubicBezTo>
                    <a:pt x="1759117" y="1055638"/>
                    <a:pt x="1723216" y="1042817"/>
                    <a:pt x="1715523" y="1017173"/>
                  </a:cubicBezTo>
                  <a:cubicBezTo>
                    <a:pt x="1714241" y="1010763"/>
                    <a:pt x="1705266" y="1005634"/>
                    <a:pt x="1698855" y="1000505"/>
                  </a:cubicBezTo>
                  <a:cubicBezTo>
                    <a:pt x="1692444" y="995377"/>
                    <a:pt x="1686034" y="990248"/>
                    <a:pt x="1678341" y="987683"/>
                  </a:cubicBezTo>
                  <a:cubicBezTo>
                    <a:pt x="1666801" y="985120"/>
                    <a:pt x="1657826" y="981273"/>
                    <a:pt x="1653980" y="969734"/>
                  </a:cubicBezTo>
                  <a:cubicBezTo>
                    <a:pt x="1652697" y="964605"/>
                    <a:pt x="1646287" y="959476"/>
                    <a:pt x="1642440" y="956912"/>
                  </a:cubicBezTo>
                  <a:cubicBezTo>
                    <a:pt x="1628337" y="949219"/>
                    <a:pt x="1624490" y="936397"/>
                    <a:pt x="1614233" y="926140"/>
                  </a:cubicBezTo>
                  <a:cubicBezTo>
                    <a:pt x="1603976" y="917165"/>
                    <a:pt x="1589872" y="915883"/>
                    <a:pt x="1583461" y="899215"/>
                  </a:cubicBezTo>
                  <a:cubicBezTo>
                    <a:pt x="1578333" y="885111"/>
                    <a:pt x="1557818" y="876136"/>
                    <a:pt x="1539868" y="873572"/>
                  </a:cubicBezTo>
                  <a:cubicBezTo>
                    <a:pt x="1532175" y="858186"/>
                    <a:pt x="1524482" y="844083"/>
                    <a:pt x="1506532" y="836389"/>
                  </a:cubicBezTo>
                  <a:cubicBezTo>
                    <a:pt x="1502686" y="833825"/>
                    <a:pt x="1497557" y="832543"/>
                    <a:pt x="1493710" y="831261"/>
                  </a:cubicBezTo>
                  <a:cubicBezTo>
                    <a:pt x="1487300" y="833825"/>
                    <a:pt x="1480889" y="835107"/>
                    <a:pt x="1474478" y="837672"/>
                  </a:cubicBezTo>
                  <a:cubicBezTo>
                    <a:pt x="1470632" y="826132"/>
                    <a:pt x="1469350" y="818439"/>
                    <a:pt x="1465503" y="809464"/>
                  </a:cubicBezTo>
                  <a:cubicBezTo>
                    <a:pt x="1457810" y="808182"/>
                    <a:pt x="1450117" y="805618"/>
                    <a:pt x="1443706" y="804335"/>
                  </a:cubicBezTo>
                  <a:cubicBezTo>
                    <a:pt x="1444989" y="797925"/>
                    <a:pt x="1444989" y="792796"/>
                    <a:pt x="1446271" y="785103"/>
                  </a:cubicBezTo>
                  <a:cubicBezTo>
                    <a:pt x="1439860" y="781257"/>
                    <a:pt x="1432167" y="779975"/>
                    <a:pt x="1429603" y="776128"/>
                  </a:cubicBezTo>
                  <a:cubicBezTo>
                    <a:pt x="1412935" y="750485"/>
                    <a:pt x="1388574" y="738946"/>
                    <a:pt x="1359084" y="737663"/>
                  </a:cubicBezTo>
                  <a:cubicBezTo>
                    <a:pt x="1351391" y="737663"/>
                    <a:pt x="1342416" y="731252"/>
                    <a:pt x="1341134" y="719713"/>
                  </a:cubicBezTo>
                  <a:cubicBezTo>
                    <a:pt x="1339852" y="704327"/>
                    <a:pt x="1320619" y="695352"/>
                    <a:pt x="1312926" y="681249"/>
                  </a:cubicBezTo>
                  <a:cubicBezTo>
                    <a:pt x="1312926" y="679966"/>
                    <a:pt x="1310362" y="679966"/>
                    <a:pt x="1309080" y="679966"/>
                  </a:cubicBezTo>
                  <a:cubicBezTo>
                    <a:pt x="1303952" y="683813"/>
                    <a:pt x="1300105" y="687660"/>
                    <a:pt x="1293694" y="692788"/>
                  </a:cubicBezTo>
                  <a:cubicBezTo>
                    <a:pt x="1288566" y="683813"/>
                    <a:pt x="1284719" y="676120"/>
                    <a:pt x="1280873" y="668427"/>
                  </a:cubicBezTo>
                  <a:cubicBezTo>
                    <a:pt x="1269333" y="663298"/>
                    <a:pt x="1257794" y="659452"/>
                    <a:pt x="1247537" y="655606"/>
                  </a:cubicBezTo>
                  <a:cubicBezTo>
                    <a:pt x="1243690" y="645349"/>
                    <a:pt x="1241126" y="638938"/>
                    <a:pt x="1237279" y="629963"/>
                  </a:cubicBezTo>
                  <a:cubicBezTo>
                    <a:pt x="1228305" y="633809"/>
                    <a:pt x="1223176" y="636373"/>
                    <a:pt x="1218047" y="638938"/>
                  </a:cubicBezTo>
                  <a:cubicBezTo>
                    <a:pt x="1211636" y="632527"/>
                    <a:pt x="1206508" y="627398"/>
                    <a:pt x="1200097" y="622269"/>
                  </a:cubicBezTo>
                  <a:cubicBezTo>
                    <a:pt x="1192404" y="623552"/>
                    <a:pt x="1185993" y="626116"/>
                    <a:pt x="1178300" y="627398"/>
                  </a:cubicBezTo>
                  <a:cubicBezTo>
                    <a:pt x="1178300" y="617141"/>
                    <a:pt x="1179582" y="609448"/>
                    <a:pt x="1179582" y="597909"/>
                  </a:cubicBezTo>
                  <a:cubicBezTo>
                    <a:pt x="1168043" y="604319"/>
                    <a:pt x="1159068" y="609448"/>
                    <a:pt x="1151375" y="614577"/>
                  </a:cubicBezTo>
                  <a:cubicBezTo>
                    <a:pt x="1135989" y="592780"/>
                    <a:pt x="1166761" y="594062"/>
                    <a:pt x="1161632" y="577394"/>
                  </a:cubicBezTo>
                  <a:cubicBezTo>
                    <a:pt x="1157786" y="576112"/>
                    <a:pt x="1151375" y="573547"/>
                    <a:pt x="1146246" y="572266"/>
                  </a:cubicBezTo>
                  <a:cubicBezTo>
                    <a:pt x="1138554" y="569701"/>
                    <a:pt x="1127014" y="567137"/>
                    <a:pt x="1125732" y="563290"/>
                  </a:cubicBezTo>
                  <a:cubicBezTo>
                    <a:pt x="1116757" y="542776"/>
                    <a:pt x="1096242" y="536365"/>
                    <a:pt x="1078292" y="527390"/>
                  </a:cubicBezTo>
                  <a:cubicBezTo>
                    <a:pt x="1059060" y="517133"/>
                    <a:pt x="1041110" y="504312"/>
                    <a:pt x="1019313" y="500464"/>
                  </a:cubicBezTo>
                  <a:cubicBezTo>
                    <a:pt x="1011620" y="499183"/>
                    <a:pt x="1003927" y="497901"/>
                    <a:pt x="1000081" y="488926"/>
                  </a:cubicBezTo>
                  <a:cubicBezTo>
                    <a:pt x="991106" y="470975"/>
                    <a:pt x="973155" y="463282"/>
                    <a:pt x="955205" y="455589"/>
                  </a:cubicBezTo>
                  <a:cubicBezTo>
                    <a:pt x="944948" y="451743"/>
                    <a:pt x="934691" y="446615"/>
                    <a:pt x="925716" y="441486"/>
                  </a:cubicBezTo>
                  <a:cubicBezTo>
                    <a:pt x="923151" y="445332"/>
                    <a:pt x="920587" y="447896"/>
                    <a:pt x="918023" y="450461"/>
                  </a:cubicBezTo>
                  <a:cubicBezTo>
                    <a:pt x="916741" y="449178"/>
                    <a:pt x="915458" y="447896"/>
                    <a:pt x="914177" y="447896"/>
                  </a:cubicBezTo>
                  <a:cubicBezTo>
                    <a:pt x="918023" y="445332"/>
                    <a:pt x="920587" y="442767"/>
                    <a:pt x="924434" y="440204"/>
                  </a:cubicBezTo>
                  <a:cubicBezTo>
                    <a:pt x="919305" y="436357"/>
                    <a:pt x="914177" y="432510"/>
                    <a:pt x="907766" y="429946"/>
                  </a:cubicBezTo>
                  <a:cubicBezTo>
                    <a:pt x="897508" y="426100"/>
                    <a:pt x="885969" y="423535"/>
                    <a:pt x="876994" y="418407"/>
                  </a:cubicBezTo>
                  <a:cubicBezTo>
                    <a:pt x="866737" y="411996"/>
                    <a:pt x="857761" y="404303"/>
                    <a:pt x="846222" y="395328"/>
                  </a:cubicBezTo>
                  <a:cubicBezTo>
                    <a:pt x="841094" y="399175"/>
                    <a:pt x="834683" y="401739"/>
                    <a:pt x="829554" y="405585"/>
                  </a:cubicBezTo>
                  <a:cubicBezTo>
                    <a:pt x="814168" y="397892"/>
                    <a:pt x="805193" y="376096"/>
                    <a:pt x="783397" y="381224"/>
                  </a:cubicBezTo>
                  <a:cubicBezTo>
                    <a:pt x="761600" y="365838"/>
                    <a:pt x="739803" y="350453"/>
                    <a:pt x="716724" y="336349"/>
                  </a:cubicBezTo>
                  <a:cubicBezTo>
                    <a:pt x="696210" y="323527"/>
                    <a:pt x="675696" y="311988"/>
                    <a:pt x="653899" y="303013"/>
                  </a:cubicBezTo>
                  <a:cubicBezTo>
                    <a:pt x="643642" y="299167"/>
                    <a:pt x="630820" y="300449"/>
                    <a:pt x="619281" y="299167"/>
                  </a:cubicBezTo>
                  <a:cubicBezTo>
                    <a:pt x="617999" y="292756"/>
                    <a:pt x="616717" y="286345"/>
                    <a:pt x="615434" y="278652"/>
                  </a:cubicBezTo>
                  <a:cubicBezTo>
                    <a:pt x="601331" y="277370"/>
                    <a:pt x="588509" y="274805"/>
                    <a:pt x="578252" y="274805"/>
                  </a:cubicBezTo>
                  <a:cubicBezTo>
                    <a:pt x="562866" y="274805"/>
                    <a:pt x="557737" y="259419"/>
                    <a:pt x="542352" y="256855"/>
                  </a:cubicBezTo>
                  <a:cubicBezTo>
                    <a:pt x="526966" y="255573"/>
                    <a:pt x="511580" y="237623"/>
                    <a:pt x="492347" y="236341"/>
                  </a:cubicBezTo>
                  <a:cubicBezTo>
                    <a:pt x="492347" y="236341"/>
                    <a:pt x="492347" y="236341"/>
                    <a:pt x="492347" y="236341"/>
                  </a:cubicBezTo>
                  <a:cubicBezTo>
                    <a:pt x="492347" y="236341"/>
                    <a:pt x="492347" y="237623"/>
                    <a:pt x="492347" y="237623"/>
                  </a:cubicBezTo>
                  <a:cubicBezTo>
                    <a:pt x="491066" y="236341"/>
                    <a:pt x="491066" y="236341"/>
                    <a:pt x="489783" y="235059"/>
                  </a:cubicBezTo>
                  <a:cubicBezTo>
                    <a:pt x="487219" y="235059"/>
                    <a:pt x="484655" y="233776"/>
                    <a:pt x="482090" y="233776"/>
                  </a:cubicBezTo>
                  <a:cubicBezTo>
                    <a:pt x="483373" y="233776"/>
                    <a:pt x="484655" y="232495"/>
                    <a:pt x="484655" y="232495"/>
                  </a:cubicBezTo>
                  <a:cubicBezTo>
                    <a:pt x="485937" y="233776"/>
                    <a:pt x="487219" y="233776"/>
                    <a:pt x="488501" y="235059"/>
                  </a:cubicBezTo>
                  <a:cubicBezTo>
                    <a:pt x="489783" y="235059"/>
                    <a:pt x="489783" y="235059"/>
                    <a:pt x="491066" y="235059"/>
                  </a:cubicBezTo>
                  <a:cubicBezTo>
                    <a:pt x="489783" y="229930"/>
                    <a:pt x="487219" y="226084"/>
                    <a:pt x="485937" y="220955"/>
                  </a:cubicBezTo>
                  <a:cubicBezTo>
                    <a:pt x="480808" y="222237"/>
                    <a:pt x="478244" y="222237"/>
                    <a:pt x="475680" y="222237"/>
                  </a:cubicBezTo>
                  <a:cubicBezTo>
                    <a:pt x="473115" y="222237"/>
                    <a:pt x="469269" y="222237"/>
                    <a:pt x="466704" y="220955"/>
                  </a:cubicBezTo>
                  <a:cubicBezTo>
                    <a:pt x="429522" y="190184"/>
                    <a:pt x="429522" y="190184"/>
                    <a:pt x="396186" y="181208"/>
                  </a:cubicBezTo>
                  <a:cubicBezTo>
                    <a:pt x="376953" y="176079"/>
                    <a:pt x="360286" y="167104"/>
                    <a:pt x="343618" y="158130"/>
                  </a:cubicBezTo>
                  <a:cubicBezTo>
                    <a:pt x="330796" y="151719"/>
                    <a:pt x="320539" y="142744"/>
                    <a:pt x="308999" y="132487"/>
                  </a:cubicBezTo>
                  <a:cubicBezTo>
                    <a:pt x="297460" y="122229"/>
                    <a:pt x="279510" y="124793"/>
                    <a:pt x="266688" y="110690"/>
                  </a:cubicBezTo>
                  <a:cubicBezTo>
                    <a:pt x="258995" y="101715"/>
                    <a:pt x="246174" y="95304"/>
                    <a:pt x="235916" y="88893"/>
                  </a:cubicBezTo>
                  <a:cubicBezTo>
                    <a:pt x="223095" y="82482"/>
                    <a:pt x="211556" y="69661"/>
                    <a:pt x="197452" y="73507"/>
                  </a:cubicBezTo>
                  <a:cubicBezTo>
                    <a:pt x="183348" y="77353"/>
                    <a:pt x="176937" y="70943"/>
                    <a:pt x="166680" y="61968"/>
                  </a:cubicBezTo>
                  <a:cubicBezTo>
                    <a:pt x="156423" y="50428"/>
                    <a:pt x="144884" y="38889"/>
                    <a:pt x="132062" y="31196"/>
                  </a:cubicBezTo>
                  <a:cubicBezTo>
                    <a:pt x="121805" y="24785"/>
                    <a:pt x="107701" y="24785"/>
                    <a:pt x="96162" y="22221"/>
                  </a:cubicBezTo>
                  <a:cubicBezTo>
                    <a:pt x="89751" y="20939"/>
                    <a:pt x="83340" y="18375"/>
                    <a:pt x="78212" y="19656"/>
                  </a:cubicBezTo>
                  <a:cubicBezTo>
                    <a:pt x="67954" y="22221"/>
                    <a:pt x="65390" y="15810"/>
                    <a:pt x="60261" y="9399"/>
                  </a:cubicBezTo>
                  <a:cubicBezTo>
                    <a:pt x="50004" y="-5987"/>
                    <a:pt x="42311" y="424"/>
                    <a:pt x="34618" y="8117"/>
                  </a:cubicBezTo>
                  <a:cubicBezTo>
                    <a:pt x="46158" y="20939"/>
                    <a:pt x="58979" y="35042"/>
                    <a:pt x="74365" y="51710"/>
                  </a:cubicBezTo>
                  <a:cubicBezTo>
                    <a:pt x="55133" y="47864"/>
                    <a:pt x="42311" y="37607"/>
                    <a:pt x="30772" y="27350"/>
                  </a:cubicBezTo>
                  <a:cubicBezTo>
                    <a:pt x="21797" y="19656"/>
                    <a:pt x="15386" y="8117"/>
                    <a:pt x="0" y="6835"/>
                  </a:cubicBezTo>
                  <a:cubicBezTo>
                    <a:pt x="5129" y="19656"/>
                    <a:pt x="15386" y="32478"/>
                    <a:pt x="11540" y="46582"/>
                  </a:cubicBezTo>
                  <a:cubicBezTo>
                    <a:pt x="10257" y="49147"/>
                    <a:pt x="14104" y="52993"/>
                    <a:pt x="16668" y="56839"/>
                  </a:cubicBezTo>
                  <a:cubicBezTo>
                    <a:pt x="16668" y="56839"/>
                    <a:pt x="16668" y="56839"/>
                    <a:pt x="16668" y="55557"/>
                  </a:cubicBezTo>
                  <a:cubicBezTo>
                    <a:pt x="16668" y="55557"/>
                    <a:pt x="16668" y="55557"/>
                    <a:pt x="17950" y="55557"/>
                  </a:cubicBezTo>
                  <a:cubicBezTo>
                    <a:pt x="21797" y="51710"/>
                    <a:pt x="26925" y="47864"/>
                    <a:pt x="33336" y="42736"/>
                  </a:cubicBezTo>
                  <a:cubicBezTo>
                    <a:pt x="33336" y="55557"/>
                    <a:pt x="32054" y="63250"/>
                    <a:pt x="17950" y="55557"/>
                  </a:cubicBezTo>
                  <a:cubicBezTo>
                    <a:pt x="17950" y="55557"/>
                    <a:pt x="17950" y="55557"/>
                    <a:pt x="16668" y="55557"/>
                  </a:cubicBezTo>
                  <a:cubicBezTo>
                    <a:pt x="16668" y="55557"/>
                    <a:pt x="16668" y="55557"/>
                    <a:pt x="16668" y="55557"/>
                  </a:cubicBezTo>
                  <a:cubicBezTo>
                    <a:pt x="16668" y="59404"/>
                    <a:pt x="16668" y="63250"/>
                    <a:pt x="15386" y="68379"/>
                  </a:cubicBezTo>
                  <a:cubicBezTo>
                    <a:pt x="24361" y="69661"/>
                    <a:pt x="33336" y="70943"/>
                    <a:pt x="41029" y="70943"/>
                  </a:cubicBezTo>
                  <a:cubicBezTo>
                    <a:pt x="47440" y="70943"/>
                    <a:pt x="55133" y="72225"/>
                    <a:pt x="55133" y="78636"/>
                  </a:cubicBezTo>
                  <a:cubicBezTo>
                    <a:pt x="56415" y="94022"/>
                    <a:pt x="71801" y="90175"/>
                    <a:pt x="79494" y="96586"/>
                  </a:cubicBezTo>
                  <a:cubicBezTo>
                    <a:pt x="89751" y="105561"/>
                    <a:pt x="105137" y="110690"/>
                    <a:pt x="114112" y="122229"/>
                  </a:cubicBezTo>
                  <a:cubicBezTo>
                    <a:pt x="125651" y="136333"/>
                    <a:pt x="142319" y="142744"/>
                    <a:pt x="158987" y="146590"/>
                  </a:cubicBezTo>
                  <a:cubicBezTo>
                    <a:pt x="171809" y="149154"/>
                    <a:pt x="205145" y="167104"/>
                    <a:pt x="216684" y="174798"/>
                  </a:cubicBezTo>
                  <a:cubicBezTo>
                    <a:pt x="225659" y="181208"/>
                    <a:pt x="235916" y="186336"/>
                    <a:pt x="246174" y="191465"/>
                  </a:cubicBezTo>
                  <a:cubicBezTo>
                    <a:pt x="276946" y="204287"/>
                    <a:pt x="308999" y="211980"/>
                    <a:pt x="332078" y="238905"/>
                  </a:cubicBezTo>
                  <a:cubicBezTo>
                    <a:pt x="334642" y="241470"/>
                    <a:pt x="341053" y="242752"/>
                    <a:pt x="344900" y="244033"/>
                  </a:cubicBezTo>
                  <a:cubicBezTo>
                    <a:pt x="373107" y="258138"/>
                    <a:pt x="401315" y="273524"/>
                    <a:pt x="429522" y="287627"/>
                  </a:cubicBezTo>
                  <a:cubicBezTo>
                    <a:pt x="444908" y="295320"/>
                    <a:pt x="457729" y="300449"/>
                    <a:pt x="471833" y="290192"/>
                  </a:cubicBezTo>
                  <a:cubicBezTo>
                    <a:pt x="475680" y="286345"/>
                    <a:pt x="485937" y="290192"/>
                    <a:pt x="483373" y="301730"/>
                  </a:cubicBezTo>
                  <a:cubicBezTo>
                    <a:pt x="480808" y="309424"/>
                    <a:pt x="491066" y="318399"/>
                    <a:pt x="496194" y="315835"/>
                  </a:cubicBezTo>
                  <a:cubicBezTo>
                    <a:pt x="510298" y="311988"/>
                    <a:pt x="517990" y="320963"/>
                    <a:pt x="529530" y="326092"/>
                  </a:cubicBezTo>
                  <a:cubicBezTo>
                    <a:pt x="552609" y="336349"/>
                    <a:pt x="573123" y="350453"/>
                    <a:pt x="598766" y="356864"/>
                  </a:cubicBezTo>
                  <a:cubicBezTo>
                    <a:pt x="620563" y="361992"/>
                    <a:pt x="642360" y="377378"/>
                    <a:pt x="661592" y="390199"/>
                  </a:cubicBezTo>
                  <a:cubicBezTo>
                    <a:pt x="679542" y="401739"/>
                    <a:pt x="694928" y="413278"/>
                    <a:pt x="716724" y="414561"/>
                  </a:cubicBezTo>
                  <a:cubicBezTo>
                    <a:pt x="725700" y="415843"/>
                    <a:pt x="741086" y="420971"/>
                    <a:pt x="744932" y="428664"/>
                  </a:cubicBezTo>
                  <a:cubicBezTo>
                    <a:pt x="762882" y="455589"/>
                    <a:pt x="789807" y="460718"/>
                    <a:pt x="815451" y="469693"/>
                  </a:cubicBezTo>
                  <a:cubicBezTo>
                    <a:pt x="815451" y="469693"/>
                    <a:pt x="815451" y="469693"/>
                    <a:pt x="815451" y="469693"/>
                  </a:cubicBezTo>
                  <a:cubicBezTo>
                    <a:pt x="812886" y="468411"/>
                    <a:pt x="810322" y="467129"/>
                    <a:pt x="809040" y="465847"/>
                  </a:cubicBezTo>
                  <a:cubicBezTo>
                    <a:pt x="807758" y="464564"/>
                    <a:pt x="807758" y="462000"/>
                    <a:pt x="806475" y="459436"/>
                  </a:cubicBezTo>
                  <a:cubicBezTo>
                    <a:pt x="809040" y="460718"/>
                    <a:pt x="812886" y="460718"/>
                    <a:pt x="812886" y="463282"/>
                  </a:cubicBezTo>
                  <a:cubicBezTo>
                    <a:pt x="814168" y="465847"/>
                    <a:pt x="814168" y="468411"/>
                    <a:pt x="814168" y="470975"/>
                  </a:cubicBezTo>
                  <a:cubicBezTo>
                    <a:pt x="814168" y="470975"/>
                    <a:pt x="815451" y="470975"/>
                    <a:pt x="815451" y="472258"/>
                  </a:cubicBezTo>
                  <a:cubicBezTo>
                    <a:pt x="815451" y="472258"/>
                    <a:pt x="814168" y="472258"/>
                    <a:pt x="814168" y="472258"/>
                  </a:cubicBezTo>
                  <a:cubicBezTo>
                    <a:pt x="814168" y="472258"/>
                    <a:pt x="814168" y="472258"/>
                    <a:pt x="814168" y="472258"/>
                  </a:cubicBezTo>
                  <a:cubicBezTo>
                    <a:pt x="824426" y="478668"/>
                    <a:pt x="835965" y="483797"/>
                    <a:pt x="846222" y="490207"/>
                  </a:cubicBezTo>
                  <a:cubicBezTo>
                    <a:pt x="848787" y="482515"/>
                    <a:pt x="850069" y="476104"/>
                    <a:pt x="851351" y="468411"/>
                  </a:cubicBezTo>
                  <a:cubicBezTo>
                    <a:pt x="855197" y="474821"/>
                    <a:pt x="857761" y="478668"/>
                    <a:pt x="859044" y="482515"/>
                  </a:cubicBezTo>
                  <a:cubicBezTo>
                    <a:pt x="868019" y="506875"/>
                    <a:pt x="870583" y="509440"/>
                    <a:pt x="896226" y="503029"/>
                  </a:cubicBezTo>
                  <a:cubicBezTo>
                    <a:pt x="898791" y="503029"/>
                    <a:pt x="901355" y="504312"/>
                    <a:pt x="905201" y="505593"/>
                  </a:cubicBezTo>
                  <a:cubicBezTo>
                    <a:pt x="903919" y="510722"/>
                    <a:pt x="902637" y="517133"/>
                    <a:pt x="900073" y="523544"/>
                  </a:cubicBezTo>
                  <a:cubicBezTo>
                    <a:pt x="919305" y="536365"/>
                    <a:pt x="937255" y="540212"/>
                    <a:pt x="956488" y="529955"/>
                  </a:cubicBezTo>
                  <a:cubicBezTo>
                    <a:pt x="962898" y="553033"/>
                    <a:pt x="973155" y="569701"/>
                    <a:pt x="1001363" y="572266"/>
                  </a:cubicBezTo>
                  <a:cubicBezTo>
                    <a:pt x="1005209" y="572266"/>
                    <a:pt x="1010338" y="579958"/>
                    <a:pt x="1014185" y="583805"/>
                  </a:cubicBezTo>
                  <a:cubicBezTo>
                    <a:pt x="1018031" y="587652"/>
                    <a:pt x="1021878" y="592780"/>
                    <a:pt x="1024442" y="596626"/>
                  </a:cubicBezTo>
                  <a:cubicBezTo>
                    <a:pt x="1035981" y="596626"/>
                    <a:pt x="1046238" y="596626"/>
                    <a:pt x="1055214" y="597909"/>
                  </a:cubicBezTo>
                  <a:cubicBezTo>
                    <a:pt x="1060342" y="615858"/>
                    <a:pt x="1060342" y="615858"/>
                    <a:pt x="1079575" y="617141"/>
                  </a:cubicBezTo>
                  <a:lnTo>
                    <a:pt x="1079575" y="615858"/>
                  </a:lnTo>
                  <a:cubicBezTo>
                    <a:pt x="1080857" y="615858"/>
                    <a:pt x="1080857" y="615858"/>
                    <a:pt x="1080857" y="615858"/>
                  </a:cubicBezTo>
                  <a:cubicBezTo>
                    <a:pt x="1080857" y="615858"/>
                    <a:pt x="1079575" y="615858"/>
                    <a:pt x="1079575" y="615858"/>
                  </a:cubicBezTo>
                  <a:cubicBezTo>
                    <a:pt x="1080857" y="617141"/>
                    <a:pt x="1082139" y="618423"/>
                    <a:pt x="1084703" y="619705"/>
                  </a:cubicBezTo>
                  <a:cubicBezTo>
                    <a:pt x="1084703" y="618423"/>
                    <a:pt x="1084703" y="617141"/>
                    <a:pt x="1084703" y="615858"/>
                  </a:cubicBezTo>
                  <a:cubicBezTo>
                    <a:pt x="1101371" y="619705"/>
                    <a:pt x="1111628" y="629963"/>
                    <a:pt x="1120603" y="644066"/>
                  </a:cubicBezTo>
                  <a:cubicBezTo>
                    <a:pt x="1132143" y="659452"/>
                    <a:pt x="1144965" y="670992"/>
                    <a:pt x="1166761" y="674838"/>
                  </a:cubicBezTo>
                  <a:cubicBezTo>
                    <a:pt x="1185993" y="678684"/>
                    <a:pt x="1198815" y="694070"/>
                    <a:pt x="1207790" y="708174"/>
                  </a:cubicBezTo>
                  <a:cubicBezTo>
                    <a:pt x="1218047" y="709456"/>
                    <a:pt x="1225740" y="710738"/>
                    <a:pt x="1230869" y="712020"/>
                  </a:cubicBezTo>
                  <a:cubicBezTo>
                    <a:pt x="1242408" y="719713"/>
                    <a:pt x="1238562" y="733817"/>
                    <a:pt x="1256512" y="736381"/>
                  </a:cubicBezTo>
                  <a:cubicBezTo>
                    <a:pt x="1262923" y="732535"/>
                    <a:pt x="1270616" y="728689"/>
                    <a:pt x="1280873" y="723560"/>
                  </a:cubicBezTo>
                  <a:cubicBezTo>
                    <a:pt x="1279591" y="735099"/>
                    <a:pt x="1278309" y="745356"/>
                    <a:pt x="1277026" y="750485"/>
                  </a:cubicBezTo>
                  <a:cubicBezTo>
                    <a:pt x="1293694" y="767153"/>
                    <a:pt x="1307798" y="778692"/>
                    <a:pt x="1321902" y="792796"/>
                  </a:cubicBezTo>
                  <a:cubicBezTo>
                    <a:pt x="1327030" y="791514"/>
                    <a:pt x="1333441" y="788949"/>
                    <a:pt x="1338570" y="787667"/>
                  </a:cubicBezTo>
                  <a:cubicBezTo>
                    <a:pt x="1359084" y="797925"/>
                    <a:pt x="1362931" y="815875"/>
                    <a:pt x="1371906" y="831261"/>
                  </a:cubicBezTo>
                  <a:cubicBezTo>
                    <a:pt x="1379599" y="833825"/>
                    <a:pt x="1387292" y="835107"/>
                    <a:pt x="1394985" y="837672"/>
                  </a:cubicBezTo>
                  <a:cubicBezTo>
                    <a:pt x="1412935" y="842800"/>
                    <a:pt x="1414217" y="823568"/>
                    <a:pt x="1432167" y="822286"/>
                  </a:cubicBezTo>
                  <a:cubicBezTo>
                    <a:pt x="1427039" y="838954"/>
                    <a:pt x="1423192" y="851775"/>
                    <a:pt x="1419346" y="865879"/>
                  </a:cubicBezTo>
                  <a:cubicBezTo>
                    <a:pt x="1424474" y="873572"/>
                    <a:pt x="1429603" y="881265"/>
                    <a:pt x="1434731" y="887675"/>
                  </a:cubicBezTo>
                  <a:cubicBezTo>
                    <a:pt x="1444989" y="883829"/>
                    <a:pt x="1452682" y="881265"/>
                    <a:pt x="1460374" y="878700"/>
                  </a:cubicBezTo>
                  <a:cubicBezTo>
                    <a:pt x="1464221" y="882547"/>
                    <a:pt x="1466785" y="883829"/>
                    <a:pt x="1466785" y="883829"/>
                  </a:cubicBezTo>
                  <a:cubicBezTo>
                    <a:pt x="1469350" y="908190"/>
                    <a:pt x="1474478" y="931269"/>
                    <a:pt x="1511660" y="936397"/>
                  </a:cubicBezTo>
                  <a:cubicBezTo>
                    <a:pt x="1514225" y="936397"/>
                    <a:pt x="1518071" y="941526"/>
                    <a:pt x="1520636" y="945372"/>
                  </a:cubicBezTo>
                  <a:cubicBezTo>
                    <a:pt x="1523200" y="950501"/>
                    <a:pt x="1523200" y="956912"/>
                    <a:pt x="1527046" y="960758"/>
                  </a:cubicBezTo>
                  <a:cubicBezTo>
                    <a:pt x="1546279" y="977426"/>
                    <a:pt x="1566793" y="991530"/>
                    <a:pt x="1583461" y="1009480"/>
                  </a:cubicBezTo>
                  <a:cubicBezTo>
                    <a:pt x="1612951" y="1018455"/>
                    <a:pt x="1624490" y="1038969"/>
                    <a:pt x="1637312" y="1060766"/>
                  </a:cubicBezTo>
                  <a:cubicBezTo>
                    <a:pt x="1647569" y="1077434"/>
                    <a:pt x="1660390" y="1096666"/>
                    <a:pt x="1687316" y="1099231"/>
                  </a:cubicBezTo>
                  <a:cubicBezTo>
                    <a:pt x="1696291" y="1100514"/>
                    <a:pt x="1707830" y="1113335"/>
                    <a:pt x="1707830" y="1124874"/>
                  </a:cubicBezTo>
                  <a:cubicBezTo>
                    <a:pt x="1707830" y="1137696"/>
                    <a:pt x="1730909" y="1142825"/>
                    <a:pt x="1725780" y="1156928"/>
                  </a:cubicBezTo>
                  <a:cubicBezTo>
                    <a:pt x="1725780" y="1156928"/>
                    <a:pt x="1728345" y="1159492"/>
                    <a:pt x="1729627" y="1159492"/>
                  </a:cubicBezTo>
                  <a:cubicBezTo>
                    <a:pt x="1750141" y="1159492"/>
                    <a:pt x="1748859" y="1176160"/>
                    <a:pt x="1755270" y="1186417"/>
                  </a:cubicBezTo>
                  <a:cubicBezTo>
                    <a:pt x="1757834" y="1190264"/>
                    <a:pt x="1760399" y="1194111"/>
                    <a:pt x="1764245" y="1197957"/>
                  </a:cubicBezTo>
                  <a:cubicBezTo>
                    <a:pt x="1764245" y="1197957"/>
                    <a:pt x="1764245" y="1197957"/>
                    <a:pt x="1764245" y="1197957"/>
                  </a:cubicBezTo>
                  <a:cubicBezTo>
                    <a:pt x="1764245" y="1197957"/>
                    <a:pt x="1764245" y="1196675"/>
                    <a:pt x="1764245" y="1196675"/>
                  </a:cubicBezTo>
                  <a:cubicBezTo>
                    <a:pt x="1765527" y="1196675"/>
                    <a:pt x="1765527" y="1196675"/>
                    <a:pt x="1765527" y="1196675"/>
                  </a:cubicBezTo>
                  <a:cubicBezTo>
                    <a:pt x="1770656" y="1191546"/>
                    <a:pt x="1775784" y="1185135"/>
                    <a:pt x="1783477" y="1177443"/>
                  </a:cubicBezTo>
                  <a:cubicBezTo>
                    <a:pt x="1783477" y="1195393"/>
                    <a:pt x="1783477" y="1195393"/>
                    <a:pt x="1765527" y="1196675"/>
                  </a:cubicBezTo>
                  <a:cubicBezTo>
                    <a:pt x="1765527" y="1196675"/>
                    <a:pt x="1764245" y="1197957"/>
                    <a:pt x="1764245" y="1197957"/>
                  </a:cubicBezTo>
                  <a:cubicBezTo>
                    <a:pt x="1768091" y="1205650"/>
                    <a:pt x="1771938" y="1213343"/>
                    <a:pt x="1773220" y="1219754"/>
                  </a:cubicBezTo>
                  <a:cubicBezTo>
                    <a:pt x="1777067" y="1236422"/>
                    <a:pt x="1800145" y="1230011"/>
                    <a:pt x="1805274" y="1245397"/>
                  </a:cubicBezTo>
                  <a:cubicBezTo>
                    <a:pt x="1809121" y="1256936"/>
                    <a:pt x="1809121" y="1269757"/>
                    <a:pt x="1824507" y="1277451"/>
                  </a:cubicBezTo>
                  <a:cubicBezTo>
                    <a:pt x="1830917" y="1276168"/>
                    <a:pt x="1837328" y="1274886"/>
                    <a:pt x="1848867" y="1272322"/>
                  </a:cubicBezTo>
                  <a:cubicBezTo>
                    <a:pt x="1836046" y="1282579"/>
                    <a:pt x="1830917" y="1291554"/>
                    <a:pt x="1837328" y="1304376"/>
                  </a:cubicBezTo>
                  <a:cubicBezTo>
                    <a:pt x="1838610" y="1308222"/>
                    <a:pt x="1846303" y="1312069"/>
                    <a:pt x="1851431" y="1313351"/>
                  </a:cubicBezTo>
                  <a:cubicBezTo>
                    <a:pt x="1853996" y="1314633"/>
                    <a:pt x="1861689" y="1310786"/>
                    <a:pt x="1861689" y="1310786"/>
                  </a:cubicBezTo>
                  <a:cubicBezTo>
                    <a:pt x="1853996" y="1295400"/>
                    <a:pt x="1877075" y="1304376"/>
                    <a:pt x="1877075" y="1295400"/>
                  </a:cubicBezTo>
                  <a:cubicBezTo>
                    <a:pt x="1880921" y="1288990"/>
                    <a:pt x="1886050" y="1281297"/>
                    <a:pt x="1889896" y="1272322"/>
                  </a:cubicBezTo>
                  <a:cubicBezTo>
                    <a:pt x="1889896" y="1272322"/>
                    <a:pt x="1889896" y="1272322"/>
                    <a:pt x="1889896" y="1272322"/>
                  </a:cubicBezTo>
                  <a:cubicBezTo>
                    <a:pt x="1889896" y="1272322"/>
                    <a:pt x="1889896" y="1272322"/>
                    <a:pt x="1889896" y="1272322"/>
                  </a:cubicBezTo>
                  <a:cubicBezTo>
                    <a:pt x="1889896" y="1272322"/>
                    <a:pt x="1889896" y="1272322"/>
                    <a:pt x="1889896" y="1272322"/>
                  </a:cubicBezTo>
                  <a:close/>
                  <a:moveTo>
                    <a:pt x="105137" y="82482"/>
                  </a:moveTo>
                  <a:cubicBezTo>
                    <a:pt x="105137" y="81200"/>
                    <a:pt x="105137" y="78636"/>
                    <a:pt x="105137" y="77353"/>
                  </a:cubicBezTo>
                  <a:cubicBezTo>
                    <a:pt x="105137" y="77353"/>
                    <a:pt x="107701" y="77353"/>
                    <a:pt x="108983" y="77353"/>
                  </a:cubicBezTo>
                  <a:cubicBezTo>
                    <a:pt x="108983" y="78636"/>
                    <a:pt x="108983" y="79918"/>
                    <a:pt x="108983" y="81200"/>
                  </a:cubicBezTo>
                  <a:cubicBezTo>
                    <a:pt x="107701" y="81200"/>
                    <a:pt x="106419" y="82482"/>
                    <a:pt x="105137" y="82482"/>
                  </a:cubicBezTo>
                  <a:close/>
                  <a:moveTo>
                    <a:pt x="385929" y="229930"/>
                  </a:moveTo>
                  <a:cubicBezTo>
                    <a:pt x="385929" y="228648"/>
                    <a:pt x="384646" y="227366"/>
                    <a:pt x="385929" y="226084"/>
                  </a:cubicBezTo>
                  <a:cubicBezTo>
                    <a:pt x="388493" y="224801"/>
                    <a:pt x="389775" y="224801"/>
                    <a:pt x="392339" y="224801"/>
                  </a:cubicBezTo>
                  <a:cubicBezTo>
                    <a:pt x="392339" y="226084"/>
                    <a:pt x="392339" y="227366"/>
                    <a:pt x="392339" y="228648"/>
                  </a:cubicBezTo>
                  <a:cubicBezTo>
                    <a:pt x="389775" y="228648"/>
                    <a:pt x="388493" y="229930"/>
                    <a:pt x="385929" y="229930"/>
                  </a:cubicBezTo>
                  <a:close/>
                  <a:moveTo>
                    <a:pt x="475680" y="261984"/>
                  </a:moveTo>
                  <a:lnTo>
                    <a:pt x="478244" y="260702"/>
                  </a:lnTo>
                  <a:lnTo>
                    <a:pt x="479526" y="264548"/>
                  </a:lnTo>
                  <a:lnTo>
                    <a:pt x="475680" y="261984"/>
                  </a:lnTo>
                  <a:close/>
                  <a:moveTo>
                    <a:pt x="643642" y="326092"/>
                  </a:moveTo>
                  <a:cubicBezTo>
                    <a:pt x="644924" y="326092"/>
                    <a:pt x="646206" y="324810"/>
                    <a:pt x="647488" y="324810"/>
                  </a:cubicBezTo>
                  <a:cubicBezTo>
                    <a:pt x="648770" y="326092"/>
                    <a:pt x="650053" y="327374"/>
                    <a:pt x="650053" y="327374"/>
                  </a:cubicBezTo>
                  <a:cubicBezTo>
                    <a:pt x="650053" y="328656"/>
                    <a:pt x="648770" y="328656"/>
                    <a:pt x="648770" y="329938"/>
                  </a:cubicBezTo>
                  <a:cubicBezTo>
                    <a:pt x="644924" y="328656"/>
                    <a:pt x="643642" y="327374"/>
                    <a:pt x="643642" y="326092"/>
                  </a:cubicBezTo>
                  <a:close/>
                  <a:moveTo>
                    <a:pt x="684671" y="342760"/>
                  </a:moveTo>
                  <a:cubicBezTo>
                    <a:pt x="684671" y="341478"/>
                    <a:pt x="683389" y="340195"/>
                    <a:pt x="683389" y="338913"/>
                  </a:cubicBezTo>
                  <a:cubicBezTo>
                    <a:pt x="684671" y="338913"/>
                    <a:pt x="687235" y="338913"/>
                    <a:pt x="688517" y="338913"/>
                  </a:cubicBezTo>
                  <a:cubicBezTo>
                    <a:pt x="688517" y="340195"/>
                    <a:pt x="688517" y="341478"/>
                    <a:pt x="688517" y="341478"/>
                  </a:cubicBezTo>
                  <a:cubicBezTo>
                    <a:pt x="687235" y="344042"/>
                    <a:pt x="685953" y="342760"/>
                    <a:pt x="684671" y="342760"/>
                  </a:cubicBezTo>
                  <a:close/>
                  <a:moveTo>
                    <a:pt x="698774" y="394046"/>
                  </a:moveTo>
                  <a:cubicBezTo>
                    <a:pt x="698774" y="392764"/>
                    <a:pt x="698774" y="390199"/>
                    <a:pt x="700057" y="388918"/>
                  </a:cubicBezTo>
                  <a:cubicBezTo>
                    <a:pt x="700057" y="388918"/>
                    <a:pt x="702621" y="388918"/>
                    <a:pt x="703903" y="390199"/>
                  </a:cubicBezTo>
                  <a:cubicBezTo>
                    <a:pt x="703903" y="391481"/>
                    <a:pt x="703903" y="392764"/>
                    <a:pt x="702621" y="392764"/>
                  </a:cubicBezTo>
                  <a:cubicBezTo>
                    <a:pt x="701339" y="394046"/>
                    <a:pt x="700057" y="394046"/>
                    <a:pt x="698774" y="394046"/>
                  </a:cubicBezTo>
                  <a:close/>
                  <a:moveTo>
                    <a:pt x="793654" y="427382"/>
                  </a:moveTo>
                  <a:cubicBezTo>
                    <a:pt x="792372" y="427382"/>
                    <a:pt x="791090" y="427382"/>
                    <a:pt x="791090" y="426100"/>
                  </a:cubicBezTo>
                  <a:cubicBezTo>
                    <a:pt x="791090" y="424818"/>
                    <a:pt x="791090" y="423535"/>
                    <a:pt x="792372" y="423535"/>
                  </a:cubicBezTo>
                  <a:cubicBezTo>
                    <a:pt x="793654" y="423535"/>
                    <a:pt x="794936" y="424818"/>
                    <a:pt x="797500" y="424818"/>
                  </a:cubicBezTo>
                  <a:cubicBezTo>
                    <a:pt x="794936" y="426100"/>
                    <a:pt x="794936" y="427382"/>
                    <a:pt x="793654" y="427382"/>
                  </a:cubicBezTo>
                  <a:close/>
                  <a:moveTo>
                    <a:pt x="1297541" y="713303"/>
                  </a:moveTo>
                  <a:cubicBezTo>
                    <a:pt x="1297541" y="712020"/>
                    <a:pt x="1298823" y="712020"/>
                    <a:pt x="1300105" y="710738"/>
                  </a:cubicBezTo>
                  <a:cubicBezTo>
                    <a:pt x="1301387" y="710738"/>
                    <a:pt x="1302669" y="712020"/>
                    <a:pt x="1303952" y="712020"/>
                  </a:cubicBezTo>
                  <a:cubicBezTo>
                    <a:pt x="1302669" y="713303"/>
                    <a:pt x="1301387" y="714584"/>
                    <a:pt x="1301387" y="715867"/>
                  </a:cubicBezTo>
                  <a:cubicBezTo>
                    <a:pt x="1298823" y="715867"/>
                    <a:pt x="1297541" y="714584"/>
                    <a:pt x="1297541" y="713303"/>
                  </a:cubicBezTo>
                  <a:close/>
                  <a:moveTo>
                    <a:pt x="1489864" y="869726"/>
                  </a:moveTo>
                  <a:cubicBezTo>
                    <a:pt x="1486017" y="869726"/>
                    <a:pt x="1482171" y="863315"/>
                    <a:pt x="1477043" y="859468"/>
                  </a:cubicBezTo>
                  <a:cubicBezTo>
                    <a:pt x="1480889" y="856904"/>
                    <a:pt x="1486017" y="853057"/>
                    <a:pt x="1489864" y="853057"/>
                  </a:cubicBezTo>
                  <a:cubicBezTo>
                    <a:pt x="1496275" y="854340"/>
                    <a:pt x="1502686" y="859468"/>
                    <a:pt x="1514225" y="865879"/>
                  </a:cubicBezTo>
                  <a:cubicBezTo>
                    <a:pt x="1502686" y="867161"/>
                    <a:pt x="1496275" y="869726"/>
                    <a:pt x="1489864" y="869726"/>
                  </a:cubicBezTo>
                  <a:close/>
                  <a:moveTo>
                    <a:pt x="1503968" y="923576"/>
                  </a:moveTo>
                  <a:cubicBezTo>
                    <a:pt x="1503968" y="921012"/>
                    <a:pt x="1502686" y="918447"/>
                    <a:pt x="1502686" y="915883"/>
                  </a:cubicBezTo>
                  <a:cubicBezTo>
                    <a:pt x="1505250" y="915883"/>
                    <a:pt x="1506532" y="917165"/>
                    <a:pt x="1509096" y="917165"/>
                  </a:cubicBezTo>
                  <a:cubicBezTo>
                    <a:pt x="1509096" y="919729"/>
                    <a:pt x="1509096" y="921012"/>
                    <a:pt x="1507814" y="923576"/>
                  </a:cubicBezTo>
                  <a:cubicBezTo>
                    <a:pt x="1507814" y="924858"/>
                    <a:pt x="1505250" y="923576"/>
                    <a:pt x="1503968" y="923576"/>
                  </a:cubicBezTo>
                  <a:close/>
                  <a:moveTo>
                    <a:pt x="1720652" y="1083845"/>
                  </a:moveTo>
                  <a:cubicBezTo>
                    <a:pt x="1720652" y="1082563"/>
                    <a:pt x="1719370" y="1082563"/>
                    <a:pt x="1719370" y="1081281"/>
                  </a:cubicBezTo>
                  <a:cubicBezTo>
                    <a:pt x="1725780" y="1078717"/>
                    <a:pt x="1730909" y="1076152"/>
                    <a:pt x="1737320" y="1073588"/>
                  </a:cubicBezTo>
                  <a:cubicBezTo>
                    <a:pt x="1738602" y="1074870"/>
                    <a:pt x="1738602" y="1076152"/>
                    <a:pt x="1739884" y="1077434"/>
                  </a:cubicBezTo>
                  <a:cubicBezTo>
                    <a:pt x="1733473" y="1079999"/>
                    <a:pt x="1727063" y="1081281"/>
                    <a:pt x="1720652" y="1083845"/>
                  </a:cubicBezTo>
                  <a:close/>
                  <a:moveTo>
                    <a:pt x="1742448" y="1124874"/>
                  </a:moveTo>
                  <a:cubicBezTo>
                    <a:pt x="1743731" y="1123592"/>
                    <a:pt x="1746295" y="1122310"/>
                    <a:pt x="1747577" y="1121028"/>
                  </a:cubicBezTo>
                  <a:cubicBezTo>
                    <a:pt x="1747577" y="1122310"/>
                    <a:pt x="1747577" y="1123592"/>
                    <a:pt x="1746295" y="1124874"/>
                  </a:cubicBezTo>
                  <a:cubicBezTo>
                    <a:pt x="1745013" y="1126157"/>
                    <a:pt x="1743731" y="1124874"/>
                    <a:pt x="1742448" y="1124874"/>
                  </a:cubicBezTo>
                  <a:close/>
                  <a:moveTo>
                    <a:pt x="1760399" y="1158211"/>
                  </a:moveTo>
                  <a:cubicBezTo>
                    <a:pt x="1760399" y="1154363"/>
                    <a:pt x="1760399" y="1150517"/>
                    <a:pt x="1760399" y="1146671"/>
                  </a:cubicBezTo>
                  <a:cubicBezTo>
                    <a:pt x="1760399" y="1146671"/>
                    <a:pt x="1762963" y="1146671"/>
                    <a:pt x="1765527" y="1146671"/>
                  </a:cubicBezTo>
                  <a:cubicBezTo>
                    <a:pt x="1765527" y="1150517"/>
                    <a:pt x="1765527" y="1154363"/>
                    <a:pt x="1764245" y="1158211"/>
                  </a:cubicBezTo>
                  <a:cubicBezTo>
                    <a:pt x="1765527" y="1159492"/>
                    <a:pt x="1761681" y="1158211"/>
                    <a:pt x="1760399" y="1158211"/>
                  </a:cubicBezTo>
                  <a:close/>
                  <a:moveTo>
                    <a:pt x="1778349" y="1144106"/>
                  </a:moveTo>
                  <a:cubicBezTo>
                    <a:pt x="1778349" y="1140260"/>
                    <a:pt x="1777067" y="1136414"/>
                    <a:pt x="1777067" y="1132567"/>
                  </a:cubicBezTo>
                  <a:cubicBezTo>
                    <a:pt x="1777067" y="1132567"/>
                    <a:pt x="1782195" y="1132567"/>
                    <a:pt x="1786042" y="1132567"/>
                  </a:cubicBezTo>
                  <a:cubicBezTo>
                    <a:pt x="1786042" y="1136414"/>
                    <a:pt x="1786042" y="1140260"/>
                    <a:pt x="1786042" y="1142825"/>
                  </a:cubicBezTo>
                  <a:cubicBezTo>
                    <a:pt x="1786042" y="1144106"/>
                    <a:pt x="1780913" y="1144106"/>
                    <a:pt x="1778349" y="1144106"/>
                  </a:cubicBezTo>
                  <a:close/>
                  <a:moveTo>
                    <a:pt x="1803992" y="1219754"/>
                  </a:moveTo>
                  <a:cubicBezTo>
                    <a:pt x="1805274" y="1219754"/>
                    <a:pt x="1806556" y="1218471"/>
                    <a:pt x="1807838" y="1218471"/>
                  </a:cubicBezTo>
                  <a:cubicBezTo>
                    <a:pt x="1809121" y="1218471"/>
                    <a:pt x="1809121" y="1219754"/>
                    <a:pt x="1810403" y="1221036"/>
                  </a:cubicBezTo>
                  <a:cubicBezTo>
                    <a:pt x="1810403" y="1222318"/>
                    <a:pt x="1809121" y="1222318"/>
                    <a:pt x="1809121" y="1223600"/>
                  </a:cubicBezTo>
                  <a:cubicBezTo>
                    <a:pt x="1806556" y="1222318"/>
                    <a:pt x="1805274" y="1221036"/>
                    <a:pt x="1803992" y="1219754"/>
                  </a:cubicBezTo>
                  <a:close/>
                </a:path>
              </a:pathLst>
            </a:custGeom>
            <a:solidFill>
              <a:srgbClr val="D7CCA6"/>
            </a:solidFill>
            <a:ln w="128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汉仪旗黑-50S" panose="00020600040101010101" pitchFamily="18" charset="-122"/>
                <a:ea typeface="汉仪旗黑-50S" panose="00020600040101010101" pitchFamily="18" charset="-122"/>
              </a:endParaRPr>
            </a:p>
          </p:txBody>
        </p:sp>
        <p:sp>
          <p:nvSpPr>
            <p:cNvPr id="489" name="任意多边形: 形状 488"/>
            <p:cNvSpPr/>
            <p:nvPr/>
          </p:nvSpPr>
          <p:spPr>
            <a:xfrm>
              <a:off x="3214794" y="6724882"/>
              <a:ext cx="107035" cy="133118"/>
            </a:xfrm>
            <a:custGeom>
              <a:avLst/>
              <a:gdLst>
                <a:gd name="connsiteX0" fmla="*/ 35900 w 107035"/>
                <a:gd name="connsiteY0" fmla="*/ 92315 h 133118"/>
                <a:gd name="connsiteX1" fmla="*/ 35900 w 107035"/>
                <a:gd name="connsiteY1" fmla="*/ 96162 h 133118"/>
                <a:gd name="connsiteX2" fmla="*/ 41029 w 107035"/>
                <a:gd name="connsiteY2" fmla="*/ 97443 h 133118"/>
                <a:gd name="connsiteX3" fmla="*/ 39747 w 107035"/>
                <a:gd name="connsiteY3" fmla="*/ 93597 h 133118"/>
                <a:gd name="connsiteX4" fmla="*/ 35900 w 107035"/>
                <a:gd name="connsiteY4" fmla="*/ 92315 h 133118"/>
                <a:gd name="connsiteX5" fmla="*/ 24361 w 107035"/>
                <a:gd name="connsiteY5" fmla="*/ 0 h 133118"/>
                <a:gd name="connsiteX6" fmla="*/ 56415 w 107035"/>
                <a:gd name="connsiteY6" fmla="*/ 28208 h 133118"/>
                <a:gd name="connsiteX7" fmla="*/ 44875 w 107035"/>
                <a:gd name="connsiteY7" fmla="*/ 47440 h 133118"/>
                <a:gd name="connsiteX8" fmla="*/ 65390 w 107035"/>
                <a:gd name="connsiteY8" fmla="*/ 53851 h 133118"/>
                <a:gd name="connsiteX9" fmla="*/ 58979 w 107035"/>
                <a:gd name="connsiteY9" fmla="*/ 117958 h 133118"/>
                <a:gd name="connsiteX10" fmla="*/ 97444 w 107035"/>
                <a:gd name="connsiteY10" fmla="*/ 116676 h 133118"/>
                <a:gd name="connsiteX11" fmla="*/ 107035 w 107035"/>
                <a:gd name="connsiteY11" fmla="*/ 133118 h 133118"/>
                <a:gd name="connsiteX12" fmla="*/ 54011 w 107035"/>
                <a:gd name="connsiteY12" fmla="*/ 133118 h 133118"/>
                <a:gd name="connsiteX13" fmla="*/ 55133 w 107035"/>
                <a:gd name="connsiteY13" fmla="*/ 132062 h 133118"/>
                <a:gd name="connsiteX14" fmla="*/ 21797 w 107035"/>
                <a:gd name="connsiteY14" fmla="*/ 119240 h 133118"/>
                <a:gd name="connsiteX15" fmla="*/ 6411 w 107035"/>
                <a:gd name="connsiteY15" fmla="*/ 89751 h 133118"/>
                <a:gd name="connsiteX16" fmla="*/ 20515 w 107035"/>
                <a:gd name="connsiteY16" fmla="*/ 69236 h 133118"/>
                <a:gd name="connsiteX17" fmla="*/ 0 w 107035"/>
                <a:gd name="connsiteY17" fmla="*/ 55133 h 133118"/>
                <a:gd name="connsiteX18" fmla="*/ 33336 w 107035"/>
                <a:gd name="connsiteY18" fmla="*/ 28208 h 133118"/>
                <a:gd name="connsiteX19" fmla="*/ 24361 w 107035"/>
                <a:gd name="connsiteY19" fmla="*/ 0 h 133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7035" h="133118">
                  <a:moveTo>
                    <a:pt x="35900" y="92315"/>
                  </a:moveTo>
                  <a:cubicBezTo>
                    <a:pt x="35900" y="93597"/>
                    <a:pt x="35900" y="94879"/>
                    <a:pt x="35900" y="96162"/>
                  </a:cubicBezTo>
                  <a:cubicBezTo>
                    <a:pt x="37182" y="96162"/>
                    <a:pt x="39747" y="97443"/>
                    <a:pt x="41029" y="97443"/>
                  </a:cubicBezTo>
                  <a:cubicBezTo>
                    <a:pt x="41029" y="96162"/>
                    <a:pt x="39747" y="94879"/>
                    <a:pt x="39747" y="93597"/>
                  </a:cubicBezTo>
                  <a:cubicBezTo>
                    <a:pt x="38465" y="93597"/>
                    <a:pt x="37182" y="92315"/>
                    <a:pt x="35900" y="92315"/>
                  </a:cubicBezTo>
                  <a:close/>
                  <a:moveTo>
                    <a:pt x="24361" y="0"/>
                  </a:moveTo>
                  <a:cubicBezTo>
                    <a:pt x="34618" y="8975"/>
                    <a:pt x="44875" y="17950"/>
                    <a:pt x="56415" y="28208"/>
                  </a:cubicBezTo>
                  <a:cubicBezTo>
                    <a:pt x="52568" y="34618"/>
                    <a:pt x="48722" y="39746"/>
                    <a:pt x="44875" y="47440"/>
                  </a:cubicBezTo>
                  <a:cubicBezTo>
                    <a:pt x="52568" y="50004"/>
                    <a:pt x="58979" y="51286"/>
                    <a:pt x="65390" y="53851"/>
                  </a:cubicBezTo>
                  <a:cubicBezTo>
                    <a:pt x="83340" y="78211"/>
                    <a:pt x="67954" y="96162"/>
                    <a:pt x="58979" y="117958"/>
                  </a:cubicBezTo>
                  <a:cubicBezTo>
                    <a:pt x="74365" y="117958"/>
                    <a:pt x="85905" y="116676"/>
                    <a:pt x="97444" y="116676"/>
                  </a:cubicBezTo>
                  <a:lnTo>
                    <a:pt x="107035" y="133118"/>
                  </a:lnTo>
                  <a:lnTo>
                    <a:pt x="54011" y="133118"/>
                  </a:lnTo>
                  <a:lnTo>
                    <a:pt x="55133" y="132062"/>
                  </a:lnTo>
                  <a:cubicBezTo>
                    <a:pt x="47440" y="111548"/>
                    <a:pt x="33336" y="117958"/>
                    <a:pt x="21797" y="119240"/>
                  </a:cubicBezTo>
                  <a:cubicBezTo>
                    <a:pt x="10257" y="110265"/>
                    <a:pt x="34618" y="94879"/>
                    <a:pt x="6411" y="89751"/>
                  </a:cubicBezTo>
                  <a:cubicBezTo>
                    <a:pt x="11539" y="83340"/>
                    <a:pt x="15386" y="76929"/>
                    <a:pt x="20515" y="69236"/>
                  </a:cubicBezTo>
                  <a:cubicBezTo>
                    <a:pt x="14104" y="65390"/>
                    <a:pt x="7693" y="60261"/>
                    <a:pt x="0" y="55133"/>
                  </a:cubicBezTo>
                  <a:cubicBezTo>
                    <a:pt x="11539" y="46157"/>
                    <a:pt x="21797" y="37182"/>
                    <a:pt x="33336" y="28208"/>
                  </a:cubicBezTo>
                  <a:cubicBezTo>
                    <a:pt x="30772" y="17950"/>
                    <a:pt x="26925" y="8975"/>
                    <a:pt x="24361" y="0"/>
                  </a:cubicBezTo>
                  <a:close/>
                </a:path>
              </a:pathLst>
            </a:custGeom>
            <a:solidFill>
              <a:srgbClr val="D7CCA6"/>
            </a:solidFill>
            <a:ln w="1282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zh-CN" altLang="en-US" dirty="0">
                <a:latin typeface="汉仪旗黑-50S" panose="00020600040101010101" pitchFamily="18" charset="-122"/>
                <a:ea typeface="汉仪旗黑-50S" panose="00020600040101010101" pitchFamily="18" charset="-122"/>
              </a:endParaRPr>
            </a:p>
          </p:txBody>
        </p:sp>
        <p:sp>
          <p:nvSpPr>
            <p:cNvPr id="104" name="任意多边形: 形状 103"/>
            <p:cNvSpPr/>
            <p:nvPr/>
          </p:nvSpPr>
          <p:spPr>
            <a:xfrm>
              <a:off x="98587" y="4359307"/>
              <a:ext cx="1852" cy="1281"/>
            </a:xfrm>
            <a:custGeom>
              <a:avLst/>
              <a:gdLst>
                <a:gd name="connsiteX0" fmla="*/ 570 w 1852"/>
                <a:gd name="connsiteY0" fmla="*/ 0 h 1281"/>
                <a:gd name="connsiteX1" fmla="*/ 570 w 1852"/>
                <a:gd name="connsiteY1" fmla="*/ 0 h 1281"/>
                <a:gd name="connsiteX2" fmla="*/ 1852 w 1852"/>
                <a:gd name="connsiteY2" fmla="*/ 1282 h 1281"/>
                <a:gd name="connsiteX3" fmla="*/ 570 w 1852"/>
                <a:gd name="connsiteY3" fmla="*/ 0 h 1281"/>
                <a:gd name="connsiteX4" fmla="*/ 570 w 1852"/>
                <a:gd name="connsiteY4" fmla="*/ 0 h 1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52" h="1281">
                  <a:moveTo>
                    <a:pt x="570" y="0"/>
                  </a:moveTo>
                  <a:cubicBezTo>
                    <a:pt x="570" y="0"/>
                    <a:pt x="-712" y="0"/>
                    <a:pt x="570" y="0"/>
                  </a:cubicBezTo>
                  <a:cubicBezTo>
                    <a:pt x="570" y="1282"/>
                    <a:pt x="570" y="1282"/>
                    <a:pt x="1852" y="1282"/>
                  </a:cubicBezTo>
                  <a:cubicBezTo>
                    <a:pt x="1852" y="1282"/>
                    <a:pt x="570" y="1282"/>
                    <a:pt x="570" y="0"/>
                  </a:cubicBezTo>
                  <a:cubicBezTo>
                    <a:pt x="570" y="0"/>
                    <a:pt x="570" y="0"/>
                    <a:pt x="570" y="0"/>
                  </a:cubicBezTo>
                  <a:close/>
                </a:path>
              </a:pathLst>
            </a:custGeom>
            <a:solidFill>
              <a:srgbClr val="D7CCA6"/>
            </a:solidFill>
            <a:ln w="128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汉仪旗黑-50S" panose="00020600040101010101" pitchFamily="18" charset="-122"/>
                <a:ea typeface="汉仪旗黑-50S" panose="00020600040101010101" pitchFamily="18" charset="-122"/>
              </a:endParaRPr>
            </a:p>
          </p:txBody>
        </p:sp>
        <p:sp>
          <p:nvSpPr>
            <p:cNvPr id="105" name="任意多边形: 形状 104"/>
            <p:cNvSpPr/>
            <p:nvPr/>
          </p:nvSpPr>
          <p:spPr>
            <a:xfrm>
              <a:off x="1314640" y="5478628"/>
              <a:ext cx="28518" cy="37182"/>
            </a:xfrm>
            <a:custGeom>
              <a:avLst/>
              <a:gdLst>
                <a:gd name="connsiteX0" fmla="*/ 8975 w 28518"/>
                <a:gd name="connsiteY0" fmla="*/ 37183 h 37182"/>
                <a:gd name="connsiteX1" fmla="*/ 26925 w 28518"/>
                <a:gd name="connsiteY1" fmla="*/ 17950 h 37182"/>
                <a:gd name="connsiteX2" fmla="*/ 23079 w 28518"/>
                <a:gd name="connsiteY2" fmla="*/ 0 h 37182"/>
                <a:gd name="connsiteX3" fmla="*/ 0 w 28518"/>
                <a:gd name="connsiteY3" fmla="*/ 19232 h 37182"/>
                <a:gd name="connsiteX4" fmla="*/ 8975 w 28518"/>
                <a:gd name="connsiteY4" fmla="*/ 37183 h 37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18" h="37182">
                  <a:moveTo>
                    <a:pt x="8975" y="37183"/>
                  </a:moveTo>
                  <a:cubicBezTo>
                    <a:pt x="16668" y="29489"/>
                    <a:pt x="21797" y="23079"/>
                    <a:pt x="26925" y="17950"/>
                  </a:cubicBezTo>
                  <a:cubicBezTo>
                    <a:pt x="30772" y="11540"/>
                    <a:pt x="26925" y="6411"/>
                    <a:pt x="23079" y="0"/>
                  </a:cubicBezTo>
                  <a:cubicBezTo>
                    <a:pt x="15386" y="6411"/>
                    <a:pt x="7693" y="12822"/>
                    <a:pt x="0" y="19232"/>
                  </a:cubicBezTo>
                  <a:cubicBezTo>
                    <a:pt x="1282" y="24361"/>
                    <a:pt x="5129" y="29489"/>
                    <a:pt x="8975" y="37183"/>
                  </a:cubicBezTo>
                  <a:close/>
                </a:path>
              </a:pathLst>
            </a:custGeom>
            <a:solidFill>
              <a:srgbClr val="D7CCA6"/>
            </a:solidFill>
            <a:ln w="128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汉仪旗黑-50S" panose="00020600040101010101" pitchFamily="18" charset="-122"/>
                <a:ea typeface="汉仪旗黑-50S" panose="00020600040101010101" pitchFamily="18" charset="-122"/>
              </a:endParaRPr>
            </a:p>
          </p:txBody>
        </p:sp>
        <p:sp>
          <p:nvSpPr>
            <p:cNvPr id="107" name="任意多边形: 形状 106"/>
            <p:cNvSpPr/>
            <p:nvPr/>
          </p:nvSpPr>
          <p:spPr>
            <a:xfrm>
              <a:off x="1347976" y="5441445"/>
              <a:ext cx="14103" cy="9295"/>
            </a:xfrm>
            <a:custGeom>
              <a:avLst/>
              <a:gdLst>
                <a:gd name="connsiteX0" fmla="*/ 14104 w 14103"/>
                <a:gd name="connsiteY0" fmla="*/ 8975 h 9295"/>
                <a:gd name="connsiteX1" fmla="*/ 7693 w 14103"/>
                <a:gd name="connsiteY1" fmla="*/ 0 h 9295"/>
                <a:gd name="connsiteX2" fmla="*/ 0 w 14103"/>
                <a:gd name="connsiteY2" fmla="*/ 3847 h 9295"/>
                <a:gd name="connsiteX3" fmla="*/ 6411 w 14103"/>
                <a:gd name="connsiteY3" fmla="*/ 7693 h 9295"/>
                <a:gd name="connsiteX4" fmla="*/ 14104 w 14103"/>
                <a:gd name="connsiteY4" fmla="*/ 8975 h 9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03" h="9295">
                  <a:moveTo>
                    <a:pt x="14104" y="8975"/>
                  </a:moveTo>
                  <a:cubicBezTo>
                    <a:pt x="11540" y="6411"/>
                    <a:pt x="10257" y="2564"/>
                    <a:pt x="7693" y="0"/>
                  </a:cubicBezTo>
                  <a:cubicBezTo>
                    <a:pt x="5129" y="1283"/>
                    <a:pt x="2564" y="2564"/>
                    <a:pt x="0" y="3847"/>
                  </a:cubicBezTo>
                  <a:cubicBezTo>
                    <a:pt x="2564" y="5129"/>
                    <a:pt x="3847" y="6411"/>
                    <a:pt x="6411" y="7693"/>
                  </a:cubicBezTo>
                  <a:cubicBezTo>
                    <a:pt x="8975" y="10258"/>
                    <a:pt x="11540" y="8975"/>
                    <a:pt x="14104" y="8975"/>
                  </a:cubicBezTo>
                  <a:close/>
                </a:path>
              </a:pathLst>
            </a:custGeom>
            <a:solidFill>
              <a:srgbClr val="D7CCA6"/>
            </a:solidFill>
            <a:ln w="128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汉仪旗黑-50S" panose="00020600040101010101" pitchFamily="18" charset="-122"/>
                <a:ea typeface="汉仪旗黑-50S" panose="00020600040101010101" pitchFamily="18" charset="-122"/>
              </a:endParaRPr>
            </a:p>
          </p:txBody>
        </p:sp>
        <p:sp>
          <p:nvSpPr>
            <p:cNvPr id="501" name="任意多边形: 形状 500"/>
            <p:cNvSpPr/>
            <p:nvPr/>
          </p:nvSpPr>
          <p:spPr>
            <a:xfrm>
              <a:off x="0" y="4041188"/>
              <a:ext cx="1349259" cy="1457954"/>
            </a:xfrm>
            <a:custGeom>
              <a:avLst/>
              <a:gdLst>
                <a:gd name="connsiteX0" fmla="*/ 1336437 w 1349259"/>
                <a:gd name="connsiteY0" fmla="*/ 1438722 h 1457954"/>
                <a:gd name="connsiteX1" fmla="*/ 1339001 w 1349259"/>
                <a:gd name="connsiteY1" fmla="*/ 1438722 h 1457954"/>
                <a:gd name="connsiteX2" fmla="*/ 1337719 w 1349259"/>
                <a:gd name="connsiteY2" fmla="*/ 1440004 h 1457954"/>
                <a:gd name="connsiteX3" fmla="*/ 1336437 w 1349259"/>
                <a:gd name="connsiteY3" fmla="*/ 1438722 h 1457954"/>
                <a:gd name="connsiteX4" fmla="*/ 1322333 w 1349259"/>
                <a:gd name="connsiteY4" fmla="*/ 1407951 h 1457954"/>
                <a:gd name="connsiteX5" fmla="*/ 1326180 w 1349259"/>
                <a:gd name="connsiteY5" fmla="*/ 1414361 h 1457954"/>
                <a:gd name="connsiteX6" fmla="*/ 1328744 w 1349259"/>
                <a:gd name="connsiteY6" fmla="*/ 1415643 h 1457954"/>
                <a:gd name="connsiteX7" fmla="*/ 1326180 w 1349259"/>
                <a:gd name="connsiteY7" fmla="*/ 1409232 h 1457954"/>
                <a:gd name="connsiteX8" fmla="*/ 1322333 w 1349259"/>
                <a:gd name="connsiteY8" fmla="*/ 1407951 h 1457954"/>
                <a:gd name="connsiteX9" fmla="*/ 653049 w 1349259"/>
                <a:gd name="connsiteY9" fmla="*/ 896370 h 1457954"/>
                <a:gd name="connsiteX10" fmla="*/ 651767 w 1349259"/>
                <a:gd name="connsiteY10" fmla="*/ 902781 h 1457954"/>
                <a:gd name="connsiteX11" fmla="*/ 656895 w 1349259"/>
                <a:gd name="connsiteY11" fmla="*/ 905346 h 1457954"/>
                <a:gd name="connsiteX12" fmla="*/ 660742 w 1349259"/>
                <a:gd name="connsiteY12" fmla="*/ 900217 h 1457954"/>
                <a:gd name="connsiteX13" fmla="*/ 653049 w 1349259"/>
                <a:gd name="connsiteY13" fmla="*/ 896370 h 1457954"/>
                <a:gd name="connsiteX14" fmla="*/ 294045 w 1349259"/>
                <a:gd name="connsiteY14" fmla="*/ 443770 h 1457954"/>
                <a:gd name="connsiteX15" fmla="*/ 292763 w 1349259"/>
                <a:gd name="connsiteY15" fmla="*/ 447616 h 1457954"/>
                <a:gd name="connsiteX16" fmla="*/ 295327 w 1349259"/>
                <a:gd name="connsiteY16" fmla="*/ 448898 h 1457954"/>
                <a:gd name="connsiteX17" fmla="*/ 299174 w 1349259"/>
                <a:gd name="connsiteY17" fmla="*/ 446334 h 1457954"/>
                <a:gd name="connsiteX18" fmla="*/ 294045 w 1349259"/>
                <a:gd name="connsiteY18" fmla="*/ 443770 h 1457954"/>
                <a:gd name="connsiteX19" fmla="*/ 276095 w 1349259"/>
                <a:gd name="connsiteY19" fmla="*/ 437359 h 1457954"/>
                <a:gd name="connsiteX20" fmla="*/ 270966 w 1349259"/>
                <a:gd name="connsiteY20" fmla="*/ 441205 h 1457954"/>
                <a:gd name="connsiteX21" fmla="*/ 274813 w 1349259"/>
                <a:gd name="connsiteY21" fmla="*/ 439924 h 1457954"/>
                <a:gd name="connsiteX22" fmla="*/ 276095 w 1349259"/>
                <a:gd name="connsiteY22" fmla="*/ 437359 h 1457954"/>
                <a:gd name="connsiteX23" fmla="*/ 159419 w 1349259"/>
                <a:gd name="connsiteY23" fmla="*/ 347608 h 1457954"/>
                <a:gd name="connsiteX24" fmla="*/ 146597 w 1349259"/>
                <a:gd name="connsiteY24" fmla="*/ 348891 h 1457954"/>
                <a:gd name="connsiteX25" fmla="*/ 147880 w 1349259"/>
                <a:gd name="connsiteY25" fmla="*/ 352737 h 1457954"/>
                <a:gd name="connsiteX26" fmla="*/ 155572 w 1349259"/>
                <a:gd name="connsiteY26" fmla="*/ 354019 h 1457954"/>
                <a:gd name="connsiteX27" fmla="*/ 159419 w 1349259"/>
                <a:gd name="connsiteY27" fmla="*/ 347608 h 1457954"/>
                <a:gd name="connsiteX28" fmla="*/ 158137 w 1349259"/>
                <a:gd name="connsiteY28" fmla="*/ 259140 h 1457954"/>
                <a:gd name="connsiteX29" fmla="*/ 151726 w 1349259"/>
                <a:gd name="connsiteY29" fmla="*/ 260422 h 1457954"/>
                <a:gd name="connsiteX30" fmla="*/ 155572 w 1349259"/>
                <a:gd name="connsiteY30" fmla="*/ 262986 h 1457954"/>
                <a:gd name="connsiteX31" fmla="*/ 159419 w 1349259"/>
                <a:gd name="connsiteY31" fmla="*/ 262986 h 1457954"/>
                <a:gd name="connsiteX32" fmla="*/ 158137 w 1349259"/>
                <a:gd name="connsiteY32" fmla="*/ 259140 h 1457954"/>
                <a:gd name="connsiteX33" fmla="*/ 131212 w 1349259"/>
                <a:gd name="connsiteY33" fmla="*/ 238625 h 1457954"/>
                <a:gd name="connsiteX34" fmla="*/ 132494 w 1349259"/>
                <a:gd name="connsiteY34" fmla="*/ 241190 h 1457954"/>
                <a:gd name="connsiteX35" fmla="*/ 133776 w 1349259"/>
                <a:gd name="connsiteY35" fmla="*/ 239907 h 1457954"/>
                <a:gd name="connsiteX36" fmla="*/ 0 w 1349259"/>
                <a:gd name="connsiteY36" fmla="*/ 0 h 1457954"/>
                <a:gd name="connsiteX37" fmla="*/ 22228 w 1349259"/>
                <a:gd name="connsiteY37" fmla="*/ 12966 h 1457954"/>
                <a:gd name="connsiteX38" fmla="*/ 14535 w 1349259"/>
                <a:gd name="connsiteY38" fmla="*/ 30916 h 1457954"/>
                <a:gd name="connsiteX39" fmla="*/ 28639 w 1349259"/>
                <a:gd name="connsiteY39" fmla="*/ 42456 h 1457954"/>
                <a:gd name="connsiteX40" fmla="*/ 28639 w 1349259"/>
                <a:gd name="connsiteY40" fmla="*/ 43737 h 1457954"/>
                <a:gd name="connsiteX41" fmla="*/ 27357 w 1349259"/>
                <a:gd name="connsiteY41" fmla="*/ 43737 h 1457954"/>
                <a:gd name="connsiteX42" fmla="*/ 27241 w 1349259"/>
                <a:gd name="connsiteY42" fmla="*/ 44087 h 1457954"/>
                <a:gd name="connsiteX43" fmla="*/ 23511 w 1349259"/>
                <a:gd name="connsiteY43" fmla="*/ 45020 h 1457954"/>
                <a:gd name="connsiteX44" fmla="*/ 26075 w 1349259"/>
                <a:gd name="connsiteY44" fmla="*/ 47584 h 1457954"/>
                <a:gd name="connsiteX45" fmla="*/ 27241 w 1349259"/>
                <a:gd name="connsiteY45" fmla="*/ 44087 h 1457954"/>
                <a:gd name="connsiteX46" fmla="*/ 28639 w 1349259"/>
                <a:gd name="connsiteY46" fmla="*/ 43737 h 1457954"/>
                <a:gd name="connsiteX47" fmla="*/ 42743 w 1349259"/>
                <a:gd name="connsiteY47" fmla="*/ 51430 h 1457954"/>
                <a:gd name="connsiteX48" fmla="*/ 55565 w 1349259"/>
                <a:gd name="connsiteY48" fmla="*/ 92460 h 1457954"/>
                <a:gd name="connsiteX49" fmla="*/ 74797 w 1349259"/>
                <a:gd name="connsiteY49" fmla="*/ 106563 h 1457954"/>
                <a:gd name="connsiteX50" fmla="*/ 118390 w 1349259"/>
                <a:gd name="connsiteY50" fmla="*/ 166824 h 1457954"/>
                <a:gd name="connsiteX51" fmla="*/ 124801 w 1349259"/>
                <a:gd name="connsiteY51" fmla="*/ 178364 h 1457954"/>
                <a:gd name="connsiteX52" fmla="*/ 151726 w 1349259"/>
                <a:gd name="connsiteY52" fmla="*/ 225804 h 1457954"/>
                <a:gd name="connsiteX53" fmla="*/ 159419 w 1349259"/>
                <a:gd name="connsiteY53" fmla="*/ 237343 h 1457954"/>
                <a:gd name="connsiteX54" fmla="*/ 183780 w 1349259"/>
                <a:gd name="connsiteY54" fmla="*/ 274525 h 1457954"/>
                <a:gd name="connsiteX55" fmla="*/ 208141 w 1349259"/>
                <a:gd name="connsiteY55" fmla="*/ 297604 h 1457954"/>
                <a:gd name="connsiteX56" fmla="*/ 195319 w 1349259"/>
                <a:gd name="connsiteY56" fmla="*/ 311708 h 1457954"/>
                <a:gd name="connsiteX57" fmla="*/ 160701 w 1349259"/>
                <a:gd name="connsiteY57" fmla="*/ 283501 h 1457954"/>
                <a:gd name="connsiteX58" fmla="*/ 141469 w 1349259"/>
                <a:gd name="connsiteY58" fmla="*/ 274525 h 1457954"/>
                <a:gd name="connsiteX59" fmla="*/ 140187 w 1349259"/>
                <a:gd name="connsiteY59" fmla="*/ 273243 h 1457954"/>
                <a:gd name="connsiteX60" fmla="*/ 138905 w 1349259"/>
                <a:gd name="connsiteY60" fmla="*/ 273243 h 1457954"/>
                <a:gd name="connsiteX61" fmla="*/ 131212 w 1349259"/>
                <a:gd name="connsiteY61" fmla="*/ 266833 h 1457954"/>
                <a:gd name="connsiteX62" fmla="*/ 127365 w 1349259"/>
                <a:gd name="connsiteY62" fmla="*/ 265550 h 1457954"/>
                <a:gd name="connsiteX63" fmla="*/ 129929 w 1349259"/>
                <a:gd name="connsiteY63" fmla="*/ 271961 h 1457954"/>
                <a:gd name="connsiteX64" fmla="*/ 138905 w 1349259"/>
                <a:gd name="connsiteY64" fmla="*/ 273243 h 1457954"/>
                <a:gd name="connsiteX65" fmla="*/ 140187 w 1349259"/>
                <a:gd name="connsiteY65" fmla="*/ 274525 h 1457954"/>
                <a:gd name="connsiteX66" fmla="*/ 141469 w 1349259"/>
                <a:gd name="connsiteY66" fmla="*/ 274525 h 1457954"/>
                <a:gd name="connsiteX67" fmla="*/ 195319 w 1349259"/>
                <a:gd name="connsiteY67" fmla="*/ 316837 h 1457954"/>
                <a:gd name="connsiteX68" fmla="*/ 220962 w 1349259"/>
                <a:gd name="connsiteY68" fmla="*/ 307861 h 1457954"/>
                <a:gd name="connsiteX69" fmla="*/ 227373 w 1349259"/>
                <a:gd name="connsiteY69" fmla="*/ 343762 h 1457954"/>
                <a:gd name="connsiteX70" fmla="*/ 240195 w 1349259"/>
                <a:gd name="connsiteY70" fmla="*/ 339915 h 1457954"/>
                <a:gd name="connsiteX71" fmla="*/ 246606 w 1349259"/>
                <a:gd name="connsiteY71" fmla="*/ 352737 h 1457954"/>
                <a:gd name="connsiteX72" fmla="*/ 270966 w 1349259"/>
                <a:gd name="connsiteY72" fmla="*/ 387355 h 1457954"/>
                <a:gd name="connsiteX73" fmla="*/ 291481 w 1349259"/>
                <a:gd name="connsiteY73" fmla="*/ 423255 h 1457954"/>
                <a:gd name="connsiteX74" fmla="*/ 323535 w 1349259"/>
                <a:gd name="connsiteY74" fmla="*/ 456591 h 1457954"/>
                <a:gd name="connsiteX75" fmla="*/ 326099 w 1349259"/>
                <a:gd name="connsiteY75" fmla="*/ 460438 h 1457954"/>
                <a:gd name="connsiteX76" fmla="*/ 362000 w 1349259"/>
                <a:gd name="connsiteY76" fmla="*/ 516853 h 1457954"/>
                <a:gd name="connsiteX77" fmla="*/ 390207 w 1349259"/>
                <a:gd name="connsiteY77" fmla="*/ 565575 h 1457954"/>
                <a:gd name="connsiteX78" fmla="*/ 415850 w 1349259"/>
                <a:gd name="connsiteY78" fmla="*/ 597629 h 1457954"/>
                <a:gd name="connsiteX79" fmla="*/ 462008 w 1349259"/>
                <a:gd name="connsiteY79" fmla="*/ 648915 h 1457954"/>
                <a:gd name="connsiteX80" fmla="*/ 478676 w 1349259"/>
                <a:gd name="connsiteY80" fmla="*/ 670712 h 1457954"/>
                <a:gd name="connsiteX81" fmla="*/ 496626 w 1349259"/>
                <a:gd name="connsiteY81" fmla="*/ 710458 h 1457954"/>
                <a:gd name="connsiteX82" fmla="*/ 533808 w 1349259"/>
                <a:gd name="connsiteY82" fmla="*/ 736101 h 1457954"/>
                <a:gd name="connsiteX83" fmla="*/ 572273 w 1349259"/>
                <a:gd name="connsiteY83" fmla="*/ 775848 h 1457954"/>
                <a:gd name="connsiteX84" fmla="*/ 606891 w 1349259"/>
                <a:gd name="connsiteY84" fmla="*/ 818159 h 1457954"/>
                <a:gd name="connsiteX85" fmla="*/ 619713 w 1349259"/>
                <a:gd name="connsiteY85" fmla="*/ 848931 h 1457954"/>
                <a:gd name="connsiteX86" fmla="*/ 640227 w 1349259"/>
                <a:gd name="connsiteY86" fmla="*/ 852777 h 1457954"/>
                <a:gd name="connsiteX87" fmla="*/ 724849 w 1349259"/>
                <a:gd name="connsiteY87" fmla="*/ 928424 h 1457954"/>
                <a:gd name="connsiteX88" fmla="*/ 765878 w 1349259"/>
                <a:gd name="connsiteY88" fmla="*/ 968171 h 1457954"/>
                <a:gd name="connsiteX89" fmla="*/ 815882 w 1349259"/>
                <a:gd name="connsiteY89" fmla="*/ 1020740 h 1457954"/>
                <a:gd name="connsiteX90" fmla="*/ 842808 w 1349259"/>
                <a:gd name="connsiteY90" fmla="*/ 1042536 h 1457954"/>
                <a:gd name="connsiteX91" fmla="*/ 883836 w 1349259"/>
                <a:gd name="connsiteY91" fmla="*/ 1070744 h 1457954"/>
                <a:gd name="connsiteX92" fmla="*/ 886401 w 1349259"/>
                <a:gd name="connsiteY92" fmla="*/ 1074590 h 1457954"/>
                <a:gd name="connsiteX93" fmla="*/ 985127 w 1349259"/>
                <a:gd name="connsiteY93" fmla="*/ 1146391 h 1457954"/>
                <a:gd name="connsiteX94" fmla="*/ 1004359 w 1349259"/>
                <a:gd name="connsiteY94" fmla="*/ 1160495 h 1457954"/>
                <a:gd name="connsiteX95" fmla="*/ 1078724 w 1349259"/>
                <a:gd name="connsiteY95" fmla="*/ 1201523 h 1457954"/>
                <a:gd name="connsiteX96" fmla="*/ 1106932 w 1349259"/>
                <a:gd name="connsiteY96" fmla="*/ 1225884 h 1457954"/>
                <a:gd name="connsiteX97" fmla="*/ 1133857 w 1349259"/>
                <a:gd name="connsiteY97" fmla="*/ 1248963 h 1457954"/>
                <a:gd name="connsiteX98" fmla="*/ 1144114 w 1349259"/>
                <a:gd name="connsiteY98" fmla="*/ 1254092 h 1457954"/>
                <a:gd name="connsiteX99" fmla="*/ 1210786 w 1349259"/>
                <a:gd name="connsiteY99" fmla="*/ 1298967 h 1457954"/>
                <a:gd name="connsiteX100" fmla="*/ 1224890 w 1349259"/>
                <a:gd name="connsiteY100" fmla="*/ 1310506 h 1457954"/>
                <a:gd name="connsiteX101" fmla="*/ 1245404 w 1349259"/>
                <a:gd name="connsiteY101" fmla="*/ 1333586 h 1457954"/>
                <a:gd name="connsiteX102" fmla="*/ 1248610 w 1349259"/>
                <a:gd name="connsiteY102" fmla="*/ 1347369 h 1457954"/>
                <a:gd name="connsiteX103" fmla="*/ 1244474 w 1349259"/>
                <a:gd name="connsiteY103" fmla="*/ 1358299 h 1457954"/>
                <a:gd name="connsiteX104" fmla="*/ 1243423 w 1349259"/>
                <a:gd name="connsiteY104" fmla="*/ 1357248 h 1457954"/>
                <a:gd name="connsiteX105" fmla="*/ 1236429 w 1349259"/>
                <a:gd name="connsiteY105" fmla="*/ 1337432 h 1457954"/>
                <a:gd name="connsiteX106" fmla="*/ 1238993 w 1349259"/>
                <a:gd name="connsiteY106" fmla="*/ 1352818 h 1457954"/>
                <a:gd name="connsiteX107" fmla="*/ 1243423 w 1349259"/>
                <a:gd name="connsiteY107" fmla="*/ 1357248 h 1457954"/>
                <a:gd name="connsiteX108" fmla="*/ 1244122 w 1349259"/>
                <a:gd name="connsiteY108" fmla="*/ 1359229 h 1457954"/>
                <a:gd name="connsiteX109" fmla="*/ 1244474 w 1349259"/>
                <a:gd name="connsiteY109" fmla="*/ 1358299 h 1457954"/>
                <a:gd name="connsiteX110" fmla="*/ 1245404 w 1349259"/>
                <a:gd name="connsiteY110" fmla="*/ 1359229 h 1457954"/>
                <a:gd name="connsiteX111" fmla="*/ 1260790 w 1349259"/>
                <a:gd name="connsiteY111" fmla="*/ 1356664 h 1457954"/>
                <a:gd name="connsiteX112" fmla="*/ 1294126 w 1349259"/>
                <a:gd name="connsiteY112" fmla="*/ 1351535 h 1457954"/>
                <a:gd name="connsiteX113" fmla="*/ 1347977 w 1349259"/>
                <a:gd name="connsiteY113" fmla="*/ 1405386 h 1457954"/>
                <a:gd name="connsiteX114" fmla="*/ 1346694 w 1349259"/>
                <a:gd name="connsiteY114" fmla="*/ 1404104 h 1457954"/>
                <a:gd name="connsiteX115" fmla="*/ 1346694 w 1349259"/>
                <a:gd name="connsiteY115" fmla="*/ 1405386 h 1457954"/>
                <a:gd name="connsiteX116" fmla="*/ 1347977 w 1349259"/>
                <a:gd name="connsiteY116" fmla="*/ 1405386 h 1457954"/>
                <a:gd name="connsiteX117" fmla="*/ 1349259 w 1349259"/>
                <a:gd name="connsiteY117" fmla="*/ 1425900 h 1457954"/>
                <a:gd name="connsiteX118" fmla="*/ 1336437 w 1349259"/>
                <a:gd name="connsiteY118" fmla="*/ 1438722 h 1457954"/>
                <a:gd name="connsiteX119" fmla="*/ 1312076 w 1349259"/>
                <a:gd name="connsiteY119" fmla="*/ 1457954 h 1457954"/>
                <a:gd name="connsiteX120" fmla="*/ 1238993 w 1349259"/>
                <a:gd name="connsiteY120" fmla="*/ 1415643 h 1457954"/>
                <a:gd name="connsiteX121" fmla="*/ 1210786 w 1349259"/>
                <a:gd name="connsiteY121" fmla="*/ 1397693 h 1457954"/>
                <a:gd name="connsiteX122" fmla="*/ 1158218 w 1349259"/>
                <a:gd name="connsiteY122" fmla="*/ 1373332 h 1457954"/>
                <a:gd name="connsiteX123" fmla="*/ 1147960 w 1349259"/>
                <a:gd name="connsiteY123" fmla="*/ 1364357 h 1457954"/>
                <a:gd name="connsiteX124" fmla="*/ 1119753 w 1349259"/>
                <a:gd name="connsiteY124" fmla="*/ 1342560 h 1457954"/>
                <a:gd name="connsiteX125" fmla="*/ 1045388 w 1349259"/>
                <a:gd name="connsiteY125" fmla="*/ 1298967 h 1457954"/>
                <a:gd name="connsiteX126" fmla="*/ 987691 w 1349259"/>
                <a:gd name="connsiteY126" fmla="*/ 1264349 h 1457954"/>
                <a:gd name="connsiteX127" fmla="*/ 914608 w 1349259"/>
                <a:gd name="connsiteY127" fmla="*/ 1211781 h 1457954"/>
                <a:gd name="connsiteX128" fmla="*/ 905633 w 1349259"/>
                <a:gd name="connsiteY128" fmla="*/ 1192549 h 1457954"/>
                <a:gd name="connsiteX129" fmla="*/ 869733 w 1349259"/>
                <a:gd name="connsiteY129" fmla="*/ 1174598 h 1457954"/>
                <a:gd name="connsiteX130" fmla="*/ 803061 w 1349259"/>
                <a:gd name="connsiteY130" fmla="*/ 1129723 h 1457954"/>
                <a:gd name="connsiteX131" fmla="*/ 712028 w 1349259"/>
                <a:gd name="connsiteY131" fmla="*/ 1061769 h 1457954"/>
                <a:gd name="connsiteX132" fmla="*/ 637663 w 1349259"/>
                <a:gd name="connsiteY132" fmla="*/ 991250 h 1457954"/>
                <a:gd name="connsiteX133" fmla="*/ 617148 w 1349259"/>
                <a:gd name="connsiteY133" fmla="*/ 975864 h 1457954"/>
                <a:gd name="connsiteX134" fmla="*/ 586377 w 1349259"/>
                <a:gd name="connsiteY134" fmla="*/ 933553 h 1457954"/>
                <a:gd name="connsiteX135" fmla="*/ 572273 w 1349259"/>
                <a:gd name="connsiteY135" fmla="*/ 915603 h 1457954"/>
                <a:gd name="connsiteX136" fmla="*/ 518422 w 1349259"/>
                <a:gd name="connsiteY136" fmla="*/ 872010 h 1457954"/>
                <a:gd name="connsiteX137" fmla="*/ 544065 w 1349259"/>
                <a:gd name="connsiteY137" fmla="*/ 863035 h 1457954"/>
                <a:gd name="connsiteX138" fmla="*/ 508165 w 1349259"/>
                <a:gd name="connsiteY138" fmla="*/ 856624 h 1457954"/>
                <a:gd name="connsiteX139" fmla="*/ 488933 w 1349259"/>
                <a:gd name="connsiteY139" fmla="*/ 845084 h 1457954"/>
                <a:gd name="connsiteX140" fmla="*/ 487651 w 1349259"/>
                <a:gd name="connsiteY140" fmla="*/ 827134 h 1457954"/>
                <a:gd name="connsiteX141" fmla="*/ 472265 w 1349259"/>
                <a:gd name="connsiteY141" fmla="*/ 818159 h 1457954"/>
                <a:gd name="connsiteX142" fmla="*/ 390207 w 1349259"/>
                <a:gd name="connsiteY142" fmla="*/ 734819 h 1457954"/>
                <a:gd name="connsiteX143" fmla="*/ 314560 w 1349259"/>
                <a:gd name="connsiteY143" fmla="*/ 647632 h 1457954"/>
                <a:gd name="connsiteX144" fmla="*/ 268402 w 1349259"/>
                <a:gd name="connsiteY144" fmla="*/ 580961 h 1457954"/>
                <a:gd name="connsiteX145" fmla="*/ 274813 w 1349259"/>
                <a:gd name="connsiteY145" fmla="*/ 541214 h 1457954"/>
                <a:gd name="connsiteX146" fmla="*/ 253016 w 1349259"/>
                <a:gd name="connsiteY146" fmla="*/ 538649 h 1457954"/>
                <a:gd name="connsiteX147" fmla="*/ 219680 w 1349259"/>
                <a:gd name="connsiteY147" fmla="*/ 510442 h 1457954"/>
                <a:gd name="connsiteX148" fmla="*/ 219680 w 1349259"/>
                <a:gd name="connsiteY148" fmla="*/ 488645 h 1457954"/>
                <a:gd name="connsiteX149" fmla="*/ 194037 w 1349259"/>
                <a:gd name="connsiteY149" fmla="*/ 484799 h 1457954"/>
                <a:gd name="connsiteX150" fmla="*/ 209423 w 1349259"/>
                <a:gd name="connsiteY150" fmla="*/ 469413 h 1457954"/>
                <a:gd name="connsiteX151" fmla="*/ 178651 w 1349259"/>
                <a:gd name="connsiteY151" fmla="*/ 454027 h 1457954"/>
                <a:gd name="connsiteX152" fmla="*/ 185062 w 1349259"/>
                <a:gd name="connsiteY152" fmla="*/ 436077 h 1457954"/>
                <a:gd name="connsiteX153" fmla="*/ 159419 w 1349259"/>
                <a:gd name="connsiteY153" fmla="*/ 421973 h 1457954"/>
                <a:gd name="connsiteX154" fmla="*/ 176087 w 1349259"/>
                <a:gd name="connsiteY154" fmla="*/ 395048 h 1457954"/>
                <a:gd name="connsiteX155" fmla="*/ 136340 w 1349259"/>
                <a:gd name="connsiteY155" fmla="*/ 396330 h 1457954"/>
                <a:gd name="connsiteX156" fmla="*/ 150444 w 1349259"/>
                <a:gd name="connsiteY156" fmla="*/ 380944 h 1457954"/>
                <a:gd name="connsiteX157" fmla="*/ 114544 w 1349259"/>
                <a:gd name="connsiteY157" fmla="*/ 366841 h 1457954"/>
                <a:gd name="connsiteX158" fmla="*/ 97876 w 1349259"/>
                <a:gd name="connsiteY158" fmla="*/ 320683 h 1457954"/>
                <a:gd name="connsiteX159" fmla="*/ 129929 w 1349259"/>
                <a:gd name="connsiteY159" fmla="*/ 320683 h 1457954"/>
                <a:gd name="connsiteX160" fmla="*/ 122237 w 1349259"/>
                <a:gd name="connsiteY160" fmla="*/ 310426 h 1457954"/>
                <a:gd name="connsiteX161" fmla="*/ 96593 w 1349259"/>
                <a:gd name="connsiteY161" fmla="*/ 319401 h 1457954"/>
                <a:gd name="connsiteX162" fmla="*/ 92747 w 1349259"/>
                <a:gd name="connsiteY162" fmla="*/ 300168 h 1457954"/>
                <a:gd name="connsiteX163" fmla="*/ 120954 w 1349259"/>
                <a:gd name="connsiteY163" fmla="*/ 289911 h 1457954"/>
                <a:gd name="connsiteX164" fmla="*/ 63257 w 1349259"/>
                <a:gd name="connsiteY164" fmla="*/ 282218 h 1457954"/>
                <a:gd name="connsiteX165" fmla="*/ 44025 w 1349259"/>
                <a:gd name="connsiteY165" fmla="*/ 256575 h 1457954"/>
                <a:gd name="connsiteX166" fmla="*/ 27357 w 1349259"/>
                <a:gd name="connsiteY166" fmla="*/ 230932 h 1457954"/>
                <a:gd name="connsiteX167" fmla="*/ 23511 w 1349259"/>
                <a:gd name="connsiteY167" fmla="*/ 200161 h 1457954"/>
                <a:gd name="connsiteX168" fmla="*/ 22228 w 1349259"/>
                <a:gd name="connsiteY168" fmla="*/ 175800 h 1457954"/>
                <a:gd name="connsiteX169" fmla="*/ 0 w 1349259"/>
                <a:gd name="connsiteY169" fmla="*/ 184691 h 1457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</a:cxnLst>
              <a:rect l="l" t="t" r="r" b="b"/>
              <a:pathLst>
                <a:path w="1349259" h="1457954">
                  <a:moveTo>
                    <a:pt x="1336437" y="1438722"/>
                  </a:moveTo>
                  <a:lnTo>
                    <a:pt x="1339001" y="1438722"/>
                  </a:lnTo>
                  <a:cubicBezTo>
                    <a:pt x="1339001" y="1440004"/>
                    <a:pt x="1337719" y="1440004"/>
                    <a:pt x="1337719" y="1440004"/>
                  </a:cubicBezTo>
                  <a:cubicBezTo>
                    <a:pt x="1336437" y="1440004"/>
                    <a:pt x="1336437" y="1438722"/>
                    <a:pt x="1336437" y="1438722"/>
                  </a:cubicBezTo>
                  <a:close/>
                  <a:moveTo>
                    <a:pt x="1322333" y="1407951"/>
                  </a:moveTo>
                  <a:cubicBezTo>
                    <a:pt x="1323616" y="1409232"/>
                    <a:pt x="1324898" y="1411797"/>
                    <a:pt x="1326180" y="1414361"/>
                  </a:cubicBezTo>
                  <a:cubicBezTo>
                    <a:pt x="1326180" y="1414361"/>
                    <a:pt x="1328744" y="1414361"/>
                    <a:pt x="1328744" y="1415643"/>
                  </a:cubicBezTo>
                  <a:cubicBezTo>
                    <a:pt x="1328744" y="1413079"/>
                    <a:pt x="1327462" y="1411797"/>
                    <a:pt x="1326180" y="1409232"/>
                  </a:cubicBezTo>
                  <a:cubicBezTo>
                    <a:pt x="1326180" y="1407951"/>
                    <a:pt x="1323616" y="1407951"/>
                    <a:pt x="1322333" y="1407951"/>
                  </a:cubicBezTo>
                  <a:close/>
                  <a:moveTo>
                    <a:pt x="653049" y="896370"/>
                  </a:moveTo>
                  <a:cubicBezTo>
                    <a:pt x="653049" y="897653"/>
                    <a:pt x="651767" y="900217"/>
                    <a:pt x="651767" y="902781"/>
                  </a:cubicBezTo>
                  <a:cubicBezTo>
                    <a:pt x="651767" y="904063"/>
                    <a:pt x="656895" y="906628"/>
                    <a:pt x="656895" y="905346"/>
                  </a:cubicBezTo>
                  <a:cubicBezTo>
                    <a:pt x="658177" y="904063"/>
                    <a:pt x="659459" y="901499"/>
                    <a:pt x="660742" y="900217"/>
                  </a:cubicBezTo>
                  <a:cubicBezTo>
                    <a:pt x="658177" y="898935"/>
                    <a:pt x="655613" y="897653"/>
                    <a:pt x="653049" y="896370"/>
                  </a:cubicBezTo>
                  <a:close/>
                  <a:moveTo>
                    <a:pt x="294045" y="443770"/>
                  </a:moveTo>
                  <a:cubicBezTo>
                    <a:pt x="294045" y="445052"/>
                    <a:pt x="292763" y="446334"/>
                    <a:pt x="292763" y="447616"/>
                  </a:cubicBezTo>
                  <a:cubicBezTo>
                    <a:pt x="292763" y="447616"/>
                    <a:pt x="294045" y="448898"/>
                    <a:pt x="295327" y="448898"/>
                  </a:cubicBezTo>
                  <a:cubicBezTo>
                    <a:pt x="296610" y="448898"/>
                    <a:pt x="297892" y="447616"/>
                    <a:pt x="299174" y="446334"/>
                  </a:cubicBezTo>
                  <a:cubicBezTo>
                    <a:pt x="297892" y="446334"/>
                    <a:pt x="295327" y="445052"/>
                    <a:pt x="294045" y="443770"/>
                  </a:cubicBezTo>
                  <a:close/>
                  <a:moveTo>
                    <a:pt x="276095" y="437359"/>
                  </a:moveTo>
                  <a:cubicBezTo>
                    <a:pt x="274813" y="438641"/>
                    <a:pt x="272249" y="439924"/>
                    <a:pt x="270966" y="441205"/>
                  </a:cubicBezTo>
                  <a:cubicBezTo>
                    <a:pt x="272249" y="441205"/>
                    <a:pt x="273531" y="441205"/>
                    <a:pt x="274813" y="439924"/>
                  </a:cubicBezTo>
                  <a:cubicBezTo>
                    <a:pt x="276095" y="439924"/>
                    <a:pt x="276095" y="438641"/>
                    <a:pt x="276095" y="437359"/>
                  </a:cubicBezTo>
                  <a:close/>
                  <a:moveTo>
                    <a:pt x="159419" y="347608"/>
                  </a:moveTo>
                  <a:cubicBezTo>
                    <a:pt x="154290" y="348891"/>
                    <a:pt x="150444" y="348891"/>
                    <a:pt x="146597" y="348891"/>
                  </a:cubicBezTo>
                  <a:cubicBezTo>
                    <a:pt x="146597" y="350173"/>
                    <a:pt x="146597" y="352737"/>
                    <a:pt x="147880" y="352737"/>
                  </a:cubicBezTo>
                  <a:cubicBezTo>
                    <a:pt x="150444" y="354019"/>
                    <a:pt x="153008" y="354019"/>
                    <a:pt x="155572" y="354019"/>
                  </a:cubicBezTo>
                  <a:cubicBezTo>
                    <a:pt x="156855" y="354019"/>
                    <a:pt x="158137" y="351455"/>
                    <a:pt x="159419" y="347608"/>
                  </a:cubicBezTo>
                  <a:close/>
                  <a:moveTo>
                    <a:pt x="158137" y="259140"/>
                  </a:moveTo>
                  <a:cubicBezTo>
                    <a:pt x="155572" y="259140"/>
                    <a:pt x="154290" y="259140"/>
                    <a:pt x="151726" y="260422"/>
                  </a:cubicBezTo>
                  <a:cubicBezTo>
                    <a:pt x="153008" y="260422"/>
                    <a:pt x="154290" y="261704"/>
                    <a:pt x="155572" y="262986"/>
                  </a:cubicBezTo>
                  <a:cubicBezTo>
                    <a:pt x="156855" y="262986"/>
                    <a:pt x="158137" y="262986"/>
                    <a:pt x="159419" y="262986"/>
                  </a:cubicBezTo>
                  <a:cubicBezTo>
                    <a:pt x="159419" y="261704"/>
                    <a:pt x="158137" y="260422"/>
                    <a:pt x="158137" y="259140"/>
                  </a:cubicBezTo>
                  <a:close/>
                  <a:moveTo>
                    <a:pt x="131212" y="238625"/>
                  </a:moveTo>
                  <a:lnTo>
                    <a:pt x="132494" y="241190"/>
                  </a:lnTo>
                  <a:lnTo>
                    <a:pt x="133776" y="239907"/>
                  </a:lnTo>
                  <a:close/>
                  <a:moveTo>
                    <a:pt x="0" y="0"/>
                  </a:moveTo>
                  <a:lnTo>
                    <a:pt x="22228" y="12966"/>
                  </a:lnTo>
                  <a:cubicBezTo>
                    <a:pt x="19664" y="19377"/>
                    <a:pt x="17100" y="24505"/>
                    <a:pt x="14535" y="30916"/>
                  </a:cubicBezTo>
                  <a:cubicBezTo>
                    <a:pt x="19664" y="34763"/>
                    <a:pt x="23511" y="38609"/>
                    <a:pt x="28639" y="42456"/>
                  </a:cubicBezTo>
                  <a:cubicBezTo>
                    <a:pt x="28639" y="42456"/>
                    <a:pt x="28639" y="43737"/>
                    <a:pt x="28639" y="43737"/>
                  </a:cubicBezTo>
                  <a:cubicBezTo>
                    <a:pt x="28639" y="43737"/>
                    <a:pt x="27357" y="43737"/>
                    <a:pt x="27357" y="43737"/>
                  </a:cubicBezTo>
                  <a:lnTo>
                    <a:pt x="27241" y="44087"/>
                  </a:lnTo>
                  <a:lnTo>
                    <a:pt x="23511" y="45020"/>
                  </a:lnTo>
                  <a:cubicBezTo>
                    <a:pt x="23511" y="46302"/>
                    <a:pt x="24793" y="46302"/>
                    <a:pt x="26075" y="47584"/>
                  </a:cubicBezTo>
                  <a:lnTo>
                    <a:pt x="27241" y="44087"/>
                  </a:lnTo>
                  <a:lnTo>
                    <a:pt x="28639" y="43737"/>
                  </a:lnTo>
                  <a:cubicBezTo>
                    <a:pt x="33768" y="46302"/>
                    <a:pt x="41461" y="48866"/>
                    <a:pt x="42743" y="51430"/>
                  </a:cubicBezTo>
                  <a:cubicBezTo>
                    <a:pt x="47872" y="64252"/>
                    <a:pt x="50436" y="77074"/>
                    <a:pt x="55565" y="92460"/>
                  </a:cubicBezTo>
                  <a:cubicBezTo>
                    <a:pt x="59411" y="95024"/>
                    <a:pt x="67104" y="101434"/>
                    <a:pt x="74797" y="106563"/>
                  </a:cubicBezTo>
                  <a:cubicBezTo>
                    <a:pt x="96593" y="123231"/>
                    <a:pt x="115826" y="141181"/>
                    <a:pt x="118390" y="166824"/>
                  </a:cubicBezTo>
                  <a:cubicBezTo>
                    <a:pt x="119672" y="170671"/>
                    <a:pt x="122237" y="177082"/>
                    <a:pt x="124801" y="178364"/>
                  </a:cubicBezTo>
                  <a:cubicBezTo>
                    <a:pt x="146597" y="191185"/>
                    <a:pt x="153008" y="206571"/>
                    <a:pt x="151726" y="225804"/>
                  </a:cubicBezTo>
                  <a:cubicBezTo>
                    <a:pt x="151726" y="229650"/>
                    <a:pt x="155572" y="234779"/>
                    <a:pt x="159419" y="237343"/>
                  </a:cubicBezTo>
                  <a:cubicBezTo>
                    <a:pt x="170958" y="248882"/>
                    <a:pt x="181216" y="260422"/>
                    <a:pt x="183780" y="274525"/>
                  </a:cubicBezTo>
                  <a:cubicBezTo>
                    <a:pt x="186344" y="287347"/>
                    <a:pt x="203012" y="286065"/>
                    <a:pt x="208141" y="297604"/>
                  </a:cubicBezTo>
                  <a:cubicBezTo>
                    <a:pt x="204294" y="301451"/>
                    <a:pt x="200448" y="306579"/>
                    <a:pt x="195319" y="311708"/>
                  </a:cubicBezTo>
                  <a:cubicBezTo>
                    <a:pt x="182498" y="301451"/>
                    <a:pt x="172241" y="291194"/>
                    <a:pt x="160701" y="283501"/>
                  </a:cubicBezTo>
                  <a:cubicBezTo>
                    <a:pt x="155572" y="279654"/>
                    <a:pt x="147880" y="277090"/>
                    <a:pt x="141469" y="274525"/>
                  </a:cubicBezTo>
                  <a:cubicBezTo>
                    <a:pt x="141469" y="274525"/>
                    <a:pt x="140187" y="273243"/>
                    <a:pt x="140187" y="273243"/>
                  </a:cubicBezTo>
                  <a:cubicBezTo>
                    <a:pt x="140187" y="273243"/>
                    <a:pt x="138905" y="273243"/>
                    <a:pt x="138905" y="273243"/>
                  </a:cubicBezTo>
                  <a:cubicBezTo>
                    <a:pt x="136340" y="271961"/>
                    <a:pt x="133776" y="269397"/>
                    <a:pt x="131212" y="266833"/>
                  </a:cubicBezTo>
                  <a:cubicBezTo>
                    <a:pt x="129929" y="265550"/>
                    <a:pt x="128647" y="265550"/>
                    <a:pt x="127365" y="265550"/>
                  </a:cubicBezTo>
                  <a:cubicBezTo>
                    <a:pt x="128647" y="268115"/>
                    <a:pt x="128647" y="271961"/>
                    <a:pt x="129929" y="271961"/>
                  </a:cubicBezTo>
                  <a:cubicBezTo>
                    <a:pt x="132494" y="273243"/>
                    <a:pt x="136340" y="273243"/>
                    <a:pt x="138905" y="273243"/>
                  </a:cubicBezTo>
                  <a:cubicBezTo>
                    <a:pt x="138905" y="273243"/>
                    <a:pt x="140187" y="274525"/>
                    <a:pt x="140187" y="274525"/>
                  </a:cubicBezTo>
                  <a:cubicBezTo>
                    <a:pt x="140187" y="274525"/>
                    <a:pt x="141469" y="274525"/>
                    <a:pt x="141469" y="274525"/>
                  </a:cubicBezTo>
                  <a:cubicBezTo>
                    <a:pt x="154290" y="293758"/>
                    <a:pt x="172241" y="307861"/>
                    <a:pt x="195319" y="316837"/>
                  </a:cubicBezTo>
                  <a:cubicBezTo>
                    <a:pt x="204294" y="312990"/>
                    <a:pt x="213269" y="310426"/>
                    <a:pt x="220962" y="307861"/>
                  </a:cubicBezTo>
                  <a:cubicBezTo>
                    <a:pt x="237631" y="321965"/>
                    <a:pt x="218398" y="330940"/>
                    <a:pt x="227373" y="343762"/>
                  </a:cubicBezTo>
                  <a:cubicBezTo>
                    <a:pt x="231220" y="342480"/>
                    <a:pt x="235066" y="341198"/>
                    <a:pt x="240195" y="339915"/>
                  </a:cubicBezTo>
                  <a:cubicBezTo>
                    <a:pt x="249170" y="342480"/>
                    <a:pt x="244041" y="348891"/>
                    <a:pt x="246606" y="352737"/>
                  </a:cubicBezTo>
                  <a:cubicBezTo>
                    <a:pt x="254299" y="364276"/>
                    <a:pt x="254299" y="378380"/>
                    <a:pt x="270966" y="387355"/>
                  </a:cubicBezTo>
                  <a:cubicBezTo>
                    <a:pt x="285070" y="395048"/>
                    <a:pt x="276095" y="412998"/>
                    <a:pt x="291481" y="423255"/>
                  </a:cubicBezTo>
                  <a:cubicBezTo>
                    <a:pt x="304303" y="432231"/>
                    <a:pt x="313278" y="445052"/>
                    <a:pt x="323535" y="456591"/>
                  </a:cubicBezTo>
                  <a:cubicBezTo>
                    <a:pt x="324817" y="457874"/>
                    <a:pt x="326099" y="459156"/>
                    <a:pt x="326099" y="460438"/>
                  </a:cubicBezTo>
                  <a:cubicBezTo>
                    <a:pt x="333792" y="480952"/>
                    <a:pt x="347896" y="498902"/>
                    <a:pt x="362000" y="516853"/>
                  </a:cubicBezTo>
                  <a:cubicBezTo>
                    <a:pt x="373539" y="532239"/>
                    <a:pt x="386360" y="547625"/>
                    <a:pt x="390207" y="565575"/>
                  </a:cubicBezTo>
                  <a:cubicBezTo>
                    <a:pt x="392771" y="578396"/>
                    <a:pt x="403028" y="589936"/>
                    <a:pt x="415850" y="597629"/>
                  </a:cubicBezTo>
                  <a:cubicBezTo>
                    <a:pt x="437647" y="610450"/>
                    <a:pt x="451750" y="628400"/>
                    <a:pt x="462008" y="648915"/>
                  </a:cubicBezTo>
                  <a:cubicBezTo>
                    <a:pt x="465854" y="656608"/>
                    <a:pt x="470983" y="666865"/>
                    <a:pt x="478676" y="670712"/>
                  </a:cubicBezTo>
                  <a:cubicBezTo>
                    <a:pt x="497908" y="680969"/>
                    <a:pt x="494061" y="695072"/>
                    <a:pt x="496626" y="710458"/>
                  </a:cubicBezTo>
                  <a:cubicBezTo>
                    <a:pt x="509447" y="716869"/>
                    <a:pt x="523551" y="723280"/>
                    <a:pt x="533808" y="736101"/>
                  </a:cubicBezTo>
                  <a:cubicBezTo>
                    <a:pt x="544065" y="751487"/>
                    <a:pt x="556887" y="766873"/>
                    <a:pt x="572273" y="775848"/>
                  </a:cubicBezTo>
                  <a:cubicBezTo>
                    <a:pt x="592787" y="787387"/>
                    <a:pt x="595352" y="804056"/>
                    <a:pt x="606891" y="818159"/>
                  </a:cubicBezTo>
                  <a:cubicBezTo>
                    <a:pt x="613302" y="827134"/>
                    <a:pt x="615866" y="838673"/>
                    <a:pt x="619713" y="848931"/>
                  </a:cubicBezTo>
                  <a:cubicBezTo>
                    <a:pt x="626123" y="850213"/>
                    <a:pt x="635099" y="848931"/>
                    <a:pt x="640227" y="852777"/>
                  </a:cubicBezTo>
                  <a:cubicBezTo>
                    <a:pt x="670999" y="875856"/>
                    <a:pt x="701771" y="897653"/>
                    <a:pt x="724849" y="928424"/>
                  </a:cubicBezTo>
                  <a:cubicBezTo>
                    <a:pt x="736389" y="943810"/>
                    <a:pt x="750492" y="956632"/>
                    <a:pt x="765878" y="968171"/>
                  </a:cubicBezTo>
                  <a:cubicBezTo>
                    <a:pt x="786393" y="983557"/>
                    <a:pt x="800496" y="1002790"/>
                    <a:pt x="815882" y="1020740"/>
                  </a:cubicBezTo>
                  <a:cubicBezTo>
                    <a:pt x="836397" y="1023304"/>
                    <a:pt x="836397" y="1023304"/>
                    <a:pt x="842808" y="1042536"/>
                  </a:cubicBezTo>
                  <a:cubicBezTo>
                    <a:pt x="855629" y="1051511"/>
                    <a:pt x="874861" y="1054076"/>
                    <a:pt x="883836" y="1070744"/>
                  </a:cubicBezTo>
                  <a:cubicBezTo>
                    <a:pt x="883836" y="1072026"/>
                    <a:pt x="885119" y="1074590"/>
                    <a:pt x="886401" y="1074590"/>
                  </a:cubicBezTo>
                  <a:cubicBezTo>
                    <a:pt x="927430" y="1088694"/>
                    <a:pt x="954355" y="1119466"/>
                    <a:pt x="985127" y="1146391"/>
                  </a:cubicBezTo>
                  <a:cubicBezTo>
                    <a:pt x="990255" y="1151520"/>
                    <a:pt x="997948" y="1159212"/>
                    <a:pt x="1004359" y="1160495"/>
                  </a:cubicBezTo>
                  <a:cubicBezTo>
                    <a:pt x="1033849" y="1166906"/>
                    <a:pt x="1053081" y="1189984"/>
                    <a:pt x="1078724" y="1201523"/>
                  </a:cubicBezTo>
                  <a:cubicBezTo>
                    <a:pt x="1088981" y="1206652"/>
                    <a:pt x="1096674" y="1218192"/>
                    <a:pt x="1106932" y="1225884"/>
                  </a:cubicBezTo>
                  <a:cubicBezTo>
                    <a:pt x="1115907" y="1233577"/>
                    <a:pt x="1132575" y="1233577"/>
                    <a:pt x="1133857" y="1248963"/>
                  </a:cubicBezTo>
                  <a:cubicBezTo>
                    <a:pt x="1133857" y="1250246"/>
                    <a:pt x="1140267" y="1251527"/>
                    <a:pt x="1144114" y="1254092"/>
                  </a:cubicBezTo>
                  <a:cubicBezTo>
                    <a:pt x="1168475" y="1266914"/>
                    <a:pt x="1192836" y="1278452"/>
                    <a:pt x="1210786" y="1298967"/>
                  </a:cubicBezTo>
                  <a:cubicBezTo>
                    <a:pt x="1214632" y="1302814"/>
                    <a:pt x="1219761" y="1307943"/>
                    <a:pt x="1224890" y="1310506"/>
                  </a:cubicBezTo>
                  <a:cubicBezTo>
                    <a:pt x="1237711" y="1315635"/>
                    <a:pt x="1240276" y="1324610"/>
                    <a:pt x="1245404" y="1333586"/>
                  </a:cubicBezTo>
                  <a:cubicBezTo>
                    <a:pt x="1248610" y="1338715"/>
                    <a:pt x="1249251" y="1343202"/>
                    <a:pt x="1248610" y="1347369"/>
                  </a:cubicBezTo>
                  <a:lnTo>
                    <a:pt x="1244474" y="1358299"/>
                  </a:lnTo>
                  <a:lnTo>
                    <a:pt x="1243423" y="1357248"/>
                  </a:lnTo>
                  <a:lnTo>
                    <a:pt x="1236429" y="1337432"/>
                  </a:lnTo>
                  <a:cubicBezTo>
                    <a:pt x="1228736" y="1343843"/>
                    <a:pt x="1230018" y="1347689"/>
                    <a:pt x="1238993" y="1352818"/>
                  </a:cubicBezTo>
                  <a:lnTo>
                    <a:pt x="1243423" y="1357248"/>
                  </a:lnTo>
                  <a:lnTo>
                    <a:pt x="1244122" y="1359229"/>
                  </a:lnTo>
                  <a:lnTo>
                    <a:pt x="1244474" y="1358299"/>
                  </a:lnTo>
                  <a:lnTo>
                    <a:pt x="1245404" y="1359229"/>
                  </a:lnTo>
                  <a:cubicBezTo>
                    <a:pt x="1250533" y="1357946"/>
                    <a:pt x="1259508" y="1359229"/>
                    <a:pt x="1260790" y="1356664"/>
                  </a:cubicBezTo>
                  <a:cubicBezTo>
                    <a:pt x="1267201" y="1341278"/>
                    <a:pt x="1282587" y="1346407"/>
                    <a:pt x="1294126" y="1351535"/>
                  </a:cubicBezTo>
                  <a:cubicBezTo>
                    <a:pt x="1321051" y="1361792"/>
                    <a:pt x="1342848" y="1378461"/>
                    <a:pt x="1347977" y="1405386"/>
                  </a:cubicBezTo>
                  <a:cubicBezTo>
                    <a:pt x="1347977" y="1405386"/>
                    <a:pt x="1346694" y="1405386"/>
                    <a:pt x="1346694" y="1404104"/>
                  </a:cubicBezTo>
                  <a:lnTo>
                    <a:pt x="1346694" y="1405386"/>
                  </a:lnTo>
                  <a:lnTo>
                    <a:pt x="1347977" y="1405386"/>
                  </a:lnTo>
                  <a:cubicBezTo>
                    <a:pt x="1346694" y="1411797"/>
                    <a:pt x="1347977" y="1416926"/>
                    <a:pt x="1349259" y="1425900"/>
                  </a:cubicBezTo>
                  <a:cubicBezTo>
                    <a:pt x="1345412" y="1429747"/>
                    <a:pt x="1340284" y="1434875"/>
                    <a:pt x="1336437" y="1438722"/>
                  </a:cubicBezTo>
                  <a:cubicBezTo>
                    <a:pt x="1313358" y="1433594"/>
                    <a:pt x="1306948" y="1438722"/>
                    <a:pt x="1312076" y="1457954"/>
                  </a:cubicBezTo>
                  <a:cubicBezTo>
                    <a:pt x="1285151" y="1448980"/>
                    <a:pt x="1260790" y="1436158"/>
                    <a:pt x="1238993" y="1415643"/>
                  </a:cubicBezTo>
                  <a:cubicBezTo>
                    <a:pt x="1231300" y="1407951"/>
                    <a:pt x="1221043" y="1402822"/>
                    <a:pt x="1210786" y="1397693"/>
                  </a:cubicBezTo>
                  <a:cubicBezTo>
                    <a:pt x="1192836" y="1388718"/>
                    <a:pt x="1176168" y="1381025"/>
                    <a:pt x="1158218" y="1373332"/>
                  </a:cubicBezTo>
                  <a:cubicBezTo>
                    <a:pt x="1154371" y="1372050"/>
                    <a:pt x="1147960" y="1366921"/>
                    <a:pt x="1147960" y="1364357"/>
                  </a:cubicBezTo>
                  <a:cubicBezTo>
                    <a:pt x="1146678" y="1348971"/>
                    <a:pt x="1131292" y="1348971"/>
                    <a:pt x="1119753" y="1342560"/>
                  </a:cubicBezTo>
                  <a:cubicBezTo>
                    <a:pt x="1094110" y="1328457"/>
                    <a:pt x="1068467" y="1315635"/>
                    <a:pt x="1045388" y="1298967"/>
                  </a:cubicBezTo>
                  <a:cubicBezTo>
                    <a:pt x="1026156" y="1286146"/>
                    <a:pt x="1008205" y="1273324"/>
                    <a:pt x="987691" y="1264349"/>
                  </a:cubicBezTo>
                  <a:cubicBezTo>
                    <a:pt x="959484" y="1251527"/>
                    <a:pt x="935123" y="1233577"/>
                    <a:pt x="914608" y="1211781"/>
                  </a:cubicBezTo>
                  <a:cubicBezTo>
                    <a:pt x="909480" y="1206652"/>
                    <a:pt x="908198" y="1198959"/>
                    <a:pt x="905633" y="1192549"/>
                  </a:cubicBezTo>
                  <a:cubicBezTo>
                    <a:pt x="888965" y="1196395"/>
                    <a:pt x="881272" y="1178445"/>
                    <a:pt x="869733" y="1174598"/>
                  </a:cubicBezTo>
                  <a:cubicBezTo>
                    <a:pt x="842808" y="1165623"/>
                    <a:pt x="823575" y="1147673"/>
                    <a:pt x="803061" y="1129723"/>
                  </a:cubicBezTo>
                  <a:cubicBezTo>
                    <a:pt x="774853" y="1104080"/>
                    <a:pt x="742799" y="1083565"/>
                    <a:pt x="712028" y="1061769"/>
                  </a:cubicBezTo>
                  <a:cubicBezTo>
                    <a:pt x="682538" y="1041254"/>
                    <a:pt x="660742" y="1016893"/>
                    <a:pt x="637663" y="991250"/>
                  </a:cubicBezTo>
                  <a:cubicBezTo>
                    <a:pt x="641509" y="974582"/>
                    <a:pt x="622277" y="988686"/>
                    <a:pt x="617148" y="975864"/>
                  </a:cubicBezTo>
                  <a:cubicBezTo>
                    <a:pt x="612020" y="961760"/>
                    <a:pt x="596634" y="947657"/>
                    <a:pt x="586377" y="933553"/>
                  </a:cubicBezTo>
                  <a:cubicBezTo>
                    <a:pt x="582530" y="927142"/>
                    <a:pt x="578684" y="918167"/>
                    <a:pt x="572273" y="915603"/>
                  </a:cubicBezTo>
                  <a:cubicBezTo>
                    <a:pt x="549194" y="904063"/>
                    <a:pt x="537655" y="884831"/>
                    <a:pt x="518422" y="872010"/>
                  </a:cubicBezTo>
                  <a:cubicBezTo>
                    <a:pt x="519705" y="854060"/>
                    <a:pt x="545348" y="883549"/>
                    <a:pt x="544065" y="863035"/>
                  </a:cubicBezTo>
                  <a:cubicBezTo>
                    <a:pt x="527397" y="847649"/>
                    <a:pt x="527397" y="847649"/>
                    <a:pt x="508165" y="856624"/>
                  </a:cubicBezTo>
                  <a:cubicBezTo>
                    <a:pt x="501754" y="852777"/>
                    <a:pt x="495344" y="848931"/>
                    <a:pt x="488933" y="845084"/>
                  </a:cubicBezTo>
                  <a:cubicBezTo>
                    <a:pt x="488933" y="838673"/>
                    <a:pt x="490215" y="832263"/>
                    <a:pt x="487651" y="827134"/>
                  </a:cubicBezTo>
                  <a:cubicBezTo>
                    <a:pt x="485086" y="823288"/>
                    <a:pt x="474829" y="822006"/>
                    <a:pt x="472265" y="818159"/>
                  </a:cubicBezTo>
                  <a:cubicBezTo>
                    <a:pt x="449186" y="787387"/>
                    <a:pt x="417132" y="763026"/>
                    <a:pt x="390207" y="734819"/>
                  </a:cubicBezTo>
                  <a:cubicBezTo>
                    <a:pt x="363282" y="707894"/>
                    <a:pt x="338921" y="677122"/>
                    <a:pt x="314560" y="647632"/>
                  </a:cubicBezTo>
                  <a:cubicBezTo>
                    <a:pt x="297892" y="627118"/>
                    <a:pt x="285070" y="605322"/>
                    <a:pt x="268402" y="580961"/>
                  </a:cubicBezTo>
                  <a:cubicBezTo>
                    <a:pt x="270966" y="569421"/>
                    <a:pt x="272249" y="555318"/>
                    <a:pt x="274813" y="541214"/>
                  </a:cubicBezTo>
                  <a:cubicBezTo>
                    <a:pt x="265838" y="529674"/>
                    <a:pt x="261991" y="543778"/>
                    <a:pt x="253016" y="538649"/>
                  </a:cubicBezTo>
                  <a:cubicBezTo>
                    <a:pt x="242759" y="529674"/>
                    <a:pt x="231220" y="519417"/>
                    <a:pt x="219680" y="510442"/>
                  </a:cubicBezTo>
                  <a:cubicBezTo>
                    <a:pt x="219680" y="502749"/>
                    <a:pt x="219680" y="496338"/>
                    <a:pt x="219680" y="488645"/>
                  </a:cubicBezTo>
                  <a:cubicBezTo>
                    <a:pt x="211987" y="487363"/>
                    <a:pt x="204294" y="486081"/>
                    <a:pt x="194037" y="484799"/>
                  </a:cubicBezTo>
                  <a:cubicBezTo>
                    <a:pt x="199166" y="479670"/>
                    <a:pt x="203012" y="475824"/>
                    <a:pt x="209423" y="469413"/>
                  </a:cubicBezTo>
                  <a:cubicBezTo>
                    <a:pt x="199166" y="464284"/>
                    <a:pt x="188909" y="459156"/>
                    <a:pt x="178651" y="454027"/>
                  </a:cubicBezTo>
                  <a:cubicBezTo>
                    <a:pt x="179934" y="448898"/>
                    <a:pt x="182498" y="443770"/>
                    <a:pt x="185062" y="436077"/>
                  </a:cubicBezTo>
                  <a:cubicBezTo>
                    <a:pt x="178651" y="432231"/>
                    <a:pt x="169676" y="428384"/>
                    <a:pt x="159419" y="421973"/>
                  </a:cubicBezTo>
                  <a:cubicBezTo>
                    <a:pt x="164548" y="411716"/>
                    <a:pt x="170958" y="404023"/>
                    <a:pt x="176087" y="395048"/>
                  </a:cubicBezTo>
                  <a:cubicBezTo>
                    <a:pt x="156855" y="382227"/>
                    <a:pt x="155572" y="415562"/>
                    <a:pt x="136340" y="396330"/>
                  </a:cubicBezTo>
                  <a:cubicBezTo>
                    <a:pt x="140187" y="392484"/>
                    <a:pt x="144033" y="387355"/>
                    <a:pt x="150444" y="380944"/>
                  </a:cubicBezTo>
                  <a:cubicBezTo>
                    <a:pt x="137622" y="375816"/>
                    <a:pt x="127365" y="371969"/>
                    <a:pt x="114544" y="366841"/>
                  </a:cubicBezTo>
                  <a:cubicBezTo>
                    <a:pt x="109415" y="351455"/>
                    <a:pt x="103004" y="336069"/>
                    <a:pt x="97876" y="320683"/>
                  </a:cubicBezTo>
                  <a:cubicBezTo>
                    <a:pt x="115826" y="330940"/>
                    <a:pt x="115826" y="330940"/>
                    <a:pt x="129929" y="320683"/>
                  </a:cubicBezTo>
                  <a:cubicBezTo>
                    <a:pt x="127365" y="316837"/>
                    <a:pt x="124801" y="314272"/>
                    <a:pt x="122237" y="310426"/>
                  </a:cubicBezTo>
                  <a:cubicBezTo>
                    <a:pt x="110697" y="310426"/>
                    <a:pt x="103004" y="314272"/>
                    <a:pt x="96593" y="319401"/>
                  </a:cubicBezTo>
                  <a:cubicBezTo>
                    <a:pt x="88900" y="312990"/>
                    <a:pt x="87618" y="306579"/>
                    <a:pt x="92747" y="300168"/>
                  </a:cubicBezTo>
                  <a:cubicBezTo>
                    <a:pt x="99158" y="292476"/>
                    <a:pt x="108133" y="288629"/>
                    <a:pt x="120954" y="289911"/>
                  </a:cubicBezTo>
                  <a:cubicBezTo>
                    <a:pt x="103004" y="287347"/>
                    <a:pt x="85054" y="284783"/>
                    <a:pt x="63257" y="282218"/>
                  </a:cubicBezTo>
                  <a:cubicBezTo>
                    <a:pt x="58129" y="275808"/>
                    <a:pt x="50436" y="266833"/>
                    <a:pt x="44025" y="256575"/>
                  </a:cubicBezTo>
                  <a:cubicBezTo>
                    <a:pt x="37614" y="248882"/>
                    <a:pt x="29921" y="239907"/>
                    <a:pt x="27357" y="230932"/>
                  </a:cubicBezTo>
                  <a:cubicBezTo>
                    <a:pt x="23511" y="220675"/>
                    <a:pt x="36332" y="211700"/>
                    <a:pt x="23511" y="200161"/>
                  </a:cubicBezTo>
                  <a:cubicBezTo>
                    <a:pt x="13253" y="191185"/>
                    <a:pt x="36332" y="187339"/>
                    <a:pt x="22228" y="175800"/>
                  </a:cubicBezTo>
                  <a:lnTo>
                    <a:pt x="0" y="184691"/>
                  </a:lnTo>
                  <a:close/>
                </a:path>
              </a:pathLst>
            </a:custGeom>
            <a:solidFill>
              <a:srgbClr val="D7CCA6"/>
            </a:solidFill>
            <a:ln w="1282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zh-CN" altLang="en-US" dirty="0">
                <a:latin typeface="汉仪旗黑-50S" panose="00020600040101010101" pitchFamily="18" charset="-122"/>
                <a:ea typeface="汉仪旗黑-50S" panose="00020600040101010101" pitchFamily="18" charset="-122"/>
              </a:endParaRPr>
            </a:p>
          </p:txBody>
        </p:sp>
        <p:sp>
          <p:nvSpPr>
            <p:cNvPr id="109" name="任意多边形: 形状 108"/>
            <p:cNvSpPr/>
            <p:nvPr/>
          </p:nvSpPr>
          <p:spPr>
            <a:xfrm>
              <a:off x="2431397" y="6071304"/>
              <a:ext cx="12821" cy="961"/>
            </a:xfrm>
            <a:custGeom>
              <a:avLst/>
              <a:gdLst>
                <a:gd name="connsiteX0" fmla="*/ 0 w 12821"/>
                <a:gd name="connsiteY0" fmla="*/ 961 h 961"/>
                <a:gd name="connsiteX1" fmla="*/ 0 w 12821"/>
                <a:gd name="connsiteY1" fmla="*/ 961 h 961"/>
                <a:gd name="connsiteX2" fmla="*/ 0 w 12821"/>
                <a:gd name="connsiteY2" fmla="*/ 961 h 961"/>
                <a:gd name="connsiteX3" fmla="*/ 0 w 12821"/>
                <a:gd name="connsiteY3" fmla="*/ 961 h 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821" h="961">
                  <a:moveTo>
                    <a:pt x="0" y="961"/>
                  </a:moveTo>
                  <a:cubicBezTo>
                    <a:pt x="0" y="961"/>
                    <a:pt x="0" y="961"/>
                    <a:pt x="0" y="961"/>
                  </a:cubicBezTo>
                  <a:cubicBezTo>
                    <a:pt x="0" y="-320"/>
                    <a:pt x="0" y="-320"/>
                    <a:pt x="0" y="961"/>
                  </a:cubicBezTo>
                  <a:cubicBezTo>
                    <a:pt x="0" y="-320"/>
                    <a:pt x="0" y="961"/>
                    <a:pt x="0" y="961"/>
                  </a:cubicBezTo>
                  <a:close/>
                </a:path>
              </a:pathLst>
            </a:custGeom>
            <a:solidFill>
              <a:srgbClr val="D7CCA6"/>
            </a:solidFill>
            <a:ln w="128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汉仪旗黑-50S" panose="00020600040101010101" pitchFamily="18" charset="-122"/>
                <a:ea typeface="汉仪旗黑-50S" panose="00020600040101010101" pitchFamily="18" charset="-122"/>
              </a:endParaRPr>
            </a:p>
          </p:txBody>
        </p:sp>
        <p:sp>
          <p:nvSpPr>
            <p:cNvPr id="111" name="任意多边形: 形状 110"/>
            <p:cNvSpPr/>
            <p:nvPr/>
          </p:nvSpPr>
          <p:spPr>
            <a:xfrm>
              <a:off x="403028" y="4619584"/>
              <a:ext cx="6410" cy="6410"/>
            </a:xfrm>
            <a:custGeom>
              <a:avLst/>
              <a:gdLst>
                <a:gd name="connsiteX0" fmla="*/ 6411 w 6410"/>
                <a:gd name="connsiteY0" fmla="*/ 6411 h 6410"/>
                <a:gd name="connsiteX1" fmla="*/ 6411 w 6410"/>
                <a:gd name="connsiteY1" fmla="*/ 2564 h 6410"/>
                <a:gd name="connsiteX2" fmla="*/ 0 w 6410"/>
                <a:gd name="connsiteY2" fmla="*/ 0 h 6410"/>
                <a:gd name="connsiteX3" fmla="*/ 2564 w 6410"/>
                <a:gd name="connsiteY3" fmla="*/ 6411 h 6410"/>
                <a:gd name="connsiteX4" fmla="*/ 6411 w 6410"/>
                <a:gd name="connsiteY4" fmla="*/ 6411 h 6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0" h="6410">
                  <a:moveTo>
                    <a:pt x="6411" y="6411"/>
                  </a:moveTo>
                  <a:cubicBezTo>
                    <a:pt x="6411" y="5129"/>
                    <a:pt x="6411" y="2564"/>
                    <a:pt x="6411" y="2564"/>
                  </a:cubicBezTo>
                  <a:cubicBezTo>
                    <a:pt x="3847" y="1282"/>
                    <a:pt x="1282" y="0"/>
                    <a:pt x="0" y="0"/>
                  </a:cubicBezTo>
                  <a:cubicBezTo>
                    <a:pt x="1282" y="2564"/>
                    <a:pt x="1282" y="3846"/>
                    <a:pt x="2564" y="6411"/>
                  </a:cubicBezTo>
                  <a:cubicBezTo>
                    <a:pt x="2564" y="6411"/>
                    <a:pt x="5129" y="6411"/>
                    <a:pt x="6411" y="6411"/>
                  </a:cubicBezTo>
                  <a:close/>
                </a:path>
              </a:pathLst>
            </a:custGeom>
            <a:solidFill>
              <a:srgbClr val="D7CCA6"/>
            </a:solidFill>
            <a:ln w="128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汉仪旗黑-50S" panose="00020600040101010101" pitchFamily="18" charset="-122"/>
                <a:ea typeface="汉仪旗黑-50S" panose="00020600040101010101" pitchFamily="18" charset="-122"/>
              </a:endParaRPr>
            </a:p>
          </p:txBody>
        </p:sp>
        <p:sp>
          <p:nvSpPr>
            <p:cNvPr id="353" name="任意多边形: 形状 352"/>
            <p:cNvSpPr/>
            <p:nvPr/>
          </p:nvSpPr>
          <p:spPr>
            <a:xfrm>
              <a:off x="0" y="5027309"/>
              <a:ext cx="2614746" cy="1830691"/>
            </a:xfrm>
            <a:custGeom>
              <a:avLst/>
              <a:gdLst>
                <a:gd name="connsiteX0" fmla="*/ 2086498 w 2614746"/>
                <a:gd name="connsiteY0" fmla="*/ 1815532 h 1830691"/>
                <a:gd name="connsiteX1" fmla="*/ 2089062 w 2614746"/>
                <a:gd name="connsiteY1" fmla="*/ 1819378 h 1830691"/>
                <a:gd name="connsiteX2" fmla="*/ 2090344 w 2614746"/>
                <a:gd name="connsiteY2" fmla="*/ 1815532 h 1830691"/>
                <a:gd name="connsiteX3" fmla="*/ 2614746 w 2614746"/>
                <a:gd name="connsiteY3" fmla="*/ 1809121 h 1830691"/>
                <a:gd name="connsiteX4" fmla="*/ 2613464 w 2614746"/>
                <a:gd name="connsiteY4" fmla="*/ 1811685 h 1830691"/>
                <a:gd name="connsiteX5" fmla="*/ 2611648 w 2614746"/>
                <a:gd name="connsiteY5" fmla="*/ 1809752 h 1830691"/>
                <a:gd name="connsiteX6" fmla="*/ 1595433 w 2614746"/>
                <a:gd name="connsiteY6" fmla="*/ 1762963 h 1830691"/>
                <a:gd name="connsiteX7" fmla="*/ 1587740 w 2614746"/>
                <a:gd name="connsiteY7" fmla="*/ 1778349 h 1830691"/>
                <a:gd name="connsiteX8" fmla="*/ 1609536 w 2614746"/>
                <a:gd name="connsiteY8" fmla="*/ 1789889 h 1830691"/>
                <a:gd name="connsiteX9" fmla="*/ 1621076 w 2614746"/>
                <a:gd name="connsiteY9" fmla="*/ 1769374 h 1830691"/>
                <a:gd name="connsiteX10" fmla="*/ 1595433 w 2614746"/>
                <a:gd name="connsiteY10" fmla="*/ 1762963 h 1830691"/>
                <a:gd name="connsiteX11" fmla="*/ 1980079 w 2614746"/>
                <a:gd name="connsiteY11" fmla="*/ 1757835 h 1830691"/>
                <a:gd name="connsiteX12" fmla="*/ 1976232 w 2614746"/>
                <a:gd name="connsiteY12" fmla="*/ 1760399 h 1830691"/>
                <a:gd name="connsiteX13" fmla="*/ 1980079 w 2614746"/>
                <a:gd name="connsiteY13" fmla="*/ 1761681 h 1830691"/>
                <a:gd name="connsiteX14" fmla="*/ 2023672 w 2614746"/>
                <a:gd name="connsiteY14" fmla="*/ 1752706 h 1830691"/>
                <a:gd name="connsiteX15" fmla="*/ 2021108 w 2614746"/>
                <a:gd name="connsiteY15" fmla="*/ 1802711 h 1830691"/>
                <a:gd name="connsiteX16" fmla="*/ 2063419 w 2614746"/>
                <a:gd name="connsiteY16" fmla="*/ 1806557 h 1830691"/>
                <a:gd name="connsiteX17" fmla="*/ 2023672 w 2614746"/>
                <a:gd name="connsiteY17" fmla="*/ 1752706 h 1830691"/>
                <a:gd name="connsiteX18" fmla="*/ 2516020 w 2614746"/>
                <a:gd name="connsiteY18" fmla="*/ 1751424 h 1830691"/>
                <a:gd name="connsiteX19" fmla="*/ 2518584 w 2614746"/>
                <a:gd name="connsiteY19" fmla="*/ 1752706 h 1830691"/>
                <a:gd name="connsiteX20" fmla="*/ 2516864 w 2614746"/>
                <a:gd name="connsiteY20" fmla="*/ 1753111 h 1830691"/>
                <a:gd name="connsiteX21" fmla="*/ 1444138 w 2614746"/>
                <a:gd name="connsiteY21" fmla="*/ 1720652 h 1830691"/>
                <a:gd name="connsiteX22" fmla="*/ 1431317 w 2614746"/>
                <a:gd name="connsiteY22" fmla="*/ 1721934 h 1830691"/>
                <a:gd name="connsiteX23" fmla="*/ 1431317 w 2614746"/>
                <a:gd name="connsiteY23" fmla="*/ 1728345 h 1830691"/>
                <a:gd name="connsiteX24" fmla="*/ 1444138 w 2614746"/>
                <a:gd name="connsiteY24" fmla="*/ 1727063 h 1830691"/>
                <a:gd name="connsiteX25" fmla="*/ 1444138 w 2614746"/>
                <a:gd name="connsiteY25" fmla="*/ 1720652 h 1830691"/>
                <a:gd name="connsiteX26" fmla="*/ 2378829 w 2614746"/>
                <a:gd name="connsiteY26" fmla="*/ 1686034 h 1830691"/>
                <a:gd name="connsiteX27" fmla="*/ 2376265 w 2614746"/>
                <a:gd name="connsiteY27" fmla="*/ 1691163 h 1830691"/>
                <a:gd name="connsiteX28" fmla="*/ 2380111 w 2614746"/>
                <a:gd name="connsiteY28" fmla="*/ 1695009 h 1830691"/>
                <a:gd name="connsiteX29" fmla="*/ 2382676 w 2614746"/>
                <a:gd name="connsiteY29" fmla="*/ 1689880 h 1830691"/>
                <a:gd name="connsiteX30" fmla="*/ 2378829 w 2614746"/>
                <a:gd name="connsiteY30" fmla="*/ 1686034 h 1830691"/>
                <a:gd name="connsiteX31" fmla="*/ 1364645 w 2614746"/>
                <a:gd name="connsiteY31" fmla="*/ 1659109 h 1830691"/>
                <a:gd name="connsiteX32" fmla="*/ 1360798 w 2614746"/>
                <a:gd name="connsiteY32" fmla="*/ 1664237 h 1830691"/>
                <a:gd name="connsiteX33" fmla="*/ 1365927 w 2614746"/>
                <a:gd name="connsiteY33" fmla="*/ 1668084 h 1830691"/>
                <a:gd name="connsiteX34" fmla="*/ 1369773 w 2614746"/>
                <a:gd name="connsiteY34" fmla="*/ 1664237 h 1830691"/>
                <a:gd name="connsiteX35" fmla="*/ 1364645 w 2614746"/>
                <a:gd name="connsiteY35" fmla="*/ 1659109 h 1830691"/>
                <a:gd name="connsiteX36" fmla="*/ 2316003 w 2614746"/>
                <a:gd name="connsiteY36" fmla="*/ 1651416 h 1830691"/>
                <a:gd name="connsiteX37" fmla="*/ 2312157 w 2614746"/>
                <a:gd name="connsiteY37" fmla="*/ 1653980 h 1830691"/>
                <a:gd name="connsiteX38" fmla="*/ 2316003 w 2614746"/>
                <a:gd name="connsiteY38" fmla="*/ 1655263 h 1830691"/>
                <a:gd name="connsiteX39" fmla="*/ 1435163 w 2614746"/>
                <a:gd name="connsiteY39" fmla="*/ 1639877 h 1830691"/>
                <a:gd name="connsiteX40" fmla="*/ 1432599 w 2614746"/>
                <a:gd name="connsiteY40" fmla="*/ 1642441 h 1830691"/>
                <a:gd name="connsiteX41" fmla="*/ 1437727 w 2614746"/>
                <a:gd name="connsiteY41" fmla="*/ 1641159 h 1830691"/>
                <a:gd name="connsiteX42" fmla="*/ 1453113 w 2614746"/>
                <a:gd name="connsiteY42" fmla="*/ 1698855 h 1830691"/>
                <a:gd name="connsiteX43" fmla="*/ 1477353 w 2614746"/>
                <a:gd name="connsiteY43" fmla="*/ 1668237 h 1830691"/>
                <a:gd name="connsiteX44" fmla="*/ 1477534 w 2614746"/>
                <a:gd name="connsiteY44" fmla="*/ 1668248 h 1830691"/>
                <a:gd name="connsiteX45" fmla="*/ 1485969 w 2614746"/>
                <a:gd name="connsiteY45" fmla="*/ 1691323 h 1830691"/>
                <a:gd name="connsiteX46" fmla="*/ 1510810 w 2614746"/>
                <a:gd name="connsiteY46" fmla="*/ 1703984 h 1830691"/>
                <a:gd name="connsiteX47" fmla="*/ 1495424 w 2614746"/>
                <a:gd name="connsiteY47" fmla="*/ 1669366 h 1830691"/>
                <a:gd name="connsiteX48" fmla="*/ 1477534 w 2614746"/>
                <a:gd name="connsiteY48" fmla="*/ 1668248 h 1830691"/>
                <a:gd name="connsiteX49" fmla="*/ 1477474 w 2614746"/>
                <a:gd name="connsiteY49" fmla="*/ 1668084 h 1830691"/>
                <a:gd name="connsiteX50" fmla="*/ 1477353 w 2614746"/>
                <a:gd name="connsiteY50" fmla="*/ 1668237 h 1830691"/>
                <a:gd name="connsiteX51" fmla="*/ 1474910 w 2614746"/>
                <a:gd name="connsiteY51" fmla="*/ 1668084 h 1830691"/>
                <a:gd name="connsiteX52" fmla="*/ 1464653 w 2614746"/>
                <a:gd name="connsiteY52" fmla="*/ 1653980 h 1830691"/>
                <a:gd name="connsiteX53" fmla="*/ 1435163 w 2614746"/>
                <a:gd name="connsiteY53" fmla="*/ 1639877 h 1830691"/>
                <a:gd name="connsiteX54" fmla="*/ 1253097 w 2614746"/>
                <a:gd name="connsiteY54" fmla="*/ 1550126 h 1830691"/>
                <a:gd name="connsiteX55" fmla="*/ 1244122 w 2614746"/>
                <a:gd name="connsiteY55" fmla="*/ 1579615 h 1830691"/>
                <a:gd name="connsiteX56" fmla="*/ 1263354 w 2614746"/>
                <a:gd name="connsiteY56" fmla="*/ 1587308 h 1830691"/>
                <a:gd name="connsiteX57" fmla="*/ 1285151 w 2614746"/>
                <a:gd name="connsiteY57" fmla="*/ 1587308 h 1830691"/>
                <a:gd name="connsiteX58" fmla="*/ 1253097 w 2614746"/>
                <a:gd name="connsiteY58" fmla="*/ 1550126 h 1830691"/>
                <a:gd name="connsiteX59" fmla="*/ 1209504 w 2614746"/>
                <a:gd name="connsiteY59" fmla="*/ 1523200 h 1830691"/>
                <a:gd name="connsiteX60" fmla="*/ 1205657 w 2614746"/>
                <a:gd name="connsiteY60" fmla="*/ 1527047 h 1830691"/>
                <a:gd name="connsiteX61" fmla="*/ 1215915 w 2614746"/>
                <a:gd name="connsiteY61" fmla="*/ 1543715 h 1830691"/>
                <a:gd name="connsiteX62" fmla="*/ 1223608 w 2614746"/>
                <a:gd name="connsiteY62" fmla="*/ 1532175 h 1830691"/>
                <a:gd name="connsiteX63" fmla="*/ 1209504 w 2614746"/>
                <a:gd name="connsiteY63" fmla="*/ 1523200 h 1830691"/>
                <a:gd name="connsiteX64" fmla="*/ 1163346 w 2614746"/>
                <a:gd name="connsiteY64" fmla="*/ 1497557 h 1830691"/>
                <a:gd name="connsiteX65" fmla="*/ 1158218 w 2614746"/>
                <a:gd name="connsiteY65" fmla="*/ 1500121 h 1830691"/>
                <a:gd name="connsiteX66" fmla="*/ 1160782 w 2614746"/>
                <a:gd name="connsiteY66" fmla="*/ 1505250 h 1830691"/>
                <a:gd name="connsiteX67" fmla="*/ 1165911 w 2614746"/>
                <a:gd name="connsiteY67" fmla="*/ 1502686 h 1830691"/>
                <a:gd name="connsiteX68" fmla="*/ 1163346 w 2614746"/>
                <a:gd name="connsiteY68" fmla="*/ 1497557 h 1830691"/>
                <a:gd name="connsiteX69" fmla="*/ 1073596 w 2614746"/>
                <a:gd name="connsiteY69" fmla="*/ 1473197 h 1830691"/>
                <a:gd name="connsiteX70" fmla="*/ 1073596 w 2614746"/>
                <a:gd name="connsiteY70" fmla="*/ 1477043 h 1830691"/>
                <a:gd name="connsiteX71" fmla="*/ 1077442 w 2614746"/>
                <a:gd name="connsiteY71" fmla="*/ 1474478 h 1830691"/>
                <a:gd name="connsiteX72" fmla="*/ 1931357 w 2614746"/>
                <a:gd name="connsiteY72" fmla="*/ 1438578 h 1830691"/>
                <a:gd name="connsiteX73" fmla="*/ 1928793 w 2614746"/>
                <a:gd name="connsiteY73" fmla="*/ 1443707 h 1830691"/>
                <a:gd name="connsiteX74" fmla="*/ 1935204 w 2614746"/>
                <a:gd name="connsiteY74" fmla="*/ 1452682 h 1830691"/>
                <a:gd name="connsiteX75" fmla="*/ 1937768 w 2614746"/>
                <a:gd name="connsiteY75" fmla="*/ 1446271 h 1830691"/>
                <a:gd name="connsiteX76" fmla="*/ 1931357 w 2614746"/>
                <a:gd name="connsiteY76" fmla="*/ 1438578 h 1830691"/>
                <a:gd name="connsiteX77" fmla="*/ 58129 w 2614746"/>
                <a:gd name="connsiteY77" fmla="*/ 1265487 h 1830691"/>
                <a:gd name="connsiteX78" fmla="*/ 59411 w 2614746"/>
                <a:gd name="connsiteY78" fmla="*/ 1282155 h 1830691"/>
                <a:gd name="connsiteX79" fmla="*/ 70950 w 2614746"/>
                <a:gd name="connsiteY79" fmla="*/ 1286001 h 1830691"/>
                <a:gd name="connsiteX80" fmla="*/ 85054 w 2614746"/>
                <a:gd name="connsiteY80" fmla="*/ 1287284 h 1830691"/>
                <a:gd name="connsiteX81" fmla="*/ 76079 w 2614746"/>
                <a:gd name="connsiteY81" fmla="*/ 1280873 h 1830691"/>
                <a:gd name="connsiteX82" fmla="*/ 69668 w 2614746"/>
                <a:gd name="connsiteY82" fmla="*/ 1269334 h 1830691"/>
                <a:gd name="connsiteX83" fmla="*/ 58129 w 2614746"/>
                <a:gd name="connsiteY83" fmla="*/ 1265487 h 1830691"/>
                <a:gd name="connsiteX84" fmla="*/ 1232583 w 2614746"/>
                <a:gd name="connsiteY84" fmla="*/ 1234715 h 1830691"/>
                <a:gd name="connsiteX85" fmla="*/ 1231301 w 2614746"/>
                <a:gd name="connsiteY85" fmla="*/ 1238562 h 1830691"/>
                <a:gd name="connsiteX86" fmla="*/ 1236429 w 2614746"/>
                <a:gd name="connsiteY86" fmla="*/ 1238562 h 1830691"/>
                <a:gd name="connsiteX87" fmla="*/ 1237711 w 2614746"/>
                <a:gd name="connsiteY87" fmla="*/ 1234715 h 1830691"/>
                <a:gd name="connsiteX88" fmla="*/ 1232583 w 2614746"/>
                <a:gd name="connsiteY88" fmla="*/ 1234715 h 1830691"/>
                <a:gd name="connsiteX89" fmla="*/ 719721 w 2614746"/>
                <a:gd name="connsiteY89" fmla="*/ 1233433 h 1830691"/>
                <a:gd name="connsiteX90" fmla="*/ 718760 w 2614746"/>
                <a:gd name="connsiteY90" fmla="*/ 1235998 h 1830691"/>
                <a:gd name="connsiteX91" fmla="*/ 718816 w 2614746"/>
                <a:gd name="connsiteY91" fmla="*/ 1236149 h 1830691"/>
                <a:gd name="connsiteX92" fmla="*/ 718439 w 2614746"/>
                <a:gd name="connsiteY92" fmla="*/ 1237280 h 1830691"/>
                <a:gd name="connsiteX93" fmla="*/ 719080 w 2614746"/>
                <a:gd name="connsiteY93" fmla="*/ 1236853 h 1830691"/>
                <a:gd name="connsiteX94" fmla="*/ 719721 w 2614746"/>
                <a:gd name="connsiteY94" fmla="*/ 1238562 h 1830691"/>
                <a:gd name="connsiteX95" fmla="*/ 722285 w 2614746"/>
                <a:gd name="connsiteY95" fmla="*/ 1234715 h 1830691"/>
                <a:gd name="connsiteX96" fmla="*/ 719080 w 2614746"/>
                <a:gd name="connsiteY96" fmla="*/ 1236853 h 1830691"/>
                <a:gd name="connsiteX97" fmla="*/ 718816 w 2614746"/>
                <a:gd name="connsiteY97" fmla="*/ 1236149 h 1830691"/>
                <a:gd name="connsiteX98" fmla="*/ 1585175 w 2614746"/>
                <a:gd name="connsiteY98" fmla="*/ 1218047 h 1830691"/>
                <a:gd name="connsiteX99" fmla="*/ 1586457 w 2614746"/>
                <a:gd name="connsiteY99" fmla="*/ 1218047 h 1830691"/>
                <a:gd name="connsiteX100" fmla="*/ 1585247 w 2614746"/>
                <a:gd name="connsiteY100" fmla="*/ 1218739 h 1830691"/>
                <a:gd name="connsiteX101" fmla="*/ 1137703 w 2614746"/>
                <a:gd name="connsiteY101" fmla="*/ 1202661 h 1830691"/>
                <a:gd name="connsiteX102" fmla="*/ 1133857 w 2614746"/>
                <a:gd name="connsiteY102" fmla="*/ 1207790 h 1830691"/>
                <a:gd name="connsiteX103" fmla="*/ 1138985 w 2614746"/>
                <a:gd name="connsiteY103" fmla="*/ 1211637 h 1830691"/>
                <a:gd name="connsiteX104" fmla="*/ 1142832 w 2614746"/>
                <a:gd name="connsiteY104" fmla="*/ 1206509 h 1830691"/>
                <a:gd name="connsiteX105" fmla="*/ 1137703 w 2614746"/>
                <a:gd name="connsiteY105" fmla="*/ 1202661 h 1830691"/>
                <a:gd name="connsiteX106" fmla="*/ 1283869 w 2614746"/>
                <a:gd name="connsiteY106" fmla="*/ 1178301 h 1830691"/>
                <a:gd name="connsiteX107" fmla="*/ 1280023 w 2614746"/>
                <a:gd name="connsiteY107" fmla="*/ 1179583 h 1830691"/>
                <a:gd name="connsiteX108" fmla="*/ 1283869 w 2614746"/>
                <a:gd name="connsiteY108" fmla="*/ 1182147 h 1830691"/>
                <a:gd name="connsiteX109" fmla="*/ 1282587 w 2614746"/>
                <a:gd name="connsiteY109" fmla="*/ 1180865 h 1830691"/>
                <a:gd name="connsiteX110" fmla="*/ 1283869 w 2614746"/>
                <a:gd name="connsiteY110" fmla="*/ 1178301 h 1830691"/>
                <a:gd name="connsiteX111" fmla="*/ 1108214 w 2614746"/>
                <a:gd name="connsiteY111" fmla="*/ 1162915 h 1830691"/>
                <a:gd name="connsiteX112" fmla="*/ 1097956 w 2614746"/>
                <a:gd name="connsiteY112" fmla="*/ 1169326 h 1830691"/>
                <a:gd name="connsiteX113" fmla="*/ 1108214 w 2614746"/>
                <a:gd name="connsiteY113" fmla="*/ 1198815 h 1830691"/>
                <a:gd name="connsiteX114" fmla="*/ 1113342 w 2614746"/>
                <a:gd name="connsiteY114" fmla="*/ 1173172 h 1830691"/>
                <a:gd name="connsiteX115" fmla="*/ 1108214 w 2614746"/>
                <a:gd name="connsiteY115" fmla="*/ 1162915 h 1830691"/>
                <a:gd name="connsiteX116" fmla="*/ 545348 w 2614746"/>
                <a:gd name="connsiteY116" fmla="*/ 1147529 h 1830691"/>
                <a:gd name="connsiteX117" fmla="*/ 541501 w 2614746"/>
                <a:gd name="connsiteY117" fmla="*/ 1148812 h 1830691"/>
                <a:gd name="connsiteX118" fmla="*/ 545348 w 2614746"/>
                <a:gd name="connsiteY118" fmla="*/ 1151375 h 1830691"/>
                <a:gd name="connsiteX119" fmla="*/ 1006923 w 2614746"/>
                <a:gd name="connsiteY119" fmla="*/ 1119321 h 1830691"/>
                <a:gd name="connsiteX120" fmla="*/ 1004359 w 2614746"/>
                <a:gd name="connsiteY120" fmla="*/ 1155222 h 1830691"/>
                <a:gd name="connsiteX121" fmla="*/ 1037695 w 2614746"/>
                <a:gd name="connsiteY121" fmla="*/ 1179583 h 1830691"/>
                <a:gd name="connsiteX122" fmla="*/ 1063338 w 2614746"/>
                <a:gd name="connsiteY122" fmla="*/ 1153940 h 1830691"/>
                <a:gd name="connsiteX123" fmla="*/ 1054363 w 2614746"/>
                <a:gd name="connsiteY123" fmla="*/ 1144964 h 1830691"/>
                <a:gd name="connsiteX124" fmla="*/ 1027438 w 2614746"/>
                <a:gd name="connsiteY124" fmla="*/ 1134707 h 1830691"/>
                <a:gd name="connsiteX125" fmla="*/ 1006923 w 2614746"/>
                <a:gd name="connsiteY125" fmla="*/ 1119321 h 1830691"/>
                <a:gd name="connsiteX126" fmla="*/ 960766 w 2614746"/>
                <a:gd name="connsiteY126" fmla="*/ 1106500 h 1830691"/>
                <a:gd name="connsiteX127" fmla="*/ 956919 w 2614746"/>
                <a:gd name="connsiteY127" fmla="*/ 1110347 h 1830691"/>
                <a:gd name="connsiteX128" fmla="*/ 959484 w 2614746"/>
                <a:gd name="connsiteY128" fmla="*/ 1107782 h 1830691"/>
                <a:gd name="connsiteX129" fmla="*/ 960261 w 2614746"/>
                <a:gd name="connsiteY129" fmla="*/ 1109404 h 1830691"/>
                <a:gd name="connsiteX130" fmla="*/ 956335 w 2614746"/>
                <a:gd name="connsiteY130" fmla="*/ 1131977 h 1830691"/>
                <a:gd name="connsiteX131" fmla="*/ 953073 w 2614746"/>
                <a:gd name="connsiteY131" fmla="*/ 1134707 h 1830691"/>
                <a:gd name="connsiteX132" fmla="*/ 958202 w 2614746"/>
                <a:gd name="connsiteY132" fmla="*/ 1138554 h 1830691"/>
                <a:gd name="connsiteX133" fmla="*/ 955637 w 2614746"/>
                <a:gd name="connsiteY133" fmla="*/ 1135990 h 1830691"/>
                <a:gd name="connsiteX134" fmla="*/ 956335 w 2614746"/>
                <a:gd name="connsiteY134" fmla="*/ 1131977 h 1830691"/>
                <a:gd name="connsiteX135" fmla="*/ 966857 w 2614746"/>
                <a:gd name="connsiteY135" fmla="*/ 1123169 h 1830691"/>
                <a:gd name="connsiteX136" fmla="*/ 960261 w 2614746"/>
                <a:gd name="connsiteY136" fmla="*/ 1109404 h 1830691"/>
                <a:gd name="connsiteX137" fmla="*/ 410722 w 2614746"/>
                <a:gd name="connsiteY137" fmla="*/ 1103936 h 1830691"/>
                <a:gd name="connsiteX138" fmla="*/ 406875 w 2614746"/>
                <a:gd name="connsiteY138" fmla="*/ 1114193 h 1830691"/>
                <a:gd name="connsiteX139" fmla="*/ 418414 w 2614746"/>
                <a:gd name="connsiteY139" fmla="*/ 1116758 h 1830691"/>
                <a:gd name="connsiteX140" fmla="*/ 422261 w 2614746"/>
                <a:gd name="connsiteY140" fmla="*/ 1106500 h 1830691"/>
                <a:gd name="connsiteX141" fmla="*/ 410722 w 2614746"/>
                <a:gd name="connsiteY141" fmla="*/ 1103936 h 1830691"/>
                <a:gd name="connsiteX142" fmla="*/ 919737 w 2614746"/>
                <a:gd name="connsiteY142" fmla="*/ 1098807 h 1830691"/>
                <a:gd name="connsiteX143" fmla="*/ 914608 w 2614746"/>
                <a:gd name="connsiteY143" fmla="*/ 1106500 h 1830691"/>
                <a:gd name="connsiteX144" fmla="*/ 919737 w 2614746"/>
                <a:gd name="connsiteY144" fmla="*/ 1109064 h 1830691"/>
                <a:gd name="connsiteX145" fmla="*/ 922301 w 2614746"/>
                <a:gd name="connsiteY145" fmla="*/ 1103936 h 1830691"/>
                <a:gd name="connsiteX146" fmla="*/ 919737 w 2614746"/>
                <a:gd name="connsiteY146" fmla="*/ 1098807 h 1830691"/>
                <a:gd name="connsiteX147" fmla="*/ 1281305 w 2614746"/>
                <a:gd name="connsiteY147" fmla="*/ 1094961 h 1830691"/>
                <a:gd name="connsiteX148" fmla="*/ 1286433 w 2614746"/>
                <a:gd name="connsiteY148" fmla="*/ 1101372 h 1830691"/>
                <a:gd name="connsiteX149" fmla="*/ 1291562 w 2614746"/>
                <a:gd name="connsiteY149" fmla="*/ 1098807 h 1830691"/>
                <a:gd name="connsiteX150" fmla="*/ 1287715 w 2614746"/>
                <a:gd name="connsiteY150" fmla="*/ 1094961 h 1830691"/>
                <a:gd name="connsiteX151" fmla="*/ 1281305 w 2614746"/>
                <a:gd name="connsiteY151" fmla="*/ 1094961 h 1830691"/>
                <a:gd name="connsiteX152" fmla="*/ 814600 w 2614746"/>
                <a:gd name="connsiteY152" fmla="*/ 1085986 h 1830691"/>
                <a:gd name="connsiteX153" fmla="*/ 810754 w 2614746"/>
                <a:gd name="connsiteY153" fmla="*/ 1089832 h 1830691"/>
                <a:gd name="connsiteX154" fmla="*/ 815882 w 2614746"/>
                <a:gd name="connsiteY154" fmla="*/ 1094961 h 1830691"/>
                <a:gd name="connsiteX155" fmla="*/ 818447 w 2614746"/>
                <a:gd name="connsiteY155" fmla="*/ 1089832 h 1830691"/>
                <a:gd name="connsiteX156" fmla="*/ 814600 w 2614746"/>
                <a:gd name="connsiteY156" fmla="*/ 1085986 h 1830691"/>
                <a:gd name="connsiteX157" fmla="*/ 1086417 w 2614746"/>
                <a:gd name="connsiteY157" fmla="*/ 1079575 h 1830691"/>
                <a:gd name="connsiteX158" fmla="*/ 1085135 w 2614746"/>
                <a:gd name="connsiteY158" fmla="*/ 1085986 h 1830691"/>
                <a:gd name="connsiteX159" fmla="*/ 1094110 w 2614746"/>
                <a:gd name="connsiteY159" fmla="*/ 1085986 h 1830691"/>
                <a:gd name="connsiteX160" fmla="*/ 1091546 w 2614746"/>
                <a:gd name="connsiteY160" fmla="*/ 1080857 h 1830691"/>
                <a:gd name="connsiteX161" fmla="*/ 1086417 w 2614746"/>
                <a:gd name="connsiteY161" fmla="*/ 1079575 h 1830691"/>
                <a:gd name="connsiteX162" fmla="*/ 904351 w 2614746"/>
                <a:gd name="connsiteY162" fmla="*/ 1052650 h 1830691"/>
                <a:gd name="connsiteX163" fmla="*/ 900505 w 2614746"/>
                <a:gd name="connsiteY163" fmla="*/ 1055214 h 1830691"/>
                <a:gd name="connsiteX164" fmla="*/ 905633 w 2614746"/>
                <a:gd name="connsiteY164" fmla="*/ 1056496 h 1830691"/>
                <a:gd name="connsiteX165" fmla="*/ 733824 w 2614746"/>
                <a:gd name="connsiteY165" fmla="*/ 1051367 h 1830691"/>
                <a:gd name="connsiteX166" fmla="*/ 732542 w 2614746"/>
                <a:gd name="connsiteY166" fmla="*/ 1056496 h 1830691"/>
                <a:gd name="connsiteX167" fmla="*/ 740235 w 2614746"/>
                <a:gd name="connsiteY167" fmla="*/ 1056496 h 1830691"/>
                <a:gd name="connsiteX168" fmla="*/ 738953 w 2614746"/>
                <a:gd name="connsiteY168" fmla="*/ 1051367 h 1830691"/>
                <a:gd name="connsiteX169" fmla="*/ 733824 w 2614746"/>
                <a:gd name="connsiteY169" fmla="*/ 1051367 h 1830691"/>
                <a:gd name="connsiteX170" fmla="*/ 849218 w 2614746"/>
                <a:gd name="connsiteY170" fmla="*/ 1034699 h 1830691"/>
                <a:gd name="connsiteX171" fmla="*/ 846654 w 2614746"/>
                <a:gd name="connsiteY171" fmla="*/ 1047521 h 1830691"/>
                <a:gd name="connsiteX172" fmla="*/ 858193 w 2614746"/>
                <a:gd name="connsiteY172" fmla="*/ 1051367 h 1830691"/>
                <a:gd name="connsiteX173" fmla="*/ 860758 w 2614746"/>
                <a:gd name="connsiteY173" fmla="*/ 1039828 h 1830691"/>
                <a:gd name="connsiteX174" fmla="*/ 849218 w 2614746"/>
                <a:gd name="connsiteY174" fmla="*/ 1034699 h 1830691"/>
                <a:gd name="connsiteX175" fmla="*/ 70950 w 2614746"/>
                <a:gd name="connsiteY175" fmla="*/ 909048 h 1830691"/>
                <a:gd name="connsiteX176" fmla="*/ 68386 w 2614746"/>
                <a:gd name="connsiteY176" fmla="*/ 914177 h 1830691"/>
                <a:gd name="connsiteX177" fmla="*/ 72232 w 2614746"/>
                <a:gd name="connsiteY177" fmla="*/ 918024 h 1830691"/>
                <a:gd name="connsiteX178" fmla="*/ 74797 w 2614746"/>
                <a:gd name="connsiteY178" fmla="*/ 912895 h 1830691"/>
                <a:gd name="connsiteX179" fmla="*/ 70950 w 2614746"/>
                <a:gd name="connsiteY179" fmla="*/ 909048 h 1830691"/>
                <a:gd name="connsiteX180" fmla="*/ 785728 w 2614746"/>
                <a:gd name="connsiteY180" fmla="*/ 884165 h 1830691"/>
                <a:gd name="connsiteX181" fmla="*/ 787675 w 2614746"/>
                <a:gd name="connsiteY181" fmla="*/ 884687 h 1830691"/>
                <a:gd name="connsiteX182" fmla="*/ 787056 w 2614746"/>
                <a:gd name="connsiteY182" fmla="*/ 885801 h 1830691"/>
                <a:gd name="connsiteX183" fmla="*/ 785111 w 2614746"/>
                <a:gd name="connsiteY183" fmla="*/ 883405 h 1830691"/>
                <a:gd name="connsiteX184" fmla="*/ 785728 w 2614746"/>
                <a:gd name="connsiteY184" fmla="*/ 884165 h 1830691"/>
                <a:gd name="connsiteX185" fmla="*/ 785172 w 2614746"/>
                <a:gd name="connsiteY185" fmla="*/ 884016 h 1830691"/>
                <a:gd name="connsiteX186" fmla="*/ 182498 w 2614746"/>
                <a:gd name="connsiteY186" fmla="*/ 847505 h 1830691"/>
                <a:gd name="connsiteX187" fmla="*/ 176087 w 2614746"/>
                <a:gd name="connsiteY187" fmla="*/ 856480 h 1830691"/>
                <a:gd name="connsiteX188" fmla="*/ 186344 w 2614746"/>
                <a:gd name="connsiteY188" fmla="*/ 860327 h 1830691"/>
                <a:gd name="connsiteX189" fmla="*/ 190191 w 2614746"/>
                <a:gd name="connsiteY189" fmla="*/ 856480 h 1830691"/>
                <a:gd name="connsiteX190" fmla="*/ 182498 w 2614746"/>
                <a:gd name="connsiteY190" fmla="*/ 847505 h 1830691"/>
                <a:gd name="connsiteX191" fmla="*/ 6843 w 2614746"/>
                <a:gd name="connsiteY191" fmla="*/ 842376 h 1830691"/>
                <a:gd name="connsiteX192" fmla="*/ 5560 w 2614746"/>
                <a:gd name="connsiteY192" fmla="*/ 847505 h 1830691"/>
                <a:gd name="connsiteX193" fmla="*/ 7484 w 2614746"/>
                <a:gd name="connsiteY193" fmla="*/ 848146 h 1830691"/>
                <a:gd name="connsiteX194" fmla="*/ 6843 w 2614746"/>
                <a:gd name="connsiteY194" fmla="*/ 848787 h 1830691"/>
                <a:gd name="connsiteX195" fmla="*/ 9407 w 2614746"/>
                <a:gd name="connsiteY195" fmla="*/ 848787 h 1830691"/>
                <a:gd name="connsiteX196" fmla="*/ 7484 w 2614746"/>
                <a:gd name="connsiteY196" fmla="*/ 848146 h 1830691"/>
                <a:gd name="connsiteX197" fmla="*/ 11971 w 2614746"/>
                <a:gd name="connsiteY197" fmla="*/ 843658 h 1830691"/>
                <a:gd name="connsiteX198" fmla="*/ 6843 w 2614746"/>
                <a:gd name="connsiteY198" fmla="*/ 842376 h 1830691"/>
                <a:gd name="connsiteX199" fmla="*/ 336356 w 2614746"/>
                <a:gd name="connsiteY199" fmla="*/ 732111 h 1830691"/>
                <a:gd name="connsiteX200" fmla="*/ 332510 w 2614746"/>
                <a:gd name="connsiteY200" fmla="*/ 737239 h 1830691"/>
                <a:gd name="connsiteX201" fmla="*/ 340203 w 2614746"/>
                <a:gd name="connsiteY201" fmla="*/ 746215 h 1830691"/>
                <a:gd name="connsiteX202" fmla="*/ 344049 w 2614746"/>
                <a:gd name="connsiteY202" fmla="*/ 741086 h 1830691"/>
                <a:gd name="connsiteX203" fmla="*/ 336356 w 2614746"/>
                <a:gd name="connsiteY203" fmla="*/ 732111 h 1830691"/>
                <a:gd name="connsiteX204" fmla="*/ 351742 w 2614746"/>
                <a:gd name="connsiteY204" fmla="*/ 512862 h 1830691"/>
                <a:gd name="connsiteX205" fmla="*/ 351847 w 2614746"/>
                <a:gd name="connsiteY205" fmla="*/ 516444 h 1830691"/>
                <a:gd name="connsiteX206" fmla="*/ 350460 w 2614746"/>
                <a:gd name="connsiteY206" fmla="*/ 515427 h 1830691"/>
                <a:gd name="connsiteX207" fmla="*/ 351742 w 2614746"/>
                <a:gd name="connsiteY207" fmla="*/ 512862 h 1830691"/>
                <a:gd name="connsiteX208" fmla="*/ 187626 w 2614746"/>
                <a:gd name="connsiteY208" fmla="*/ 429522 h 1830691"/>
                <a:gd name="connsiteX209" fmla="*/ 176087 w 2614746"/>
                <a:gd name="connsiteY209" fmla="*/ 433368 h 1830691"/>
                <a:gd name="connsiteX210" fmla="*/ 183780 w 2614746"/>
                <a:gd name="connsiteY210" fmla="*/ 447473 h 1830691"/>
                <a:gd name="connsiteX211" fmla="*/ 194037 w 2614746"/>
                <a:gd name="connsiteY211" fmla="*/ 439779 h 1830691"/>
                <a:gd name="connsiteX212" fmla="*/ 187626 w 2614746"/>
                <a:gd name="connsiteY212" fmla="*/ 429522 h 1830691"/>
                <a:gd name="connsiteX213" fmla="*/ 203012 w 2614746"/>
                <a:gd name="connsiteY213" fmla="*/ 291050 h 1830691"/>
                <a:gd name="connsiteX214" fmla="*/ 137622 w 2614746"/>
                <a:gd name="connsiteY214" fmla="*/ 300025 h 1830691"/>
                <a:gd name="connsiteX215" fmla="*/ 137622 w 2614746"/>
                <a:gd name="connsiteY215" fmla="*/ 310282 h 1830691"/>
                <a:gd name="connsiteX216" fmla="*/ 167112 w 2614746"/>
                <a:gd name="connsiteY216" fmla="*/ 315411 h 1830691"/>
                <a:gd name="connsiteX217" fmla="*/ 182498 w 2614746"/>
                <a:gd name="connsiteY217" fmla="*/ 364133 h 1830691"/>
                <a:gd name="connsiteX218" fmla="*/ 203012 w 2614746"/>
                <a:gd name="connsiteY218" fmla="*/ 291050 h 1830691"/>
                <a:gd name="connsiteX219" fmla="*/ 150444 w 2614746"/>
                <a:gd name="connsiteY219" fmla="*/ 242328 h 1830691"/>
                <a:gd name="connsiteX220" fmla="*/ 149300 w 2614746"/>
                <a:gd name="connsiteY220" fmla="*/ 243690 h 1830691"/>
                <a:gd name="connsiteX221" fmla="*/ 149162 w 2614746"/>
                <a:gd name="connsiteY221" fmla="*/ 243610 h 1830691"/>
                <a:gd name="connsiteX222" fmla="*/ 140187 w 2614746"/>
                <a:gd name="connsiteY222" fmla="*/ 160270 h 1830691"/>
                <a:gd name="connsiteX223" fmla="*/ 139265 w 2614746"/>
                <a:gd name="connsiteY223" fmla="*/ 161852 h 1830691"/>
                <a:gd name="connsiteX224" fmla="*/ 138905 w 2614746"/>
                <a:gd name="connsiteY224" fmla="*/ 161552 h 1830691"/>
                <a:gd name="connsiteX225" fmla="*/ 31204 w 2614746"/>
                <a:gd name="connsiteY225" fmla="*/ 0 h 1830691"/>
                <a:gd name="connsiteX226" fmla="*/ 56847 w 2614746"/>
                <a:gd name="connsiteY226" fmla="*/ 55133 h 1830691"/>
                <a:gd name="connsiteX227" fmla="*/ 61975 w 2614746"/>
                <a:gd name="connsiteY227" fmla="*/ 101291 h 1830691"/>
                <a:gd name="connsiteX228" fmla="*/ 11971 w 2614746"/>
                <a:gd name="connsiteY228" fmla="*/ 88469 h 1830691"/>
                <a:gd name="connsiteX229" fmla="*/ 22229 w 2614746"/>
                <a:gd name="connsiteY229" fmla="*/ 120523 h 1830691"/>
                <a:gd name="connsiteX230" fmla="*/ 26075 w 2614746"/>
                <a:gd name="connsiteY230" fmla="*/ 153859 h 1830691"/>
                <a:gd name="connsiteX231" fmla="*/ 59376 w 2614746"/>
                <a:gd name="connsiteY231" fmla="*/ 157777 h 1830691"/>
                <a:gd name="connsiteX232" fmla="*/ 58129 w 2614746"/>
                <a:gd name="connsiteY232" fmla="*/ 160270 h 1830691"/>
                <a:gd name="connsiteX233" fmla="*/ 68435 w 2614746"/>
                <a:gd name="connsiteY233" fmla="*/ 160270 h 1830691"/>
                <a:gd name="connsiteX234" fmla="*/ 37614 w 2614746"/>
                <a:gd name="connsiteY234" fmla="*/ 192324 h 1830691"/>
                <a:gd name="connsiteX235" fmla="*/ 73515 w 2614746"/>
                <a:gd name="connsiteY235" fmla="*/ 217967 h 1830691"/>
                <a:gd name="connsiteX236" fmla="*/ 69668 w 2614746"/>
                <a:gd name="connsiteY236" fmla="*/ 160270 h 1830691"/>
                <a:gd name="connsiteX237" fmla="*/ 68435 w 2614746"/>
                <a:gd name="connsiteY237" fmla="*/ 160270 h 1830691"/>
                <a:gd name="connsiteX238" fmla="*/ 69668 w 2614746"/>
                <a:gd name="connsiteY238" fmla="*/ 158988 h 1830691"/>
                <a:gd name="connsiteX239" fmla="*/ 59376 w 2614746"/>
                <a:gd name="connsiteY239" fmla="*/ 157777 h 1830691"/>
                <a:gd name="connsiteX240" fmla="*/ 63257 w 2614746"/>
                <a:gd name="connsiteY240" fmla="*/ 150013 h 1830691"/>
                <a:gd name="connsiteX241" fmla="*/ 106851 w 2614746"/>
                <a:gd name="connsiteY241" fmla="*/ 173091 h 1830691"/>
                <a:gd name="connsiteX242" fmla="*/ 108133 w 2614746"/>
                <a:gd name="connsiteY242" fmla="*/ 171809 h 1830691"/>
                <a:gd name="connsiteX243" fmla="*/ 132835 w 2614746"/>
                <a:gd name="connsiteY243" fmla="*/ 172891 h 1830691"/>
                <a:gd name="connsiteX244" fmla="*/ 139265 w 2614746"/>
                <a:gd name="connsiteY244" fmla="*/ 161852 h 1830691"/>
                <a:gd name="connsiteX245" fmla="*/ 154291 w 2614746"/>
                <a:gd name="connsiteY245" fmla="*/ 174374 h 1830691"/>
                <a:gd name="connsiteX246" fmla="*/ 158137 w 2614746"/>
                <a:gd name="connsiteY246" fmla="*/ 196170 h 1830691"/>
                <a:gd name="connsiteX247" fmla="*/ 111979 w 2614746"/>
                <a:gd name="connsiteY247" fmla="*/ 193606 h 1830691"/>
                <a:gd name="connsiteX248" fmla="*/ 101722 w 2614746"/>
                <a:gd name="connsiteY248" fmla="*/ 264125 h 1830691"/>
                <a:gd name="connsiteX249" fmla="*/ 132815 w 2614746"/>
                <a:gd name="connsiteY249" fmla="*/ 263323 h 1830691"/>
                <a:gd name="connsiteX250" fmla="*/ 149300 w 2614746"/>
                <a:gd name="connsiteY250" fmla="*/ 243690 h 1830691"/>
                <a:gd name="connsiteX251" fmla="*/ 188909 w 2614746"/>
                <a:gd name="connsiteY251" fmla="*/ 266688 h 1830691"/>
                <a:gd name="connsiteX252" fmla="*/ 187626 w 2614746"/>
                <a:gd name="connsiteY252" fmla="*/ 266688 h 1830691"/>
                <a:gd name="connsiteX253" fmla="*/ 250452 w 2614746"/>
                <a:gd name="connsiteY253" fmla="*/ 348747 h 1830691"/>
                <a:gd name="connsiteX254" fmla="*/ 279942 w 2614746"/>
                <a:gd name="connsiteY254" fmla="*/ 333361 h 1830691"/>
                <a:gd name="connsiteX255" fmla="*/ 281224 w 2614746"/>
                <a:gd name="connsiteY255" fmla="*/ 398751 h 1830691"/>
                <a:gd name="connsiteX256" fmla="*/ 255581 w 2614746"/>
                <a:gd name="connsiteY256" fmla="*/ 398751 h 1830691"/>
                <a:gd name="connsiteX257" fmla="*/ 223527 w 2614746"/>
                <a:gd name="connsiteY257" fmla="*/ 402597 h 1830691"/>
                <a:gd name="connsiteX258" fmla="*/ 227373 w 2614746"/>
                <a:gd name="connsiteY258" fmla="*/ 389776 h 1830691"/>
                <a:gd name="connsiteX259" fmla="*/ 223527 w 2614746"/>
                <a:gd name="connsiteY259" fmla="*/ 383365 h 1830691"/>
                <a:gd name="connsiteX260" fmla="*/ 224809 w 2614746"/>
                <a:gd name="connsiteY260" fmla="*/ 389776 h 1830691"/>
                <a:gd name="connsiteX261" fmla="*/ 223527 w 2614746"/>
                <a:gd name="connsiteY261" fmla="*/ 402597 h 1830691"/>
                <a:gd name="connsiteX262" fmla="*/ 231220 w 2614746"/>
                <a:gd name="connsiteY262" fmla="*/ 485937 h 1830691"/>
                <a:gd name="connsiteX263" fmla="*/ 303020 w 2614746"/>
                <a:gd name="connsiteY263" fmla="*/ 520556 h 1830691"/>
                <a:gd name="connsiteX264" fmla="*/ 285070 w 2614746"/>
                <a:gd name="connsiteY264" fmla="*/ 561584 h 1830691"/>
                <a:gd name="connsiteX265" fmla="*/ 259427 w 2614746"/>
                <a:gd name="connsiteY265" fmla="*/ 555173 h 1830691"/>
                <a:gd name="connsiteX266" fmla="*/ 241477 w 2614746"/>
                <a:gd name="connsiteY266" fmla="*/ 603896 h 1830691"/>
                <a:gd name="connsiteX267" fmla="*/ 287635 w 2614746"/>
                <a:gd name="connsiteY267" fmla="*/ 612870 h 1830691"/>
                <a:gd name="connsiteX268" fmla="*/ 303020 w 2614746"/>
                <a:gd name="connsiteY268" fmla="*/ 666721 h 1830691"/>
                <a:gd name="connsiteX269" fmla="*/ 349178 w 2614746"/>
                <a:gd name="connsiteY269" fmla="*/ 669285 h 1830691"/>
                <a:gd name="connsiteX270" fmla="*/ 353025 w 2614746"/>
                <a:gd name="connsiteY270" fmla="*/ 655182 h 1830691"/>
                <a:gd name="connsiteX271" fmla="*/ 349178 w 2614746"/>
                <a:gd name="connsiteY271" fmla="*/ 553891 h 1830691"/>
                <a:gd name="connsiteX272" fmla="*/ 352384 w 2614746"/>
                <a:gd name="connsiteY272" fmla="*/ 534819 h 1830691"/>
                <a:gd name="connsiteX273" fmla="*/ 351847 w 2614746"/>
                <a:gd name="connsiteY273" fmla="*/ 516444 h 1830691"/>
                <a:gd name="connsiteX274" fmla="*/ 369693 w 2614746"/>
                <a:gd name="connsiteY274" fmla="*/ 529530 h 1830691"/>
                <a:gd name="connsiteX275" fmla="*/ 372257 w 2614746"/>
                <a:gd name="connsiteY275" fmla="*/ 528248 h 1830691"/>
                <a:gd name="connsiteX276" fmla="*/ 392771 w 2614746"/>
                <a:gd name="connsiteY276" fmla="*/ 655182 h 1830691"/>
                <a:gd name="connsiteX277" fmla="*/ 404311 w 2614746"/>
                <a:gd name="connsiteY277" fmla="*/ 715443 h 1830691"/>
                <a:gd name="connsiteX278" fmla="*/ 390207 w 2614746"/>
                <a:gd name="connsiteY278" fmla="*/ 746215 h 1830691"/>
                <a:gd name="connsiteX279" fmla="*/ 395336 w 2614746"/>
                <a:gd name="connsiteY279" fmla="*/ 756472 h 1830691"/>
                <a:gd name="connsiteX280" fmla="*/ 408157 w 2614746"/>
                <a:gd name="connsiteY280" fmla="*/ 757754 h 1830691"/>
                <a:gd name="connsiteX281" fmla="*/ 414568 w 2614746"/>
                <a:gd name="connsiteY281" fmla="*/ 747496 h 1830691"/>
                <a:gd name="connsiteX282" fmla="*/ 404311 w 2614746"/>
                <a:gd name="connsiteY282" fmla="*/ 714161 h 1830691"/>
                <a:gd name="connsiteX283" fmla="*/ 442775 w 2614746"/>
                <a:gd name="connsiteY283" fmla="*/ 735957 h 1830691"/>
                <a:gd name="connsiteX284" fmla="*/ 441493 w 2614746"/>
                <a:gd name="connsiteY284" fmla="*/ 734675 h 1830691"/>
                <a:gd name="connsiteX285" fmla="*/ 473547 w 2614746"/>
                <a:gd name="connsiteY285" fmla="*/ 729547 h 1830691"/>
                <a:gd name="connsiteX286" fmla="*/ 472265 w 2614746"/>
                <a:gd name="connsiteY286" fmla="*/ 732111 h 1830691"/>
                <a:gd name="connsiteX287" fmla="*/ 549194 w 2614746"/>
                <a:gd name="connsiteY287" fmla="*/ 801347 h 1830691"/>
                <a:gd name="connsiteX288" fmla="*/ 547912 w 2614746"/>
                <a:gd name="connsiteY288" fmla="*/ 802630 h 1830691"/>
                <a:gd name="connsiteX289" fmla="*/ 562016 w 2614746"/>
                <a:gd name="connsiteY289" fmla="*/ 832119 h 1830691"/>
                <a:gd name="connsiteX290" fmla="*/ 586377 w 2614746"/>
                <a:gd name="connsiteY290" fmla="*/ 823144 h 1830691"/>
                <a:gd name="connsiteX291" fmla="*/ 626124 w 2614746"/>
                <a:gd name="connsiteY291" fmla="*/ 838530 h 1830691"/>
                <a:gd name="connsiteX292" fmla="*/ 629970 w 2614746"/>
                <a:gd name="connsiteY292" fmla="*/ 861608 h 1830691"/>
                <a:gd name="connsiteX293" fmla="*/ 672281 w 2614746"/>
                <a:gd name="connsiteY293" fmla="*/ 835965 h 1830691"/>
                <a:gd name="connsiteX294" fmla="*/ 683821 w 2614746"/>
                <a:gd name="connsiteY294" fmla="*/ 865455 h 1830691"/>
                <a:gd name="connsiteX295" fmla="*/ 699206 w 2614746"/>
                <a:gd name="connsiteY295" fmla="*/ 894944 h 1830691"/>
                <a:gd name="connsiteX296" fmla="*/ 735107 w 2614746"/>
                <a:gd name="connsiteY296" fmla="*/ 870584 h 1830691"/>
                <a:gd name="connsiteX297" fmla="*/ 785172 w 2614746"/>
                <a:gd name="connsiteY297" fmla="*/ 884016 h 1830691"/>
                <a:gd name="connsiteX298" fmla="*/ 785611 w 2614746"/>
                <a:gd name="connsiteY298" fmla="*/ 888403 h 1830691"/>
                <a:gd name="connsiteX299" fmla="*/ 781264 w 2614746"/>
                <a:gd name="connsiteY299" fmla="*/ 896227 h 1830691"/>
                <a:gd name="connsiteX300" fmla="*/ 786393 w 2614746"/>
                <a:gd name="connsiteY300" fmla="*/ 896227 h 1830691"/>
                <a:gd name="connsiteX301" fmla="*/ 785611 w 2614746"/>
                <a:gd name="connsiteY301" fmla="*/ 888403 h 1830691"/>
                <a:gd name="connsiteX302" fmla="*/ 787056 w 2614746"/>
                <a:gd name="connsiteY302" fmla="*/ 885801 h 1830691"/>
                <a:gd name="connsiteX303" fmla="*/ 811395 w 2614746"/>
                <a:gd name="connsiteY303" fmla="*/ 915780 h 1830691"/>
                <a:gd name="connsiteX304" fmla="*/ 845372 w 2614746"/>
                <a:gd name="connsiteY304" fmla="*/ 942384 h 1830691"/>
                <a:gd name="connsiteX305" fmla="*/ 871015 w 2614746"/>
                <a:gd name="connsiteY305" fmla="*/ 918024 h 1830691"/>
                <a:gd name="connsiteX306" fmla="*/ 887683 w 2614746"/>
                <a:gd name="connsiteY306" fmla="*/ 948795 h 1830691"/>
                <a:gd name="connsiteX307" fmla="*/ 932558 w 2614746"/>
                <a:gd name="connsiteY307" fmla="*/ 932127 h 1830691"/>
                <a:gd name="connsiteX308" fmla="*/ 950509 w 2614746"/>
                <a:gd name="connsiteY308" fmla="*/ 975721 h 1830691"/>
                <a:gd name="connsiteX309" fmla="*/ 976152 w 2614746"/>
                <a:gd name="connsiteY309" fmla="*/ 1006492 h 1830691"/>
                <a:gd name="connsiteX310" fmla="*/ 960766 w 2614746"/>
                <a:gd name="connsiteY310" fmla="*/ 1025724 h 1830691"/>
                <a:gd name="connsiteX311" fmla="*/ 960945 w 2614746"/>
                <a:gd name="connsiteY311" fmla="*/ 1027050 h 1830691"/>
                <a:gd name="connsiteX312" fmla="*/ 960766 w 2614746"/>
                <a:gd name="connsiteY312" fmla="*/ 1027007 h 1830691"/>
                <a:gd name="connsiteX313" fmla="*/ 960996 w 2614746"/>
                <a:gd name="connsiteY313" fmla="*/ 1027428 h 1830691"/>
                <a:gd name="connsiteX314" fmla="*/ 964132 w 2614746"/>
                <a:gd name="connsiteY314" fmla="*/ 1050726 h 1830691"/>
                <a:gd name="connsiteX315" fmla="*/ 982502 w 2614746"/>
                <a:gd name="connsiteY315" fmla="*/ 1066856 h 1830691"/>
                <a:gd name="connsiteX316" fmla="*/ 983510 w 2614746"/>
                <a:gd name="connsiteY316" fmla="*/ 1068705 h 1830691"/>
                <a:gd name="connsiteX317" fmla="*/ 981280 w 2614746"/>
                <a:gd name="connsiteY317" fmla="*/ 1073164 h 1830691"/>
                <a:gd name="connsiteX318" fmla="*/ 983845 w 2614746"/>
                <a:gd name="connsiteY318" fmla="*/ 1069318 h 1830691"/>
                <a:gd name="connsiteX319" fmla="*/ 983510 w 2614746"/>
                <a:gd name="connsiteY319" fmla="*/ 1068705 h 1830691"/>
                <a:gd name="connsiteX320" fmla="*/ 983845 w 2614746"/>
                <a:gd name="connsiteY320" fmla="*/ 1068035 h 1830691"/>
                <a:gd name="connsiteX321" fmla="*/ 982502 w 2614746"/>
                <a:gd name="connsiteY321" fmla="*/ 1066856 h 1830691"/>
                <a:gd name="connsiteX322" fmla="*/ 960996 w 2614746"/>
                <a:gd name="connsiteY322" fmla="*/ 1027428 h 1830691"/>
                <a:gd name="connsiteX323" fmla="*/ 960945 w 2614746"/>
                <a:gd name="connsiteY323" fmla="*/ 1027050 h 1830691"/>
                <a:gd name="connsiteX324" fmla="*/ 981802 w 2614746"/>
                <a:gd name="connsiteY324" fmla="*/ 1032016 h 1830691"/>
                <a:gd name="connsiteX325" fmla="*/ 1026156 w 2614746"/>
                <a:gd name="connsiteY325" fmla="*/ 1001364 h 1830691"/>
                <a:gd name="connsiteX326" fmla="*/ 1108214 w 2614746"/>
                <a:gd name="connsiteY326" fmla="*/ 1019313 h 1830691"/>
                <a:gd name="connsiteX327" fmla="*/ 1136421 w 2614746"/>
                <a:gd name="connsiteY327" fmla="*/ 1077010 h 1830691"/>
                <a:gd name="connsiteX328" fmla="*/ 1141550 w 2614746"/>
                <a:gd name="connsiteY328" fmla="*/ 1079575 h 1830691"/>
                <a:gd name="connsiteX329" fmla="*/ 1209504 w 2614746"/>
                <a:gd name="connsiteY329" fmla="*/ 1069318 h 1830691"/>
                <a:gd name="connsiteX330" fmla="*/ 1209833 w 2614746"/>
                <a:gd name="connsiteY330" fmla="*/ 1069647 h 1830691"/>
                <a:gd name="connsiteX331" fmla="*/ 1209504 w 2614746"/>
                <a:gd name="connsiteY331" fmla="*/ 1070600 h 1830691"/>
                <a:gd name="connsiteX332" fmla="*/ 1218479 w 2614746"/>
                <a:gd name="connsiteY332" fmla="*/ 1078293 h 1830691"/>
                <a:gd name="connsiteX333" fmla="*/ 1209833 w 2614746"/>
                <a:gd name="connsiteY333" fmla="*/ 1069647 h 1830691"/>
                <a:gd name="connsiteX334" fmla="*/ 1222326 w 2614746"/>
                <a:gd name="connsiteY334" fmla="*/ 1033418 h 1830691"/>
                <a:gd name="connsiteX335" fmla="*/ 1267201 w 2614746"/>
                <a:gd name="connsiteY335" fmla="*/ 1053932 h 1830691"/>
                <a:gd name="connsiteX336" fmla="*/ 1317205 w 2614746"/>
                <a:gd name="connsiteY336" fmla="*/ 1053932 h 1830691"/>
                <a:gd name="connsiteX337" fmla="*/ 1346695 w 2614746"/>
                <a:gd name="connsiteY337" fmla="*/ 1080857 h 1830691"/>
                <a:gd name="connsiteX338" fmla="*/ 1355670 w 2614746"/>
                <a:gd name="connsiteY338" fmla="*/ 1137272 h 1830691"/>
                <a:gd name="connsiteX339" fmla="*/ 1427470 w 2614746"/>
                <a:gd name="connsiteY339" fmla="*/ 1114193 h 1830691"/>
                <a:gd name="connsiteX340" fmla="*/ 1456960 w 2614746"/>
                <a:gd name="connsiteY340" fmla="*/ 1169326 h 1830691"/>
                <a:gd name="connsiteX341" fmla="*/ 1463370 w 2614746"/>
                <a:gd name="connsiteY341" fmla="*/ 1166761 h 1830691"/>
                <a:gd name="connsiteX342" fmla="*/ 1477474 w 2614746"/>
                <a:gd name="connsiteY342" fmla="*/ 1129579 h 1830691"/>
                <a:gd name="connsiteX343" fmla="*/ 1509528 w 2614746"/>
                <a:gd name="connsiteY343" fmla="*/ 1166761 h 1830691"/>
                <a:gd name="connsiteX344" fmla="*/ 1522350 w 2614746"/>
                <a:gd name="connsiteY344" fmla="*/ 1171890 h 1830691"/>
                <a:gd name="connsiteX345" fmla="*/ 1578764 w 2614746"/>
                <a:gd name="connsiteY345" fmla="*/ 1174455 h 1830691"/>
                <a:gd name="connsiteX346" fmla="*/ 1580047 w 2614746"/>
                <a:gd name="connsiteY346" fmla="*/ 1173172 h 1830691"/>
                <a:gd name="connsiteX347" fmla="*/ 1541582 w 2614746"/>
                <a:gd name="connsiteY347" fmla="*/ 1211637 h 1830691"/>
                <a:gd name="connsiteX348" fmla="*/ 1537735 w 2614746"/>
                <a:gd name="connsiteY348" fmla="*/ 1206509 h 1830691"/>
                <a:gd name="connsiteX349" fmla="*/ 1540300 w 2614746"/>
                <a:gd name="connsiteY349" fmla="*/ 1212919 h 1830691"/>
                <a:gd name="connsiteX350" fmla="*/ 1541582 w 2614746"/>
                <a:gd name="connsiteY350" fmla="*/ 1211637 h 1830691"/>
                <a:gd name="connsiteX351" fmla="*/ 1541582 w 2614746"/>
                <a:gd name="connsiteY351" fmla="*/ 1211637 h 1830691"/>
                <a:gd name="connsiteX352" fmla="*/ 1568507 w 2614746"/>
                <a:gd name="connsiteY352" fmla="*/ 1228305 h 1830691"/>
                <a:gd name="connsiteX353" fmla="*/ 1585247 w 2614746"/>
                <a:gd name="connsiteY353" fmla="*/ 1218739 h 1830691"/>
                <a:gd name="connsiteX354" fmla="*/ 1586578 w 2614746"/>
                <a:gd name="connsiteY354" fmla="*/ 1231650 h 1830691"/>
                <a:gd name="connsiteX355" fmla="*/ 1628768 w 2614746"/>
                <a:gd name="connsiteY355" fmla="*/ 1269334 h 1830691"/>
                <a:gd name="connsiteX356" fmla="*/ 1662104 w 2614746"/>
                <a:gd name="connsiteY356" fmla="*/ 1298823 h 1830691"/>
                <a:gd name="connsiteX357" fmla="*/ 1662104 w 2614746"/>
                <a:gd name="connsiteY357" fmla="*/ 1300106 h 1830691"/>
                <a:gd name="connsiteX358" fmla="*/ 1696723 w 2614746"/>
                <a:gd name="connsiteY358" fmla="*/ 1373189 h 1830691"/>
                <a:gd name="connsiteX359" fmla="*/ 1733905 w 2614746"/>
                <a:gd name="connsiteY359" fmla="*/ 1338570 h 1830691"/>
                <a:gd name="connsiteX360" fmla="*/ 1751855 w 2614746"/>
                <a:gd name="connsiteY360" fmla="*/ 1364213 h 1830691"/>
                <a:gd name="connsiteX361" fmla="*/ 1749291 w 2614746"/>
                <a:gd name="connsiteY361" fmla="*/ 1364213 h 1830691"/>
                <a:gd name="connsiteX362" fmla="*/ 1774934 w 2614746"/>
                <a:gd name="connsiteY362" fmla="*/ 1366778 h 1830691"/>
                <a:gd name="connsiteX363" fmla="*/ 1785191 w 2614746"/>
                <a:gd name="connsiteY363" fmla="*/ 1300106 h 1830691"/>
                <a:gd name="connsiteX364" fmla="*/ 1827502 w 2614746"/>
                <a:gd name="connsiteY364" fmla="*/ 1357803 h 1830691"/>
                <a:gd name="connsiteX365" fmla="*/ 1826541 w 2614746"/>
                <a:gd name="connsiteY365" fmla="*/ 1357716 h 1830691"/>
                <a:gd name="connsiteX366" fmla="*/ 1824938 w 2614746"/>
                <a:gd name="connsiteY366" fmla="*/ 1355238 h 1830691"/>
                <a:gd name="connsiteX367" fmla="*/ 1824707 w 2614746"/>
                <a:gd name="connsiteY367" fmla="*/ 1357549 h 1830691"/>
                <a:gd name="connsiteX368" fmla="*/ 1813399 w 2614746"/>
                <a:gd name="connsiteY368" fmla="*/ 1356520 h 1830691"/>
                <a:gd name="connsiteX369" fmla="*/ 1804424 w 2614746"/>
                <a:gd name="connsiteY369" fmla="*/ 1365495 h 1830691"/>
                <a:gd name="connsiteX370" fmla="*/ 1812117 w 2614746"/>
                <a:gd name="connsiteY370" fmla="*/ 1373189 h 1830691"/>
                <a:gd name="connsiteX371" fmla="*/ 1823656 w 2614746"/>
                <a:gd name="connsiteY371" fmla="*/ 1368060 h 1830691"/>
                <a:gd name="connsiteX372" fmla="*/ 1824707 w 2614746"/>
                <a:gd name="connsiteY372" fmla="*/ 1357549 h 1830691"/>
                <a:gd name="connsiteX373" fmla="*/ 1826541 w 2614746"/>
                <a:gd name="connsiteY373" fmla="*/ 1357716 h 1830691"/>
                <a:gd name="connsiteX374" fmla="*/ 1839042 w 2614746"/>
                <a:gd name="connsiteY374" fmla="*/ 1377035 h 1830691"/>
                <a:gd name="connsiteX375" fmla="*/ 1841606 w 2614746"/>
                <a:gd name="connsiteY375" fmla="*/ 1411653 h 1830691"/>
                <a:gd name="connsiteX376" fmla="*/ 1836478 w 2614746"/>
                <a:gd name="connsiteY376" fmla="*/ 1412935 h 1830691"/>
                <a:gd name="connsiteX377" fmla="*/ 1839042 w 2614746"/>
                <a:gd name="connsiteY377" fmla="*/ 1412935 h 1830691"/>
                <a:gd name="connsiteX378" fmla="*/ 1874942 w 2614746"/>
                <a:gd name="connsiteY378" fmla="*/ 1400114 h 1830691"/>
                <a:gd name="connsiteX379" fmla="*/ 1868531 w 2614746"/>
                <a:gd name="connsiteY379" fmla="*/ 1356520 h 1830691"/>
                <a:gd name="connsiteX380" fmla="*/ 1921100 w 2614746"/>
                <a:gd name="connsiteY380" fmla="*/ 1344981 h 1830691"/>
                <a:gd name="connsiteX381" fmla="*/ 1917253 w 2614746"/>
                <a:gd name="connsiteY381" fmla="*/ 1406524 h 1830691"/>
                <a:gd name="connsiteX382" fmla="*/ 1949307 w 2614746"/>
                <a:gd name="connsiteY382" fmla="*/ 1418064 h 1830691"/>
                <a:gd name="connsiteX383" fmla="*/ 1972386 w 2614746"/>
                <a:gd name="connsiteY383" fmla="*/ 1447553 h 1830691"/>
                <a:gd name="connsiteX384" fmla="*/ 1981264 w 2614746"/>
                <a:gd name="connsiteY384" fmla="*/ 1507164 h 1830691"/>
                <a:gd name="connsiteX385" fmla="*/ 1978797 w 2614746"/>
                <a:gd name="connsiteY385" fmla="*/ 1506532 h 1830691"/>
                <a:gd name="connsiteX386" fmla="*/ 1975719 w 2614746"/>
                <a:gd name="connsiteY386" fmla="*/ 1510636 h 1830691"/>
                <a:gd name="connsiteX387" fmla="*/ 1965975 w 2614746"/>
                <a:gd name="connsiteY387" fmla="*/ 1515508 h 1830691"/>
                <a:gd name="connsiteX388" fmla="*/ 1971104 w 2614746"/>
                <a:gd name="connsiteY388" fmla="*/ 1516789 h 1830691"/>
                <a:gd name="connsiteX389" fmla="*/ 1975719 w 2614746"/>
                <a:gd name="connsiteY389" fmla="*/ 1510636 h 1830691"/>
                <a:gd name="connsiteX390" fmla="*/ 1981361 w 2614746"/>
                <a:gd name="connsiteY390" fmla="*/ 1507815 h 1830691"/>
                <a:gd name="connsiteX391" fmla="*/ 1981264 w 2614746"/>
                <a:gd name="connsiteY391" fmla="*/ 1507164 h 1830691"/>
                <a:gd name="connsiteX392" fmla="*/ 1998831 w 2614746"/>
                <a:gd name="connsiteY392" fmla="*/ 1511661 h 1830691"/>
                <a:gd name="connsiteX393" fmla="*/ 2019826 w 2614746"/>
                <a:gd name="connsiteY393" fmla="*/ 1501404 h 1830691"/>
                <a:gd name="connsiteX394" fmla="*/ 2012133 w 2614746"/>
                <a:gd name="connsiteY394" fmla="*/ 1478325 h 1830691"/>
                <a:gd name="connsiteX395" fmla="*/ 2001875 w 2614746"/>
                <a:gd name="connsiteY395" fmla="*/ 1448835 h 1830691"/>
                <a:gd name="connsiteX396" fmla="*/ 2068548 w 2614746"/>
                <a:gd name="connsiteY396" fmla="*/ 1438578 h 1830691"/>
                <a:gd name="connsiteX397" fmla="*/ 2072394 w 2614746"/>
                <a:gd name="connsiteY397" fmla="*/ 1498840 h 1830691"/>
                <a:gd name="connsiteX398" fmla="*/ 2165992 w 2614746"/>
                <a:gd name="connsiteY398" fmla="*/ 1509097 h 1830691"/>
                <a:gd name="connsiteX399" fmla="*/ 2185224 w 2614746"/>
                <a:gd name="connsiteY399" fmla="*/ 1550126 h 1830691"/>
                <a:gd name="connsiteX400" fmla="*/ 2117269 w 2614746"/>
                <a:gd name="connsiteY400" fmla="*/ 1566794 h 1830691"/>
                <a:gd name="connsiteX401" fmla="*/ 2157016 w 2614746"/>
                <a:gd name="connsiteY401" fmla="*/ 1589872 h 1830691"/>
                <a:gd name="connsiteX402" fmla="*/ 2198045 w 2614746"/>
                <a:gd name="connsiteY402" fmla="*/ 1593719 h 1830691"/>
                <a:gd name="connsiteX403" fmla="*/ 2221124 w 2614746"/>
                <a:gd name="connsiteY403" fmla="*/ 1597566 h 1830691"/>
                <a:gd name="connsiteX404" fmla="*/ 2222406 w 2614746"/>
                <a:gd name="connsiteY404" fmla="*/ 1596283 h 1830691"/>
                <a:gd name="connsiteX405" fmla="*/ 2218560 w 2614746"/>
                <a:gd name="connsiteY405" fmla="*/ 1656545 h 1830691"/>
                <a:gd name="connsiteX406" fmla="*/ 2251896 w 2614746"/>
                <a:gd name="connsiteY406" fmla="*/ 1639877 h 1830691"/>
                <a:gd name="connsiteX407" fmla="*/ 2276257 w 2614746"/>
                <a:gd name="connsiteY407" fmla="*/ 1689880 h 1830691"/>
                <a:gd name="connsiteX408" fmla="*/ 2257024 w 2614746"/>
                <a:gd name="connsiteY408" fmla="*/ 1633466 h 1830691"/>
                <a:gd name="connsiteX409" fmla="*/ 2271128 w 2614746"/>
                <a:gd name="connsiteY409" fmla="*/ 1607823 h 1830691"/>
                <a:gd name="connsiteX410" fmla="*/ 2333953 w 2614746"/>
                <a:gd name="connsiteY410" fmla="*/ 1627055 h 1830691"/>
                <a:gd name="connsiteX411" fmla="*/ 2367290 w 2614746"/>
                <a:gd name="connsiteY411" fmla="*/ 1655263 h 1830691"/>
                <a:gd name="connsiteX412" fmla="*/ 2391650 w 2614746"/>
                <a:gd name="connsiteY412" fmla="*/ 1648852 h 1830691"/>
                <a:gd name="connsiteX413" fmla="*/ 2442937 w 2614746"/>
                <a:gd name="connsiteY413" fmla="*/ 1677059 h 1830691"/>
                <a:gd name="connsiteX414" fmla="*/ 2442937 w 2614746"/>
                <a:gd name="connsiteY414" fmla="*/ 1675777 h 1830691"/>
                <a:gd name="connsiteX415" fmla="*/ 2478837 w 2614746"/>
                <a:gd name="connsiteY415" fmla="*/ 1712960 h 1830691"/>
                <a:gd name="connsiteX416" fmla="*/ 2496787 w 2614746"/>
                <a:gd name="connsiteY416" fmla="*/ 1757835 h 1830691"/>
                <a:gd name="connsiteX417" fmla="*/ 2516864 w 2614746"/>
                <a:gd name="connsiteY417" fmla="*/ 1753111 h 1830691"/>
                <a:gd name="connsiteX418" fmla="*/ 2535252 w 2614746"/>
                <a:gd name="connsiteY418" fmla="*/ 1789889 h 1830691"/>
                <a:gd name="connsiteX419" fmla="*/ 2582692 w 2614746"/>
                <a:gd name="connsiteY419" fmla="*/ 1784760 h 1830691"/>
                <a:gd name="connsiteX420" fmla="*/ 2598559 w 2614746"/>
                <a:gd name="connsiteY420" fmla="*/ 1795819 h 1830691"/>
                <a:gd name="connsiteX421" fmla="*/ 2611648 w 2614746"/>
                <a:gd name="connsiteY421" fmla="*/ 1809752 h 1830691"/>
                <a:gd name="connsiteX422" fmla="*/ 2545509 w 2614746"/>
                <a:gd name="connsiteY422" fmla="*/ 1823225 h 1830691"/>
                <a:gd name="connsiteX423" fmla="*/ 2532236 w 2614746"/>
                <a:gd name="connsiteY423" fmla="*/ 1830691 h 1830691"/>
                <a:gd name="connsiteX424" fmla="*/ 1674000 w 2614746"/>
                <a:gd name="connsiteY424" fmla="*/ 1830691 h 1830691"/>
                <a:gd name="connsiteX425" fmla="*/ 1676208 w 2614746"/>
                <a:gd name="connsiteY425" fmla="*/ 1824507 h 1830691"/>
                <a:gd name="connsiteX426" fmla="*/ 1668515 w 2614746"/>
                <a:gd name="connsiteY426" fmla="*/ 1787324 h 1830691"/>
                <a:gd name="connsiteX427" fmla="*/ 1649283 w 2614746"/>
                <a:gd name="connsiteY427" fmla="*/ 1829635 h 1830691"/>
                <a:gd name="connsiteX428" fmla="*/ 1651244 w 2614746"/>
                <a:gd name="connsiteY428" fmla="*/ 1830691 h 1830691"/>
                <a:gd name="connsiteX429" fmla="*/ 520611 w 2614746"/>
                <a:gd name="connsiteY429" fmla="*/ 1830691 h 1830691"/>
                <a:gd name="connsiteX430" fmla="*/ 468418 w 2614746"/>
                <a:gd name="connsiteY430" fmla="*/ 1816814 h 1830691"/>
                <a:gd name="connsiteX431" fmla="*/ 444057 w 2614746"/>
                <a:gd name="connsiteY431" fmla="*/ 1805274 h 1830691"/>
                <a:gd name="connsiteX432" fmla="*/ 372257 w 2614746"/>
                <a:gd name="connsiteY432" fmla="*/ 1786042 h 1830691"/>
                <a:gd name="connsiteX433" fmla="*/ 336356 w 2614746"/>
                <a:gd name="connsiteY433" fmla="*/ 1738603 h 1830691"/>
                <a:gd name="connsiteX434" fmla="*/ 261991 w 2614746"/>
                <a:gd name="connsiteY434" fmla="*/ 1712960 h 1830691"/>
                <a:gd name="connsiteX435" fmla="*/ 176087 w 2614746"/>
                <a:gd name="connsiteY435" fmla="*/ 1669366 h 1830691"/>
                <a:gd name="connsiteX436" fmla="*/ 118390 w 2614746"/>
                <a:gd name="connsiteY436" fmla="*/ 1611669 h 1830691"/>
                <a:gd name="connsiteX437" fmla="*/ 87619 w 2614746"/>
                <a:gd name="connsiteY437" fmla="*/ 1624491 h 1830691"/>
                <a:gd name="connsiteX438" fmla="*/ 29281 w 2614746"/>
                <a:gd name="connsiteY438" fmla="*/ 1569198 h 1830691"/>
                <a:gd name="connsiteX439" fmla="*/ 0 w 2614746"/>
                <a:gd name="connsiteY439" fmla="*/ 1556022 h 1830691"/>
                <a:gd name="connsiteX440" fmla="*/ 0 w 2614746"/>
                <a:gd name="connsiteY440" fmla="*/ 62407 h 1830691"/>
                <a:gd name="connsiteX441" fmla="*/ 15818 w 2614746"/>
                <a:gd name="connsiteY441" fmla="*/ 70519 h 1830691"/>
                <a:gd name="connsiteX442" fmla="*/ 31204 w 2614746"/>
                <a:gd name="connsiteY442" fmla="*/ 0 h 1830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</a:cxnLst>
              <a:rect l="l" t="t" r="r" b="b"/>
              <a:pathLst>
                <a:path w="2614746" h="1830691">
                  <a:moveTo>
                    <a:pt x="2086498" y="1815532"/>
                  </a:moveTo>
                  <a:lnTo>
                    <a:pt x="2089062" y="1819378"/>
                  </a:lnTo>
                  <a:lnTo>
                    <a:pt x="2090344" y="1815532"/>
                  </a:lnTo>
                  <a:close/>
                  <a:moveTo>
                    <a:pt x="2614746" y="1809121"/>
                  </a:moveTo>
                  <a:lnTo>
                    <a:pt x="2613464" y="1811685"/>
                  </a:lnTo>
                  <a:lnTo>
                    <a:pt x="2611648" y="1809752"/>
                  </a:lnTo>
                  <a:close/>
                  <a:moveTo>
                    <a:pt x="1595433" y="1762963"/>
                  </a:moveTo>
                  <a:cubicBezTo>
                    <a:pt x="1591586" y="1762963"/>
                    <a:pt x="1586457" y="1777067"/>
                    <a:pt x="1587740" y="1778349"/>
                  </a:cubicBezTo>
                  <a:cubicBezTo>
                    <a:pt x="1594150" y="1783478"/>
                    <a:pt x="1601843" y="1787324"/>
                    <a:pt x="1609536" y="1789889"/>
                  </a:cubicBezTo>
                  <a:cubicBezTo>
                    <a:pt x="1610818" y="1788606"/>
                    <a:pt x="1615947" y="1779631"/>
                    <a:pt x="1621076" y="1769374"/>
                  </a:cubicBezTo>
                  <a:cubicBezTo>
                    <a:pt x="1609536" y="1766810"/>
                    <a:pt x="1601843" y="1762963"/>
                    <a:pt x="1595433" y="1762963"/>
                  </a:cubicBezTo>
                  <a:close/>
                  <a:moveTo>
                    <a:pt x="1980079" y="1757835"/>
                  </a:moveTo>
                  <a:lnTo>
                    <a:pt x="1976232" y="1760399"/>
                  </a:lnTo>
                  <a:lnTo>
                    <a:pt x="1980079" y="1761681"/>
                  </a:lnTo>
                  <a:close/>
                  <a:moveTo>
                    <a:pt x="2023672" y="1752706"/>
                  </a:moveTo>
                  <a:cubicBezTo>
                    <a:pt x="2010851" y="1769374"/>
                    <a:pt x="2012133" y="1784760"/>
                    <a:pt x="2021108" y="1802711"/>
                  </a:cubicBezTo>
                  <a:cubicBezTo>
                    <a:pt x="2031365" y="1824507"/>
                    <a:pt x="2033929" y="1825789"/>
                    <a:pt x="2063419" y="1806557"/>
                  </a:cubicBezTo>
                  <a:cubicBezTo>
                    <a:pt x="2055726" y="1786042"/>
                    <a:pt x="2060855" y="1755271"/>
                    <a:pt x="2023672" y="1752706"/>
                  </a:cubicBezTo>
                  <a:close/>
                  <a:moveTo>
                    <a:pt x="2516020" y="1751424"/>
                  </a:moveTo>
                  <a:lnTo>
                    <a:pt x="2518584" y="1752706"/>
                  </a:lnTo>
                  <a:lnTo>
                    <a:pt x="2516864" y="1753111"/>
                  </a:lnTo>
                  <a:close/>
                  <a:moveTo>
                    <a:pt x="1444138" y="1720652"/>
                  </a:moveTo>
                  <a:cubicBezTo>
                    <a:pt x="1440292" y="1720652"/>
                    <a:pt x="1435163" y="1720652"/>
                    <a:pt x="1431317" y="1721934"/>
                  </a:cubicBezTo>
                  <a:cubicBezTo>
                    <a:pt x="1431317" y="1721934"/>
                    <a:pt x="1431317" y="1725781"/>
                    <a:pt x="1431317" y="1728345"/>
                  </a:cubicBezTo>
                  <a:cubicBezTo>
                    <a:pt x="1436445" y="1728345"/>
                    <a:pt x="1440292" y="1728345"/>
                    <a:pt x="1444138" y="1727063"/>
                  </a:cubicBezTo>
                  <a:cubicBezTo>
                    <a:pt x="1444138" y="1724499"/>
                    <a:pt x="1444138" y="1723217"/>
                    <a:pt x="1444138" y="1720652"/>
                  </a:cubicBezTo>
                  <a:close/>
                  <a:moveTo>
                    <a:pt x="2378829" y="1686034"/>
                  </a:moveTo>
                  <a:cubicBezTo>
                    <a:pt x="2377547" y="1687317"/>
                    <a:pt x="2374983" y="1689880"/>
                    <a:pt x="2376265" y="1691163"/>
                  </a:cubicBezTo>
                  <a:cubicBezTo>
                    <a:pt x="2376265" y="1692445"/>
                    <a:pt x="2378829" y="1693727"/>
                    <a:pt x="2380111" y="1695009"/>
                  </a:cubicBezTo>
                  <a:cubicBezTo>
                    <a:pt x="2380111" y="1693727"/>
                    <a:pt x="2381393" y="1692445"/>
                    <a:pt x="2382676" y="1689880"/>
                  </a:cubicBezTo>
                  <a:cubicBezTo>
                    <a:pt x="2381393" y="1688598"/>
                    <a:pt x="2380111" y="1687317"/>
                    <a:pt x="2378829" y="1686034"/>
                  </a:cubicBezTo>
                  <a:close/>
                  <a:moveTo>
                    <a:pt x="1364645" y="1659109"/>
                  </a:moveTo>
                  <a:cubicBezTo>
                    <a:pt x="1363363" y="1660391"/>
                    <a:pt x="1362080" y="1661673"/>
                    <a:pt x="1360798" y="1664237"/>
                  </a:cubicBezTo>
                  <a:cubicBezTo>
                    <a:pt x="1362080" y="1665520"/>
                    <a:pt x="1363363" y="1668084"/>
                    <a:pt x="1365927" y="1668084"/>
                  </a:cubicBezTo>
                  <a:cubicBezTo>
                    <a:pt x="1367209" y="1668084"/>
                    <a:pt x="1368491" y="1665520"/>
                    <a:pt x="1369773" y="1664237"/>
                  </a:cubicBezTo>
                  <a:cubicBezTo>
                    <a:pt x="1368491" y="1661673"/>
                    <a:pt x="1365927" y="1660391"/>
                    <a:pt x="1364645" y="1659109"/>
                  </a:cubicBezTo>
                  <a:close/>
                  <a:moveTo>
                    <a:pt x="2316003" y="1651416"/>
                  </a:moveTo>
                  <a:lnTo>
                    <a:pt x="2312157" y="1653980"/>
                  </a:lnTo>
                  <a:lnTo>
                    <a:pt x="2316003" y="1655263"/>
                  </a:lnTo>
                  <a:close/>
                  <a:moveTo>
                    <a:pt x="1435163" y="1639877"/>
                  </a:moveTo>
                  <a:lnTo>
                    <a:pt x="1432599" y="1642441"/>
                  </a:lnTo>
                  <a:lnTo>
                    <a:pt x="1437727" y="1641159"/>
                  </a:lnTo>
                  <a:cubicBezTo>
                    <a:pt x="1415931" y="1677059"/>
                    <a:pt x="1415931" y="1677059"/>
                    <a:pt x="1453113" y="1698855"/>
                  </a:cubicBezTo>
                  <a:lnTo>
                    <a:pt x="1477353" y="1668237"/>
                  </a:lnTo>
                  <a:lnTo>
                    <a:pt x="1477534" y="1668248"/>
                  </a:lnTo>
                  <a:lnTo>
                    <a:pt x="1485969" y="1691323"/>
                  </a:lnTo>
                  <a:cubicBezTo>
                    <a:pt x="1490296" y="1698215"/>
                    <a:pt x="1497348" y="1703343"/>
                    <a:pt x="1510810" y="1703984"/>
                  </a:cubicBezTo>
                  <a:cubicBezTo>
                    <a:pt x="1504400" y="1689880"/>
                    <a:pt x="1500553" y="1679623"/>
                    <a:pt x="1495424" y="1669366"/>
                  </a:cubicBezTo>
                  <a:lnTo>
                    <a:pt x="1477534" y="1668248"/>
                  </a:lnTo>
                  <a:lnTo>
                    <a:pt x="1477474" y="1668084"/>
                  </a:lnTo>
                  <a:lnTo>
                    <a:pt x="1477353" y="1668237"/>
                  </a:lnTo>
                  <a:lnTo>
                    <a:pt x="1474910" y="1668084"/>
                  </a:lnTo>
                  <a:cubicBezTo>
                    <a:pt x="1471063" y="1662955"/>
                    <a:pt x="1468499" y="1656545"/>
                    <a:pt x="1464653" y="1653980"/>
                  </a:cubicBezTo>
                  <a:cubicBezTo>
                    <a:pt x="1455678" y="1647569"/>
                    <a:pt x="1445420" y="1643723"/>
                    <a:pt x="1435163" y="1639877"/>
                  </a:cubicBezTo>
                  <a:close/>
                  <a:moveTo>
                    <a:pt x="1253097" y="1550126"/>
                  </a:moveTo>
                  <a:cubicBezTo>
                    <a:pt x="1249251" y="1561665"/>
                    <a:pt x="1246686" y="1569358"/>
                    <a:pt x="1244122" y="1579615"/>
                  </a:cubicBezTo>
                  <a:cubicBezTo>
                    <a:pt x="1251815" y="1582180"/>
                    <a:pt x="1258226" y="1586026"/>
                    <a:pt x="1263354" y="1587308"/>
                  </a:cubicBezTo>
                  <a:cubicBezTo>
                    <a:pt x="1271047" y="1587308"/>
                    <a:pt x="1277458" y="1587308"/>
                    <a:pt x="1285151" y="1587308"/>
                  </a:cubicBezTo>
                  <a:cubicBezTo>
                    <a:pt x="1285151" y="1564229"/>
                    <a:pt x="1273612" y="1555254"/>
                    <a:pt x="1253097" y="1550126"/>
                  </a:cubicBezTo>
                  <a:close/>
                  <a:moveTo>
                    <a:pt x="1209504" y="1523200"/>
                  </a:moveTo>
                  <a:cubicBezTo>
                    <a:pt x="1209504" y="1523200"/>
                    <a:pt x="1204375" y="1527047"/>
                    <a:pt x="1205657" y="1527047"/>
                  </a:cubicBezTo>
                  <a:cubicBezTo>
                    <a:pt x="1208222" y="1532175"/>
                    <a:pt x="1212068" y="1538586"/>
                    <a:pt x="1215915" y="1543715"/>
                  </a:cubicBezTo>
                  <a:cubicBezTo>
                    <a:pt x="1217197" y="1541151"/>
                    <a:pt x="1219761" y="1538586"/>
                    <a:pt x="1223608" y="1532175"/>
                  </a:cubicBezTo>
                  <a:cubicBezTo>
                    <a:pt x="1218479" y="1529611"/>
                    <a:pt x="1214633" y="1525765"/>
                    <a:pt x="1209504" y="1523200"/>
                  </a:cubicBezTo>
                  <a:close/>
                  <a:moveTo>
                    <a:pt x="1163346" y="1497557"/>
                  </a:moveTo>
                  <a:cubicBezTo>
                    <a:pt x="1162064" y="1498840"/>
                    <a:pt x="1159500" y="1498840"/>
                    <a:pt x="1158218" y="1500121"/>
                  </a:cubicBezTo>
                  <a:cubicBezTo>
                    <a:pt x="1158218" y="1501404"/>
                    <a:pt x="1159500" y="1502686"/>
                    <a:pt x="1160782" y="1505250"/>
                  </a:cubicBezTo>
                  <a:cubicBezTo>
                    <a:pt x="1163346" y="1503968"/>
                    <a:pt x="1164629" y="1503968"/>
                    <a:pt x="1165911" y="1502686"/>
                  </a:cubicBezTo>
                  <a:cubicBezTo>
                    <a:pt x="1164629" y="1501404"/>
                    <a:pt x="1164629" y="1500121"/>
                    <a:pt x="1163346" y="1497557"/>
                  </a:cubicBezTo>
                  <a:close/>
                  <a:moveTo>
                    <a:pt x="1073596" y="1473197"/>
                  </a:moveTo>
                  <a:lnTo>
                    <a:pt x="1073596" y="1477043"/>
                  </a:lnTo>
                  <a:lnTo>
                    <a:pt x="1077442" y="1474478"/>
                  </a:lnTo>
                  <a:close/>
                  <a:moveTo>
                    <a:pt x="1931357" y="1438578"/>
                  </a:moveTo>
                  <a:cubicBezTo>
                    <a:pt x="1930075" y="1441143"/>
                    <a:pt x="1928793" y="1442425"/>
                    <a:pt x="1928793" y="1443707"/>
                  </a:cubicBezTo>
                  <a:cubicBezTo>
                    <a:pt x="1930075" y="1446271"/>
                    <a:pt x="1932639" y="1448835"/>
                    <a:pt x="1935204" y="1452682"/>
                  </a:cubicBezTo>
                  <a:cubicBezTo>
                    <a:pt x="1936486" y="1450118"/>
                    <a:pt x="1937768" y="1448835"/>
                    <a:pt x="1937768" y="1446271"/>
                  </a:cubicBezTo>
                  <a:cubicBezTo>
                    <a:pt x="1935204" y="1443707"/>
                    <a:pt x="1932639" y="1441143"/>
                    <a:pt x="1931357" y="1438578"/>
                  </a:cubicBezTo>
                  <a:close/>
                  <a:moveTo>
                    <a:pt x="58129" y="1265487"/>
                  </a:moveTo>
                  <a:cubicBezTo>
                    <a:pt x="58129" y="1270616"/>
                    <a:pt x="58129" y="1277027"/>
                    <a:pt x="59411" y="1282155"/>
                  </a:cubicBezTo>
                  <a:cubicBezTo>
                    <a:pt x="60693" y="1284720"/>
                    <a:pt x="67104" y="1284720"/>
                    <a:pt x="70950" y="1286001"/>
                  </a:cubicBezTo>
                  <a:cubicBezTo>
                    <a:pt x="76079" y="1286001"/>
                    <a:pt x="79925" y="1286001"/>
                    <a:pt x="85054" y="1287284"/>
                  </a:cubicBezTo>
                  <a:cubicBezTo>
                    <a:pt x="82490" y="1284720"/>
                    <a:pt x="78643" y="1283438"/>
                    <a:pt x="76079" y="1280873"/>
                  </a:cubicBezTo>
                  <a:cubicBezTo>
                    <a:pt x="74797" y="1277027"/>
                    <a:pt x="73515" y="1271898"/>
                    <a:pt x="69668" y="1269334"/>
                  </a:cubicBezTo>
                  <a:cubicBezTo>
                    <a:pt x="67104" y="1266769"/>
                    <a:pt x="61975" y="1266769"/>
                    <a:pt x="58129" y="1265487"/>
                  </a:cubicBezTo>
                  <a:close/>
                  <a:moveTo>
                    <a:pt x="1232583" y="1234715"/>
                  </a:moveTo>
                  <a:cubicBezTo>
                    <a:pt x="1232583" y="1234715"/>
                    <a:pt x="1231301" y="1237280"/>
                    <a:pt x="1231301" y="1238562"/>
                  </a:cubicBezTo>
                  <a:cubicBezTo>
                    <a:pt x="1232583" y="1238562"/>
                    <a:pt x="1235147" y="1239844"/>
                    <a:pt x="1236429" y="1238562"/>
                  </a:cubicBezTo>
                  <a:cubicBezTo>
                    <a:pt x="1237711" y="1237280"/>
                    <a:pt x="1237711" y="1235998"/>
                    <a:pt x="1237711" y="1234715"/>
                  </a:cubicBezTo>
                  <a:cubicBezTo>
                    <a:pt x="1236429" y="1234715"/>
                    <a:pt x="1233865" y="1233433"/>
                    <a:pt x="1232583" y="1234715"/>
                  </a:cubicBezTo>
                  <a:close/>
                  <a:moveTo>
                    <a:pt x="719721" y="1233433"/>
                  </a:moveTo>
                  <a:cubicBezTo>
                    <a:pt x="719080" y="1233433"/>
                    <a:pt x="718760" y="1234715"/>
                    <a:pt x="718760" y="1235998"/>
                  </a:cubicBezTo>
                  <a:lnTo>
                    <a:pt x="718816" y="1236149"/>
                  </a:lnTo>
                  <a:lnTo>
                    <a:pt x="718439" y="1237280"/>
                  </a:lnTo>
                  <a:lnTo>
                    <a:pt x="719080" y="1236853"/>
                  </a:lnTo>
                  <a:lnTo>
                    <a:pt x="719721" y="1238562"/>
                  </a:lnTo>
                  <a:lnTo>
                    <a:pt x="722285" y="1234715"/>
                  </a:lnTo>
                  <a:lnTo>
                    <a:pt x="719080" y="1236853"/>
                  </a:lnTo>
                  <a:lnTo>
                    <a:pt x="718816" y="1236149"/>
                  </a:lnTo>
                  <a:close/>
                  <a:moveTo>
                    <a:pt x="1585175" y="1218047"/>
                  </a:moveTo>
                  <a:lnTo>
                    <a:pt x="1586457" y="1218047"/>
                  </a:lnTo>
                  <a:lnTo>
                    <a:pt x="1585247" y="1218739"/>
                  </a:lnTo>
                  <a:close/>
                  <a:moveTo>
                    <a:pt x="1137703" y="1202661"/>
                  </a:moveTo>
                  <a:cubicBezTo>
                    <a:pt x="1136421" y="1203944"/>
                    <a:pt x="1135139" y="1206509"/>
                    <a:pt x="1133857" y="1207790"/>
                  </a:cubicBezTo>
                  <a:cubicBezTo>
                    <a:pt x="1135139" y="1209072"/>
                    <a:pt x="1137703" y="1211637"/>
                    <a:pt x="1138985" y="1211637"/>
                  </a:cubicBezTo>
                  <a:cubicBezTo>
                    <a:pt x="1140268" y="1211637"/>
                    <a:pt x="1141550" y="1209072"/>
                    <a:pt x="1142832" y="1206509"/>
                  </a:cubicBezTo>
                  <a:cubicBezTo>
                    <a:pt x="1141550" y="1205226"/>
                    <a:pt x="1140268" y="1203944"/>
                    <a:pt x="1137703" y="1202661"/>
                  </a:cubicBezTo>
                  <a:close/>
                  <a:moveTo>
                    <a:pt x="1283869" y="1178301"/>
                  </a:moveTo>
                  <a:lnTo>
                    <a:pt x="1280023" y="1179583"/>
                  </a:lnTo>
                  <a:cubicBezTo>
                    <a:pt x="1281305" y="1179583"/>
                    <a:pt x="1282587" y="1180865"/>
                    <a:pt x="1283869" y="1182147"/>
                  </a:cubicBezTo>
                  <a:cubicBezTo>
                    <a:pt x="1283869" y="1182147"/>
                    <a:pt x="1282587" y="1180865"/>
                    <a:pt x="1282587" y="1180865"/>
                  </a:cubicBezTo>
                  <a:cubicBezTo>
                    <a:pt x="1282587" y="1180865"/>
                    <a:pt x="1283869" y="1178301"/>
                    <a:pt x="1283869" y="1178301"/>
                  </a:cubicBezTo>
                  <a:close/>
                  <a:moveTo>
                    <a:pt x="1108214" y="1162915"/>
                  </a:moveTo>
                  <a:cubicBezTo>
                    <a:pt x="1104367" y="1165479"/>
                    <a:pt x="1099239" y="1166761"/>
                    <a:pt x="1097956" y="1169326"/>
                  </a:cubicBezTo>
                  <a:cubicBezTo>
                    <a:pt x="1095392" y="1179583"/>
                    <a:pt x="1092828" y="1191122"/>
                    <a:pt x="1108214" y="1198815"/>
                  </a:cubicBezTo>
                  <a:cubicBezTo>
                    <a:pt x="1110778" y="1189840"/>
                    <a:pt x="1113342" y="1182147"/>
                    <a:pt x="1113342" y="1173172"/>
                  </a:cubicBezTo>
                  <a:cubicBezTo>
                    <a:pt x="1113342" y="1169326"/>
                    <a:pt x="1109496" y="1165479"/>
                    <a:pt x="1108214" y="1162915"/>
                  </a:cubicBezTo>
                  <a:close/>
                  <a:moveTo>
                    <a:pt x="545348" y="1147529"/>
                  </a:moveTo>
                  <a:lnTo>
                    <a:pt x="541501" y="1148812"/>
                  </a:lnTo>
                  <a:lnTo>
                    <a:pt x="545348" y="1151375"/>
                  </a:lnTo>
                  <a:close/>
                  <a:moveTo>
                    <a:pt x="1006923" y="1119321"/>
                  </a:moveTo>
                  <a:cubicBezTo>
                    <a:pt x="1005641" y="1134707"/>
                    <a:pt x="999230" y="1148812"/>
                    <a:pt x="1004359" y="1155222"/>
                  </a:cubicBezTo>
                  <a:cubicBezTo>
                    <a:pt x="1012052" y="1165479"/>
                    <a:pt x="1024874" y="1174455"/>
                    <a:pt x="1037695" y="1179583"/>
                  </a:cubicBezTo>
                  <a:cubicBezTo>
                    <a:pt x="1049235" y="1184712"/>
                    <a:pt x="1065903" y="1169326"/>
                    <a:pt x="1063338" y="1153940"/>
                  </a:cubicBezTo>
                  <a:cubicBezTo>
                    <a:pt x="1063338" y="1151375"/>
                    <a:pt x="1058210" y="1148812"/>
                    <a:pt x="1054363" y="1144964"/>
                  </a:cubicBezTo>
                  <a:cubicBezTo>
                    <a:pt x="1036413" y="1164197"/>
                    <a:pt x="1032567" y="1147529"/>
                    <a:pt x="1027438" y="1134707"/>
                  </a:cubicBezTo>
                  <a:cubicBezTo>
                    <a:pt x="1024874" y="1130861"/>
                    <a:pt x="1017181" y="1127015"/>
                    <a:pt x="1006923" y="1119321"/>
                  </a:cubicBezTo>
                  <a:close/>
                  <a:moveTo>
                    <a:pt x="960766" y="1106500"/>
                  </a:moveTo>
                  <a:lnTo>
                    <a:pt x="956919" y="1110347"/>
                  </a:lnTo>
                  <a:lnTo>
                    <a:pt x="959484" y="1107782"/>
                  </a:lnTo>
                  <a:lnTo>
                    <a:pt x="960261" y="1109404"/>
                  </a:lnTo>
                  <a:lnTo>
                    <a:pt x="956335" y="1131977"/>
                  </a:lnTo>
                  <a:lnTo>
                    <a:pt x="953073" y="1134707"/>
                  </a:lnTo>
                  <a:lnTo>
                    <a:pt x="958202" y="1138554"/>
                  </a:lnTo>
                  <a:lnTo>
                    <a:pt x="955637" y="1135990"/>
                  </a:lnTo>
                  <a:lnTo>
                    <a:pt x="956335" y="1131977"/>
                  </a:lnTo>
                  <a:lnTo>
                    <a:pt x="966857" y="1123169"/>
                  </a:lnTo>
                  <a:lnTo>
                    <a:pt x="960261" y="1109404"/>
                  </a:lnTo>
                  <a:close/>
                  <a:moveTo>
                    <a:pt x="410722" y="1103936"/>
                  </a:moveTo>
                  <a:cubicBezTo>
                    <a:pt x="408157" y="1105218"/>
                    <a:pt x="408157" y="1110347"/>
                    <a:pt x="406875" y="1114193"/>
                  </a:cubicBezTo>
                  <a:cubicBezTo>
                    <a:pt x="410722" y="1115475"/>
                    <a:pt x="414568" y="1115475"/>
                    <a:pt x="418414" y="1116758"/>
                  </a:cubicBezTo>
                  <a:cubicBezTo>
                    <a:pt x="419697" y="1112911"/>
                    <a:pt x="420979" y="1109064"/>
                    <a:pt x="422261" y="1106500"/>
                  </a:cubicBezTo>
                  <a:cubicBezTo>
                    <a:pt x="418414" y="1105218"/>
                    <a:pt x="413286" y="1102654"/>
                    <a:pt x="410722" y="1103936"/>
                  </a:cubicBezTo>
                  <a:close/>
                  <a:moveTo>
                    <a:pt x="919737" y="1098807"/>
                  </a:moveTo>
                  <a:cubicBezTo>
                    <a:pt x="918455" y="1101372"/>
                    <a:pt x="915890" y="1103936"/>
                    <a:pt x="914608" y="1106500"/>
                  </a:cubicBezTo>
                  <a:cubicBezTo>
                    <a:pt x="915890" y="1107782"/>
                    <a:pt x="918455" y="1109064"/>
                    <a:pt x="919737" y="1109064"/>
                  </a:cubicBezTo>
                  <a:cubicBezTo>
                    <a:pt x="921019" y="1106500"/>
                    <a:pt x="921019" y="1105218"/>
                    <a:pt x="922301" y="1103936"/>
                  </a:cubicBezTo>
                  <a:cubicBezTo>
                    <a:pt x="921019" y="1102654"/>
                    <a:pt x="921019" y="1100089"/>
                    <a:pt x="919737" y="1098807"/>
                  </a:cubicBezTo>
                  <a:close/>
                  <a:moveTo>
                    <a:pt x="1281305" y="1094961"/>
                  </a:moveTo>
                  <a:cubicBezTo>
                    <a:pt x="1282587" y="1097525"/>
                    <a:pt x="1283869" y="1098807"/>
                    <a:pt x="1286433" y="1101372"/>
                  </a:cubicBezTo>
                  <a:cubicBezTo>
                    <a:pt x="1288998" y="1101372"/>
                    <a:pt x="1290280" y="1100089"/>
                    <a:pt x="1291562" y="1098807"/>
                  </a:cubicBezTo>
                  <a:cubicBezTo>
                    <a:pt x="1290280" y="1097525"/>
                    <a:pt x="1288998" y="1094961"/>
                    <a:pt x="1287715" y="1094961"/>
                  </a:cubicBezTo>
                  <a:cubicBezTo>
                    <a:pt x="1286433" y="1094961"/>
                    <a:pt x="1283869" y="1094961"/>
                    <a:pt x="1281305" y="1094961"/>
                  </a:cubicBezTo>
                  <a:close/>
                  <a:moveTo>
                    <a:pt x="814600" y="1085986"/>
                  </a:moveTo>
                  <a:cubicBezTo>
                    <a:pt x="813318" y="1087267"/>
                    <a:pt x="810754" y="1089832"/>
                    <a:pt x="810754" y="1089832"/>
                  </a:cubicBezTo>
                  <a:cubicBezTo>
                    <a:pt x="812036" y="1092396"/>
                    <a:pt x="814600" y="1093678"/>
                    <a:pt x="815882" y="1094961"/>
                  </a:cubicBezTo>
                  <a:cubicBezTo>
                    <a:pt x="817165" y="1093678"/>
                    <a:pt x="817165" y="1091115"/>
                    <a:pt x="818447" y="1089832"/>
                  </a:cubicBezTo>
                  <a:cubicBezTo>
                    <a:pt x="817165" y="1088550"/>
                    <a:pt x="815882" y="1087267"/>
                    <a:pt x="814600" y="1085986"/>
                  </a:cubicBezTo>
                  <a:close/>
                  <a:moveTo>
                    <a:pt x="1086417" y="1079575"/>
                  </a:moveTo>
                  <a:cubicBezTo>
                    <a:pt x="1086417" y="1082139"/>
                    <a:pt x="1085135" y="1083421"/>
                    <a:pt x="1085135" y="1085986"/>
                  </a:cubicBezTo>
                  <a:cubicBezTo>
                    <a:pt x="1087699" y="1085986"/>
                    <a:pt x="1091546" y="1085986"/>
                    <a:pt x="1094110" y="1085986"/>
                  </a:cubicBezTo>
                  <a:cubicBezTo>
                    <a:pt x="1094110" y="1083421"/>
                    <a:pt x="1092828" y="1080857"/>
                    <a:pt x="1091546" y="1080857"/>
                  </a:cubicBezTo>
                  <a:cubicBezTo>
                    <a:pt x="1091546" y="1078293"/>
                    <a:pt x="1088981" y="1079575"/>
                    <a:pt x="1086417" y="1079575"/>
                  </a:cubicBezTo>
                  <a:close/>
                  <a:moveTo>
                    <a:pt x="904351" y="1052650"/>
                  </a:moveTo>
                  <a:lnTo>
                    <a:pt x="900505" y="1055214"/>
                  </a:lnTo>
                  <a:lnTo>
                    <a:pt x="905633" y="1056496"/>
                  </a:lnTo>
                  <a:close/>
                  <a:moveTo>
                    <a:pt x="733824" y="1051367"/>
                  </a:moveTo>
                  <a:cubicBezTo>
                    <a:pt x="733824" y="1052650"/>
                    <a:pt x="732542" y="1055214"/>
                    <a:pt x="732542" y="1056496"/>
                  </a:cubicBezTo>
                  <a:cubicBezTo>
                    <a:pt x="735107" y="1056496"/>
                    <a:pt x="737671" y="1056496"/>
                    <a:pt x="740235" y="1056496"/>
                  </a:cubicBezTo>
                  <a:cubicBezTo>
                    <a:pt x="740235" y="1055214"/>
                    <a:pt x="738953" y="1052650"/>
                    <a:pt x="738953" y="1051367"/>
                  </a:cubicBezTo>
                  <a:cubicBezTo>
                    <a:pt x="737671" y="1050085"/>
                    <a:pt x="735107" y="1051367"/>
                    <a:pt x="733824" y="1051367"/>
                  </a:cubicBezTo>
                  <a:close/>
                  <a:moveTo>
                    <a:pt x="849218" y="1034699"/>
                  </a:moveTo>
                  <a:cubicBezTo>
                    <a:pt x="847936" y="1038546"/>
                    <a:pt x="845372" y="1043675"/>
                    <a:pt x="846654" y="1047521"/>
                  </a:cubicBezTo>
                  <a:cubicBezTo>
                    <a:pt x="847936" y="1050085"/>
                    <a:pt x="854347" y="1050085"/>
                    <a:pt x="858193" y="1051367"/>
                  </a:cubicBezTo>
                  <a:cubicBezTo>
                    <a:pt x="859476" y="1047521"/>
                    <a:pt x="862040" y="1042392"/>
                    <a:pt x="860758" y="1039828"/>
                  </a:cubicBezTo>
                  <a:cubicBezTo>
                    <a:pt x="859476" y="1037264"/>
                    <a:pt x="853065" y="1035981"/>
                    <a:pt x="849218" y="1034699"/>
                  </a:cubicBezTo>
                  <a:close/>
                  <a:moveTo>
                    <a:pt x="70950" y="909048"/>
                  </a:moveTo>
                  <a:cubicBezTo>
                    <a:pt x="69668" y="910330"/>
                    <a:pt x="68386" y="912895"/>
                    <a:pt x="68386" y="914177"/>
                  </a:cubicBezTo>
                  <a:cubicBezTo>
                    <a:pt x="68386" y="915459"/>
                    <a:pt x="70950" y="916741"/>
                    <a:pt x="72232" y="918024"/>
                  </a:cubicBezTo>
                  <a:cubicBezTo>
                    <a:pt x="73515" y="916741"/>
                    <a:pt x="74797" y="914177"/>
                    <a:pt x="74797" y="912895"/>
                  </a:cubicBezTo>
                  <a:cubicBezTo>
                    <a:pt x="74797" y="912895"/>
                    <a:pt x="72232" y="910330"/>
                    <a:pt x="70950" y="909048"/>
                  </a:cubicBezTo>
                  <a:close/>
                  <a:moveTo>
                    <a:pt x="785728" y="884165"/>
                  </a:moveTo>
                  <a:lnTo>
                    <a:pt x="787675" y="884687"/>
                  </a:lnTo>
                  <a:lnTo>
                    <a:pt x="787056" y="885801"/>
                  </a:lnTo>
                  <a:close/>
                  <a:moveTo>
                    <a:pt x="785111" y="883405"/>
                  </a:moveTo>
                  <a:lnTo>
                    <a:pt x="785728" y="884165"/>
                  </a:lnTo>
                  <a:lnTo>
                    <a:pt x="785172" y="884016"/>
                  </a:lnTo>
                  <a:close/>
                  <a:moveTo>
                    <a:pt x="182498" y="847505"/>
                  </a:moveTo>
                  <a:cubicBezTo>
                    <a:pt x="179934" y="850069"/>
                    <a:pt x="177369" y="852633"/>
                    <a:pt x="176087" y="856480"/>
                  </a:cubicBezTo>
                  <a:cubicBezTo>
                    <a:pt x="179934" y="857762"/>
                    <a:pt x="182498" y="859044"/>
                    <a:pt x="186344" y="860327"/>
                  </a:cubicBezTo>
                  <a:cubicBezTo>
                    <a:pt x="187626" y="860327"/>
                    <a:pt x="190191" y="856480"/>
                    <a:pt x="190191" y="856480"/>
                  </a:cubicBezTo>
                  <a:cubicBezTo>
                    <a:pt x="187626" y="853916"/>
                    <a:pt x="185062" y="851351"/>
                    <a:pt x="182498" y="847505"/>
                  </a:cubicBezTo>
                  <a:close/>
                  <a:moveTo>
                    <a:pt x="6843" y="842376"/>
                  </a:moveTo>
                  <a:cubicBezTo>
                    <a:pt x="5560" y="844941"/>
                    <a:pt x="5560" y="846222"/>
                    <a:pt x="5560" y="847505"/>
                  </a:cubicBezTo>
                  <a:lnTo>
                    <a:pt x="7484" y="848146"/>
                  </a:lnTo>
                  <a:lnTo>
                    <a:pt x="6843" y="848787"/>
                  </a:lnTo>
                  <a:cubicBezTo>
                    <a:pt x="8125" y="848787"/>
                    <a:pt x="9407" y="848787"/>
                    <a:pt x="9407" y="848787"/>
                  </a:cubicBezTo>
                  <a:lnTo>
                    <a:pt x="7484" y="848146"/>
                  </a:lnTo>
                  <a:lnTo>
                    <a:pt x="11971" y="843658"/>
                  </a:lnTo>
                  <a:cubicBezTo>
                    <a:pt x="9407" y="843658"/>
                    <a:pt x="8125" y="842376"/>
                    <a:pt x="6843" y="842376"/>
                  </a:cubicBezTo>
                  <a:close/>
                  <a:moveTo>
                    <a:pt x="336356" y="732111"/>
                  </a:moveTo>
                  <a:cubicBezTo>
                    <a:pt x="335074" y="733393"/>
                    <a:pt x="332510" y="735957"/>
                    <a:pt x="332510" y="737239"/>
                  </a:cubicBezTo>
                  <a:cubicBezTo>
                    <a:pt x="335074" y="741086"/>
                    <a:pt x="337639" y="743650"/>
                    <a:pt x="340203" y="746215"/>
                  </a:cubicBezTo>
                  <a:cubicBezTo>
                    <a:pt x="341485" y="744933"/>
                    <a:pt x="344049" y="742368"/>
                    <a:pt x="344049" y="741086"/>
                  </a:cubicBezTo>
                  <a:cubicBezTo>
                    <a:pt x="341485" y="737239"/>
                    <a:pt x="338921" y="734675"/>
                    <a:pt x="336356" y="732111"/>
                  </a:cubicBezTo>
                  <a:close/>
                  <a:moveTo>
                    <a:pt x="351742" y="512862"/>
                  </a:moveTo>
                  <a:lnTo>
                    <a:pt x="351847" y="516444"/>
                  </a:lnTo>
                  <a:lnTo>
                    <a:pt x="350460" y="515427"/>
                  </a:lnTo>
                  <a:cubicBezTo>
                    <a:pt x="350460" y="515427"/>
                    <a:pt x="351742" y="512862"/>
                    <a:pt x="351742" y="512862"/>
                  </a:cubicBezTo>
                  <a:close/>
                  <a:moveTo>
                    <a:pt x="187626" y="429522"/>
                  </a:moveTo>
                  <a:cubicBezTo>
                    <a:pt x="185062" y="428240"/>
                    <a:pt x="179934" y="432087"/>
                    <a:pt x="176087" y="433368"/>
                  </a:cubicBezTo>
                  <a:cubicBezTo>
                    <a:pt x="178651" y="438497"/>
                    <a:pt x="181216" y="442344"/>
                    <a:pt x="183780" y="447473"/>
                  </a:cubicBezTo>
                  <a:cubicBezTo>
                    <a:pt x="186344" y="444908"/>
                    <a:pt x="190191" y="442344"/>
                    <a:pt x="194037" y="439779"/>
                  </a:cubicBezTo>
                  <a:cubicBezTo>
                    <a:pt x="191473" y="435933"/>
                    <a:pt x="190191" y="430805"/>
                    <a:pt x="187626" y="429522"/>
                  </a:cubicBezTo>
                  <a:close/>
                  <a:moveTo>
                    <a:pt x="203012" y="291050"/>
                  </a:moveTo>
                  <a:cubicBezTo>
                    <a:pt x="177369" y="294896"/>
                    <a:pt x="156855" y="297460"/>
                    <a:pt x="137622" y="300025"/>
                  </a:cubicBezTo>
                  <a:cubicBezTo>
                    <a:pt x="137622" y="303871"/>
                    <a:pt x="137622" y="306436"/>
                    <a:pt x="137622" y="310282"/>
                  </a:cubicBezTo>
                  <a:cubicBezTo>
                    <a:pt x="147880" y="311564"/>
                    <a:pt x="158137" y="314128"/>
                    <a:pt x="167112" y="315411"/>
                  </a:cubicBezTo>
                  <a:cubicBezTo>
                    <a:pt x="176087" y="330796"/>
                    <a:pt x="158137" y="350028"/>
                    <a:pt x="182498" y="364133"/>
                  </a:cubicBezTo>
                  <a:cubicBezTo>
                    <a:pt x="188909" y="341054"/>
                    <a:pt x="195319" y="317975"/>
                    <a:pt x="203012" y="291050"/>
                  </a:cubicBezTo>
                  <a:close/>
                  <a:moveTo>
                    <a:pt x="150444" y="242328"/>
                  </a:moveTo>
                  <a:lnTo>
                    <a:pt x="149300" y="243690"/>
                  </a:lnTo>
                  <a:lnTo>
                    <a:pt x="149162" y="243610"/>
                  </a:lnTo>
                  <a:close/>
                  <a:moveTo>
                    <a:pt x="140187" y="160270"/>
                  </a:moveTo>
                  <a:lnTo>
                    <a:pt x="139265" y="161852"/>
                  </a:lnTo>
                  <a:lnTo>
                    <a:pt x="138905" y="161552"/>
                  </a:lnTo>
                  <a:close/>
                  <a:moveTo>
                    <a:pt x="31204" y="0"/>
                  </a:moveTo>
                  <a:cubicBezTo>
                    <a:pt x="54282" y="17951"/>
                    <a:pt x="68386" y="32054"/>
                    <a:pt x="56847" y="55133"/>
                  </a:cubicBezTo>
                  <a:cubicBezTo>
                    <a:pt x="47872" y="71801"/>
                    <a:pt x="50436" y="85905"/>
                    <a:pt x="61975" y="101291"/>
                  </a:cubicBezTo>
                  <a:cubicBezTo>
                    <a:pt x="40179" y="114112"/>
                    <a:pt x="31204" y="82059"/>
                    <a:pt x="11971" y="88469"/>
                  </a:cubicBezTo>
                  <a:cubicBezTo>
                    <a:pt x="-7261" y="105137"/>
                    <a:pt x="22229" y="108983"/>
                    <a:pt x="22229" y="120523"/>
                  </a:cubicBezTo>
                  <a:cubicBezTo>
                    <a:pt x="22229" y="132062"/>
                    <a:pt x="24793" y="143602"/>
                    <a:pt x="26075" y="153859"/>
                  </a:cubicBezTo>
                  <a:lnTo>
                    <a:pt x="59376" y="157777"/>
                  </a:lnTo>
                  <a:lnTo>
                    <a:pt x="58129" y="160270"/>
                  </a:lnTo>
                  <a:lnTo>
                    <a:pt x="68435" y="160270"/>
                  </a:lnTo>
                  <a:lnTo>
                    <a:pt x="37614" y="192324"/>
                  </a:lnTo>
                  <a:cubicBezTo>
                    <a:pt x="42743" y="212838"/>
                    <a:pt x="54282" y="217967"/>
                    <a:pt x="73515" y="217967"/>
                  </a:cubicBezTo>
                  <a:cubicBezTo>
                    <a:pt x="72232" y="196170"/>
                    <a:pt x="70950" y="178220"/>
                    <a:pt x="69668" y="160270"/>
                  </a:cubicBezTo>
                  <a:lnTo>
                    <a:pt x="68435" y="160270"/>
                  </a:lnTo>
                  <a:lnTo>
                    <a:pt x="69668" y="158988"/>
                  </a:lnTo>
                  <a:lnTo>
                    <a:pt x="59376" y="157777"/>
                  </a:lnTo>
                  <a:lnTo>
                    <a:pt x="63257" y="150013"/>
                  </a:lnTo>
                  <a:cubicBezTo>
                    <a:pt x="77361" y="157705"/>
                    <a:pt x="92747" y="165399"/>
                    <a:pt x="106851" y="173091"/>
                  </a:cubicBezTo>
                  <a:lnTo>
                    <a:pt x="108133" y="171809"/>
                  </a:lnTo>
                  <a:cubicBezTo>
                    <a:pt x="121596" y="180463"/>
                    <a:pt x="126404" y="181906"/>
                    <a:pt x="132835" y="172891"/>
                  </a:cubicBezTo>
                  <a:lnTo>
                    <a:pt x="139265" y="161852"/>
                  </a:lnTo>
                  <a:lnTo>
                    <a:pt x="154291" y="174374"/>
                  </a:lnTo>
                  <a:cubicBezTo>
                    <a:pt x="156855" y="179502"/>
                    <a:pt x="156855" y="187195"/>
                    <a:pt x="158137" y="196170"/>
                  </a:cubicBezTo>
                  <a:cubicBezTo>
                    <a:pt x="142751" y="194888"/>
                    <a:pt x="128647" y="194888"/>
                    <a:pt x="111979" y="193606"/>
                  </a:cubicBezTo>
                  <a:cubicBezTo>
                    <a:pt x="108133" y="216685"/>
                    <a:pt x="105569" y="241045"/>
                    <a:pt x="101722" y="264125"/>
                  </a:cubicBezTo>
                  <a:cubicBezTo>
                    <a:pt x="115185" y="268612"/>
                    <a:pt x="125122" y="267651"/>
                    <a:pt x="132815" y="263323"/>
                  </a:cubicBezTo>
                  <a:lnTo>
                    <a:pt x="149300" y="243690"/>
                  </a:lnTo>
                  <a:lnTo>
                    <a:pt x="188909" y="266688"/>
                  </a:lnTo>
                  <a:lnTo>
                    <a:pt x="187626" y="266688"/>
                  </a:lnTo>
                  <a:cubicBezTo>
                    <a:pt x="224809" y="293614"/>
                    <a:pt x="224809" y="293614"/>
                    <a:pt x="250452" y="348747"/>
                  </a:cubicBezTo>
                  <a:cubicBezTo>
                    <a:pt x="260709" y="343618"/>
                    <a:pt x="269684" y="338489"/>
                    <a:pt x="279942" y="333361"/>
                  </a:cubicBezTo>
                  <a:cubicBezTo>
                    <a:pt x="300456" y="362850"/>
                    <a:pt x="300456" y="380800"/>
                    <a:pt x="281224" y="398751"/>
                  </a:cubicBezTo>
                  <a:cubicBezTo>
                    <a:pt x="273531" y="406444"/>
                    <a:pt x="264556" y="405162"/>
                    <a:pt x="255581" y="398751"/>
                  </a:cubicBezTo>
                  <a:cubicBezTo>
                    <a:pt x="244041" y="388493"/>
                    <a:pt x="233784" y="396186"/>
                    <a:pt x="223527" y="402597"/>
                  </a:cubicBezTo>
                  <a:cubicBezTo>
                    <a:pt x="224809" y="398751"/>
                    <a:pt x="227373" y="394904"/>
                    <a:pt x="227373" y="389776"/>
                  </a:cubicBezTo>
                  <a:cubicBezTo>
                    <a:pt x="227373" y="387211"/>
                    <a:pt x="224809" y="385929"/>
                    <a:pt x="223527" y="383365"/>
                  </a:cubicBezTo>
                  <a:cubicBezTo>
                    <a:pt x="223527" y="385929"/>
                    <a:pt x="224809" y="387211"/>
                    <a:pt x="224809" y="389776"/>
                  </a:cubicBezTo>
                  <a:cubicBezTo>
                    <a:pt x="224809" y="393622"/>
                    <a:pt x="224809" y="397468"/>
                    <a:pt x="223527" y="402597"/>
                  </a:cubicBezTo>
                  <a:cubicBezTo>
                    <a:pt x="197884" y="433368"/>
                    <a:pt x="215834" y="459012"/>
                    <a:pt x="231220" y="485937"/>
                  </a:cubicBezTo>
                  <a:cubicBezTo>
                    <a:pt x="246606" y="512862"/>
                    <a:pt x="270966" y="524402"/>
                    <a:pt x="303020" y="520556"/>
                  </a:cubicBezTo>
                  <a:cubicBezTo>
                    <a:pt x="311996" y="539788"/>
                    <a:pt x="288917" y="546199"/>
                    <a:pt x="285070" y="561584"/>
                  </a:cubicBezTo>
                  <a:cubicBezTo>
                    <a:pt x="277377" y="559020"/>
                    <a:pt x="268402" y="557738"/>
                    <a:pt x="259427" y="555173"/>
                  </a:cubicBezTo>
                  <a:cubicBezTo>
                    <a:pt x="254299" y="569277"/>
                    <a:pt x="249170" y="584663"/>
                    <a:pt x="241477" y="603896"/>
                  </a:cubicBezTo>
                  <a:cubicBezTo>
                    <a:pt x="258145" y="606459"/>
                    <a:pt x="270966" y="609024"/>
                    <a:pt x="287635" y="612870"/>
                  </a:cubicBezTo>
                  <a:cubicBezTo>
                    <a:pt x="292763" y="629539"/>
                    <a:pt x="296610" y="646207"/>
                    <a:pt x="303020" y="666721"/>
                  </a:cubicBezTo>
                  <a:cubicBezTo>
                    <a:pt x="318406" y="668003"/>
                    <a:pt x="333792" y="668003"/>
                    <a:pt x="349178" y="669285"/>
                  </a:cubicBezTo>
                  <a:cubicBezTo>
                    <a:pt x="350460" y="664156"/>
                    <a:pt x="354307" y="659028"/>
                    <a:pt x="353025" y="655182"/>
                  </a:cubicBezTo>
                  <a:cubicBezTo>
                    <a:pt x="344049" y="621845"/>
                    <a:pt x="327381" y="589792"/>
                    <a:pt x="349178" y="553891"/>
                  </a:cubicBezTo>
                  <a:cubicBezTo>
                    <a:pt x="352384" y="548763"/>
                    <a:pt x="352704" y="542032"/>
                    <a:pt x="352384" y="534819"/>
                  </a:cubicBezTo>
                  <a:lnTo>
                    <a:pt x="351847" y="516444"/>
                  </a:lnTo>
                  <a:lnTo>
                    <a:pt x="369693" y="529530"/>
                  </a:lnTo>
                  <a:lnTo>
                    <a:pt x="372257" y="528248"/>
                  </a:lnTo>
                  <a:cubicBezTo>
                    <a:pt x="370975" y="571842"/>
                    <a:pt x="373539" y="614153"/>
                    <a:pt x="392771" y="655182"/>
                  </a:cubicBezTo>
                  <a:cubicBezTo>
                    <a:pt x="401746" y="673132"/>
                    <a:pt x="400464" y="694928"/>
                    <a:pt x="404311" y="715443"/>
                  </a:cubicBezTo>
                  <a:cubicBezTo>
                    <a:pt x="399182" y="725700"/>
                    <a:pt x="394053" y="735957"/>
                    <a:pt x="390207" y="746215"/>
                  </a:cubicBezTo>
                  <a:cubicBezTo>
                    <a:pt x="388925" y="748779"/>
                    <a:pt x="392771" y="755190"/>
                    <a:pt x="395336" y="756472"/>
                  </a:cubicBezTo>
                  <a:cubicBezTo>
                    <a:pt x="399182" y="759036"/>
                    <a:pt x="404311" y="759036"/>
                    <a:pt x="408157" y="757754"/>
                  </a:cubicBezTo>
                  <a:cubicBezTo>
                    <a:pt x="410722" y="756472"/>
                    <a:pt x="414568" y="750061"/>
                    <a:pt x="414568" y="747496"/>
                  </a:cubicBezTo>
                  <a:cubicBezTo>
                    <a:pt x="412004" y="735957"/>
                    <a:pt x="408157" y="725700"/>
                    <a:pt x="404311" y="714161"/>
                  </a:cubicBezTo>
                  <a:cubicBezTo>
                    <a:pt x="417132" y="720571"/>
                    <a:pt x="429954" y="728264"/>
                    <a:pt x="442775" y="735957"/>
                  </a:cubicBezTo>
                  <a:lnTo>
                    <a:pt x="441493" y="734675"/>
                  </a:lnTo>
                  <a:cubicBezTo>
                    <a:pt x="454315" y="750061"/>
                    <a:pt x="463290" y="738522"/>
                    <a:pt x="473547" y="729547"/>
                  </a:cubicBezTo>
                  <a:lnTo>
                    <a:pt x="472265" y="732111"/>
                  </a:lnTo>
                  <a:cubicBezTo>
                    <a:pt x="497908" y="755190"/>
                    <a:pt x="523551" y="778268"/>
                    <a:pt x="549194" y="801347"/>
                  </a:cubicBezTo>
                  <a:lnTo>
                    <a:pt x="547912" y="802630"/>
                  </a:lnTo>
                  <a:cubicBezTo>
                    <a:pt x="551759" y="811604"/>
                    <a:pt x="555605" y="819298"/>
                    <a:pt x="562016" y="832119"/>
                  </a:cubicBezTo>
                  <a:cubicBezTo>
                    <a:pt x="569709" y="829555"/>
                    <a:pt x="578684" y="826990"/>
                    <a:pt x="586377" y="823144"/>
                  </a:cubicBezTo>
                  <a:cubicBezTo>
                    <a:pt x="610738" y="810322"/>
                    <a:pt x="618431" y="812887"/>
                    <a:pt x="626124" y="838530"/>
                  </a:cubicBezTo>
                  <a:cubicBezTo>
                    <a:pt x="627406" y="844941"/>
                    <a:pt x="628688" y="851351"/>
                    <a:pt x="629970" y="861608"/>
                  </a:cubicBezTo>
                  <a:cubicBezTo>
                    <a:pt x="646638" y="851351"/>
                    <a:pt x="659459" y="843658"/>
                    <a:pt x="672281" y="835965"/>
                  </a:cubicBezTo>
                  <a:cubicBezTo>
                    <a:pt x="688949" y="842376"/>
                    <a:pt x="686385" y="855198"/>
                    <a:pt x="683821" y="865455"/>
                  </a:cubicBezTo>
                  <a:cubicBezTo>
                    <a:pt x="681256" y="879559"/>
                    <a:pt x="690231" y="887252"/>
                    <a:pt x="699206" y="894944"/>
                  </a:cubicBezTo>
                  <a:cubicBezTo>
                    <a:pt x="715874" y="909048"/>
                    <a:pt x="727414" y="902638"/>
                    <a:pt x="735107" y="870584"/>
                  </a:cubicBezTo>
                  <a:lnTo>
                    <a:pt x="785172" y="884016"/>
                  </a:lnTo>
                  <a:lnTo>
                    <a:pt x="785611" y="888403"/>
                  </a:lnTo>
                  <a:lnTo>
                    <a:pt x="781264" y="896227"/>
                  </a:lnTo>
                  <a:cubicBezTo>
                    <a:pt x="782546" y="896227"/>
                    <a:pt x="785111" y="896227"/>
                    <a:pt x="786393" y="896227"/>
                  </a:cubicBezTo>
                  <a:lnTo>
                    <a:pt x="785611" y="888403"/>
                  </a:lnTo>
                  <a:lnTo>
                    <a:pt x="787056" y="885801"/>
                  </a:lnTo>
                  <a:lnTo>
                    <a:pt x="811395" y="915780"/>
                  </a:lnTo>
                  <a:cubicBezTo>
                    <a:pt x="819729" y="927319"/>
                    <a:pt x="829345" y="937897"/>
                    <a:pt x="845372" y="942384"/>
                  </a:cubicBezTo>
                  <a:cubicBezTo>
                    <a:pt x="853065" y="934691"/>
                    <a:pt x="860758" y="926998"/>
                    <a:pt x="871015" y="918024"/>
                  </a:cubicBezTo>
                  <a:cubicBezTo>
                    <a:pt x="877426" y="929563"/>
                    <a:pt x="881272" y="939820"/>
                    <a:pt x="887683" y="948795"/>
                  </a:cubicBezTo>
                  <a:cubicBezTo>
                    <a:pt x="900505" y="965463"/>
                    <a:pt x="913326" y="961616"/>
                    <a:pt x="932558" y="932127"/>
                  </a:cubicBezTo>
                  <a:cubicBezTo>
                    <a:pt x="938969" y="948795"/>
                    <a:pt x="942816" y="962899"/>
                    <a:pt x="950509" y="975721"/>
                  </a:cubicBezTo>
                  <a:cubicBezTo>
                    <a:pt x="956919" y="987260"/>
                    <a:pt x="969741" y="994953"/>
                    <a:pt x="976152" y="1006492"/>
                  </a:cubicBezTo>
                  <a:cubicBezTo>
                    <a:pt x="977434" y="1009056"/>
                    <a:pt x="965895" y="1019313"/>
                    <a:pt x="960766" y="1025724"/>
                  </a:cubicBezTo>
                  <a:lnTo>
                    <a:pt x="960945" y="1027050"/>
                  </a:lnTo>
                  <a:lnTo>
                    <a:pt x="960766" y="1027007"/>
                  </a:lnTo>
                  <a:lnTo>
                    <a:pt x="960996" y="1027428"/>
                  </a:lnTo>
                  <a:lnTo>
                    <a:pt x="964132" y="1050726"/>
                  </a:lnTo>
                  <a:lnTo>
                    <a:pt x="982502" y="1066856"/>
                  </a:lnTo>
                  <a:lnTo>
                    <a:pt x="983510" y="1068705"/>
                  </a:lnTo>
                  <a:lnTo>
                    <a:pt x="981280" y="1073164"/>
                  </a:lnTo>
                  <a:cubicBezTo>
                    <a:pt x="982562" y="1071882"/>
                    <a:pt x="982562" y="1070600"/>
                    <a:pt x="983845" y="1069318"/>
                  </a:cubicBezTo>
                  <a:lnTo>
                    <a:pt x="983510" y="1068705"/>
                  </a:lnTo>
                  <a:lnTo>
                    <a:pt x="983845" y="1068035"/>
                  </a:lnTo>
                  <a:lnTo>
                    <a:pt x="982502" y="1066856"/>
                  </a:lnTo>
                  <a:lnTo>
                    <a:pt x="960996" y="1027428"/>
                  </a:lnTo>
                  <a:lnTo>
                    <a:pt x="960945" y="1027050"/>
                  </a:lnTo>
                  <a:lnTo>
                    <a:pt x="981802" y="1032016"/>
                  </a:lnTo>
                  <a:cubicBezTo>
                    <a:pt x="1000192" y="1030453"/>
                    <a:pt x="1011732" y="1011941"/>
                    <a:pt x="1026156" y="1001364"/>
                  </a:cubicBezTo>
                  <a:cubicBezTo>
                    <a:pt x="1053081" y="1009056"/>
                    <a:pt x="1076160" y="1032135"/>
                    <a:pt x="1108214" y="1019313"/>
                  </a:cubicBezTo>
                  <a:cubicBezTo>
                    <a:pt x="1118471" y="1039828"/>
                    <a:pt x="1127446" y="1057778"/>
                    <a:pt x="1136421" y="1077010"/>
                  </a:cubicBezTo>
                  <a:cubicBezTo>
                    <a:pt x="1137703" y="1077010"/>
                    <a:pt x="1138985" y="1079575"/>
                    <a:pt x="1141550" y="1079575"/>
                  </a:cubicBezTo>
                  <a:cubicBezTo>
                    <a:pt x="1164629" y="1077010"/>
                    <a:pt x="1186425" y="1073164"/>
                    <a:pt x="1209504" y="1069318"/>
                  </a:cubicBezTo>
                  <a:lnTo>
                    <a:pt x="1209833" y="1069647"/>
                  </a:lnTo>
                  <a:lnTo>
                    <a:pt x="1209504" y="1070600"/>
                  </a:lnTo>
                  <a:cubicBezTo>
                    <a:pt x="1212068" y="1073164"/>
                    <a:pt x="1215915" y="1075729"/>
                    <a:pt x="1218479" y="1078293"/>
                  </a:cubicBezTo>
                  <a:lnTo>
                    <a:pt x="1209833" y="1069647"/>
                  </a:lnTo>
                  <a:lnTo>
                    <a:pt x="1222326" y="1033418"/>
                  </a:lnTo>
                  <a:cubicBezTo>
                    <a:pt x="1238993" y="1041110"/>
                    <a:pt x="1251815" y="1051367"/>
                    <a:pt x="1267201" y="1053932"/>
                  </a:cubicBezTo>
                  <a:cubicBezTo>
                    <a:pt x="1282587" y="1056496"/>
                    <a:pt x="1300537" y="1052650"/>
                    <a:pt x="1317205" y="1053932"/>
                  </a:cubicBezTo>
                  <a:cubicBezTo>
                    <a:pt x="1333873" y="1055214"/>
                    <a:pt x="1342848" y="1066753"/>
                    <a:pt x="1346695" y="1080857"/>
                  </a:cubicBezTo>
                  <a:cubicBezTo>
                    <a:pt x="1350541" y="1098807"/>
                    <a:pt x="1351823" y="1118040"/>
                    <a:pt x="1355670" y="1137272"/>
                  </a:cubicBezTo>
                  <a:cubicBezTo>
                    <a:pt x="1385159" y="1151375"/>
                    <a:pt x="1399263" y="1115475"/>
                    <a:pt x="1427470" y="1114193"/>
                  </a:cubicBezTo>
                  <a:cubicBezTo>
                    <a:pt x="1442856" y="1128297"/>
                    <a:pt x="1424906" y="1162915"/>
                    <a:pt x="1456960" y="1169326"/>
                  </a:cubicBezTo>
                  <a:cubicBezTo>
                    <a:pt x="1458242" y="1168044"/>
                    <a:pt x="1462088" y="1168044"/>
                    <a:pt x="1463370" y="1166761"/>
                  </a:cubicBezTo>
                  <a:cubicBezTo>
                    <a:pt x="1468499" y="1153940"/>
                    <a:pt x="1473628" y="1141118"/>
                    <a:pt x="1477474" y="1129579"/>
                  </a:cubicBezTo>
                  <a:cubicBezTo>
                    <a:pt x="1510810" y="1124450"/>
                    <a:pt x="1497989" y="1155222"/>
                    <a:pt x="1509528" y="1166761"/>
                  </a:cubicBezTo>
                  <a:cubicBezTo>
                    <a:pt x="1513375" y="1169326"/>
                    <a:pt x="1517221" y="1171890"/>
                    <a:pt x="1522350" y="1171890"/>
                  </a:cubicBezTo>
                  <a:cubicBezTo>
                    <a:pt x="1541582" y="1173172"/>
                    <a:pt x="1559532" y="1174455"/>
                    <a:pt x="1578764" y="1174455"/>
                  </a:cubicBezTo>
                  <a:lnTo>
                    <a:pt x="1580047" y="1173172"/>
                  </a:lnTo>
                  <a:lnTo>
                    <a:pt x="1541582" y="1211637"/>
                  </a:lnTo>
                  <a:lnTo>
                    <a:pt x="1537735" y="1206509"/>
                  </a:lnTo>
                  <a:cubicBezTo>
                    <a:pt x="1537735" y="1206509"/>
                    <a:pt x="1540300" y="1212919"/>
                    <a:pt x="1540300" y="1212919"/>
                  </a:cubicBezTo>
                  <a:lnTo>
                    <a:pt x="1541582" y="1211637"/>
                  </a:lnTo>
                  <a:lnTo>
                    <a:pt x="1541582" y="1211637"/>
                  </a:lnTo>
                  <a:cubicBezTo>
                    <a:pt x="1546711" y="1241126"/>
                    <a:pt x="1546711" y="1241126"/>
                    <a:pt x="1568507" y="1228305"/>
                  </a:cubicBezTo>
                  <a:lnTo>
                    <a:pt x="1585247" y="1218739"/>
                  </a:lnTo>
                  <a:lnTo>
                    <a:pt x="1586578" y="1231650"/>
                  </a:lnTo>
                  <a:cubicBezTo>
                    <a:pt x="1589102" y="1242409"/>
                    <a:pt x="1597035" y="1247217"/>
                    <a:pt x="1628768" y="1269334"/>
                  </a:cubicBezTo>
                  <a:cubicBezTo>
                    <a:pt x="1640308" y="1278309"/>
                    <a:pt x="1639026" y="1301387"/>
                    <a:pt x="1662104" y="1298823"/>
                  </a:cubicBezTo>
                  <a:cubicBezTo>
                    <a:pt x="1662104" y="1298823"/>
                    <a:pt x="1662104" y="1300106"/>
                    <a:pt x="1662104" y="1300106"/>
                  </a:cubicBezTo>
                  <a:cubicBezTo>
                    <a:pt x="1681337" y="1320620"/>
                    <a:pt x="1667233" y="1356520"/>
                    <a:pt x="1696723" y="1373189"/>
                  </a:cubicBezTo>
                  <a:cubicBezTo>
                    <a:pt x="1712108" y="1364213"/>
                    <a:pt x="1704416" y="1332160"/>
                    <a:pt x="1733905" y="1338570"/>
                  </a:cubicBezTo>
                  <a:cubicBezTo>
                    <a:pt x="1749291" y="1342417"/>
                    <a:pt x="1749291" y="1352674"/>
                    <a:pt x="1751855" y="1364213"/>
                  </a:cubicBezTo>
                  <a:lnTo>
                    <a:pt x="1749291" y="1364213"/>
                  </a:lnTo>
                  <a:cubicBezTo>
                    <a:pt x="1755702" y="1364213"/>
                    <a:pt x="1763395" y="1365495"/>
                    <a:pt x="1774934" y="1366778"/>
                  </a:cubicBezTo>
                  <a:cubicBezTo>
                    <a:pt x="1777498" y="1347546"/>
                    <a:pt x="1781345" y="1328313"/>
                    <a:pt x="1785191" y="1300106"/>
                  </a:cubicBezTo>
                  <a:cubicBezTo>
                    <a:pt x="1803141" y="1324466"/>
                    <a:pt x="1814681" y="1341135"/>
                    <a:pt x="1827502" y="1357803"/>
                  </a:cubicBezTo>
                  <a:lnTo>
                    <a:pt x="1826541" y="1357716"/>
                  </a:lnTo>
                  <a:lnTo>
                    <a:pt x="1824938" y="1355238"/>
                  </a:lnTo>
                  <a:lnTo>
                    <a:pt x="1824707" y="1357549"/>
                  </a:lnTo>
                  <a:lnTo>
                    <a:pt x="1813399" y="1356520"/>
                  </a:lnTo>
                  <a:cubicBezTo>
                    <a:pt x="1809552" y="1357803"/>
                    <a:pt x="1805706" y="1361649"/>
                    <a:pt x="1804424" y="1365495"/>
                  </a:cubicBezTo>
                  <a:cubicBezTo>
                    <a:pt x="1804424" y="1368060"/>
                    <a:pt x="1809552" y="1373189"/>
                    <a:pt x="1812117" y="1373189"/>
                  </a:cubicBezTo>
                  <a:cubicBezTo>
                    <a:pt x="1815963" y="1373189"/>
                    <a:pt x="1821092" y="1370624"/>
                    <a:pt x="1823656" y="1368060"/>
                  </a:cubicBezTo>
                  <a:lnTo>
                    <a:pt x="1824707" y="1357549"/>
                  </a:lnTo>
                  <a:lnTo>
                    <a:pt x="1826541" y="1357716"/>
                  </a:lnTo>
                  <a:lnTo>
                    <a:pt x="1839042" y="1377035"/>
                  </a:lnTo>
                  <a:cubicBezTo>
                    <a:pt x="1841606" y="1388574"/>
                    <a:pt x="1841606" y="1400114"/>
                    <a:pt x="1841606" y="1411653"/>
                  </a:cubicBezTo>
                  <a:cubicBezTo>
                    <a:pt x="1841606" y="1411653"/>
                    <a:pt x="1836478" y="1412935"/>
                    <a:pt x="1836478" y="1412935"/>
                  </a:cubicBezTo>
                  <a:lnTo>
                    <a:pt x="1839042" y="1412935"/>
                  </a:lnTo>
                  <a:cubicBezTo>
                    <a:pt x="1864685" y="1419346"/>
                    <a:pt x="1874942" y="1416781"/>
                    <a:pt x="1874942" y="1400114"/>
                  </a:cubicBezTo>
                  <a:cubicBezTo>
                    <a:pt x="1874942" y="1387292"/>
                    <a:pt x="1871096" y="1373189"/>
                    <a:pt x="1868531" y="1356520"/>
                  </a:cubicBezTo>
                  <a:cubicBezTo>
                    <a:pt x="1887764" y="1352674"/>
                    <a:pt x="1903150" y="1348827"/>
                    <a:pt x="1921100" y="1344981"/>
                  </a:cubicBezTo>
                  <a:cubicBezTo>
                    <a:pt x="1919818" y="1369342"/>
                    <a:pt x="1918535" y="1389856"/>
                    <a:pt x="1917253" y="1406524"/>
                  </a:cubicBezTo>
                  <a:cubicBezTo>
                    <a:pt x="1924946" y="1424475"/>
                    <a:pt x="1939050" y="1415500"/>
                    <a:pt x="1949307" y="1418064"/>
                  </a:cubicBezTo>
                  <a:cubicBezTo>
                    <a:pt x="1964693" y="1420628"/>
                    <a:pt x="1971104" y="1430886"/>
                    <a:pt x="1972386" y="1447553"/>
                  </a:cubicBezTo>
                  <a:lnTo>
                    <a:pt x="1981264" y="1507164"/>
                  </a:lnTo>
                  <a:lnTo>
                    <a:pt x="1978797" y="1506532"/>
                  </a:lnTo>
                  <a:lnTo>
                    <a:pt x="1975719" y="1510636"/>
                  </a:lnTo>
                  <a:lnTo>
                    <a:pt x="1965975" y="1515508"/>
                  </a:lnTo>
                  <a:cubicBezTo>
                    <a:pt x="1967258" y="1515508"/>
                    <a:pt x="1971104" y="1518072"/>
                    <a:pt x="1971104" y="1516789"/>
                  </a:cubicBezTo>
                  <a:lnTo>
                    <a:pt x="1975719" y="1510636"/>
                  </a:lnTo>
                  <a:lnTo>
                    <a:pt x="1981361" y="1507815"/>
                  </a:lnTo>
                  <a:lnTo>
                    <a:pt x="1981264" y="1507164"/>
                  </a:lnTo>
                  <a:lnTo>
                    <a:pt x="1998831" y="1511661"/>
                  </a:lnTo>
                  <a:cubicBezTo>
                    <a:pt x="2005722" y="1512623"/>
                    <a:pt x="2012774" y="1511020"/>
                    <a:pt x="2019826" y="1501404"/>
                  </a:cubicBezTo>
                  <a:cubicBezTo>
                    <a:pt x="2017261" y="1494993"/>
                    <a:pt x="2014697" y="1487300"/>
                    <a:pt x="2012133" y="1478325"/>
                  </a:cubicBezTo>
                  <a:cubicBezTo>
                    <a:pt x="2009568" y="1469350"/>
                    <a:pt x="2005722" y="1461657"/>
                    <a:pt x="2001875" y="1448835"/>
                  </a:cubicBezTo>
                  <a:cubicBezTo>
                    <a:pt x="2024955" y="1444989"/>
                    <a:pt x="2045469" y="1442425"/>
                    <a:pt x="2068548" y="1438578"/>
                  </a:cubicBezTo>
                  <a:cubicBezTo>
                    <a:pt x="2069830" y="1460375"/>
                    <a:pt x="2071112" y="1478325"/>
                    <a:pt x="2072394" y="1498840"/>
                  </a:cubicBezTo>
                  <a:cubicBezTo>
                    <a:pt x="2096755" y="1524483"/>
                    <a:pt x="2127527" y="1537304"/>
                    <a:pt x="2165992" y="1509097"/>
                  </a:cubicBezTo>
                  <a:cubicBezTo>
                    <a:pt x="2172402" y="1521918"/>
                    <a:pt x="2177531" y="1533458"/>
                    <a:pt x="2185224" y="1550126"/>
                  </a:cubicBezTo>
                  <a:cubicBezTo>
                    <a:pt x="2137784" y="1529611"/>
                    <a:pt x="2137784" y="1529611"/>
                    <a:pt x="2117269" y="1566794"/>
                  </a:cubicBezTo>
                  <a:cubicBezTo>
                    <a:pt x="2131373" y="1574486"/>
                    <a:pt x="2148041" y="1578333"/>
                    <a:pt x="2157016" y="1589872"/>
                  </a:cubicBezTo>
                  <a:cubicBezTo>
                    <a:pt x="2171120" y="1607823"/>
                    <a:pt x="2181377" y="1607823"/>
                    <a:pt x="2198045" y="1593719"/>
                  </a:cubicBezTo>
                  <a:cubicBezTo>
                    <a:pt x="2205738" y="1586026"/>
                    <a:pt x="2214713" y="1587308"/>
                    <a:pt x="2221124" y="1597566"/>
                  </a:cubicBezTo>
                  <a:lnTo>
                    <a:pt x="2222406" y="1596283"/>
                  </a:lnTo>
                  <a:cubicBezTo>
                    <a:pt x="2201892" y="1614234"/>
                    <a:pt x="2200609" y="1633466"/>
                    <a:pt x="2218560" y="1656545"/>
                  </a:cubicBezTo>
                  <a:cubicBezTo>
                    <a:pt x="2230099" y="1651416"/>
                    <a:pt x="2241639" y="1645005"/>
                    <a:pt x="2251896" y="1639877"/>
                  </a:cubicBezTo>
                  <a:cubicBezTo>
                    <a:pt x="2258306" y="1655263"/>
                    <a:pt x="2239074" y="1682188"/>
                    <a:pt x="2276257" y="1689880"/>
                  </a:cubicBezTo>
                  <a:cubicBezTo>
                    <a:pt x="2271128" y="1668084"/>
                    <a:pt x="2278821" y="1646287"/>
                    <a:pt x="2257024" y="1633466"/>
                  </a:cubicBezTo>
                  <a:cubicBezTo>
                    <a:pt x="2260871" y="1625773"/>
                    <a:pt x="2265999" y="1618080"/>
                    <a:pt x="2271128" y="1607823"/>
                  </a:cubicBezTo>
                  <a:cubicBezTo>
                    <a:pt x="2294207" y="1610387"/>
                    <a:pt x="2305746" y="1637312"/>
                    <a:pt x="2333953" y="1627055"/>
                  </a:cubicBezTo>
                  <a:cubicBezTo>
                    <a:pt x="2353186" y="1619362"/>
                    <a:pt x="2357033" y="1643723"/>
                    <a:pt x="2367290" y="1655263"/>
                  </a:cubicBezTo>
                  <a:cubicBezTo>
                    <a:pt x="2377547" y="1666802"/>
                    <a:pt x="2387804" y="1660391"/>
                    <a:pt x="2391650" y="1648852"/>
                  </a:cubicBezTo>
                  <a:cubicBezTo>
                    <a:pt x="2408319" y="1657826"/>
                    <a:pt x="2426269" y="1668084"/>
                    <a:pt x="2442937" y="1677059"/>
                  </a:cubicBezTo>
                  <a:lnTo>
                    <a:pt x="2442937" y="1675777"/>
                  </a:lnTo>
                  <a:cubicBezTo>
                    <a:pt x="2444219" y="1697574"/>
                    <a:pt x="2473709" y="1693727"/>
                    <a:pt x="2478837" y="1712960"/>
                  </a:cubicBezTo>
                  <a:cubicBezTo>
                    <a:pt x="2482684" y="1728345"/>
                    <a:pt x="2490377" y="1742449"/>
                    <a:pt x="2496787" y="1757835"/>
                  </a:cubicBezTo>
                  <a:lnTo>
                    <a:pt x="2516864" y="1753111"/>
                  </a:lnTo>
                  <a:lnTo>
                    <a:pt x="2535252" y="1789889"/>
                  </a:lnTo>
                  <a:cubicBezTo>
                    <a:pt x="2551920" y="1787324"/>
                    <a:pt x="2568588" y="1780914"/>
                    <a:pt x="2582692" y="1784760"/>
                  </a:cubicBezTo>
                  <a:cubicBezTo>
                    <a:pt x="2588462" y="1786042"/>
                    <a:pt x="2593590" y="1790530"/>
                    <a:pt x="2598559" y="1795819"/>
                  </a:cubicBezTo>
                  <a:lnTo>
                    <a:pt x="2611648" y="1809752"/>
                  </a:lnTo>
                  <a:lnTo>
                    <a:pt x="2545509" y="1823225"/>
                  </a:lnTo>
                  <a:lnTo>
                    <a:pt x="2532236" y="1830691"/>
                  </a:lnTo>
                  <a:lnTo>
                    <a:pt x="1674000" y="1830691"/>
                  </a:lnTo>
                  <a:lnTo>
                    <a:pt x="1676208" y="1824507"/>
                  </a:lnTo>
                  <a:cubicBezTo>
                    <a:pt x="1674926" y="1812968"/>
                    <a:pt x="1671080" y="1801428"/>
                    <a:pt x="1668515" y="1787324"/>
                  </a:cubicBezTo>
                  <a:cubicBezTo>
                    <a:pt x="1640308" y="1810403"/>
                    <a:pt x="1639026" y="1814249"/>
                    <a:pt x="1649283" y="1829635"/>
                  </a:cubicBezTo>
                  <a:lnTo>
                    <a:pt x="1651244" y="1830691"/>
                  </a:lnTo>
                  <a:lnTo>
                    <a:pt x="520611" y="1830691"/>
                  </a:lnTo>
                  <a:lnTo>
                    <a:pt x="468418" y="1816814"/>
                  </a:lnTo>
                  <a:cubicBezTo>
                    <a:pt x="459443" y="1815532"/>
                    <a:pt x="451750" y="1810403"/>
                    <a:pt x="444057" y="1805274"/>
                  </a:cubicBezTo>
                  <a:cubicBezTo>
                    <a:pt x="415850" y="1784760"/>
                    <a:pt x="415850" y="1783478"/>
                    <a:pt x="372257" y="1786042"/>
                  </a:cubicBezTo>
                  <a:cubicBezTo>
                    <a:pt x="360717" y="1770657"/>
                    <a:pt x="347896" y="1753988"/>
                    <a:pt x="336356" y="1738603"/>
                  </a:cubicBezTo>
                  <a:cubicBezTo>
                    <a:pt x="308149" y="1737320"/>
                    <a:pt x="274813" y="1750142"/>
                    <a:pt x="261991" y="1712960"/>
                  </a:cubicBezTo>
                  <a:cubicBezTo>
                    <a:pt x="228656" y="1707831"/>
                    <a:pt x="208141" y="1674495"/>
                    <a:pt x="176087" y="1669366"/>
                  </a:cubicBezTo>
                  <a:cubicBezTo>
                    <a:pt x="138905" y="1664237"/>
                    <a:pt x="123519" y="1643723"/>
                    <a:pt x="118390" y="1611669"/>
                  </a:cubicBezTo>
                  <a:cubicBezTo>
                    <a:pt x="106851" y="1616798"/>
                    <a:pt x="97876" y="1620644"/>
                    <a:pt x="87619" y="1624491"/>
                  </a:cubicBezTo>
                  <a:cubicBezTo>
                    <a:pt x="74797" y="1596925"/>
                    <a:pt x="53321" y="1581218"/>
                    <a:pt x="29281" y="1569198"/>
                  </a:cubicBezTo>
                  <a:lnTo>
                    <a:pt x="0" y="1556022"/>
                  </a:lnTo>
                  <a:lnTo>
                    <a:pt x="0" y="62407"/>
                  </a:lnTo>
                  <a:lnTo>
                    <a:pt x="15818" y="70519"/>
                  </a:lnTo>
                  <a:cubicBezTo>
                    <a:pt x="20946" y="48722"/>
                    <a:pt x="24793" y="26926"/>
                    <a:pt x="31204" y="0"/>
                  </a:cubicBezTo>
                  <a:close/>
                </a:path>
              </a:pathLst>
            </a:custGeom>
            <a:solidFill>
              <a:srgbClr val="FFC9B5"/>
            </a:solidFill>
            <a:ln w="1282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zh-CN" altLang="en-US" dirty="0">
                <a:latin typeface="汉仪旗黑-50S" panose="00020600040101010101" pitchFamily="18" charset="-122"/>
                <a:ea typeface="汉仪旗黑-50S" panose="00020600040101010101" pitchFamily="18" charset="-122"/>
              </a:endParaRPr>
            </a:p>
          </p:txBody>
        </p:sp>
        <p:sp>
          <p:nvSpPr>
            <p:cNvPr id="355" name="任意多边形: 形状 354"/>
            <p:cNvSpPr/>
            <p:nvPr/>
          </p:nvSpPr>
          <p:spPr>
            <a:xfrm>
              <a:off x="2709817" y="6856944"/>
              <a:ext cx="1201" cy="1056"/>
            </a:xfrm>
            <a:custGeom>
              <a:avLst/>
              <a:gdLst>
                <a:gd name="connsiteX0" fmla="*/ 1090 w 1201"/>
                <a:gd name="connsiteY0" fmla="*/ 0 h 1056"/>
                <a:gd name="connsiteX1" fmla="*/ 1201 w 1201"/>
                <a:gd name="connsiteY1" fmla="*/ 1056 h 1056"/>
                <a:gd name="connsiteX2" fmla="*/ 0 w 1201"/>
                <a:gd name="connsiteY2" fmla="*/ 1056 h 1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1" h="1056">
                  <a:moveTo>
                    <a:pt x="1090" y="0"/>
                  </a:moveTo>
                  <a:lnTo>
                    <a:pt x="1201" y="1056"/>
                  </a:lnTo>
                  <a:lnTo>
                    <a:pt x="0" y="1056"/>
                  </a:lnTo>
                  <a:close/>
                </a:path>
              </a:pathLst>
            </a:custGeom>
            <a:solidFill>
              <a:srgbClr val="FFC9B5"/>
            </a:solidFill>
            <a:ln w="1282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zh-CN" altLang="en-US" dirty="0">
                <a:latin typeface="汉仪旗黑-50S" panose="00020600040101010101" pitchFamily="18" charset="-122"/>
                <a:ea typeface="汉仪旗黑-50S" panose="00020600040101010101" pitchFamily="18" charset="-122"/>
              </a:endParaRPr>
            </a:p>
          </p:txBody>
        </p:sp>
        <p:sp>
          <p:nvSpPr>
            <p:cNvPr id="116" name="任意多边形: 形状 115"/>
            <p:cNvSpPr/>
            <p:nvPr/>
          </p:nvSpPr>
          <p:spPr>
            <a:xfrm>
              <a:off x="256862" y="5447913"/>
              <a:ext cx="52568" cy="90976"/>
            </a:xfrm>
            <a:custGeom>
              <a:avLst/>
              <a:gdLst>
                <a:gd name="connsiteX0" fmla="*/ 50004 w 52568"/>
                <a:gd name="connsiteY0" fmla="*/ 90977 h 90976"/>
                <a:gd name="connsiteX1" fmla="*/ 0 w 52568"/>
                <a:gd name="connsiteY1" fmla="*/ 39690 h 90976"/>
                <a:gd name="connsiteX2" fmla="*/ 7693 w 52568"/>
                <a:gd name="connsiteY2" fmla="*/ 16612 h 90976"/>
                <a:gd name="connsiteX3" fmla="*/ 43593 w 52568"/>
                <a:gd name="connsiteY3" fmla="*/ 11483 h 90976"/>
                <a:gd name="connsiteX4" fmla="*/ 52568 w 52568"/>
                <a:gd name="connsiteY4" fmla="*/ 23023 h 90976"/>
                <a:gd name="connsiteX5" fmla="*/ 52568 w 52568"/>
                <a:gd name="connsiteY5" fmla="*/ 21740 h 90976"/>
                <a:gd name="connsiteX6" fmla="*/ 39747 w 52568"/>
                <a:gd name="connsiteY6" fmla="*/ 51229 h 90976"/>
                <a:gd name="connsiteX7" fmla="*/ 50004 w 52568"/>
                <a:gd name="connsiteY7" fmla="*/ 90977 h 90976"/>
                <a:gd name="connsiteX8" fmla="*/ 50004 w 52568"/>
                <a:gd name="connsiteY8" fmla="*/ 90977 h 90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2568" h="90976">
                  <a:moveTo>
                    <a:pt x="50004" y="90977"/>
                  </a:moveTo>
                  <a:cubicBezTo>
                    <a:pt x="46157" y="64051"/>
                    <a:pt x="10257" y="66615"/>
                    <a:pt x="0" y="39690"/>
                  </a:cubicBezTo>
                  <a:cubicBezTo>
                    <a:pt x="1282" y="33280"/>
                    <a:pt x="3847" y="24304"/>
                    <a:pt x="7693" y="16612"/>
                  </a:cubicBezTo>
                  <a:cubicBezTo>
                    <a:pt x="17950" y="-3903"/>
                    <a:pt x="25643" y="-5185"/>
                    <a:pt x="43593" y="11483"/>
                  </a:cubicBezTo>
                  <a:cubicBezTo>
                    <a:pt x="47440" y="14047"/>
                    <a:pt x="50004" y="19175"/>
                    <a:pt x="52568" y="23023"/>
                  </a:cubicBezTo>
                  <a:lnTo>
                    <a:pt x="52568" y="21740"/>
                  </a:lnTo>
                  <a:cubicBezTo>
                    <a:pt x="43593" y="29433"/>
                    <a:pt x="34618" y="35844"/>
                    <a:pt x="39747" y="51229"/>
                  </a:cubicBezTo>
                  <a:cubicBezTo>
                    <a:pt x="46157" y="64051"/>
                    <a:pt x="47440" y="78155"/>
                    <a:pt x="50004" y="90977"/>
                  </a:cubicBezTo>
                  <a:cubicBezTo>
                    <a:pt x="50004" y="90977"/>
                    <a:pt x="50004" y="90977"/>
                    <a:pt x="50004" y="90977"/>
                  </a:cubicBezTo>
                  <a:close/>
                </a:path>
              </a:pathLst>
            </a:custGeom>
            <a:solidFill>
              <a:srgbClr val="FFC9B5"/>
            </a:solidFill>
            <a:ln w="128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汉仪旗黑-50S" panose="00020600040101010101" pitchFamily="18" charset="-122"/>
                <a:ea typeface="汉仪旗黑-50S" panose="00020600040101010101" pitchFamily="18" charset="-122"/>
              </a:endParaRPr>
            </a:p>
          </p:txBody>
        </p:sp>
        <p:sp>
          <p:nvSpPr>
            <p:cNvPr id="121" name="任意多边形: 形状 120"/>
            <p:cNvSpPr/>
            <p:nvPr/>
          </p:nvSpPr>
          <p:spPr>
            <a:xfrm>
              <a:off x="2516707" y="6737331"/>
              <a:ext cx="26237" cy="33709"/>
            </a:xfrm>
            <a:custGeom>
              <a:avLst/>
              <a:gdLst>
                <a:gd name="connsiteX0" fmla="*/ 7005 w 26237"/>
                <a:gd name="connsiteY0" fmla="*/ 33709 h 33709"/>
                <a:gd name="connsiteX1" fmla="*/ 594 w 26237"/>
                <a:gd name="connsiteY1" fmla="*/ 2938 h 33709"/>
                <a:gd name="connsiteX2" fmla="*/ 26237 w 26237"/>
                <a:gd name="connsiteY2" fmla="*/ 24734 h 33709"/>
                <a:gd name="connsiteX3" fmla="*/ 24955 w 26237"/>
                <a:gd name="connsiteY3" fmla="*/ 32427 h 33709"/>
                <a:gd name="connsiteX4" fmla="*/ 5723 w 26237"/>
                <a:gd name="connsiteY4" fmla="*/ 32427 h 33709"/>
                <a:gd name="connsiteX5" fmla="*/ 7005 w 26237"/>
                <a:gd name="connsiteY5" fmla="*/ 33709 h 33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237" h="33709">
                  <a:moveTo>
                    <a:pt x="7005" y="33709"/>
                  </a:moveTo>
                  <a:cubicBezTo>
                    <a:pt x="4441" y="23452"/>
                    <a:pt x="-1970" y="11912"/>
                    <a:pt x="594" y="2938"/>
                  </a:cubicBezTo>
                  <a:cubicBezTo>
                    <a:pt x="3158" y="-6037"/>
                    <a:pt x="21109" y="6784"/>
                    <a:pt x="26237" y="24734"/>
                  </a:cubicBezTo>
                  <a:cubicBezTo>
                    <a:pt x="26237" y="26016"/>
                    <a:pt x="24955" y="28581"/>
                    <a:pt x="24955" y="32427"/>
                  </a:cubicBezTo>
                  <a:cubicBezTo>
                    <a:pt x="18544" y="32427"/>
                    <a:pt x="12134" y="32427"/>
                    <a:pt x="5723" y="32427"/>
                  </a:cubicBezTo>
                  <a:cubicBezTo>
                    <a:pt x="4441" y="31145"/>
                    <a:pt x="7005" y="33709"/>
                    <a:pt x="7005" y="33709"/>
                  </a:cubicBezTo>
                  <a:close/>
                </a:path>
              </a:pathLst>
            </a:custGeom>
            <a:solidFill>
              <a:srgbClr val="FFC9B5"/>
            </a:solidFill>
            <a:ln w="128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汉仪旗黑-50S" panose="00020600040101010101" pitchFamily="18" charset="-122"/>
                <a:ea typeface="汉仪旗黑-50S" panose="00020600040101010101" pitchFamily="18" charset="-122"/>
              </a:endParaRPr>
            </a:p>
          </p:txBody>
        </p:sp>
        <p:sp>
          <p:nvSpPr>
            <p:cNvPr id="505" name="任意多边形: 形状 504"/>
            <p:cNvSpPr/>
            <p:nvPr/>
          </p:nvSpPr>
          <p:spPr>
            <a:xfrm>
              <a:off x="2619874" y="6828168"/>
              <a:ext cx="31621" cy="29832"/>
            </a:xfrm>
            <a:custGeom>
              <a:avLst/>
              <a:gdLst>
                <a:gd name="connsiteX0" fmla="*/ 1391 w 31621"/>
                <a:gd name="connsiteY0" fmla="*/ 1111 h 29832"/>
                <a:gd name="connsiteX1" fmla="*/ 23079 w 31621"/>
                <a:gd name="connsiteY1" fmla="*/ 9545 h 29832"/>
                <a:gd name="connsiteX2" fmla="*/ 31621 w 31621"/>
                <a:gd name="connsiteY2" fmla="*/ 29832 h 29832"/>
                <a:gd name="connsiteX3" fmla="*/ 9102 w 31621"/>
                <a:gd name="connsiteY3" fmla="*/ 29832 h 29832"/>
                <a:gd name="connsiteX4" fmla="*/ 5129 w 31621"/>
                <a:gd name="connsiteY4" fmla="*/ 19802 h 29832"/>
                <a:gd name="connsiteX5" fmla="*/ 0 w 31621"/>
                <a:gd name="connsiteY5" fmla="*/ 570 h 29832"/>
                <a:gd name="connsiteX6" fmla="*/ 1282 w 31621"/>
                <a:gd name="connsiteY6" fmla="*/ 570 h 29832"/>
                <a:gd name="connsiteX7" fmla="*/ 1391 w 31621"/>
                <a:gd name="connsiteY7" fmla="*/ 1111 h 29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621" h="29832">
                  <a:moveTo>
                    <a:pt x="1391" y="1111"/>
                  </a:moveTo>
                  <a:lnTo>
                    <a:pt x="23079" y="9545"/>
                  </a:lnTo>
                  <a:lnTo>
                    <a:pt x="31621" y="29832"/>
                  </a:lnTo>
                  <a:lnTo>
                    <a:pt x="9102" y="29832"/>
                  </a:lnTo>
                  <a:lnTo>
                    <a:pt x="5129" y="19802"/>
                  </a:lnTo>
                  <a:close/>
                  <a:moveTo>
                    <a:pt x="0" y="570"/>
                  </a:moveTo>
                  <a:cubicBezTo>
                    <a:pt x="0" y="570"/>
                    <a:pt x="1282" y="-712"/>
                    <a:pt x="1282" y="570"/>
                  </a:cubicBezTo>
                  <a:lnTo>
                    <a:pt x="1391" y="1111"/>
                  </a:lnTo>
                  <a:close/>
                </a:path>
              </a:pathLst>
            </a:custGeom>
            <a:solidFill>
              <a:srgbClr val="FFC9B5"/>
            </a:solidFill>
            <a:ln w="1282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zh-CN" altLang="en-US" dirty="0">
                <a:latin typeface="汉仪旗黑-50S" panose="00020600040101010101" pitchFamily="18" charset="-122"/>
                <a:ea typeface="汉仪旗黑-50S" panose="00020600040101010101" pitchFamily="18" charset="-122"/>
              </a:endParaRPr>
            </a:p>
          </p:txBody>
        </p:sp>
        <p:sp>
          <p:nvSpPr>
            <p:cNvPr id="123" name="任意多边形: 形状 122"/>
            <p:cNvSpPr/>
            <p:nvPr/>
          </p:nvSpPr>
          <p:spPr>
            <a:xfrm>
              <a:off x="445339" y="5703005"/>
              <a:ext cx="37182" cy="51286"/>
            </a:xfrm>
            <a:custGeom>
              <a:avLst/>
              <a:gdLst>
                <a:gd name="connsiteX0" fmla="*/ 1282 w 37182"/>
                <a:gd name="connsiteY0" fmla="*/ 51286 h 51286"/>
                <a:gd name="connsiteX1" fmla="*/ 11539 w 37182"/>
                <a:gd name="connsiteY1" fmla="*/ 19232 h 51286"/>
                <a:gd name="connsiteX2" fmla="*/ 10257 w 37182"/>
                <a:gd name="connsiteY2" fmla="*/ 20514 h 51286"/>
                <a:gd name="connsiteX3" fmla="*/ 37182 w 37182"/>
                <a:gd name="connsiteY3" fmla="*/ 0 h 51286"/>
                <a:gd name="connsiteX4" fmla="*/ 30772 w 37182"/>
                <a:gd name="connsiteY4" fmla="*/ 47440 h 51286"/>
                <a:gd name="connsiteX5" fmla="*/ 32054 w 37182"/>
                <a:gd name="connsiteY5" fmla="*/ 44875 h 51286"/>
                <a:gd name="connsiteX6" fmla="*/ 0 w 37182"/>
                <a:gd name="connsiteY6" fmla="*/ 50004 h 51286"/>
                <a:gd name="connsiteX7" fmla="*/ 1282 w 37182"/>
                <a:gd name="connsiteY7" fmla="*/ 51286 h 51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182" h="51286">
                  <a:moveTo>
                    <a:pt x="1282" y="51286"/>
                  </a:moveTo>
                  <a:cubicBezTo>
                    <a:pt x="5129" y="41029"/>
                    <a:pt x="7693" y="29489"/>
                    <a:pt x="11539" y="19232"/>
                  </a:cubicBezTo>
                  <a:lnTo>
                    <a:pt x="10257" y="20514"/>
                  </a:lnTo>
                  <a:cubicBezTo>
                    <a:pt x="16668" y="15386"/>
                    <a:pt x="24361" y="10257"/>
                    <a:pt x="37182" y="0"/>
                  </a:cubicBezTo>
                  <a:cubicBezTo>
                    <a:pt x="34618" y="21797"/>
                    <a:pt x="32054" y="34618"/>
                    <a:pt x="30772" y="47440"/>
                  </a:cubicBezTo>
                  <a:lnTo>
                    <a:pt x="32054" y="44875"/>
                  </a:lnTo>
                  <a:cubicBezTo>
                    <a:pt x="21797" y="46157"/>
                    <a:pt x="11539" y="47440"/>
                    <a:pt x="0" y="50004"/>
                  </a:cubicBezTo>
                  <a:lnTo>
                    <a:pt x="1282" y="51286"/>
                  </a:lnTo>
                  <a:close/>
                </a:path>
              </a:pathLst>
            </a:custGeom>
            <a:solidFill>
              <a:srgbClr val="FFC9B5"/>
            </a:solidFill>
            <a:ln w="128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汉仪旗黑-50S" panose="00020600040101010101" pitchFamily="18" charset="-122"/>
                <a:ea typeface="汉仪旗黑-50S" panose="00020600040101010101" pitchFamily="18" charset="-122"/>
              </a:endParaRPr>
            </a:p>
          </p:txBody>
        </p:sp>
        <p:sp>
          <p:nvSpPr>
            <p:cNvPr id="126" name="任意多边形: 形状 125"/>
            <p:cNvSpPr/>
            <p:nvPr/>
          </p:nvSpPr>
          <p:spPr>
            <a:xfrm>
              <a:off x="2214712" y="6504352"/>
              <a:ext cx="2564" cy="5128"/>
            </a:xfrm>
            <a:custGeom>
              <a:avLst/>
              <a:gdLst>
                <a:gd name="connsiteX0" fmla="*/ 0 w 2564"/>
                <a:gd name="connsiteY0" fmla="*/ 0 h 5128"/>
                <a:gd name="connsiteX1" fmla="*/ 2564 w 2564"/>
                <a:gd name="connsiteY1" fmla="*/ 1282 h 5128"/>
                <a:gd name="connsiteX2" fmla="*/ 1282 w 2564"/>
                <a:gd name="connsiteY2" fmla="*/ 5129 h 5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64" h="5128">
                  <a:moveTo>
                    <a:pt x="0" y="0"/>
                  </a:moveTo>
                  <a:lnTo>
                    <a:pt x="2564" y="1282"/>
                  </a:lnTo>
                  <a:lnTo>
                    <a:pt x="1282" y="5129"/>
                  </a:lnTo>
                  <a:close/>
                </a:path>
              </a:pathLst>
            </a:custGeom>
            <a:solidFill>
              <a:srgbClr val="FFC9B5"/>
            </a:solidFill>
            <a:ln w="128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汉仪旗黑-50S" panose="00020600040101010101" pitchFamily="18" charset="-122"/>
                <a:ea typeface="汉仪旗黑-50S" panose="00020600040101010101" pitchFamily="18" charset="-122"/>
              </a:endParaRPr>
            </a:p>
          </p:txBody>
        </p:sp>
        <p:sp>
          <p:nvSpPr>
            <p:cNvPr id="127" name="任意多边形: 形状 126"/>
            <p:cNvSpPr/>
            <p:nvPr/>
          </p:nvSpPr>
          <p:spPr>
            <a:xfrm>
              <a:off x="2227534" y="6546663"/>
              <a:ext cx="11539" cy="12821"/>
            </a:xfrm>
            <a:custGeom>
              <a:avLst/>
              <a:gdLst>
                <a:gd name="connsiteX0" fmla="*/ 7693 w 11539"/>
                <a:gd name="connsiteY0" fmla="*/ 0 h 12821"/>
                <a:gd name="connsiteX1" fmla="*/ 11539 w 11539"/>
                <a:gd name="connsiteY1" fmla="*/ 5129 h 12821"/>
                <a:gd name="connsiteX2" fmla="*/ 3846 w 11539"/>
                <a:gd name="connsiteY2" fmla="*/ 12822 h 12821"/>
                <a:gd name="connsiteX3" fmla="*/ 0 w 11539"/>
                <a:gd name="connsiteY3" fmla="*/ 7693 h 12821"/>
                <a:gd name="connsiteX4" fmla="*/ 7693 w 11539"/>
                <a:gd name="connsiteY4" fmla="*/ 0 h 12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39" h="12821">
                  <a:moveTo>
                    <a:pt x="7693" y="0"/>
                  </a:moveTo>
                  <a:cubicBezTo>
                    <a:pt x="8975" y="1283"/>
                    <a:pt x="11539" y="3846"/>
                    <a:pt x="11539" y="5129"/>
                  </a:cubicBezTo>
                  <a:cubicBezTo>
                    <a:pt x="8975" y="7693"/>
                    <a:pt x="6411" y="10257"/>
                    <a:pt x="3846" y="12822"/>
                  </a:cubicBezTo>
                  <a:cubicBezTo>
                    <a:pt x="2564" y="11540"/>
                    <a:pt x="0" y="8975"/>
                    <a:pt x="0" y="7693"/>
                  </a:cubicBezTo>
                  <a:cubicBezTo>
                    <a:pt x="2564" y="5129"/>
                    <a:pt x="5129" y="2564"/>
                    <a:pt x="7693" y="0"/>
                  </a:cubicBezTo>
                  <a:close/>
                </a:path>
              </a:pathLst>
            </a:custGeom>
            <a:solidFill>
              <a:srgbClr val="FFC9B5"/>
            </a:solidFill>
            <a:ln w="128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汉仪旗黑-50S" panose="00020600040101010101" pitchFamily="18" charset="-122"/>
                <a:ea typeface="汉仪旗黑-50S" panose="00020600040101010101" pitchFamily="18" charset="-122"/>
              </a:endParaRPr>
            </a:p>
          </p:txBody>
        </p:sp>
        <p:sp>
          <p:nvSpPr>
            <p:cNvPr id="128" name="任意多边形: 形状 127"/>
            <p:cNvSpPr/>
            <p:nvPr/>
          </p:nvSpPr>
          <p:spPr>
            <a:xfrm>
              <a:off x="2094902" y="6477427"/>
              <a:ext cx="6980" cy="9544"/>
            </a:xfrm>
            <a:custGeom>
              <a:avLst/>
              <a:gdLst>
                <a:gd name="connsiteX0" fmla="*/ 570 w 6980"/>
                <a:gd name="connsiteY0" fmla="*/ 8974 h 9544"/>
                <a:gd name="connsiteX1" fmla="*/ 570 w 6980"/>
                <a:gd name="connsiteY1" fmla="*/ 2564 h 9544"/>
                <a:gd name="connsiteX2" fmla="*/ 6981 w 6980"/>
                <a:gd name="connsiteY2" fmla="*/ 0 h 9544"/>
                <a:gd name="connsiteX3" fmla="*/ 6981 w 6980"/>
                <a:gd name="connsiteY3" fmla="*/ 8974 h 9544"/>
                <a:gd name="connsiteX4" fmla="*/ 570 w 6980"/>
                <a:gd name="connsiteY4" fmla="*/ 8974 h 9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80" h="9544">
                  <a:moveTo>
                    <a:pt x="570" y="8974"/>
                  </a:moveTo>
                  <a:cubicBezTo>
                    <a:pt x="570" y="6411"/>
                    <a:pt x="-712" y="3846"/>
                    <a:pt x="570" y="2564"/>
                  </a:cubicBezTo>
                  <a:cubicBezTo>
                    <a:pt x="1852" y="1282"/>
                    <a:pt x="4416" y="0"/>
                    <a:pt x="6981" y="0"/>
                  </a:cubicBezTo>
                  <a:cubicBezTo>
                    <a:pt x="6981" y="2564"/>
                    <a:pt x="6981" y="6411"/>
                    <a:pt x="6981" y="8974"/>
                  </a:cubicBezTo>
                  <a:cubicBezTo>
                    <a:pt x="5698" y="10257"/>
                    <a:pt x="3134" y="8974"/>
                    <a:pt x="570" y="8974"/>
                  </a:cubicBezTo>
                  <a:close/>
                </a:path>
              </a:pathLst>
            </a:custGeom>
            <a:solidFill>
              <a:srgbClr val="FFC9B5"/>
            </a:solidFill>
            <a:ln w="128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汉仪旗黑-50S" panose="00020600040101010101" pitchFamily="18" charset="-122"/>
                <a:ea typeface="汉仪旗黑-50S" panose="00020600040101010101" pitchFamily="18" charset="-122"/>
              </a:endParaRPr>
            </a:p>
          </p:txBody>
        </p:sp>
        <p:sp>
          <p:nvSpPr>
            <p:cNvPr id="129" name="任意多边形: 形状 128"/>
            <p:cNvSpPr/>
            <p:nvPr/>
          </p:nvSpPr>
          <p:spPr>
            <a:xfrm>
              <a:off x="1983304" y="6405626"/>
              <a:ext cx="28828" cy="24361"/>
            </a:xfrm>
            <a:custGeom>
              <a:avLst/>
              <a:gdLst>
                <a:gd name="connsiteX0" fmla="*/ 5750 w 28828"/>
                <a:gd name="connsiteY0" fmla="*/ 0 h 24361"/>
                <a:gd name="connsiteX1" fmla="*/ 28829 w 28828"/>
                <a:gd name="connsiteY1" fmla="*/ 23079 h 24361"/>
                <a:gd name="connsiteX2" fmla="*/ 27546 w 28828"/>
                <a:gd name="connsiteY2" fmla="*/ 24361 h 24361"/>
                <a:gd name="connsiteX3" fmla="*/ 7032 w 28828"/>
                <a:gd name="connsiteY3" fmla="*/ 1283 h 24361"/>
                <a:gd name="connsiteX4" fmla="*/ 5750 w 28828"/>
                <a:gd name="connsiteY4" fmla="*/ 0 h 24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828" h="24361">
                  <a:moveTo>
                    <a:pt x="5750" y="0"/>
                  </a:moveTo>
                  <a:cubicBezTo>
                    <a:pt x="13443" y="7693"/>
                    <a:pt x="21136" y="15386"/>
                    <a:pt x="28829" y="23079"/>
                  </a:cubicBezTo>
                  <a:lnTo>
                    <a:pt x="27546" y="24361"/>
                  </a:lnTo>
                  <a:cubicBezTo>
                    <a:pt x="-4508" y="24361"/>
                    <a:pt x="-4508" y="24361"/>
                    <a:pt x="7032" y="1283"/>
                  </a:cubicBezTo>
                  <a:lnTo>
                    <a:pt x="5750" y="0"/>
                  </a:lnTo>
                  <a:close/>
                </a:path>
              </a:pathLst>
            </a:custGeom>
            <a:solidFill>
              <a:srgbClr val="FFC9B5"/>
            </a:solidFill>
            <a:ln w="128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汉仪旗黑-50S" panose="00020600040101010101" pitchFamily="18" charset="-122"/>
                <a:ea typeface="汉仪旗黑-50S" panose="00020600040101010101" pitchFamily="18" charset="-122"/>
              </a:endParaRPr>
            </a:p>
          </p:txBody>
        </p:sp>
        <p:sp>
          <p:nvSpPr>
            <p:cNvPr id="131" name="任意多边形: 形状 130"/>
            <p:cNvSpPr/>
            <p:nvPr/>
          </p:nvSpPr>
          <p:spPr>
            <a:xfrm>
              <a:off x="1099238" y="5988576"/>
              <a:ext cx="11539" cy="10606"/>
            </a:xfrm>
            <a:custGeom>
              <a:avLst/>
              <a:gdLst>
                <a:gd name="connsiteX0" fmla="*/ 6411 w 11539"/>
                <a:gd name="connsiteY0" fmla="*/ 10606 h 10606"/>
                <a:gd name="connsiteX1" fmla="*/ 0 w 11539"/>
                <a:gd name="connsiteY1" fmla="*/ 2914 h 10606"/>
                <a:gd name="connsiteX2" fmla="*/ 3847 w 11539"/>
                <a:gd name="connsiteY2" fmla="*/ 349 h 10606"/>
                <a:gd name="connsiteX3" fmla="*/ 11539 w 11539"/>
                <a:gd name="connsiteY3" fmla="*/ 8043 h 10606"/>
                <a:gd name="connsiteX4" fmla="*/ 6411 w 11539"/>
                <a:gd name="connsiteY4" fmla="*/ 10606 h 10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39" h="10606">
                  <a:moveTo>
                    <a:pt x="6411" y="10606"/>
                  </a:moveTo>
                  <a:cubicBezTo>
                    <a:pt x="3847" y="8043"/>
                    <a:pt x="1282" y="5478"/>
                    <a:pt x="0" y="2914"/>
                  </a:cubicBezTo>
                  <a:cubicBezTo>
                    <a:pt x="1282" y="1632"/>
                    <a:pt x="3847" y="-933"/>
                    <a:pt x="3847" y="349"/>
                  </a:cubicBezTo>
                  <a:cubicBezTo>
                    <a:pt x="6411" y="2914"/>
                    <a:pt x="8975" y="5478"/>
                    <a:pt x="11539" y="8043"/>
                  </a:cubicBezTo>
                  <a:cubicBezTo>
                    <a:pt x="10257" y="9325"/>
                    <a:pt x="8975" y="9325"/>
                    <a:pt x="6411" y="10606"/>
                  </a:cubicBezTo>
                  <a:close/>
                </a:path>
              </a:pathLst>
            </a:custGeom>
            <a:solidFill>
              <a:srgbClr val="FFC9B5"/>
            </a:solidFill>
            <a:ln w="128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汉仪旗黑-50S" panose="00020600040101010101" pitchFamily="18" charset="-122"/>
                <a:ea typeface="汉仪旗黑-50S" panose="00020600040101010101" pitchFamily="18" charset="-122"/>
              </a:endParaRPr>
            </a:p>
          </p:txBody>
        </p:sp>
        <p:sp>
          <p:nvSpPr>
            <p:cNvPr id="132" name="任意多边形: 形状 131"/>
            <p:cNvSpPr/>
            <p:nvPr/>
          </p:nvSpPr>
          <p:spPr>
            <a:xfrm>
              <a:off x="1577481" y="6190224"/>
              <a:ext cx="14312" cy="44875"/>
            </a:xfrm>
            <a:custGeom>
              <a:avLst/>
              <a:gdLst>
                <a:gd name="connsiteX0" fmla="*/ 0 w 14312"/>
                <a:gd name="connsiteY0" fmla="*/ 1282 h 44875"/>
                <a:gd name="connsiteX1" fmla="*/ 6411 w 14312"/>
                <a:gd name="connsiteY1" fmla="*/ 44875 h 44875"/>
                <a:gd name="connsiteX2" fmla="*/ 7693 w 14312"/>
                <a:gd name="connsiteY2" fmla="*/ 44875 h 44875"/>
                <a:gd name="connsiteX3" fmla="*/ 1282 w 14312"/>
                <a:gd name="connsiteY3" fmla="*/ 0 h 44875"/>
                <a:gd name="connsiteX4" fmla="*/ 0 w 14312"/>
                <a:gd name="connsiteY4" fmla="*/ 1282 h 44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312" h="44875">
                  <a:moveTo>
                    <a:pt x="0" y="1282"/>
                  </a:moveTo>
                  <a:cubicBezTo>
                    <a:pt x="14104" y="14103"/>
                    <a:pt x="20515" y="28208"/>
                    <a:pt x="6411" y="44875"/>
                  </a:cubicBezTo>
                  <a:lnTo>
                    <a:pt x="7693" y="44875"/>
                  </a:lnTo>
                  <a:cubicBezTo>
                    <a:pt x="5129" y="29489"/>
                    <a:pt x="3847" y="15386"/>
                    <a:pt x="1282" y="0"/>
                  </a:cubicBezTo>
                  <a:lnTo>
                    <a:pt x="0" y="1282"/>
                  </a:lnTo>
                  <a:close/>
                </a:path>
              </a:pathLst>
            </a:custGeom>
            <a:solidFill>
              <a:srgbClr val="FFC9B5"/>
            </a:solidFill>
            <a:ln w="128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汉仪旗黑-50S" panose="00020600040101010101" pitchFamily="18" charset="-122"/>
                <a:ea typeface="汉仪旗黑-50S" panose="00020600040101010101" pitchFamily="18" charset="-122"/>
              </a:endParaRPr>
            </a:p>
          </p:txBody>
        </p:sp>
        <p:sp>
          <p:nvSpPr>
            <p:cNvPr id="133" name="任意多边形: 形状 132"/>
            <p:cNvSpPr/>
            <p:nvPr/>
          </p:nvSpPr>
          <p:spPr>
            <a:xfrm>
              <a:off x="1717237" y="6290232"/>
              <a:ext cx="3846" cy="10257"/>
            </a:xfrm>
            <a:custGeom>
              <a:avLst/>
              <a:gdLst>
                <a:gd name="connsiteX0" fmla="*/ 3846 w 3846"/>
                <a:gd name="connsiteY0" fmla="*/ 5129 h 10257"/>
                <a:gd name="connsiteX1" fmla="*/ 1282 w 3846"/>
                <a:gd name="connsiteY1" fmla="*/ 10257 h 10257"/>
                <a:gd name="connsiteX2" fmla="*/ 0 w 3846"/>
                <a:gd name="connsiteY2" fmla="*/ 0 h 10257"/>
                <a:gd name="connsiteX3" fmla="*/ 3846 w 3846"/>
                <a:gd name="connsiteY3" fmla="*/ 5129 h 10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46" h="10257">
                  <a:moveTo>
                    <a:pt x="3846" y="5129"/>
                  </a:moveTo>
                  <a:cubicBezTo>
                    <a:pt x="2564" y="6411"/>
                    <a:pt x="2564" y="8975"/>
                    <a:pt x="1282" y="10257"/>
                  </a:cubicBezTo>
                  <a:cubicBezTo>
                    <a:pt x="1282" y="6411"/>
                    <a:pt x="0" y="3846"/>
                    <a:pt x="0" y="0"/>
                  </a:cubicBezTo>
                  <a:cubicBezTo>
                    <a:pt x="1282" y="1283"/>
                    <a:pt x="2564" y="3846"/>
                    <a:pt x="3846" y="5129"/>
                  </a:cubicBezTo>
                  <a:close/>
                </a:path>
              </a:pathLst>
            </a:custGeom>
            <a:solidFill>
              <a:srgbClr val="FFC9B5"/>
            </a:solidFill>
            <a:ln w="128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汉仪旗黑-50S" panose="00020600040101010101" pitchFamily="18" charset="-122"/>
                <a:ea typeface="汉仪旗黑-50S" panose="00020600040101010101" pitchFamily="18" charset="-122"/>
              </a:endParaRPr>
            </a:p>
          </p:txBody>
        </p:sp>
        <p:sp>
          <p:nvSpPr>
            <p:cNvPr id="134" name="任意多边形: 形状 133"/>
            <p:cNvSpPr/>
            <p:nvPr/>
          </p:nvSpPr>
          <p:spPr>
            <a:xfrm>
              <a:off x="2439090" y="6672314"/>
              <a:ext cx="8975" cy="23079"/>
            </a:xfrm>
            <a:custGeom>
              <a:avLst/>
              <a:gdLst>
                <a:gd name="connsiteX0" fmla="*/ 8975 w 8975"/>
                <a:gd name="connsiteY0" fmla="*/ 23079 h 23079"/>
                <a:gd name="connsiteX1" fmla="*/ 0 w 8975"/>
                <a:gd name="connsiteY1" fmla="*/ 1283 h 23079"/>
                <a:gd name="connsiteX2" fmla="*/ 6411 w 8975"/>
                <a:gd name="connsiteY2" fmla="*/ 0 h 23079"/>
                <a:gd name="connsiteX3" fmla="*/ 8975 w 8975"/>
                <a:gd name="connsiteY3" fmla="*/ 23079 h 23079"/>
                <a:gd name="connsiteX4" fmla="*/ 8975 w 8975"/>
                <a:gd name="connsiteY4" fmla="*/ 23079 h 23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75" h="23079">
                  <a:moveTo>
                    <a:pt x="8975" y="23079"/>
                  </a:moveTo>
                  <a:cubicBezTo>
                    <a:pt x="6411" y="15386"/>
                    <a:pt x="2564" y="8975"/>
                    <a:pt x="0" y="1283"/>
                  </a:cubicBezTo>
                  <a:cubicBezTo>
                    <a:pt x="2564" y="1283"/>
                    <a:pt x="3846" y="0"/>
                    <a:pt x="6411" y="0"/>
                  </a:cubicBezTo>
                  <a:cubicBezTo>
                    <a:pt x="7693" y="6411"/>
                    <a:pt x="7693" y="14104"/>
                    <a:pt x="8975" y="23079"/>
                  </a:cubicBezTo>
                  <a:cubicBezTo>
                    <a:pt x="8975" y="21797"/>
                    <a:pt x="8975" y="23079"/>
                    <a:pt x="8975" y="23079"/>
                  </a:cubicBezTo>
                  <a:close/>
                </a:path>
              </a:pathLst>
            </a:custGeom>
            <a:solidFill>
              <a:srgbClr val="FFC9B5"/>
            </a:solidFill>
            <a:ln w="128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汉仪旗黑-50S" panose="00020600040101010101" pitchFamily="18" charset="-122"/>
                <a:ea typeface="汉仪旗黑-50S" panose="00020600040101010101" pitchFamily="18" charset="-122"/>
              </a:endParaRPr>
            </a:p>
          </p:txBody>
        </p:sp>
        <p:sp>
          <p:nvSpPr>
            <p:cNvPr id="137" name="任意多边形: 形状 136"/>
            <p:cNvSpPr/>
            <p:nvPr/>
          </p:nvSpPr>
          <p:spPr>
            <a:xfrm>
              <a:off x="1692875" y="6313310"/>
              <a:ext cx="12821" cy="6410"/>
            </a:xfrm>
            <a:custGeom>
              <a:avLst/>
              <a:gdLst>
                <a:gd name="connsiteX0" fmla="*/ 0 w 12821"/>
                <a:gd name="connsiteY0" fmla="*/ 0 h 6410"/>
                <a:gd name="connsiteX1" fmla="*/ 0 w 12821"/>
                <a:gd name="connsiteY1" fmla="*/ 6411 h 6410"/>
                <a:gd name="connsiteX2" fmla="*/ 0 w 12821"/>
                <a:gd name="connsiteY2" fmla="*/ 0 h 6410"/>
                <a:gd name="connsiteX3" fmla="*/ 0 w 12821"/>
                <a:gd name="connsiteY3" fmla="*/ 0 h 6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821" h="6410">
                  <a:moveTo>
                    <a:pt x="0" y="0"/>
                  </a:moveTo>
                  <a:cubicBezTo>
                    <a:pt x="0" y="2564"/>
                    <a:pt x="0" y="3847"/>
                    <a:pt x="0" y="6411"/>
                  </a:cubicBezTo>
                  <a:cubicBezTo>
                    <a:pt x="0" y="3847"/>
                    <a:pt x="0" y="2564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C9B5"/>
            </a:solidFill>
            <a:ln w="128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汉仪旗黑-50S" panose="00020600040101010101" pitchFamily="18" charset="-122"/>
                <a:ea typeface="汉仪旗黑-50S" panose="00020600040101010101" pitchFamily="18" charset="-122"/>
              </a:endParaRPr>
            </a:p>
          </p:txBody>
        </p:sp>
        <p:sp>
          <p:nvSpPr>
            <p:cNvPr id="140" name="任意多边形: 形状 139"/>
            <p:cNvSpPr/>
            <p:nvPr/>
          </p:nvSpPr>
          <p:spPr>
            <a:xfrm>
              <a:off x="2319849" y="6619746"/>
              <a:ext cx="7692" cy="5128"/>
            </a:xfrm>
            <a:custGeom>
              <a:avLst/>
              <a:gdLst>
                <a:gd name="connsiteX0" fmla="*/ 5129 w 7692"/>
                <a:gd name="connsiteY0" fmla="*/ 0 h 5128"/>
                <a:gd name="connsiteX1" fmla="*/ 7693 w 7692"/>
                <a:gd name="connsiteY1" fmla="*/ 5129 h 5128"/>
                <a:gd name="connsiteX2" fmla="*/ 0 w 7692"/>
                <a:gd name="connsiteY2" fmla="*/ 2564 h 5128"/>
                <a:gd name="connsiteX3" fmla="*/ 5129 w 7692"/>
                <a:gd name="connsiteY3" fmla="*/ 0 h 5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92" h="5128">
                  <a:moveTo>
                    <a:pt x="5129" y="0"/>
                  </a:moveTo>
                  <a:cubicBezTo>
                    <a:pt x="6411" y="1282"/>
                    <a:pt x="6411" y="3846"/>
                    <a:pt x="7693" y="5129"/>
                  </a:cubicBezTo>
                  <a:cubicBezTo>
                    <a:pt x="5129" y="3846"/>
                    <a:pt x="2564" y="3846"/>
                    <a:pt x="0" y="2564"/>
                  </a:cubicBezTo>
                  <a:cubicBezTo>
                    <a:pt x="1282" y="1282"/>
                    <a:pt x="2564" y="1282"/>
                    <a:pt x="5129" y="0"/>
                  </a:cubicBezTo>
                  <a:close/>
                </a:path>
              </a:pathLst>
            </a:custGeom>
            <a:solidFill>
              <a:srgbClr val="FFC9B5"/>
            </a:solidFill>
            <a:ln w="128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汉仪旗黑-50S" panose="00020600040101010101" pitchFamily="18" charset="-122"/>
                <a:ea typeface="汉仪旗黑-50S" panose="00020600040101010101" pitchFamily="18" charset="-122"/>
              </a:endParaRPr>
            </a:p>
          </p:txBody>
        </p:sp>
        <p:sp>
          <p:nvSpPr>
            <p:cNvPr id="141" name="任意多边形: 形状 140"/>
            <p:cNvSpPr/>
            <p:nvPr/>
          </p:nvSpPr>
          <p:spPr>
            <a:xfrm>
              <a:off x="2505762" y="6703086"/>
              <a:ext cx="5128" cy="6410"/>
            </a:xfrm>
            <a:custGeom>
              <a:avLst/>
              <a:gdLst>
                <a:gd name="connsiteX0" fmla="*/ 0 w 5128"/>
                <a:gd name="connsiteY0" fmla="*/ 6411 h 6410"/>
                <a:gd name="connsiteX1" fmla="*/ 2564 w 5128"/>
                <a:gd name="connsiteY1" fmla="*/ 0 h 6410"/>
                <a:gd name="connsiteX2" fmla="*/ 5129 w 5128"/>
                <a:gd name="connsiteY2" fmla="*/ 5129 h 6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128" h="6410">
                  <a:moveTo>
                    <a:pt x="0" y="6411"/>
                  </a:moveTo>
                  <a:lnTo>
                    <a:pt x="2564" y="0"/>
                  </a:lnTo>
                  <a:lnTo>
                    <a:pt x="5129" y="5129"/>
                  </a:lnTo>
                  <a:close/>
                </a:path>
              </a:pathLst>
            </a:custGeom>
            <a:solidFill>
              <a:srgbClr val="FFC9B5"/>
            </a:solidFill>
            <a:ln w="128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汉仪旗黑-50S" panose="00020600040101010101" pitchFamily="18" charset="-122"/>
                <a:ea typeface="汉仪旗黑-50S" panose="00020600040101010101" pitchFamily="18" charset="-122"/>
              </a:endParaRPr>
            </a:p>
          </p:txBody>
        </p:sp>
        <p:sp>
          <p:nvSpPr>
            <p:cNvPr id="142" name="任意多边形: 形状 141"/>
            <p:cNvSpPr/>
            <p:nvPr/>
          </p:nvSpPr>
          <p:spPr>
            <a:xfrm>
              <a:off x="2641670" y="6832583"/>
              <a:ext cx="1852" cy="5128"/>
            </a:xfrm>
            <a:custGeom>
              <a:avLst/>
              <a:gdLst>
                <a:gd name="connsiteX0" fmla="*/ 1282 w 1852"/>
                <a:gd name="connsiteY0" fmla="*/ 5129 h 5128"/>
                <a:gd name="connsiteX1" fmla="*/ 0 w 1852"/>
                <a:gd name="connsiteY1" fmla="*/ 0 h 5128"/>
                <a:gd name="connsiteX2" fmla="*/ 1282 w 1852"/>
                <a:gd name="connsiteY2" fmla="*/ 5129 h 5128"/>
                <a:gd name="connsiteX3" fmla="*/ 1282 w 1852"/>
                <a:gd name="connsiteY3" fmla="*/ 5129 h 5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2" h="5128">
                  <a:moveTo>
                    <a:pt x="1282" y="5129"/>
                  </a:moveTo>
                  <a:cubicBezTo>
                    <a:pt x="1282" y="3847"/>
                    <a:pt x="0" y="2564"/>
                    <a:pt x="0" y="0"/>
                  </a:cubicBezTo>
                  <a:cubicBezTo>
                    <a:pt x="1282" y="2564"/>
                    <a:pt x="1282" y="3847"/>
                    <a:pt x="1282" y="5129"/>
                  </a:cubicBezTo>
                  <a:cubicBezTo>
                    <a:pt x="2564" y="5129"/>
                    <a:pt x="1282" y="5129"/>
                    <a:pt x="1282" y="5129"/>
                  </a:cubicBezTo>
                  <a:close/>
                </a:path>
              </a:pathLst>
            </a:custGeom>
            <a:solidFill>
              <a:srgbClr val="FFC9B5"/>
            </a:solidFill>
            <a:ln w="128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汉仪旗黑-50S" panose="00020600040101010101" pitchFamily="18" charset="-122"/>
                <a:ea typeface="汉仪旗黑-50S" panose="00020600040101010101" pitchFamily="18" charset="-122"/>
              </a:endParaRPr>
            </a:p>
          </p:txBody>
        </p:sp>
        <p:sp>
          <p:nvSpPr>
            <p:cNvPr id="148" name="任意多边形: 形状 147"/>
            <p:cNvSpPr/>
            <p:nvPr/>
          </p:nvSpPr>
          <p:spPr>
            <a:xfrm>
              <a:off x="108132" y="5188861"/>
              <a:ext cx="1852" cy="3846"/>
            </a:xfrm>
            <a:custGeom>
              <a:avLst/>
              <a:gdLst>
                <a:gd name="connsiteX0" fmla="*/ 1282 w 1852"/>
                <a:gd name="connsiteY0" fmla="*/ 3846 h 3846"/>
                <a:gd name="connsiteX1" fmla="*/ 0 w 1852"/>
                <a:gd name="connsiteY1" fmla="*/ 0 h 3846"/>
                <a:gd name="connsiteX2" fmla="*/ 1282 w 1852"/>
                <a:gd name="connsiteY2" fmla="*/ 2564 h 3846"/>
                <a:gd name="connsiteX3" fmla="*/ 1282 w 1852"/>
                <a:gd name="connsiteY3" fmla="*/ 3846 h 3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2" h="3846">
                  <a:moveTo>
                    <a:pt x="1282" y="3846"/>
                  </a:moveTo>
                  <a:cubicBezTo>
                    <a:pt x="1282" y="2564"/>
                    <a:pt x="1282" y="1282"/>
                    <a:pt x="0" y="0"/>
                  </a:cubicBezTo>
                  <a:cubicBezTo>
                    <a:pt x="0" y="1282"/>
                    <a:pt x="1282" y="1282"/>
                    <a:pt x="1282" y="2564"/>
                  </a:cubicBezTo>
                  <a:cubicBezTo>
                    <a:pt x="2564" y="2564"/>
                    <a:pt x="1282" y="3846"/>
                    <a:pt x="1282" y="3846"/>
                  </a:cubicBezTo>
                  <a:close/>
                </a:path>
              </a:pathLst>
            </a:custGeom>
            <a:solidFill>
              <a:srgbClr val="FFC9B5"/>
            </a:solidFill>
            <a:ln w="128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汉仪旗黑-50S" panose="00020600040101010101" pitchFamily="18" charset="-122"/>
                <a:ea typeface="汉仪旗黑-50S" panose="00020600040101010101" pitchFamily="18" charset="-122"/>
              </a:endParaRPr>
            </a:p>
          </p:txBody>
        </p:sp>
        <p:sp>
          <p:nvSpPr>
            <p:cNvPr id="149" name="任意多边形: 形状 148"/>
            <p:cNvSpPr/>
            <p:nvPr/>
          </p:nvSpPr>
          <p:spPr>
            <a:xfrm>
              <a:off x="141468" y="5179886"/>
              <a:ext cx="1282" cy="1281"/>
            </a:xfrm>
            <a:custGeom>
              <a:avLst/>
              <a:gdLst>
                <a:gd name="connsiteX0" fmla="*/ 1282 w 1282"/>
                <a:gd name="connsiteY0" fmla="*/ 0 h 1281"/>
                <a:gd name="connsiteX1" fmla="*/ 0 w 1282"/>
                <a:gd name="connsiteY1" fmla="*/ 1282 h 1281"/>
                <a:gd name="connsiteX2" fmla="*/ 1282 w 1282"/>
                <a:gd name="connsiteY2" fmla="*/ 0 h 1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82" h="1281">
                  <a:moveTo>
                    <a:pt x="1282" y="0"/>
                  </a:moveTo>
                  <a:cubicBezTo>
                    <a:pt x="1282" y="0"/>
                    <a:pt x="1282" y="1282"/>
                    <a:pt x="0" y="1282"/>
                  </a:cubicBezTo>
                  <a:cubicBezTo>
                    <a:pt x="0" y="1282"/>
                    <a:pt x="1282" y="0"/>
                    <a:pt x="1282" y="0"/>
                  </a:cubicBezTo>
                  <a:close/>
                </a:path>
              </a:pathLst>
            </a:custGeom>
            <a:solidFill>
              <a:srgbClr val="FFC9B5"/>
            </a:solidFill>
            <a:ln w="128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汉仪旗黑-50S" panose="00020600040101010101" pitchFamily="18" charset="-122"/>
                <a:ea typeface="汉仪旗黑-50S" panose="00020600040101010101" pitchFamily="18" charset="-122"/>
              </a:endParaRPr>
            </a:p>
          </p:txBody>
        </p:sp>
        <p:sp>
          <p:nvSpPr>
            <p:cNvPr id="150" name="任意多边形: 形状 149"/>
            <p:cNvSpPr/>
            <p:nvPr/>
          </p:nvSpPr>
          <p:spPr>
            <a:xfrm>
              <a:off x="153008" y="5261943"/>
              <a:ext cx="2825" cy="1282"/>
            </a:xfrm>
            <a:custGeom>
              <a:avLst/>
              <a:gdLst>
                <a:gd name="connsiteX0" fmla="*/ 0 w 2825"/>
                <a:gd name="connsiteY0" fmla="*/ 0 h 1282"/>
                <a:gd name="connsiteX1" fmla="*/ 2564 w 2825"/>
                <a:gd name="connsiteY1" fmla="*/ 1283 h 1282"/>
                <a:gd name="connsiteX2" fmla="*/ 0 w 2825"/>
                <a:gd name="connsiteY2" fmla="*/ 0 h 1282"/>
                <a:gd name="connsiteX3" fmla="*/ 0 w 2825"/>
                <a:gd name="connsiteY3" fmla="*/ 0 h 1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25" h="1282">
                  <a:moveTo>
                    <a:pt x="0" y="0"/>
                  </a:moveTo>
                  <a:lnTo>
                    <a:pt x="2564" y="1283"/>
                  </a:lnTo>
                  <a:cubicBezTo>
                    <a:pt x="3847" y="1283"/>
                    <a:pt x="0" y="1283"/>
                    <a:pt x="0" y="0"/>
                  </a:cubicBezTo>
                  <a:cubicBezTo>
                    <a:pt x="0" y="128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C9B5"/>
            </a:solidFill>
            <a:ln w="128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汉仪旗黑-50S" panose="00020600040101010101" pitchFamily="18" charset="-122"/>
                <a:ea typeface="汉仪旗黑-50S" panose="00020600040101010101" pitchFamily="18" charset="-122"/>
              </a:endParaRPr>
            </a:p>
          </p:txBody>
        </p:sp>
        <p:sp>
          <p:nvSpPr>
            <p:cNvPr id="151" name="任意多边形: 形状 150"/>
            <p:cNvSpPr/>
            <p:nvPr/>
          </p:nvSpPr>
          <p:spPr>
            <a:xfrm>
              <a:off x="191472" y="5286305"/>
              <a:ext cx="1282" cy="12821"/>
            </a:xfrm>
            <a:custGeom>
              <a:avLst/>
              <a:gdLst>
                <a:gd name="connsiteX0" fmla="*/ 1282 w 1282"/>
                <a:gd name="connsiteY0" fmla="*/ 0 h 12821"/>
                <a:gd name="connsiteX1" fmla="*/ 0 w 1282"/>
                <a:gd name="connsiteY1" fmla="*/ 0 h 12821"/>
                <a:gd name="connsiteX2" fmla="*/ 1282 w 1282"/>
                <a:gd name="connsiteY2" fmla="*/ 0 h 12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82" h="12821">
                  <a:moveTo>
                    <a:pt x="1282" y="0"/>
                  </a:moveTo>
                  <a:cubicBezTo>
                    <a:pt x="1282" y="0"/>
                    <a:pt x="0" y="0"/>
                    <a:pt x="0" y="0"/>
                  </a:cubicBezTo>
                  <a:cubicBezTo>
                    <a:pt x="0" y="0"/>
                    <a:pt x="1282" y="0"/>
                    <a:pt x="1282" y="0"/>
                  </a:cubicBezTo>
                  <a:close/>
                </a:path>
              </a:pathLst>
            </a:custGeom>
            <a:solidFill>
              <a:srgbClr val="FFC9B5"/>
            </a:solidFill>
            <a:ln w="128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汉仪旗黑-50S" panose="00020600040101010101" pitchFamily="18" charset="-122"/>
                <a:ea typeface="汉仪旗黑-50S" panose="00020600040101010101" pitchFamily="18" charset="-122"/>
              </a:endParaRPr>
            </a:p>
          </p:txBody>
        </p:sp>
        <p:sp>
          <p:nvSpPr>
            <p:cNvPr id="152" name="任意多边形: 形状 151"/>
            <p:cNvSpPr/>
            <p:nvPr/>
          </p:nvSpPr>
          <p:spPr>
            <a:xfrm>
              <a:off x="305584" y="5470365"/>
              <a:ext cx="4416" cy="570"/>
            </a:xfrm>
            <a:custGeom>
              <a:avLst/>
              <a:gdLst>
                <a:gd name="connsiteX0" fmla="*/ 3846 w 4416"/>
                <a:gd name="connsiteY0" fmla="*/ 570 h 570"/>
                <a:gd name="connsiteX1" fmla="*/ 0 w 4416"/>
                <a:gd name="connsiteY1" fmla="*/ 570 h 570"/>
                <a:gd name="connsiteX2" fmla="*/ 3846 w 4416"/>
                <a:gd name="connsiteY2" fmla="*/ 570 h 570"/>
                <a:gd name="connsiteX3" fmla="*/ 3846 w 4416"/>
                <a:gd name="connsiteY3" fmla="*/ 570 h 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16" h="570">
                  <a:moveTo>
                    <a:pt x="3846" y="570"/>
                  </a:moveTo>
                  <a:lnTo>
                    <a:pt x="0" y="570"/>
                  </a:lnTo>
                  <a:cubicBezTo>
                    <a:pt x="0" y="570"/>
                    <a:pt x="3846" y="-713"/>
                    <a:pt x="3846" y="570"/>
                  </a:cubicBezTo>
                  <a:cubicBezTo>
                    <a:pt x="5129" y="-713"/>
                    <a:pt x="3846" y="570"/>
                    <a:pt x="3846" y="570"/>
                  </a:cubicBezTo>
                  <a:close/>
                </a:path>
              </a:pathLst>
            </a:custGeom>
            <a:solidFill>
              <a:srgbClr val="FFC9B5"/>
            </a:solidFill>
            <a:ln w="128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汉仪旗黑-50S" panose="00020600040101010101" pitchFamily="18" charset="-122"/>
                <a:ea typeface="汉仪旗黑-50S" panose="00020600040101010101" pitchFamily="18" charset="-122"/>
              </a:endParaRPr>
            </a:p>
          </p:txBody>
        </p:sp>
        <p:sp>
          <p:nvSpPr>
            <p:cNvPr id="153" name="任意多边形: 形状 152"/>
            <p:cNvSpPr/>
            <p:nvPr/>
          </p:nvSpPr>
          <p:spPr>
            <a:xfrm>
              <a:off x="355588" y="5532478"/>
              <a:ext cx="17950" cy="6971"/>
            </a:xfrm>
            <a:custGeom>
              <a:avLst/>
              <a:gdLst>
                <a:gd name="connsiteX0" fmla="*/ 1282 w 17950"/>
                <a:gd name="connsiteY0" fmla="*/ 0 h 6971"/>
                <a:gd name="connsiteX1" fmla="*/ 17950 w 17950"/>
                <a:gd name="connsiteY1" fmla="*/ 1282 h 6971"/>
                <a:gd name="connsiteX2" fmla="*/ 16668 w 17950"/>
                <a:gd name="connsiteY2" fmla="*/ 1282 h 6971"/>
                <a:gd name="connsiteX3" fmla="*/ 0 w 17950"/>
                <a:gd name="connsiteY3" fmla="*/ 3846 h 6971"/>
                <a:gd name="connsiteX4" fmla="*/ 1282 w 17950"/>
                <a:gd name="connsiteY4" fmla="*/ 0 h 6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950" h="6971">
                  <a:moveTo>
                    <a:pt x="1282" y="0"/>
                  </a:moveTo>
                  <a:cubicBezTo>
                    <a:pt x="6411" y="11539"/>
                    <a:pt x="11539" y="6411"/>
                    <a:pt x="17950" y="1282"/>
                  </a:cubicBezTo>
                  <a:lnTo>
                    <a:pt x="16668" y="1282"/>
                  </a:lnTo>
                  <a:cubicBezTo>
                    <a:pt x="11539" y="2564"/>
                    <a:pt x="5129" y="2564"/>
                    <a:pt x="0" y="3846"/>
                  </a:cubicBezTo>
                  <a:lnTo>
                    <a:pt x="1282" y="0"/>
                  </a:lnTo>
                  <a:close/>
                </a:path>
              </a:pathLst>
            </a:custGeom>
            <a:solidFill>
              <a:srgbClr val="FFC9B5"/>
            </a:solidFill>
            <a:ln w="128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汉仪旗黑-50S" panose="00020600040101010101" pitchFamily="18" charset="-122"/>
                <a:ea typeface="汉仪旗黑-50S" panose="00020600040101010101" pitchFamily="18" charset="-122"/>
              </a:endParaRPr>
            </a:p>
          </p:txBody>
        </p:sp>
        <p:sp>
          <p:nvSpPr>
            <p:cNvPr id="154" name="任意多边形: 形状 153"/>
            <p:cNvSpPr/>
            <p:nvPr/>
          </p:nvSpPr>
          <p:spPr>
            <a:xfrm>
              <a:off x="372256" y="5532478"/>
              <a:ext cx="3846" cy="16667"/>
            </a:xfrm>
            <a:custGeom>
              <a:avLst/>
              <a:gdLst>
                <a:gd name="connsiteX0" fmla="*/ 1282 w 3846"/>
                <a:gd name="connsiteY0" fmla="*/ 0 h 16667"/>
                <a:gd name="connsiteX1" fmla="*/ 0 w 3846"/>
                <a:gd name="connsiteY1" fmla="*/ 11539 h 16667"/>
                <a:gd name="connsiteX2" fmla="*/ 3847 w 3846"/>
                <a:gd name="connsiteY2" fmla="*/ 15386 h 16667"/>
                <a:gd name="connsiteX3" fmla="*/ 2564 w 3846"/>
                <a:gd name="connsiteY3" fmla="*/ 16668 h 16667"/>
                <a:gd name="connsiteX4" fmla="*/ 1282 w 3846"/>
                <a:gd name="connsiteY4" fmla="*/ 0 h 16667"/>
                <a:gd name="connsiteX5" fmla="*/ 1282 w 3846"/>
                <a:gd name="connsiteY5" fmla="*/ 0 h 16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46" h="16667">
                  <a:moveTo>
                    <a:pt x="1282" y="0"/>
                  </a:moveTo>
                  <a:cubicBezTo>
                    <a:pt x="1282" y="3846"/>
                    <a:pt x="0" y="7693"/>
                    <a:pt x="0" y="11539"/>
                  </a:cubicBezTo>
                  <a:cubicBezTo>
                    <a:pt x="0" y="12822"/>
                    <a:pt x="2564" y="14103"/>
                    <a:pt x="3847" y="15386"/>
                  </a:cubicBezTo>
                  <a:cubicBezTo>
                    <a:pt x="3847" y="15386"/>
                    <a:pt x="2564" y="16668"/>
                    <a:pt x="2564" y="16668"/>
                  </a:cubicBezTo>
                  <a:cubicBezTo>
                    <a:pt x="1282" y="11539"/>
                    <a:pt x="1282" y="5128"/>
                    <a:pt x="1282" y="0"/>
                  </a:cubicBezTo>
                  <a:lnTo>
                    <a:pt x="1282" y="0"/>
                  </a:lnTo>
                  <a:close/>
                </a:path>
              </a:pathLst>
            </a:custGeom>
            <a:solidFill>
              <a:srgbClr val="FFC9B5"/>
            </a:solidFill>
            <a:ln w="128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汉仪旗黑-50S" panose="00020600040101010101" pitchFamily="18" charset="-122"/>
                <a:ea typeface="汉仪旗黑-50S" panose="00020600040101010101" pitchFamily="18" charset="-122"/>
              </a:endParaRPr>
            </a:p>
          </p:txBody>
        </p:sp>
        <p:sp>
          <p:nvSpPr>
            <p:cNvPr id="157" name="任意多边形: 形状 156"/>
            <p:cNvSpPr/>
            <p:nvPr/>
          </p:nvSpPr>
          <p:spPr>
            <a:xfrm>
              <a:off x="455596" y="5722237"/>
              <a:ext cx="1282" cy="1281"/>
            </a:xfrm>
            <a:custGeom>
              <a:avLst/>
              <a:gdLst>
                <a:gd name="connsiteX0" fmla="*/ 1282 w 1282"/>
                <a:gd name="connsiteY0" fmla="*/ 0 h 1281"/>
                <a:gd name="connsiteX1" fmla="*/ 0 w 1282"/>
                <a:gd name="connsiteY1" fmla="*/ 1282 h 1281"/>
                <a:gd name="connsiteX2" fmla="*/ 1282 w 1282"/>
                <a:gd name="connsiteY2" fmla="*/ 0 h 1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82" h="1281">
                  <a:moveTo>
                    <a:pt x="1282" y="0"/>
                  </a:moveTo>
                  <a:cubicBezTo>
                    <a:pt x="1282" y="0"/>
                    <a:pt x="0" y="1282"/>
                    <a:pt x="0" y="1282"/>
                  </a:cubicBezTo>
                  <a:cubicBezTo>
                    <a:pt x="0" y="1282"/>
                    <a:pt x="1282" y="0"/>
                    <a:pt x="1282" y="0"/>
                  </a:cubicBezTo>
                  <a:close/>
                </a:path>
              </a:pathLst>
            </a:custGeom>
            <a:solidFill>
              <a:srgbClr val="FFC9B5"/>
            </a:solidFill>
            <a:ln w="128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汉仪旗黑-50S" panose="00020600040101010101" pitchFamily="18" charset="-122"/>
                <a:ea typeface="汉仪旗黑-50S" panose="00020600040101010101" pitchFamily="18" charset="-122"/>
              </a:endParaRPr>
            </a:p>
          </p:txBody>
        </p:sp>
        <p:sp>
          <p:nvSpPr>
            <p:cNvPr id="158" name="任意多边形: 形状 157"/>
            <p:cNvSpPr/>
            <p:nvPr/>
          </p:nvSpPr>
          <p:spPr>
            <a:xfrm>
              <a:off x="551900" y="5819681"/>
              <a:ext cx="4986" cy="2564"/>
            </a:xfrm>
            <a:custGeom>
              <a:avLst/>
              <a:gdLst>
                <a:gd name="connsiteX0" fmla="*/ 1140 w 4986"/>
                <a:gd name="connsiteY0" fmla="*/ 0 h 2564"/>
                <a:gd name="connsiteX1" fmla="*/ 4986 w 4986"/>
                <a:gd name="connsiteY1" fmla="*/ 2564 h 2564"/>
                <a:gd name="connsiteX2" fmla="*/ 1140 w 4986"/>
                <a:gd name="connsiteY2" fmla="*/ 0 h 2564"/>
                <a:gd name="connsiteX3" fmla="*/ 1140 w 4986"/>
                <a:gd name="connsiteY3" fmla="*/ 0 h 2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86" h="2564">
                  <a:moveTo>
                    <a:pt x="1140" y="0"/>
                  </a:moveTo>
                  <a:lnTo>
                    <a:pt x="4986" y="2564"/>
                  </a:lnTo>
                  <a:cubicBezTo>
                    <a:pt x="3704" y="2564"/>
                    <a:pt x="-142" y="1283"/>
                    <a:pt x="1140" y="0"/>
                  </a:cubicBezTo>
                  <a:cubicBezTo>
                    <a:pt x="-1425" y="0"/>
                    <a:pt x="1140" y="0"/>
                    <a:pt x="1140" y="0"/>
                  </a:cubicBezTo>
                  <a:close/>
                </a:path>
              </a:pathLst>
            </a:custGeom>
            <a:solidFill>
              <a:srgbClr val="FFC9B5"/>
            </a:solidFill>
            <a:ln w="128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汉仪旗黑-50S" panose="00020600040101010101" pitchFamily="18" charset="-122"/>
                <a:ea typeface="汉仪旗黑-50S" panose="00020600040101010101" pitchFamily="18" charset="-122"/>
              </a:endParaRPr>
            </a:p>
          </p:txBody>
        </p:sp>
        <p:sp>
          <p:nvSpPr>
            <p:cNvPr id="160" name="任意多边形: 形状 159"/>
            <p:cNvSpPr/>
            <p:nvPr/>
          </p:nvSpPr>
          <p:spPr>
            <a:xfrm>
              <a:off x="1659540" y="6313310"/>
              <a:ext cx="33335" cy="8514"/>
            </a:xfrm>
            <a:custGeom>
              <a:avLst/>
              <a:gdLst>
                <a:gd name="connsiteX0" fmla="*/ 33336 w 33335"/>
                <a:gd name="connsiteY0" fmla="*/ 0 h 8514"/>
                <a:gd name="connsiteX1" fmla="*/ 0 w 33335"/>
                <a:gd name="connsiteY1" fmla="*/ 3847 h 8514"/>
                <a:gd name="connsiteX2" fmla="*/ 0 w 33335"/>
                <a:gd name="connsiteY2" fmla="*/ 2564 h 8514"/>
                <a:gd name="connsiteX3" fmla="*/ 33336 w 33335"/>
                <a:gd name="connsiteY3" fmla="*/ 0 h 8514"/>
                <a:gd name="connsiteX4" fmla="*/ 33336 w 33335"/>
                <a:gd name="connsiteY4" fmla="*/ 0 h 8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335" h="8514">
                  <a:moveTo>
                    <a:pt x="33336" y="0"/>
                  </a:moveTo>
                  <a:cubicBezTo>
                    <a:pt x="21796" y="1283"/>
                    <a:pt x="10257" y="2564"/>
                    <a:pt x="0" y="3847"/>
                  </a:cubicBezTo>
                  <a:cubicBezTo>
                    <a:pt x="0" y="3847"/>
                    <a:pt x="0" y="2564"/>
                    <a:pt x="0" y="2564"/>
                  </a:cubicBezTo>
                  <a:cubicBezTo>
                    <a:pt x="12822" y="14104"/>
                    <a:pt x="23079" y="6411"/>
                    <a:pt x="33336" y="0"/>
                  </a:cubicBezTo>
                  <a:cubicBezTo>
                    <a:pt x="33336" y="0"/>
                    <a:pt x="33336" y="0"/>
                    <a:pt x="33336" y="0"/>
                  </a:cubicBezTo>
                  <a:close/>
                </a:path>
              </a:pathLst>
            </a:custGeom>
            <a:solidFill>
              <a:srgbClr val="FFC9B5"/>
            </a:solidFill>
            <a:ln w="128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汉仪旗黑-50S" panose="00020600040101010101" pitchFamily="18" charset="-122"/>
                <a:ea typeface="汉仪旗黑-50S" panose="00020600040101010101" pitchFamily="18" charset="-122"/>
              </a:endParaRPr>
            </a:p>
          </p:txBody>
        </p:sp>
        <p:sp>
          <p:nvSpPr>
            <p:cNvPr id="161" name="任意多边形: 形状 160"/>
            <p:cNvSpPr/>
            <p:nvPr/>
          </p:nvSpPr>
          <p:spPr>
            <a:xfrm>
              <a:off x="1989053" y="6403061"/>
              <a:ext cx="1282" cy="3847"/>
            </a:xfrm>
            <a:custGeom>
              <a:avLst/>
              <a:gdLst>
                <a:gd name="connsiteX0" fmla="*/ 1282 w 1282"/>
                <a:gd name="connsiteY0" fmla="*/ 3847 h 3847"/>
                <a:gd name="connsiteX1" fmla="*/ 1282 w 1282"/>
                <a:gd name="connsiteY1" fmla="*/ 0 h 3847"/>
                <a:gd name="connsiteX2" fmla="*/ 0 w 1282"/>
                <a:gd name="connsiteY2" fmla="*/ 2564 h 3847"/>
                <a:gd name="connsiteX3" fmla="*/ 1282 w 1282"/>
                <a:gd name="connsiteY3" fmla="*/ 3847 h 3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82" h="3847">
                  <a:moveTo>
                    <a:pt x="1282" y="3847"/>
                  </a:moveTo>
                  <a:cubicBezTo>
                    <a:pt x="1282" y="2564"/>
                    <a:pt x="1282" y="1283"/>
                    <a:pt x="1282" y="0"/>
                  </a:cubicBezTo>
                  <a:cubicBezTo>
                    <a:pt x="1282" y="1283"/>
                    <a:pt x="0" y="2564"/>
                    <a:pt x="0" y="2564"/>
                  </a:cubicBezTo>
                  <a:lnTo>
                    <a:pt x="1282" y="3847"/>
                  </a:lnTo>
                  <a:close/>
                </a:path>
              </a:pathLst>
            </a:custGeom>
            <a:solidFill>
              <a:srgbClr val="FFC9B5"/>
            </a:solidFill>
            <a:ln w="128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汉仪旗黑-50S" panose="00020600040101010101" pitchFamily="18" charset="-122"/>
                <a:ea typeface="汉仪旗黑-50S" panose="00020600040101010101" pitchFamily="18" charset="-122"/>
              </a:endParaRPr>
            </a:p>
          </p:txBody>
        </p:sp>
        <p:sp>
          <p:nvSpPr>
            <p:cNvPr id="163" name="任意多边形: 形状 162"/>
            <p:cNvSpPr/>
            <p:nvPr/>
          </p:nvSpPr>
          <p:spPr>
            <a:xfrm>
              <a:off x="2010850" y="6428704"/>
              <a:ext cx="1282" cy="2564"/>
            </a:xfrm>
            <a:custGeom>
              <a:avLst/>
              <a:gdLst>
                <a:gd name="connsiteX0" fmla="*/ 1282 w 1282"/>
                <a:gd name="connsiteY0" fmla="*/ 0 h 2564"/>
                <a:gd name="connsiteX1" fmla="*/ 1282 w 1282"/>
                <a:gd name="connsiteY1" fmla="*/ 2564 h 2564"/>
                <a:gd name="connsiteX2" fmla="*/ 0 w 1282"/>
                <a:gd name="connsiteY2" fmla="*/ 0 h 2564"/>
                <a:gd name="connsiteX3" fmla="*/ 1282 w 1282"/>
                <a:gd name="connsiteY3" fmla="*/ 0 h 2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82" h="2564">
                  <a:moveTo>
                    <a:pt x="1282" y="0"/>
                  </a:moveTo>
                  <a:cubicBezTo>
                    <a:pt x="1282" y="1283"/>
                    <a:pt x="1282" y="2564"/>
                    <a:pt x="1282" y="2564"/>
                  </a:cubicBezTo>
                  <a:cubicBezTo>
                    <a:pt x="0" y="1283"/>
                    <a:pt x="0" y="1283"/>
                    <a:pt x="0" y="0"/>
                  </a:cubicBezTo>
                  <a:cubicBezTo>
                    <a:pt x="0" y="0"/>
                    <a:pt x="1282" y="0"/>
                    <a:pt x="1282" y="0"/>
                  </a:cubicBezTo>
                  <a:close/>
                </a:path>
              </a:pathLst>
            </a:custGeom>
            <a:solidFill>
              <a:srgbClr val="FFC9B5"/>
            </a:solidFill>
            <a:ln w="128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汉仪旗黑-50S" panose="00020600040101010101" pitchFamily="18" charset="-122"/>
                <a:ea typeface="汉仪旗黑-50S" panose="00020600040101010101" pitchFamily="18" charset="-122"/>
              </a:endParaRPr>
            </a:p>
          </p:txBody>
        </p:sp>
        <p:sp>
          <p:nvSpPr>
            <p:cNvPr id="164" name="任意多边形: 形状 163"/>
            <p:cNvSpPr/>
            <p:nvPr/>
          </p:nvSpPr>
          <p:spPr>
            <a:xfrm>
              <a:off x="2130090" y="6496659"/>
              <a:ext cx="3846" cy="1281"/>
            </a:xfrm>
            <a:custGeom>
              <a:avLst/>
              <a:gdLst>
                <a:gd name="connsiteX0" fmla="*/ 2564 w 3846"/>
                <a:gd name="connsiteY0" fmla="*/ 1282 h 1281"/>
                <a:gd name="connsiteX1" fmla="*/ 3847 w 3846"/>
                <a:gd name="connsiteY1" fmla="*/ 0 h 1281"/>
                <a:gd name="connsiteX2" fmla="*/ 0 w 3846"/>
                <a:gd name="connsiteY2" fmla="*/ 0 h 1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46" h="1281">
                  <a:moveTo>
                    <a:pt x="2564" y="1282"/>
                  </a:moveTo>
                  <a:lnTo>
                    <a:pt x="384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9B5"/>
            </a:solidFill>
            <a:ln w="128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汉仪旗黑-50S" panose="00020600040101010101" pitchFamily="18" charset="-122"/>
                <a:ea typeface="汉仪旗黑-50S" panose="00020600040101010101" pitchFamily="18" charset="-122"/>
              </a:endParaRPr>
            </a:p>
          </p:txBody>
        </p:sp>
        <p:sp>
          <p:nvSpPr>
            <p:cNvPr id="165" name="任意多边形: 形状 164"/>
            <p:cNvSpPr/>
            <p:nvPr/>
          </p:nvSpPr>
          <p:spPr>
            <a:xfrm>
              <a:off x="2130090" y="6496659"/>
              <a:ext cx="3846" cy="1281"/>
            </a:xfrm>
            <a:custGeom>
              <a:avLst/>
              <a:gdLst>
                <a:gd name="connsiteX0" fmla="*/ 0 w 3846"/>
                <a:gd name="connsiteY0" fmla="*/ 0 h 1281"/>
                <a:gd name="connsiteX1" fmla="*/ 3847 w 3846"/>
                <a:gd name="connsiteY1" fmla="*/ 1282 h 1281"/>
                <a:gd name="connsiteX2" fmla="*/ 2564 w 3846"/>
                <a:gd name="connsiteY2" fmla="*/ 0 h 1281"/>
                <a:gd name="connsiteX3" fmla="*/ 0 w 3846"/>
                <a:gd name="connsiteY3" fmla="*/ 0 h 1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46" h="1281">
                  <a:moveTo>
                    <a:pt x="0" y="0"/>
                  </a:moveTo>
                  <a:lnTo>
                    <a:pt x="3847" y="1282"/>
                  </a:lnTo>
                  <a:cubicBezTo>
                    <a:pt x="3847" y="1282"/>
                    <a:pt x="2564" y="0"/>
                    <a:pt x="2564" y="0"/>
                  </a:cubicBezTo>
                  <a:cubicBezTo>
                    <a:pt x="2564" y="128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C9B5"/>
            </a:solidFill>
            <a:ln w="128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汉仪旗黑-50S" panose="00020600040101010101" pitchFamily="18" charset="-122"/>
                <a:ea typeface="汉仪旗黑-50S" panose="00020600040101010101" pitchFamily="18" charset="-122"/>
              </a:endParaRPr>
            </a:p>
          </p:txBody>
        </p:sp>
        <p:sp>
          <p:nvSpPr>
            <p:cNvPr id="167" name="任意多边形: 形状 166"/>
            <p:cNvSpPr/>
            <p:nvPr/>
          </p:nvSpPr>
          <p:spPr>
            <a:xfrm>
              <a:off x="2223688" y="6614617"/>
              <a:ext cx="3846" cy="3847"/>
            </a:xfrm>
            <a:custGeom>
              <a:avLst/>
              <a:gdLst>
                <a:gd name="connsiteX0" fmla="*/ 0 w 3846"/>
                <a:gd name="connsiteY0" fmla="*/ 1283 h 3847"/>
                <a:gd name="connsiteX1" fmla="*/ 3846 w 3846"/>
                <a:gd name="connsiteY1" fmla="*/ 3847 h 3847"/>
                <a:gd name="connsiteX2" fmla="*/ 1282 w 3846"/>
                <a:gd name="connsiteY2" fmla="*/ 0 h 3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46" h="3847">
                  <a:moveTo>
                    <a:pt x="0" y="1283"/>
                  </a:moveTo>
                  <a:lnTo>
                    <a:pt x="3846" y="3847"/>
                  </a:lnTo>
                  <a:lnTo>
                    <a:pt x="1282" y="0"/>
                  </a:lnTo>
                  <a:close/>
                </a:path>
              </a:pathLst>
            </a:custGeom>
            <a:solidFill>
              <a:srgbClr val="FFC9B5"/>
            </a:solidFill>
            <a:ln w="128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汉仪旗黑-50S" panose="00020600040101010101" pitchFamily="18" charset="-122"/>
                <a:ea typeface="汉仪旗黑-50S" panose="00020600040101010101" pitchFamily="18" charset="-122"/>
              </a:endParaRPr>
            </a:p>
          </p:txBody>
        </p:sp>
        <p:sp>
          <p:nvSpPr>
            <p:cNvPr id="182" name="任意多边形: 形状 181"/>
            <p:cNvSpPr/>
            <p:nvPr/>
          </p:nvSpPr>
          <p:spPr>
            <a:xfrm>
              <a:off x="1249134" y="5295474"/>
              <a:ext cx="915751" cy="1024811"/>
            </a:xfrm>
            <a:custGeom>
              <a:avLst/>
              <a:gdLst>
                <a:gd name="connsiteX0" fmla="*/ 782230 w 915751"/>
                <a:gd name="connsiteY0" fmla="*/ 583186 h 1024811"/>
                <a:gd name="connsiteX1" fmla="*/ 765562 w 915751"/>
                <a:gd name="connsiteY1" fmla="*/ 615240 h 1024811"/>
                <a:gd name="connsiteX2" fmla="*/ 761716 w 915751"/>
                <a:gd name="connsiteY2" fmla="*/ 625497 h 1024811"/>
                <a:gd name="connsiteX3" fmla="*/ 751458 w 915751"/>
                <a:gd name="connsiteY3" fmla="*/ 652422 h 1024811"/>
                <a:gd name="connsiteX4" fmla="*/ 736073 w 915751"/>
                <a:gd name="connsiteY4" fmla="*/ 649858 h 1024811"/>
                <a:gd name="connsiteX5" fmla="*/ 751458 w 915751"/>
                <a:gd name="connsiteY5" fmla="*/ 678065 h 1024811"/>
                <a:gd name="connsiteX6" fmla="*/ 723251 w 915751"/>
                <a:gd name="connsiteY6" fmla="*/ 698580 h 1024811"/>
                <a:gd name="connsiteX7" fmla="*/ 736073 w 915751"/>
                <a:gd name="connsiteY7" fmla="*/ 698580 h 1024811"/>
                <a:gd name="connsiteX8" fmla="*/ 737355 w 915751"/>
                <a:gd name="connsiteY8" fmla="*/ 701145 h 1024811"/>
                <a:gd name="connsiteX9" fmla="*/ 730944 w 915751"/>
                <a:gd name="connsiteY9" fmla="*/ 722941 h 1024811"/>
                <a:gd name="connsiteX10" fmla="*/ 718122 w 915751"/>
                <a:gd name="connsiteY10" fmla="*/ 728069 h 1024811"/>
                <a:gd name="connsiteX11" fmla="*/ 707865 w 915751"/>
                <a:gd name="connsiteY11" fmla="*/ 744737 h 1024811"/>
                <a:gd name="connsiteX12" fmla="*/ 701454 w 915751"/>
                <a:gd name="connsiteY12" fmla="*/ 753713 h 1024811"/>
                <a:gd name="connsiteX13" fmla="*/ 693761 w 915751"/>
                <a:gd name="connsiteY13" fmla="*/ 752431 h 1024811"/>
                <a:gd name="connsiteX14" fmla="*/ 683504 w 915751"/>
                <a:gd name="connsiteY14" fmla="*/ 780637 h 1024811"/>
                <a:gd name="connsiteX15" fmla="*/ 692479 w 915751"/>
                <a:gd name="connsiteY15" fmla="*/ 790895 h 1024811"/>
                <a:gd name="connsiteX16" fmla="*/ 692479 w 915751"/>
                <a:gd name="connsiteY16" fmla="*/ 790895 h 1024811"/>
                <a:gd name="connsiteX17" fmla="*/ 683504 w 915751"/>
                <a:gd name="connsiteY17" fmla="*/ 813974 h 1024811"/>
                <a:gd name="connsiteX18" fmla="*/ 661707 w 915751"/>
                <a:gd name="connsiteY18" fmla="*/ 842182 h 1024811"/>
                <a:gd name="connsiteX19" fmla="*/ 651450 w 915751"/>
                <a:gd name="connsiteY19" fmla="*/ 848592 h 1024811"/>
                <a:gd name="connsiteX20" fmla="*/ 638629 w 915751"/>
                <a:gd name="connsiteY20" fmla="*/ 861414 h 1024811"/>
                <a:gd name="connsiteX21" fmla="*/ 645039 w 915751"/>
                <a:gd name="connsiteY21" fmla="*/ 870388 h 1024811"/>
                <a:gd name="connsiteX22" fmla="*/ 654015 w 915751"/>
                <a:gd name="connsiteY22" fmla="*/ 875517 h 1024811"/>
                <a:gd name="connsiteX23" fmla="*/ 654015 w 915751"/>
                <a:gd name="connsiteY23" fmla="*/ 874235 h 1024811"/>
                <a:gd name="connsiteX24" fmla="*/ 633500 w 915751"/>
                <a:gd name="connsiteY24" fmla="*/ 899879 h 1024811"/>
                <a:gd name="connsiteX25" fmla="*/ 641193 w 915751"/>
                <a:gd name="connsiteY25" fmla="*/ 917828 h 1024811"/>
                <a:gd name="connsiteX26" fmla="*/ 639911 w 915751"/>
                <a:gd name="connsiteY26" fmla="*/ 931932 h 1024811"/>
                <a:gd name="connsiteX27" fmla="*/ 643757 w 915751"/>
                <a:gd name="connsiteY27" fmla="*/ 944754 h 1024811"/>
                <a:gd name="connsiteX28" fmla="*/ 606575 w 915751"/>
                <a:gd name="connsiteY28" fmla="*/ 975525 h 1024811"/>
                <a:gd name="connsiteX29" fmla="*/ 556571 w 915751"/>
                <a:gd name="connsiteY29" fmla="*/ 984500 h 1024811"/>
                <a:gd name="connsiteX30" fmla="*/ 547596 w 915751"/>
                <a:gd name="connsiteY30" fmla="*/ 987065 h 1024811"/>
                <a:gd name="connsiteX31" fmla="*/ 519388 w 915751"/>
                <a:gd name="connsiteY31" fmla="*/ 998604 h 1024811"/>
                <a:gd name="connsiteX32" fmla="*/ 511695 w 915751"/>
                <a:gd name="connsiteY32" fmla="*/ 993476 h 1024811"/>
                <a:gd name="connsiteX33" fmla="*/ 493745 w 915751"/>
                <a:gd name="connsiteY33" fmla="*/ 1003733 h 1024811"/>
                <a:gd name="connsiteX34" fmla="*/ 488616 w 915751"/>
                <a:gd name="connsiteY34" fmla="*/ 996040 h 1024811"/>
                <a:gd name="connsiteX35" fmla="*/ 486052 w 915751"/>
                <a:gd name="connsiteY35" fmla="*/ 996040 h 1024811"/>
                <a:gd name="connsiteX36" fmla="*/ 466820 w 915751"/>
                <a:gd name="connsiteY36" fmla="*/ 1008862 h 1024811"/>
                <a:gd name="connsiteX37" fmla="*/ 443741 w 915751"/>
                <a:gd name="connsiteY37" fmla="*/ 1013990 h 1024811"/>
                <a:gd name="connsiteX38" fmla="*/ 420662 w 915751"/>
                <a:gd name="connsiteY38" fmla="*/ 1016554 h 1024811"/>
                <a:gd name="connsiteX39" fmla="*/ 402712 w 915751"/>
                <a:gd name="connsiteY39" fmla="*/ 1020401 h 1024811"/>
                <a:gd name="connsiteX40" fmla="*/ 343733 w 915751"/>
                <a:gd name="connsiteY40" fmla="*/ 1016554 h 1024811"/>
                <a:gd name="connsiteX41" fmla="*/ 292447 w 915751"/>
                <a:gd name="connsiteY41" fmla="*/ 985782 h 1024811"/>
                <a:gd name="connsiteX42" fmla="*/ 271932 w 915751"/>
                <a:gd name="connsiteY42" fmla="*/ 946036 h 1024811"/>
                <a:gd name="connsiteX43" fmla="*/ 284754 w 915751"/>
                <a:gd name="connsiteY43" fmla="*/ 910136 h 1024811"/>
                <a:gd name="connsiteX44" fmla="*/ 289883 w 915751"/>
                <a:gd name="connsiteY44" fmla="*/ 905007 h 1024811"/>
                <a:gd name="connsiteX45" fmla="*/ 300140 w 915751"/>
                <a:gd name="connsiteY45" fmla="*/ 894750 h 1024811"/>
                <a:gd name="connsiteX46" fmla="*/ 352708 w 915751"/>
                <a:gd name="connsiteY46" fmla="*/ 858849 h 1024811"/>
                <a:gd name="connsiteX47" fmla="*/ 410405 w 915751"/>
                <a:gd name="connsiteY47" fmla="*/ 843463 h 1024811"/>
                <a:gd name="connsiteX48" fmla="*/ 437330 w 915751"/>
                <a:gd name="connsiteY48" fmla="*/ 839617 h 1024811"/>
                <a:gd name="connsiteX49" fmla="*/ 465538 w 915751"/>
                <a:gd name="connsiteY49" fmla="*/ 837053 h 1024811"/>
                <a:gd name="connsiteX50" fmla="*/ 489899 w 915751"/>
                <a:gd name="connsiteY50" fmla="*/ 837053 h 1024811"/>
                <a:gd name="connsiteX51" fmla="*/ 525799 w 915751"/>
                <a:gd name="connsiteY51" fmla="*/ 847310 h 1024811"/>
                <a:gd name="connsiteX52" fmla="*/ 561699 w 915751"/>
                <a:gd name="connsiteY52" fmla="*/ 860131 h 1024811"/>
                <a:gd name="connsiteX53" fmla="*/ 577085 w 915751"/>
                <a:gd name="connsiteY53" fmla="*/ 833206 h 1024811"/>
                <a:gd name="connsiteX54" fmla="*/ 580932 w 915751"/>
                <a:gd name="connsiteY54" fmla="*/ 824231 h 1024811"/>
                <a:gd name="connsiteX55" fmla="*/ 595036 w 915751"/>
                <a:gd name="connsiteY55" fmla="*/ 799870 h 1024811"/>
                <a:gd name="connsiteX56" fmla="*/ 600164 w 915751"/>
                <a:gd name="connsiteY56" fmla="*/ 783202 h 1024811"/>
                <a:gd name="connsiteX57" fmla="*/ 606575 w 915751"/>
                <a:gd name="connsiteY57" fmla="*/ 761405 h 1024811"/>
                <a:gd name="connsiteX58" fmla="*/ 618114 w 915751"/>
                <a:gd name="connsiteY58" fmla="*/ 746020 h 1024811"/>
                <a:gd name="connsiteX59" fmla="*/ 624525 w 915751"/>
                <a:gd name="connsiteY59" fmla="*/ 729351 h 1024811"/>
                <a:gd name="connsiteX60" fmla="*/ 632218 w 915751"/>
                <a:gd name="connsiteY60" fmla="*/ 717812 h 1024811"/>
                <a:gd name="connsiteX61" fmla="*/ 636064 w 915751"/>
                <a:gd name="connsiteY61" fmla="*/ 710119 h 1024811"/>
                <a:gd name="connsiteX62" fmla="*/ 636064 w 915751"/>
                <a:gd name="connsiteY62" fmla="*/ 701145 h 1024811"/>
                <a:gd name="connsiteX63" fmla="*/ 661707 w 915751"/>
                <a:gd name="connsiteY63" fmla="*/ 654986 h 1024811"/>
                <a:gd name="connsiteX64" fmla="*/ 664272 w 915751"/>
                <a:gd name="connsiteY64" fmla="*/ 646011 h 1024811"/>
                <a:gd name="connsiteX65" fmla="*/ 673247 w 915751"/>
                <a:gd name="connsiteY65" fmla="*/ 607547 h 1024811"/>
                <a:gd name="connsiteX66" fmla="*/ 697608 w 915751"/>
                <a:gd name="connsiteY66" fmla="*/ 558825 h 1024811"/>
                <a:gd name="connsiteX67" fmla="*/ 709147 w 915751"/>
                <a:gd name="connsiteY67" fmla="*/ 540875 h 1024811"/>
                <a:gd name="connsiteX68" fmla="*/ 712994 w 915751"/>
                <a:gd name="connsiteY68" fmla="*/ 533182 h 1024811"/>
                <a:gd name="connsiteX69" fmla="*/ 719404 w 915751"/>
                <a:gd name="connsiteY69" fmla="*/ 512668 h 1024811"/>
                <a:gd name="connsiteX70" fmla="*/ 721969 w 915751"/>
                <a:gd name="connsiteY70" fmla="*/ 508821 h 1024811"/>
                <a:gd name="connsiteX71" fmla="*/ 727097 w 915751"/>
                <a:gd name="connsiteY71" fmla="*/ 503692 h 1024811"/>
                <a:gd name="connsiteX72" fmla="*/ 729662 w 915751"/>
                <a:gd name="connsiteY72" fmla="*/ 476767 h 1024811"/>
                <a:gd name="connsiteX73" fmla="*/ 724533 w 915751"/>
                <a:gd name="connsiteY73" fmla="*/ 463946 h 1024811"/>
                <a:gd name="connsiteX74" fmla="*/ 714276 w 915751"/>
                <a:gd name="connsiteY74" fmla="*/ 454971 h 1024811"/>
                <a:gd name="connsiteX75" fmla="*/ 695043 w 915751"/>
                <a:gd name="connsiteY75" fmla="*/ 451124 h 1024811"/>
                <a:gd name="connsiteX76" fmla="*/ 688633 w 915751"/>
                <a:gd name="connsiteY76" fmla="*/ 440866 h 1024811"/>
                <a:gd name="connsiteX77" fmla="*/ 666836 w 915751"/>
                <a:gd name="connsiteY77" fmla="*/ 437020 h 1024811"/>
                <a:gd name="connsiteX78" fmla="*/ 661707 w 915751"/>
                <a:gd name="connsiteY78" fmla="*/ 426763 h 1024811"/>
                <a:gd name="connsiteX79" fmla="*/ 609139 w 915751"/>
                <a:gd name="connsiteY79" fmla="*/ 399838 h 1024811"/>
                <a:gd name="connsiteX80" fmla="*/ 593753 w 915751"/>
                <a:gd name="connsiteY80" fmla="*/ 392145 h 1024811"/>
                <a:gd name="connsiteX81" fmla="*/ 570675 w 915751"/>
                <a:gd name="connsiteY81" fmla="*/ 376759 h 1024811"/>
                <a:gd name="connsiteX82" fmla="*/ 565546 w 915751"/>
                <a:gd name="connsiteY82" fmla="*/ 371631 h 1024811"/>
                <a:gd name="connsiteX83" fmla="*/ 525799 w 915751"/>
                <a:gd name="connsiteY83" fmla="*/ 347269 h 1024811"/>
                <a:gd name="connsiteX84" fmla="*/ 496309 w 915751"/>
                <a:gd name="connsiteY84" fmla="*/ 334448 h 1024811"/>
                <a:gd name="connsiteX85" fmla="*/ 478359 w 915751"/>
                <a:gd name="connsiteY85" fmla="*/ 321626 h 1024811"/>
                <a:gd name="connsiteX86" fmla="*/ 460409 w 915751"/>
                <a:gd name="connsiteY86" fmla="*/ 310087 h 1024811"/>
                <a:gd name="connsiteX87" fmla="*/ 427073 w 915751"/>
                <a:gd name="connsiteY87" fmla="*/ 295983 h 1024811"/>
                <a:gd name="connsiteX88" fmla="*/ 411687 w 915751"/>
                <a:gd name="connsiteY88" fmla="*/ 281880 h 1024811"/>
                <a:gd name="connsiteX89" fmla="*/ 393737 w 915751"/>
                <a:gd name="connsiteY89" fmla="*/ 270340 h 1024811"/>
                <a:gd name="connsiteX90" fmla="*/ 378351 w 915751"/>
                <a:gd name="connsiteY90" fmla="*/ 262647 h 1024811"/>
                <a:gd name="connsiteX91" fmla="*/ 338605 w 915751"/>
                <a:gd name="connsiteY91" fmla="*/ 233158 h 1024811"/>
                <a:gd name="connsiteX92" fmla="*/ 318090 w 915751"/>
                <a:gd name="connsiteY92" fmla="*/ 224183 h 1024811"/>
                <a:gd name="connsiteX93" fmla="*/ 320654 w 915751"/>
                <a:gd name="connsiteY93" fmla="*/ 233158 h 1024811"/>
                <a:gd name="connsiteX94" fmla="*/ 307833 w 915751"/>
                <a:gd name="connsiteY94" fmla="*/ 248543 h 1024811"/>
                <a:gd name="connsiteX95" fmla="*/ 293729 w 915751"/>
                <a:gd name="connsiteY95" fmla="*/ 245980 h 1024811"/>
                <a:gd name="connsiteX96" fmla="*/ 289883 w 915751"/>
                <a:gd name="connsiteY96" fmla="*/ 252390 h 1024811"/>
                <a:gd name="connsiteX97" fmla="*/ 291165 w 915751"/>
                <a:gd name="connsiteY97" fmla="*/ 252390 h 1024811"/>
                <a:gd name="connsiteX98" fmla="*/ 295011 w 915751"/>
                <a:gd name="connsiteY98" fmla="*/ 245980 h 1024811"/>
                <a:gd name="connsiteX99" fmla="*/ 297575 w 915751"/>
                <a:gd name="connsiteY99" fmla="*/ 249826 h 1024811"/>
                <a:gd name="connsiteX100" fmla="*/ 306551 w 915751"/>
                <a:gd name="connsiteY100" fmla="*/ 251108 h 1024811"/>
                <a:gd name="connsiteX101" fmla="*/ 309115 w 915751"/>
                <a:gd name="connsiteY101" fmla="*/ 247261 h 1024811"/>
                <a:gd name="connsiteX102" fmla="*/ 293729 w 915751"/>
                <a:gd name="connsiteY102" fmla="*/ 283162 h 1024811"/>
                <a:gd name="connsiteX103" fmla="*/ 295011 w 915751"/>
                <a:gd name="connsiteY103" fmla="*/ 294701 h 1024811"/>
                <a:gd name="connsiteX104" fmla="*/ 311679 w 915751"/>
                <a:gd name="connsiteY104" fmla="*/ 283162 h 1024811"/>
                <a:gd name="connsiteX105" fmla="*/ 307833 w 915751"/>
                <a:gd name="connsiteY105" fmla="*/ 307523 h 1024811"/>
                <a:gd name="connsiteX106" fmla="*/ 295011 w 915751"/>
                <a:gd name="connsiteY106" fmla="*/ 313934 h 1024811"/>
                <a:gd name="connsiteX107" fmla="*/ 279625 w 915751"/>
                <a:gd name="connsiteY107" fmla="*/ 315215 h 1024811"/>
                <a:gd name="connsiteX108" fmla="*/ 284754 w 915751"/>
                <a:gd name="connsiteY108" fmla="*/ 326755 h 1024811"/>
                <a:gd name="connsiteX109" fmla="*/ 286036 w 915751"/>
                <a:gd name="connsiteY109" fmla="*/ 348552 h 1024811"/>
                <a:gd name="connsiteX110" fmla="*/ 264240 w 915751"/>
                <a:gd name="connsiteY110" fmla="*/ 372912 h 1024811"/>
                <a:gd name="connsiteX111" fmla="*/ 247571 w 915751"/>
                <a:gd name="connsiteY111" fmla="*/ 412660 h 1024811"/>
                <a:gd name="connsiteX112" fmla="*/ 252700 w 915751"/>
                <a:gd name="connsiteY112" fmla="*/ 416506 h 1024811"/>
                <a:gd name="connsiteX113" fmla="*/ 246289 w 915751"/>
                <a:gd name="connsiteY113" fmla="*/ 425481 h 1024811"/>
                <a:gd name="connsiteX114" fmla="*/ 243725 w 915751"/>
                <a:gd name="connsiteY114" fmla="*/ 440866 h 1024811"/>
                <a:gd name="connsiteX115" fmla="*/ 250136 w 915751"/>
                <a:gd name="connsiteY115" fmla="*/ 470357 h 1024811"/>
                <a:gd name="connsiteX116" fmla="*/ 251418 w 915751"/>
                <a:gd name="connsiteY116" fmla="*/ 472920 h 1024811"/>
                <a:gd name="connsiteX117" fmla="*/ 251418 w 915751"/>
                <a:gd name="connsiteY117" fmla="*/ 471638 h 1024811"/>
                <a:gd name="connsiteX118" fmla="*/ 260393 w 915751"/>
                <a:gd name="connsiteY118" fmla="*/ 478049 h 1024811"/>
                <a:gd name="connsiteX119" fmla="*/ 259111 w 915751"/>
                <a:gd name="connsiteY119" fmla="*/ 478049 h 1024811"/>
                <a:gd name="connsiteX120" fmla="*/ 257829 w 915751"/>
                <a:gd name="connsiteY120" fmla="*/ 484460 h 1024811"/>
                <a:gd name="connsiteX121" fmla="*/ 243725 w 915751"/>
                <a:gd name="connsiteY121" fmla="*/ 485742 h 1024811"/>
                <a:gd name="connsiteX122" fmla="*/ 224493 w 915751"/>
                <a:gd name="connsiteY122" fmla="*/ 503692 h 1024811"/>
                <a:gd name="connsiteX123" fmla="*/ 210389 w 915751"/>
                <a:gd name="connsiteY123" fmla="*/ 490871 h 1024811"/>
                <a:gd name="connsiteX124" fmla="*/ 191157 w 915751"/>
                <a:gd name="connsiteY124" fmla="*/ 501128 h 1024811"/>
                <a:gd name="connsiteX125" fmla="*/ 180899 w 915751"/>
                <a:gd name="connsiteY125" fmla="*/ 496000 h 1024811"/>
                <a:gd name="connsiteX126" fmla="*/ 165514 w 915751"/>
                <a:gd name="connsiteY126" fmla="*/ 503692 h 1024811"/>
                <a:gd name="connsiteX127" fmla="*/ 147563 w 915751"/>
                <a:gd name="connsiteY127" fmla="*/ 492153 h 1024811"/>
                <a:gd name="connsiteX128" fmla="*/ 130895 w 915751"/>
                <a:gd name="connsiteY128" fmla="*/ 485742 h 1024811"/>
                <a:gd name="connsiteX129" fmla="*/ 114227 w 915751"/>
                <a:gd name="connsiteY129" fmla="*/ 494717 h 1024811"/>
                <a:gd name="connsiteX130" fmla="*/ 91149 w 915751"/>
                <a:gd name="connsiteY130" fmla="*/ 489589 h 1024811"/>
                <a:gd name="connsiteX131" fmla="*/ 86020 w 915751"/>
                <a:gd name="connsiteY131" fmla="*/ 489589 h 1024811"/>
                <a:gd name="connsiteX132" fmla="*/ 65506 w 915751"/>
                <a:gd name="connsiteY132" fmla="*/ 480614 h 1024811"/>
                <a:gd name="connsiteX133" fmla="*/ 42427 w 915751"/>
                <a:gd name="connsiteY133" fmla="*/ 472920 h 1024811"/>
                <a:gd name="connsiteX134" fmla="*/ 23194 w 915751"/>
                <a:gd name="connsiteY134" fmla="*/ 458817 h 1024811"/>
                <a:gd name="connsiteX135" fmla="*/ 2680 w 915751"/>
                <a:gd name="connsiteY135" fmla="*/ 433174 h 1024811"/>
                <a:gd name="connsiteX136" fmla="*/ 1398 w 915751"/>
                <a:gd name="connsiteY136" fmla="*/ 412660 h 1024811"/>
                <a:gd name="connsiteX137" fmla="*/ 24477 w 915751"/>
                <a:gd name="connsiteY137" fmla="*/ 383169 h 1024811"/>
                <a:gd name="connsiteX138" fmla="*/ 29605 w 915751"/>
                <a:gd name="connsiteY138" fmla="*/ 370348 h 1024811"/>
                <a:gd name="connsiteX139" fmla="*/ 44991 w 915751"/>
                <a:gd name="connsiteY139" fmla="*/ 361373 h 1024811"/>
                <a:gd name="connsiteX140" fmla="*/ 62941 w 915751"/>
                <a:gd name="connsiteY140" fmla="*/ 354963 h 1024811"/>
                <a:gd name="connsiteX141" fmla="*/ 70634 w 915751"/>
                <a:gd name="connsiteY141" fmla="*/ 342141 h 1024811"/>
                <a:gd name="connsiteX142" fmla="*/ 111663 w 915751"/>
                <a:gd name="connsiteY142" fmla="*/ 344705 h 1024811"/>
                <a:gd name="connsiteX143" fmla="*/ 123202 w 915751"/>
                <a:gd name="connsiteY143" fmla="*/ 344705 h 1024811"/>
                <a:gd name="connsiteX144" fmla="*/ 155256 w 915751"/>
                <a:gd name="connsiteY144" fmla="*/ 361373 h 1024811"/>
                <a:gd name="connsiteX145" fmla="*/ 159103 w 915751"/>
                <a:gd name="connsiteY145" fmla="*/ 362655 h 1024811"/>
                <a:gd name="connsiteX146" fmla="*/ 175771 w 915751"/>
                <a:gd name="connsiteY146" fmla="*/ 365220 h 1024811"/>
                <a:gd name="connsiteX147" fmla="*/ 192439 w 915751"/>
                <a:gd name="connsiteY147" fmla="*/ 370348 h 1024811"/>
                <a:gd name="connsiteX148" fmla="*/ 202696 w 915751"/>
                <a:gd name="connsiteY148" fmla="*/ 353680 h 1024811"/>
                <a:gd name="connsiteX149" fmla="*/ 220646 w 915751"/>
                <a:gd name="connsiteY149" fmla="*/ 344705 h 1024811"/>
                <a:gd name="connsiteX150" fmla="*/ 218082 w 915751"/>
                <a:gd name="connsiteY150" fmla="*/ 330601 h 1024811"/>
                <a:gd name="connsiteX151" fmla="*/ 246289 w 915751"/>
                <a:gd name="connsiteY151" fmla="*/ 260083 h 1024811"/>
                <a:gd name="connsiteX152" fmla="*/ 248854 w 915751"/>
                <a:gd name="connsiteY152" fmla="*/ 253672 h 1024811"/>
                <a:gd name="connsiteX153" fmla="*/ 265522 w 915751"/>
                <a:gd name="connsiteY153" fmla="*/ 219054 h 1024811"/>
                <a:gd name="connsiteX154" fmla="*/ 269368 w 915751"/>
                <a:gd name="connsiteY154" fmla="*/ 221618 h 1024811"/>
                <a:gd name="connsiteX155" fmla="*/ 274497 w 915751"/>
                <a:gd name="connsiteY155" fmla="*/ 222900 h 1024811"/>
                <a:gd name="connsiteX156" fmla="*/ 275779 w 915751"/>
                <a:gd name="connsiteY156" fmla="*/ 216489 h 1024811"/>
                <a:gd name="connsiteX157" fmla="*/ 273215 w 915751"/>
                <a:gd name="connsiteY157" fmla="*/ 212643 h 1024811"/>
                <a:gd name="connsiteX158" fmla="*/ 277061 w 915751"/>
                <a:gd name="connsiteY158" fmla="*/ 210079 h 1024811"/>
                <a:gd name="connsiteX159" fmla="*/ 278343 w 915751"/>
                <a:gd name="connsiteY159" fmla="*/ 207515 h 1024811"/>
                <a:gd name="connsiteX160" fmla="*/ 277061 w 915751"/>
                <a:gd name="connsiteY160" fmla="*/ 210079 h 1024811"/>
                <a:gd name="connsiteX161" fmla="*/ 274497 w 915751"/>
                <a:gd name="connsiteY161" fmla="*/ 212643 h 1024811"/>
                <a:gd name="connsiteX162" fmla="*/ 266804 w 915751"/>
                <a:gd name="connsiteY162" fmla="*/ 220336 h 1024811"/>
                <a:gd name="connsiteX163" fmla="*/ 261675 w 915751"/>
                <a:gd name="connsiteY163" fmla="*/ 216489 h 1024811"/>
                <a:gd name="connsiteX164" fmla="*/ 266804 w 915751"/>
                <a:gd name="connsiteY164" fmla="*/ 204950 h 1024811"/>
                <a:gd name="connsiteX165" fmla="*/ 278343 w 915751"/>
                <a:gd name="connsiteY165" fmla="*/ 188283 h 1024811"/>
                <a:gd name="connsiteX166" fmla="*/ 282190 w 915751"/>
                <a:gd name="connsiteY166" fmla="*/ 170332 h 1024811"/>
                <a:gd name="connsiteX167" fmla="*/ 292447 w 915751"/>
                <a:gd name="connsiteY167" fmla="*/ 152382 h 1024811"/>
                <a:gd name="connsiteX168" fmla="*/ 303986 w 915751"/>
                <a:gd name="connsiteY168" fmla="*/ 126739 h 1024811"/>
                <a:gd name="connsiteX169" fmla="*/ 307833 w 915751"/>
                <a:gd name="connsiteY169" fmla="*/ 107506 h 1024811"/>
                <a:gd name="connsiteX170" fmla="*/ 315526 w 915751"/>
                <a:gd name="connsiteY170" fmla="*/ 81863 h 1024811"/>
                <a:gd name="connsiteX171" fmla="*/ 325783 w 915751"/>
                <a:gd name="connsiteY171" fmla="*/ 61349 h 1024811"/>
                <a:gd name="connsiteX172" fmla="*/ 357837 w 915751"/>
                <a:gd name="connsiteY172" fmla="*/ 1087 h 1024811"/>
                <a:gd name="connsiteX173" fmla="*/ 374505 w 915751"/>
                <a:gd name="connsiteY173" fmla="*/ 3652 h 1024811"/>
                <a:gd name="connsiteX174" fmla="*/ 375787 w 915751"/>
                <a:gd name="connsiteY174" fmla="*/ 21602 h 1024811"/>
                <a:gd name="connsiteX175" fmla="*/ 386044 w 915751"/>
                <a:gd name="connsiteY175" fmla="*/ 22884 h 1024811"/>
                <a:gd name="connsiteX176" fmla="*/ 386044 w 915751"/>
                <a:gd name="connsiteY176" fmla="*/ 40835 h 1024811"/>
                <a:gd name="connsiteX177" fmla="*/ 397584 w 915751"/>
                <a:gd name="connsiteY177" fmla="*/ 25449 h 1024811"/>
                <a:gd name="connsiteX178" fmla="*/ 412969 w 915751"/>
                <a:gd name="connsiteY178" fmla="*/ 31860 h 1024811"/>
                <a:gd name="connsiteX179" fmla="*/ 430919 w 915751"/>
                <a:gd name="connsiteY179" fmla="*/ 39552 h 1024811"/>
                <a:gd name="connsiteX180" fmla="*/ 446305 w 915751"/>
                <a:gd name="connsiteY180" fmla="*/ 39552 h 1024811"/>
                <a:gd name="connsiteX181" fmla="*/ 532210 w 915751"/>
                <a:gd name="connsiteY181" fmla="*/ 84428 h 1024811"/>
                <a:gd name="connsiteX182" fmla="*/ 573239 w 915751"/>
                <a:gd name="connsiteY182" fmla="*/ 103660 h 1024811"/>
                <a:gd name="connsiteX183" fmla="*/ 583496 w 915751"/>
                <a:gd name="connsiteY183" fmla="*/ 110071 h 1024811"/>
                <a:gd name="connsiteX184" fmla="*/ 591189 w 915751"/>
                <a:gd name="connsiteY184" fmla="*/ 131867 h 1024811"/>
                <a:gd name="connsiteX185" fmla="*/ 598882 w 915751"/>
                <a:gd name="connsiteY185" fmla="*/ 125457 h 1024811"/>
                <a:gd name="connsiteX186" fmla="*/ 607857 w 915751"/>
                <a:gd name="connsiteY186" fmla="*/ 124175 h 1024811"/>
                <a:gd name="connsiteX187" fmla="*/ 612986 w 915751"/>
                <a:gd name="connsiteY187" fmla="*/ 136996 h 1024811"/>
                <a:gd name="connsiteX188" fmla="*/ 650168 w 915751"/>
                <a:gd name="connsiteY188" fmla="*/ 143407 h 1024811"/>
                <a:gd name="connsiteX189" fmla="*/ 660425 w 915751"/>
                <a:gd name="connsiteY189" fmla="*/ 147253 h 1024811"/>
                <a:gd name="connsiteX190" fmla="*/ 668118 w 915751"/>
                <a:gd name="connsiteY190" fmla="*/ 149818 h 1024811"/>
                <a:gd name="connsiteX191" fmla="*/ 682222 w 915751"/>
                <a:gd name="connsiteY191" fmla="*/ 156229 h 1024811"/>
                <a:gd name="connsiteX192" fmla="*/ 771973 w 915751"/>
                <a:gd name="connsiteY192" fmla="*/ 212643 h 1024811"/>
                <a:gd name="connsiteX193" fmla="*/ 809155 w 915751"/>
                <a:gd name="connsiteY193" fmla="*/ 240851 h 1024811"/>
                <a:gd name="connsiteX194" fmla="*/ 863006 w 915751"/>
                <a:gd name="connsiteY194" fmla="*/ 272904 h 1024811"/>
                <a:gd name="connsiteX195" fmla="*/ 889931 w 915751"/>
                <a:gd name="connsiteY195" fmla="*/ 287008 h 1024811"/>
                <a:gd name="connsiteX196" fmla="*/ 913010 w 915751"/>
                <a:gd name="connsiteY196" fmla="*/ 308805 h 1024811"/>
                <a:gd name="connsiteX197" fmla="*/ 911728 w 915751"/>
                <a:gd name="connsiteY197" fmla="*/ 321626 h 1024811"/>
                <a:gd name="connsiteX198" fmla="*/ 906599 w 915751"/>
                <a:gd name="connsiteY198" fmla="*/ 326755 h 1024811"/>
                <a:gd name="connsiteX199" fmla="*/ 911728 w 915751"/>
                <a:gd name="connsiteY199" fmla="*/ 340859 h 1024811"/>
                <a:gd name="connsiteX200" fmla="*/ 884803 w 915751"/>
                <a:gd name="connsiteY200" fmla="*/ 371631 h 1024811"/>
                <a:gd name="connsiteX201" fmla="*/ 878392 w 915751"/>
                <a:gd name="connsiteY201" fmla="*/ 384452 h 1024811"/>
                <a:gd name="connsiteX202" fmla="*/ 869417 w 915751"/>
                <a:gd name="connsiteY202" fmla="*/ 417788 h 1024811"/>
                <a:gd name="connsiteX203" fmla="*/ 841209 w 915751"/>
                <a:gd name="connsiteY203" fmla="*/ 467792 h 1024811"/>
                <a:gd name="connsiteX204" fmla="*/ 832234 w 915751"/>
                <a:gd name="connsiteY204" fmla="*/ 467792 h 1024811"/>
                <a:gd name="connsiteX205" fmla="*/ 825823 w 915751"/>
                <a:gd name="connsiteY205" fmla="*/ 472920 h 1024811"/>
                <a:gd name="connsiteX206" fmla="*/ 820695 w 915751"/>
                <a:gd name="connsiteY206" fmla="*/ 470357 h 1024811"/>
                <a:gd name="connsiteX207" fmla="*/ 819413 w 915751"/>
                <a:gd name="connsiteY207" fmla="*/ 471638 h 1024811"/>
                <a:gd name="connsiteX208" fmla="*/ 824541 w 915751"/>
                <a:gd name="connsiteY208" fmla="*/ 471638 h 1024811"/>
                <a:gd name="connsiteX209" fmla="*/ 829670 w 915751"/>
                <a:gd name="connsiteY209" fmla="*/ 479331 h 1024811"/>
                <a:gd name="connsiteX210" fmla="*/ 813002 w 915751"/>
                <a:gd name="connsiteY210" fmla="*/ 513949 h 1024811"/>
                <a:gd name="connsiteX211" fmla="*/ 809155 w 915751"/>
                <a:gd name="connsiteY211" fmla="*/ 525489 h 1024811"/>
                <a:gd name="connsiteX212" fmla="*/ 797616 w 915751"/>
                <a:gd name="connsiteY212" fmla="*/ 520360 h 1024811"/>
                <a:gd name="connsiteX213" fmla="*/ 796334 w 915751"/>
                <a:gd name="connsiteY213" fmla="*/ 522925 h 1024811"/>
                <a:gd name="connsiteX214" fmla="*/ 795052 w 915751"/>
                <a:gd name="connsiteY214" fmla="*/ 521643 h 1024811"/>
                <a:gd name="connsiteX215" fmla="*/ 797616 w 915751"/>
                <a:gd name="connsiteY215" fmla="*/ 519078 h 1024811"/>
                <a:gd name="connsiteX216" fmla="*/ 798898 w 915751"/>
                <a:gd name="connsiteY216" fmla="*/ 537028 h 1024811"/>
                <a:gd name="connsiteX217" fmla="*/ 782230 w 915751"/>
                <a:gd name="connsiteY217" fmla="*/ 556260 h 1024811"/>
                <a:gd name="connsiteX218" fmla="*/ 784794 w 915751"/>
                <a:gd name="connsiteY218" fmla="*/ 548568 h 1024811"/>
                <a:gd name="connsiteX219" fmla="*/ 784794 w 915751"/>
                <a:gd name="connsiteY219" fmla="*/ 542157 h 1024811"/>
                <a:gd name="connsiteX220" fmla="*/ 778383 w 915751"/>
                <a:gd name="connsiteY220" fmla="*/ 542157 h 1024811"/>
                <a:gd name="connsiteX221" fmla="*/ 770690 w 915751"/>
                <a:gd name="connsiteY221" fmla="*/ 548568 h 1024811"/>
                <a:gd name="connsiteX222" fmla="*/ 773255 w 915751"/>
                <a:gd name="connsiteY222" fmla="*/ 567800 h 1024811"/>
                <a:gd name="connsiteX223" fmla="*/ 771973 w 915751"/>
                <a:gd name="connsiteY223" fmla="*/ 581903 h 1024811"/>
                <a:gd name="connsiteX224" fmla="*/ 782230 w 915751"/>
                <a:gd name="connsiteY224" fmla="*/ 583186 h 1024811"/>
                <a:gd name="connsiteX225" fmla="*/ 764280 w 915751"/>
                <a:gd name="connsiteY225" fmla="*/ 575493 h 1024811"/>
                <a:gd name="connsiteX226" fmla="*/ 751458 w 915751"/>
                <a:gd name="connsiteY226" fmla="*/ 578057 h 1024811"/>
                <a:gd name="connsiteX227" fmla="*/ 764280 w 915751"/>
                <a:gd name="connsiteY227" fmla="*/ 575493 h 1024811"/>
                <a:gd name="connsiteX228" fmla="*/ 765562 w 915751"/>
                <a:gd name="connsiteY228" fmla="*/ 571646 h 1024811"/>
                <a:gd name="connsiteX229" fmla="*/ 766844 w 915751"/>
                <a:gd name="connsiteY229" fmla="*/ 572929 h 1024811"/>
                <a:gd name="connsiteX230" fmla="*/ 764280 w 915751"/>
                <a:gd name="connsiteY230" fmla="*/ 575493 h 1024811"/>
                <a:gd name="connsiteX231" fmla="*/ 306551 w 915751"/>
                <a:gd name="connsiteY231" fmla="*/ 197257 h 1024811"/>
                <a:gd name="connsiteX232" fmla="*/ 301422 w 915751"/>
                <a:gd name="connsiteY232" fmla="*/ 210079 h 1024811"/>
                <a:gd name="connsiteX233" fmla="*/ 303986 w 915751"/>
                <a:gd name="connsiteY233" fmla="*/ 215208 h 1024811"/>
                <a:gd name="connsiteX234" fmla="*/ 311679 w 915751"/>
                <a:gd name="connsiteY234" fmla="*/ 213926 h 1024811"/>
                <a:gd name="connsiteX235" fmla="*/ 315526 w 915751"/>
                <a:gd name="connsiteY235" fmla="*/ 198540 h 1024811"/>
                <a:gd name="connsiteX236" fmla="*/ 325783 w 915751"/>
                <a:gd name="connsiteY236" fmla="*/ 198540 h 1024811"/>
                <a:gd name="connsiteX237" fmla="*/ 325783 w 915751"/>
                <a:gd name="connsiteY237" fmla="*/ 188283 h 1024811"/>
                <a:gd name="connsiteX238" fmla="*/ 297575 w 915751"/>
                <a:gd name="connsiteY238" fmla="*/ 176743 h 1024811"/>
                <a:gd name="connsiteX239" fmla="*/ 296293 w 915751"/>
                <a:gd name="connsiteY239" fmla="*/ 184435 h 1024811"/>
                <a:gd name="connsiteX240" fmla="*/ 291165 w 915751"/>
                <a:gd name="connsiteY240" fmla="*/ 192129 h 1024811"/>
                <a:gd name="connsiteX241" fmla="*/ 306551 w 915751"/>
                <a:gd name="connsiteY241" fmla="*/ 197257 h 1024811"/>
                <a:gd name="connsiteX242" fmla="*/ 357837 w 915751"/>
                <a:gd name="connsiteY242" fmla="*/ 104943 h 1024811"/>
                <a:gd name="connsiteX243" fmla="*/ 361683 w 915751"/>
                <a:gd name="connsiteY243" fmla="*/ 113917 h 1024811"/>
                <a:gd name="connsiteX244" fmla="*/ 352708 w 915751"/>
                <a:gd name="connsiteY244" fmla="*/ 143407 h 1024811"/>
                <a:gd name="connsiteX245" fmla="*/ 341169 w 915751"/>
                <a:gd name="connsiteY245" fmla="*/ 170332 h 1024811"/>
                <a:gd name="connsiteX246" fmla="*/ 341169 w 915751"/>
                <a:gd name="connsiteY246" fmla="*/ 179307 h 1024811"/>
                <a:gd name="connsiteX247" fmla="*/ 348862 w 915751"/>
                <a:gd name="connsiteY247" fmla="*/ 199821 h 1024811"/>
                <a:gd name="connsiteX248" fmla="*/ 383480 w 915751"/>
                <a:gd name="connsiteY248" fmla="*/ 201104 h 1024811"/>
                <a:gd name="connsiteX249" fmla="*/ 382198 w 915751"/>
                <a:gd name="connsiteY249" fmla="*/ 210079 h 1024811"/>
                <a:gd name="connsiteX250" fmla="*/ 397584 w 915751"/>
                <a:gd name="connsiteY250" fmla="*/ 210079 h 1024811"/>
                <a:gd name="connsiteX251" fmla="*/ 451434 w 915751"/>
                <a:gd name="connsiteY251" fmla="*/ 240851 h 1024811"/>
                <a:gd name="connsiteX252" fmla="*/ 489899 w 915751"/>
                <a:gd name="connsiteY252" fmla="*/ 265212 h 1024811"/>
                <a:gd name="connsiteX253" fmla="*/ 509131 w 915751"/>
                <a:gd name="connsiteY253" fmla="*/ 272904 h 1024811"/>
                <a:gd name="connsiteX254" fmla="*/ 530928 w 915751"/>
                <a:gd name="connsiteY254" fmla="*/ 283162 h 1024811"/>
                <a:gd name="connsiteX255" fmla="*/ 546313 w 915751"/>
                <a:gd name="connsiteY255" fmla="*/ 295983 h 1024811"/>
                <a:gd name="connsiteX256" fmla="*/ 568110 w 915751"/>
                <a:gd name="connsiteY256" fmla="*/ 303677 h 1024811"/>
                <a:gd name="connsiteX257" fmla="*/ 569392 w 915751"/>
                <a:gd name="connsiteY257" fmla="*/ 304958 h 1024811"/>
                <a:gd name="connsiteX258" fmla="*/ 632218 w 915751"/>
                <a:gd name="connsiteY258" fmla="*/ 343423 h 1024811"/>
                <a:gd name="connsiteX259" fmla="*/ 642475 w 915751"/>
                <a:gd name="connsiteY259" fmla="*/ 352398 h 1024811"/>
                <a:gd name="connsiteX260" fmla="*/ 656579 w 915751"/>
                <a:gd name="connsiteY260" fmla="*/ 362655 h 1024811"/>
                <a:gd name="connsiteX261" fmla="*/ 665554 w 915751"/>
                <a:gd name="connsiteY261" fmla="*/ 363937 h 1024811"/>
                <a:gd name="connsiteX262" fmla="*/ 693761 w 915751"/>
                <a:gd name="connsiteY262" fmla="*/ 381888 h 1024811"/>
                <a:gd name="connsiteX263" fmla="*/ 723251 w 915751"/>
                <a:gd name="connsiteY263" fmla="*/ 394709 h 1024811"/>
                <a:gd name="connsiteX264" fmla="*/ 736073 w 915751"/>
                <a:gd name="connsiteY264" fmla="*/ 404966 h 1024811"/>
                <a:gd name="connsiteX265" fmla="*/ 750176 w 915751"/>
                <a:gd name="connsiteY265" fmla="*/ 413942 h 1024811"/>
                <a:gd name="connsiteX266" fmla="*/ 759151 w 915751"/>
                <a:gd name="connsiteY266" fmla="*/ 413942 h 1024811"/>
                <a:gd name="connsiteX267" fmla="*/ 765562 w 915751"/>
                <a:gd name="connsiteY267" fmla="*/ 398555 h 1024811"/>
                <a:gd name="connsiteX268" fmla="*/ 770690 w 915751"/>
                <a:gd name="connsiteY268" fmla="*/ 383169 h 1024811"/>
                <a:gd name="connsiteX269" fmla="*/ 786076 w 915751"/>
                <a:gd name="connsiteY269" fmla="*/ 363937 h 1024811"/>
                <a:gd name="connsiteX270" fmla="*/ 787359 w 915751"/>
                <a:gd name="connsiteY270" fmla="*/ 358809 h 1024811"/>
                <a:gd name="connsiteX271" fmla="*/ 788641 w 915751"/>
                <a:gd name="connsiteY271" fmla="*/ 340859 h 1024811"/>
                <a:gd name="connsiteX272" fmla="*/ 796334 w 915751"/>
                <a:gd name="connsiteY272" fmla="*/ 326755 h 1024811"/>
                <a:gd name="connsiteX273" fmla="*/ 756587 w 915751"/>
                <a:gd name="connsiteY273" fmla="*/ 293419 h 1024811"/>
                <a:gd name="connsiteX274" fmla="*/ 732226 w 915751"/>
                <a:gd name="connsiteY274" fmla="*/ 275469 h 1024811"/>
                <a:gd name="connsiteX275" fmla="*/ 728380 w 915751"/>
                <a:gd name="connsiteY275" fmla="*/ 274186 h 1024811"/>
                <a:gd name="connsiteX276" fmla="*/ 711712 w 915751"/>
                <a:gd name="connsiteY276" fmla="*/ 267776 h 1024811"/>
                <a:gd name="connsiteX277" fmla="*/ 673247 w 915751"/>
                <a:gd name="connsiteY277" fmla="*/ 237004 h 1024811"/>
                <a:gd name="connsiteX278" fmla="*/ 669400 w 915751"/>
                <a:gd name="connsiteY278" fmla="*/ 234440 h 1024811"/>
                <a:gd name="connsiteX279" fmla="*/ 625807 w 915751"/>
                <a:gd name="connsiteY279" fmla="*/ 211361 h 1024811"/>
                <a:gd name="connsiteX280" fmla="*/ 629653 w 915751"/>
                <a:gd name="connsiteY280" fmla="*/ 197257 h 1024811"/>
                <a:gd name="connsiteX281" fmla="*/ 615550 w 915751"/>
                <a:gd name="connsiteY281" fmla="*/ 204950 h 1024811"/>
                <a:gd name="connsiteX282" fmla="*/ 588625 w 915751"/>
                <a:gd name="connsiteY282" fmla="*/ 189564 h 1024811"/>
                <a:gd name="connsiteX283" fmla="*/ 587343 w 915751"/>
                <a:gd name="connsiteY283" fmla="*/ 176743 h 1024811"/>
                <a:gd name="connsiteX284" fmla="*/ 574521 w 915751"/>
                <a:gd name="connsiteY284" fmla="*/ 180589 h 1024811"/>
                <a:gd name="connsiteX285" fmla="*/ 552724 w 915751"/>
                <a:gd name="connsiteY285" fmla="*/ 165203 h 1024811"/>
                <a:gd name="connsiteX286" fmla="*/ 529646 w 915751"/>
                <a:gd name="connsiteY286" fmla="*/ 157511 h 1024811"/>
                <a:gd name="connsiteX287" fmla="*/ 524517 w 915751"/>
                <a:gd name="connsiteY287" fmla="*/ 153664 h 1024811"/>
                <a:gd name="connsiteX288" fmla="*/ 495027 w 915751"/>
                <a:gd name="connsiteY288" fmla="*/ 138278 h 1024811"/>
                <a:gd name="connsiteX289" fmla="*/ 446305 w 915751"/>
                <a:gd name="connsiteY289" fmla="*/ 120328 h 1024811"/>
                <a:gd name="connsiteX290" fmla="*/ 438612 w 915751"/>
                <a:gd name="connsiteY290" fmla="*/ 112635 h 1024811"/>
                <a:gd name="connsiteX291" fmla="*/ 430919 w 915751"/>
                <a:gd name="connsiteY291" fmla="*/ 110071 h 1024811"/>
                <a:gd name="connsiteX292" fmla="*/ 402712 w 915751"/>
                <a:gd name="connsiteY292" fmla="*/ 99814 h 1024811"/>
                <a:gd name="connsiteX293" fmla="*/ 380915 w 915751"/>
                <a:gd name="connsiteY293" fmla="*/ 83146 h 1024811"/>
                <a:gd name="connsiteX294" fmla="*/ 377069 w 915751"/>
                <a:gd name="connsiteY294" fmla="*/ 80581 h 1024811"/>
                <a:gd name="connsiteX295" fmla="*/ 370658 w 915751"/>
                <a:gd name="connsiteY295" fmla="*/ 81863 h 1024811"/>
                <a:gd name="connsiteX296" fmla="*/ 370658 w 915751"/>
                <a:gd name="connsiteY296" fmla="*/ 89556 h 1024811"/>
                <a:gd name="connsiteX297" fmla="*/ 373222 w 915751"/>
                <a:gd name="connsiteY297" fmla="*/ 89556 h 1024811"/>
                <a:gd name="connsiteX298" fmla="*/ 374505 w 915751"/>
                <a:gd name="connsiteY298" fmla="*/ 92121 h 1024811"/>
                <a:gd name="connsiteX299" fmla="*/ 357837 w 915751"/>
                <a:gd name="connsiteY299" fmla="*/ 104943 h 1024811"/>
                <a:gd name="connsiteX300" fmla="*/ 353990 w 915751"/>
                <a:gd name="connsiteY300" fmla="*/ 94685 h 1024811"/>
                <a:gd name="connsiteX301" fmla="*/ 346298 w 915751"/>
                <a:gd name="connsiteY301" fmla="*/ 115200 h 1024811"/>
                <a:gd name="connsiteX302" fmla="*/ 357837 w 915751"/>
                <a:gd name="connsiteY302" fmla="*/ 104943 h 1024811"/>
                <a:gd name="connsiteX303" fmla="*/ 648886 w 915751"/>
                <a:gd name="connsiteY303" fmla="*/ 831924 h 1024811"/>
                <a:gd name="connsiteX304" fmla="*/ 657861 w 915751"/>
                <a:gd name="connsiteY304" fmla="*/ 808845 h 1024811"/>
                <a:gd name="connsiteX305" fmla="*/ 648886 w 915751"/>
                <a:gd name="connsiteY305" fmla="*/ 831924 h 1024811"/>
                <a:gd name="connsiteX306" fmla="*/ 246289 w 915751"/>
                <a:gd name="connsiteY306" fmla="*/ 449842 h 1024811"/>
                <a:gd name="connsiteX307" fmla="*/ 246289 w 915751"/>
                <a:gd name="connsiteY307" fmla="*/ 447277 h 1024811"/>
                <a:gd name="connsiteX308" fmla="*/ 238596 w 915751"/>
                <a:gd name="connsiteY308" fmla="*/ 448560 h 1024811"/>
                <a:gd name="connsiteX309" fmla="*/ 237314 w 915751"/>
                <a:gd name="connsiteY309" fmla="*/ 452406 h 1024811"/>
                <a:gd name="connsiteX310" fmla="*/ 239878 w 915751"/>
                <a:gd name="connsiteY310" fmla="*/ 452406 h 1024811"/>
                <a:gd name="connsiteX311" fmla="*/ 246289 w 915751"/>
                <a:gd name="connsiteY311" fmla="*/ 449842 h 1024811"/>
                <a:gd name="connsiteX312" fmla="*/ 451434 w 915751"/>
                <a:gd name="connsiteY312" fmla="*/ 44681 h 1024811"/>
                <a:gd name="connsiteX313" fmla="*/ 443741 w 915751"/>
                <a:gd name="connsiteY313" fmla="*/ 45963 h 1024811"/>
                <a:gd name="connsiteX314" fmla="*/ 443741 w 915751"/>
                <a:gd name="connsiteY314" fmla="*/ 52374 h 1024811"/>
                <a:gd name="connsiteX315" fmla="*/ 448870 w 915751"/>
                <a:gd name="connsiteY315" fmla="*/ 53656 h 1024811"/>
                <a:gd name="connsiteX316" fmla="*/ 451434 w 915751"/>
                <a:gd name="connsiteY316" fmla="*/ 44681 h 1024811"/>
                <a:gd name="connsiteX317" fmla="*/ 706583 w 915751"/>
                <a:gd name="connsiteY317" fmla="*/ 715248 h 1024811"/>
                <a:gd name="connsiteX318" fmla="*/ 702736 w 915751"/>
                <a:gd name="connsiteY318" fmla="*/ 716530 h 1024811"/>
                <a:gd name="connsiteX319" fmla="*/ 700172 w 915751"/>
                <a:gd name="connsiteY319" fmla="*/ 726788 h 1024811"/>
                <a:gd name="connsiteX320" fmla="*/ 702736 w 915751"/>
                <a:gd name="connsiteY320" fmla="*/ 726788 h 1024811"/>
                <a:gd name="connsiteX321" fmla="*/ 706583 w 915751"/>
                <a:gd name="connsiteY321" fmla="*/ 715248 h 1024811"/>
                <a:gd name="connsiteX322" fmla="*/ 227057 w 915751"/>
                <a:gd name="connsiteY322" fmla="*/ 445995 h 1024811"/>
                <a:gd name="connsiteX323" fmla="*/ 229621 w 915751"/>
                <a:gd name="connsiteY323" fmla="*/ 444714 h 1024811"/>
                <a:gd name="connsiteX324" fmla="*/ 233468 w 915751"/>
                <a:gd name="connsiteY324" fmla="*/ 437020 h 1024811"/>
                <a:gd name="connsiteX325" fmla="*/ 229621 w 915751"/>
                <a:gd name="connsiteY325" fmla="*/ 434456 h 1024811"/>
                <a:gd name="connsiteX326" fmla="*/ 227057 w 915751"/>
                <a:gd name="connsiteY326" fmla="*/ 442149 h 1024811"/>
                <a:gd name="connsiteX327" fmla="*/ 227057 w 915751"/>
                <a:gd name="connsiteY327" fmla="*/ 445995 h 1024811"/>
                <a:gd name="connsiteX328" fmla="*/ 314244 w 915751"/>
                <a:gd name="connsiteY328" fmla="*/ 239569 h 1024811"/>
                <a:gd name="connsiteX329" fmla="*/ 311679 w 915751"/>
                <a:gd name="connsiteY329" fmla="*/ 233158 h 1024811"/>
                <a:gd name="connsiteX330" fmla="*/ 303986 w 915751"/>
                <a:gd name="connsiteY330" fmla="*/ 234440 h 1024811"/>
                <a:gd name="connsiteX331" fmla="*/ 306551 w 915751"/>
                <a:gd name="connsiteY331" fmla="*/ 240851 h 1024811"/>
                <a:gd name="connsiteX332" fmla="*/ 314244 w 915751"/>
                <a:gd name="connsiteY332" fmla="*/ 239569 h 1024811"/>
                <a:gd name="connsiteX333" fmla="*/ 220646 w 915751"/>
                <a:gd name="connsiteY333" fmla="*/ 478049 h 1024811"/>
                <a:gd name="connsiteX334" fmla="*/ 220646 w 915751"/>
                <a:gd name="connsiteY334" fmla="*/ 480614 h 1024811"/>
                <a:gd name="connsiteX335" fmla="*/ 227057 w 915751"/>
                <a:gd name="connsiteY335" fmla="*/ 481896 h 1024811"/>
                <a:gd name="connsiteX336" fmla="*/ 228339 w 915751"/>
                <a:gd name="connsiteY336" fmla="*/ 480614 h 1024811"/>
                <a:gd name="connsiteX337" fmla="*/ 220646 w 915751"/>
                <a:gd name="connsiteY337" fmla="*/ 478049 h 1024811"/>
                <a:gd name="connsiteX338" fmla="*/ 337322 w 915751"/>
                <a:gd name="connsiteY338" fmla="*/ 86992 h 1024811"/>
                <a:gd name="connsiteX339" fmla="*/ 339887 w 915751"/>
                <a:gd name="connsiteY339" fmla="*/ 80581 h 1024811"/>
                <a:gd name="connsiteX340" fmla="*/ 336040 w 915751"/>
                <a:gd name="connsiteY340" fmla="*/ 79299 h 1024811"/>
                <a:gd name="connsiteX341" fmla="*/ 332194 w 915751"/>
                <a:gd name="connsiteY341" fmla="*/ 84428 h 1024811"/>
                <a:gd name="connsiteX342" fmla="*/ 333476 w 915751"/>
                <a:gd name="connsiteY342" fmla="*/ 89556 h 1024811"/>
                <a:gd name="connsiteX343" fmla="*/ 337322 w 915751"/>
                <a:gd name="connsiteY343" fmla="*/ 86992 h 1024811"/>
                <a:gd name="connsiteX344" fmla="*/ 324501 w 915751"/>
                <a:gd name="connsiteY344" fmla="*/ 126739 h 1024811"/>
                <a:gd name="connsiteX345" fmla="*/ 323219 w 915751"/>
                <a:gd name="connsiteY345" fmla="*/ 125457 h 1024811"/>
                <a:gd name="connsiteX346" fmla="*/ 316808 w 915751"/>
                <a:gd name="connsiteY346" fmla="*/ 134432 h 1024811"/>
                <a:gd name="connsiteX347" fmla="*/ 318090 w 915751"/>
                <a:gd name="connsiteY347" fmla="*/ 135714 h 1024811"/>
                <a:gd name="connsiteX348" fmla="*/ 324501 w 915751"/>
                <a:gd name="connsiteY348" fmla="*/ 126739 h 1024811"/>
                <a:gd name="connsiteX349" fmla="*/ 341169 w 915751"/>
                <a:gd name="connsiteY349" fmla="*/ 97249 h 1024811"/>
                <a:gd name="connsiteX350" fmla="*/ 342451 w 915751"/>
                <a:gd name="connsiteY350" fmla="*/ 98532 h 1024811"/>
                <a:gd name="connsiteX351" fmla="*/ 342451 w 915751"/>
                <a:gd name="connsiteY351" fmla="*/ 95967 h 1024811"/>
                <a:gd name="connsiteX352" fmla="*/ 341169 w 915751"/>
                <a:gd name="connsiteY352" fmla="*/ 97249 h 1024811"/>
                <a:gd name="connsiteX353" fmla="*/ 815566 w 915751"/>
                <a:gd name="connsiteY353" fmla="*/ 444714 h 1024811"/>
                <a:gd name="connsiteX354" fmla="*/ 814284 w 915751"/>
                <a:gd name="connsiteY354" fmla="*/ 440866 h 1024811"/>
                <a:gd name="connsiteX355" fmla="*/ 810437 w 915751"/>
                <a:gd name="connsiteY355" fmla="*/ 440866 h 1024811"/>
                <a:gd name="connsiteX356" fmla="*/ 811720 w 915751"/>
                <a:gd name="connsiteY356" fmla="*/ 444714 h 1024811"/>
                <a:gd name="connsiteX357" fmla="*/ 815566 w 915751"/>
                <a:gd name="connsiteY357" fmla="*/ 444714 h 1024811"/>
                <a:gd name="connsiteX358" fmla="*/ 330912 w 915751"/>
                <a:gd name="connsiteY358" fmla="*/ 115200 h 1024811"/>
                <a:gd name="connsiteX359" fmla="*/ 332194 w 915751"/>
                <a:gd name="connsiteY359" fmla="*/ 113917 h 1024811"/>
                <a:gd name="connsiteX360" fmla="*/ 333476 w 915751"/>
                <a:gd name="connsiteY360" fmla="*/ 111353 h 1024811"/>
                <a:gd name="connsiteX361" fmla="*/ 332194 w 915751"/>
                <a:gd name="connsiteY361" fmla="*/ 112635 h 1024811"/>
                <a:gd name="connsiteX362" fmla="*/ 330912 w 915751"/>
                <a:gd name="connsiteY362" fmla="*/ 115200 h 1024811"/>
                <a:gd name="connsiteX363" fmla="*/ 338605 w 915751"/>
                <a:gd name="connsiteY363" fmla="*/ 130586 h 1024811"/>
                <a:gd name="connsiteX364" fmla="*/ 341169 w 915751"/>
                <a:gd name="connsiteY364" fmla="*/ 130586 h 1024811"/>
                <a:gd name="connsiteX365" fmla="*/ 341169 w 915751"/>
                <a:gd name="connsiteY365" fmla="*/ 126739 h 1024811"/>
                <a:gd name="connsiteX366" fmla="*/ 337322 w 915751"/>
                <a:gd name="connsiteY366" fmla="*/ 126739 h 1024811"/>
                <a:gd name="connsiteX367" fmla="*/ 338605 w 915751"/>
                <a:gd name="connsiteY367" fmla="*/ 130586 h 1024811"/>
                <a:gd name="connsiteX368" fmla="*/ 805309 w 915751"/>
                <a:gd name="connsiteY368" fmla="*/ 483178 h 1024811"/>
                <a:gd name="connsiteX369" fmla="*/ 800180 w 915751"/>
                <a:gd name="connsiteY369" fmla="*/ 488306 h 1024811"/>
                <a:gd name="connsiteX370" fmla="*/ 800180 w 915751"/>
                <a:gd name="connsiteY370" fmla="*/ 490871 h 1024811"/>
                <a:gd name="connsiteX371" fmla="*/ 805309 w 915751"/>
                <a:gd name="connsiteY371" fmla="*/ 487024 h 1024811"/>
                <a:gd name="connsiteX372" fmla="*/ 805309 w 915751"/>
                <a:gd name="connsiteY372" fmla="*/ 483178 h 1024811"/>
                <a:gd name="connsiteX373" fmla="*/ 314244 w 915751"/>
                <a:gd name="connsiteY373" fmla="*/ 172897 h 1024811"/>
                <a:gd name="connsiteX374" fmla="*/ 312961 w 915751"/>
                <a:gd name="connsiteY374" fmla="*/ 169050 h 1024811"/>
                <a:gd name="connsiteX375" fmla="*/ 311679 w 915751"/>
                <a:gd name="connsiteY375" fmla="*/ 169050 h 1024811"/>
                <a:gd name="connsiteX376" fmla="*/ 312961 w 915751"/>
                <a:gd name="connsiteY376" fmla="*/ 172897 h 1024811"/>
                <a:gd name="connsiteX377" fmla="*/ 314244 w 915751"/>
                <a:gd name="connsiteY377" fmla="*/ 172897 h 1024811"/>
                <a:gd name="connsiteX378" fmla="*/ 248854 w 915751"/>
                <a:gd name="connsiteY378" fmla="*/ 281880 h 1024811"/>
                <a:gd name="connsiteX379" fmla="*/ 247571 w 915751"/>
                <a:gd name="connsiteY379" fmla="*/ 281880 h 1024811"/>
                <a:gd name="connsiteX380" fmla="*/ 245007 w 915751"/>
                <a:gd name="connsiteY380" fmla="*/ 284444 h 1024811"/>
                <a:gd name="connsiteX381" fmla="*/ 247571 w 915751"/>
                <a:gd name="connsiteY381" fmla="*/ 285726 h 1024811"/>
                <a:gd name="connsiteX382" fmla="*/ 248854 w 915751"/>
                <a:gd name="connsiteY382" fmla="*/ 281880 h 1024811"/>
                <a:gd name="connsiteX383" fmla="*/ 280908 w 915751"/>
                <a:gd name="connsiteY383" fmla="*/ 334448 h 1024811"/>
                <a:gd name="connsiteX384" fmla="*/ 279625 w 915751"/>
                <a:gd name="connsiteY384" fmla="*/ 334448 h 1024811"/>
                <a:gd name="connsiteX385" fmla="*/ 280908 w 915751"/>
                <a:gd name="connsiteY385" fmla="*/ 337012 h 1024811"/>
                <a:gd name="connsiteX386" fmla="*/ 282190 w 915751"/>
                <a:gd name="connsiteY386" fmla="*/ 335730 h 1024811"/>
                <a:gd name="connsiteX387" fmla="*/ 280908 w 915751"/>
                <a:gd name="connsiteY387" fmla="*/ 334448 h 1024811"/>
                <a:gd name="connsiteX388" fmla="*/ 423227 w 915751"/>
                <a:gd name="connsiteY388" fmla="*/ 53656 h 1024811"/>
                <a:gd name="connsiteX389" fmla="*/ 424509 w 915751"/>
                <a:gd name="connsiteY389" fmla="*/ 53656 h 1024811"/>
                <a:gd name="connsiteX390" fmla="*/ 425791 w 915751"/>
                <a:gd name="connsiteY390" fmla="*/ 52374 h 1024811"/>
                <a:gd name="connsiteX391" fmla="*/ 423227 w 915751"/>
                <a:gd name="connsiteY391" fmla="*/ 52374 h 1024811"/>
                <a:gd name="connsiteX392" fmla="*/ 423227 w 915751"/>
                <a:gd name="connsiteY392" fmla="*/ 53656 h 1024811"/>
                <a:gd name="connsiteX393" fmla="*/ 362965 w 915751"/>
                <a:gd name="connsiteY393" fmla="*/ 56220 h 1024811"/>
                <a:gd name="connsiteX394" fmla="*/ 362965 w 915751"/>
                <a:gd name="connsiteY394" fmla="*/ 53656 h 1024811"/>
                <a:gd name="connsiteX395" fmla="*/ 360401 w 915751"/>
                <a:gd name="connsiteY395" fmla="*/ 53656 h 1024811"/>
                <a:gd name="connsiteX396" fmla="*/ 360401 w 915751"/>
                <a:gd name="connsiteY396" fmla="*/ 56220 h 1024811"/>
                <a:gd name="connsiteX397" fmla="*/ 362965 w 915751"/>
                <a:gd name="connsiteY397" fmla="*/ 56220 h 1024811"/>
                <a:gd name="connsiteX398" fmla="*/ 370658 w 915751"/>
                <a:gd name="connsiteY398" fmla="*/ 70324 h 1024811"/>
                <a:gd name="connsiteX399" fmla="*/ 371941 w 915751"/>
                <a:gd name="connsiteY399" fmla="*/ 69042 h 1024811"/>
                <a:gd name="connsiteX400" fmla="*/ 369376 w 915751"/>
                <a:gd name="connsiteY400" fmla="*/ 70324 h 1024811"/>
                <a:gd name="connsiteX401" fmla="*/ 370658 w 915751"/>
                <a:gd name="connsiteY401" fmla="*/ 70324 h 1024811"/>
                <a:gd name="connsiteX402" fmla="*/ 805309 w 915751"/>
                <a:gd name="connsiteY402" fmla="*/ 451124 h 1024811"/>
                <a:gd name="connsiteX403" fmla="*/ 807873 w 915751"/>
                <a:gd name="connsiteY403" fmla="*/ 451124 h 1024811"/>
                <a:gd name="connsiteX404" fmla="*/ 807873 w 915751"/>
                <a:gd name="connsiteY404" fmla="*/ 447277 h 1024811"/>
                <a:gd name="connsiteX405" fmla="*/ 805309 w 915751"/>
                <a:gd name="connsiteY405" fmla="*/ 449842 h 1024811"/>
                <a:gd name="connsiteX406" fmla="*/ 805309 w 915751"/>
                <a:gd name="connsiteY406" fmla="*/ 451124 h 1024811"/>
                <a:gd name="connsiteX407" fmla="*/ 360401 w 915751"/>
                <a:gd name="connsiteY407" fmla="*/ 208797 h 1024811"/>
                <a:gd name="connsiteX408" fmla="*/ 361683 w 915751"/>
                <a:gd name="connsiteY408" fmla="*/ 208797 h 1024811"/>
                <a:gd name="connsiteX409" fmla="*/ 360401 w 915751"/>
                <a:gd name="connsiteY409" fmla="*/ 207515 h 1024811"/>
                <a:gd name="connsiteX410" fmla="*/ 360401 w 915751"/>
                <a:gd name="connsiteY410" fmla="*/ 208797 h 1024811"/>
                <a:gd name="connsiteX411" fmla="*/ 337322 w 915751"/>
                <a:gd name="connsiteY411" fmla="*/ 193411 h 1024811"/>
                <a:gd name="connsiteX412" fmla="*/ 337322 w 915751"/>
                <a:gd name="connsiteY412" fmla="*/ 194693 h 1024811"/>
                <a:gd name="connsiteX413" fmla="*/ 338605 w 915751"/>
                <a:gd name="connsiteY413" fmla="*/ 195975 h 1024811"/>
                <a:gd name="connsiteX414" fmla="*/ 339887 w 915751"/>
                <a:gd name="connsiteY414" fmla="*/ 193411 h 1024811"/>
                <a:gd name="connsiteX415" fmla="*/ 337322 w 915751"/>
                <a:gd name="connsiteY415" fmla="*/ 193411 h 1024811"/>
                <a:gd name="connsiteX416" fmla="*/ 341169 w 915751"/>
                <a:gd name="connsiteY416" fmla="*/ 220336 h 1024811"/>
                <a:gd name="connsiteX417" fmla="*/ 341169 w 915751"/>
                <a:gd name="connsiteY417" fmla="*/ 219054 h 1024811"/>
                <a:gd name="connsiteX418" fmla="*/ 339887 w 915751"/>
                <a:gd name="connsiteY418" fmla="*/ 217772 h 1024811"/>
                <a:gd name="connsiteX419" fmla="*/ 339887 w 915751"/>
                <a:gd name="connsiteY419" fmla="*/ 220336 h 1024811"/>
                <a:gd name="connsiteX420" fmla="*/ 341169 w 915751"/>
                <a:gd name="connsiteY420" fmla="*/ 220336 h 1024811"/>
                <a:gd name="connsiteX421" fmla="*/ 282190 w 915751"/>
                <a:gd name="connsiteY421" fmla="*/ 239569 h 1024811"/>
                <a:gd name="connsiteX422" fmla="*/ 284754 w 915751"/>
                <a:gd name="connsiteY422" fmla="*/ 239569 h 1024811"/>
                <a:gd name="connsiteX423" fmla="*/ 284754 w 915751"/>
                <a:gd name="connsiteY423" fmla="*/ 238286 h 1024811"/>
                <a:gd name="connsiteX424" fmla="*/ 282190 w 915751"/>
                <a:gd name="connsiteY424" fmla="*/ 238286 h 1024811"/>
                <a:gd name="connsiteX425" fmla="*/ 282190 w 915751"/>
                <a:gd name="connsiteY425" fmla="*/ 239569 h 1024811"/>
                <a:gd name="connsiteX426" fmla="*/ 211671 w 915751"/>
                <a:gd name="connsiteY426" fmla="*/ 384452 h 1024811"/>
                <a:gd name="connsiteX427" fmla="*/ 211671 w 915751"/>
                <a:gd name="connsiteY427" fmla="*/ 381888 h 1024811"/>
                <a:gd name="connsiteX428" fmla="*/ 207825 w 915751"/>
                <a:gd name="connsiteY428" fmla="*/ 380606 h 1024811"/>
                <a:gd name="connsiteX429" fmla="*/ 207825 w 915751"/>
                <a:gd name="connsiteY429" fmla="*/ 383169 h 1024811"/>
                <a:gd name="connsiteX430" fmla="*/ 211671 w 915751"/>
                <a:gd name="connsiteY430" fmla="*/ 384452 h 1024811"/>
                <a:gd name="connsiteX431" fmla="*/ 639911 w 915751"/>
                <a:gd name="connsiteY431" fmla="*/ 749866 h 1024811"/>
                <a:gd name="connsiteX432" fmla="*/ 639911 w 915751"/>
                <a:gd name="connsiteY432" fmla="*/ 749866 h 1024811"/>
                <a:gd name="connsiteX433" fmla="*/ 641193 w 915751"/>
                <a:gd name="connsiteY433" fmla="*/ 749866 h 1024811"/>
                <a:gd name="connsiteX434" fmla="*/ 639911 w 915751"/>
                <a:gd name="connsiteY434" fmla="*/ 749866 h 1024811"/>
                <a:gd name="connsiteX435" fmla="*/ 668118 w 915751"/>
                <a:gd name="connsiteY435" fmla="*/ 807563 h 1024811"/>
                <a:gd name="connsiteX436" fmla="*/ 666836 w 915751"/>
                <a:gd name="connsiteY436" fmla="*/ 806281 h 1024811"/>
                <a:gd name="connsiteX437" fmla="*/ 665554 w 915751"/>
                <a:gd name="connsiteY437" fmla="*/ 808845 h 1024811"/>
                <a:gd name="connsiteX438" fmla="*/ 668118 w 915751"/>
                <a:gd name="connsiteY438" fmla="*/ 808845 h 1024811"/>
                <a:gd name="connsiteX439" fmla="*/ 668118 w 915751"/>
                <a:gd name="connsiteY439" fmla="*/ 807563 h 1024811"/>
                <a:gd name="connsiteX440" fmla="*/ 597600 w 915751"/>
                <a:gd name="connsiteY440" fmla="*/ 838334 h 1024811"/>
                <a:gd name="connsiteX441" fmla="*/ 598882 w 915751"/>
                <a:gd name="connsiteY441" fmla="*/ 837053 h 1024811"/>
                <a:gd name="connsiteX442" fmla="*/ 596318 w 915751"/>
                <a:gd name="connsiteY442" fmla="*/ 835771 h 1024811"/>
                <a:gd name="connsiteX443" fmla="*/ 596318 w 915751"/>
                <a:gd name="connsiteY443" fmla="*/ 838334 h 1024811"/>
                <a:gd name="connsiteX444" fmla="*/ 597600 w 915751"/>
                <a:gd name="connsiteY444" fmla="*/ 838334 h 1024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</a:cxnLst>
              <a:rect l="l" t="t" r="r" b="b"/>
              <a:pathLst>
                <a:path w="915751" h="1024811">
                  <a:moveTo>
                    <a:pt x="782230" y="583186"/>
                  </a:moveTo>
                  <a:cubicBezTo>
                    <a:pt x="777101" y="593443"/>
                    <a:pt x="771973" y="604983"/>
                    <a:pt x="765562" y="615240"/>
                  </a:cubicBezTo>
                  <a:cubicBezTo>
                    <a:pt x="762998" y="619086"/>
                    <a:pt x="760433" y="620368"/>
                    <a:pt x="761716" y="625497"/>
                  </a:cubicBezTo>
                  <a:cubicBezTo>
                    <a:pt x="766844" y="637037"/>
                    <a:pt x="760433" y="646011"/>
                    <a:pt x="751458" y="652422"/>
                  </a:cubicBezTo>
                  <a:cubicBezTo>
                    <a:pt x="747612" y="651140"/>
                    <a:pt x="742483" y="651140"/>
                    <a:pt x="736073" y="649858"/>
                  </a:cubicBezTo>
                  <a:cubicBezTo>
                    <a:pt x="748894" y="663962"/>
                    <a:pt x="748894" y="663962"/>
                    <a:pt x="751458" y="678065"/>
                  </a:cubicBezTo>
                  <a:cubicBezTo>
                    <a:pt x="742483" y="684476"/>
                    <a:pt x="729662" y="685759"/>
                    <a:pt x="723251" y="698580"/>
                  </a:cubicBezTo>
                  <a:cubicBezTo>
                    <a:pt x="728380" y="698580"/>
                    <a:pt x="732226" y="698580"/>
                    <a:pt x="736073" y="698580"/>
                  </a:cubicBezTo>
                  <a:cubicBezTo>
                    <a:pt x="736073" y="699862"/>
                    <a:pt x="737355" y="701145"/>
                    <a:pt x="737355" y="701145"/>
                  </a:cubicBezTo>
                  <a:cubicBezTo>
                    <a:pt x="736073" y="707555"/>
                    <a:pt x="733508" y="715248"/>
                    <a:pt x="730944" y="722941"/>
                  </a:cubicBezTo>
                  <a:cubicBezTo>
                    <a:pt x="727097" y="724223"/>
                    <a:pt x="721969" y="725505"/>
                    <a:pt x="718122" y="728069"/>
                  </a:cubicBezTo>
                  <a:cubicBezTo>
                    <a:pt x="712994" y="731916"/>
                    <a:pt x="706583" y="735762"/>
                    <a:pt x="707865" y="744737"/>
                  </a:cubicBezTo>
                  <a:cubicBezTo>
                    <a:pt x="707865" y="747302"/>
                    <a:pt x="704019" y="751148"/>
                    <a:pt x="701454" y="753713"/>
                  </a:cubicBezTo>
                  <a:cubicBezTo>
                    <a:pt x="700172" y="754994"/>
                    <a:pt x="696326" y="753713"/>
                    <a:pt x="693761" y="752431"/>
                  </a:cubicBezTo>
                  <a:cubicBezTo>
                    <a:pt x="689915" y="761405"/>
                    <a:pt x="686069" y="771663"/>
                    <a:pt x="683504" y="780637"/>
                  </a:cubicBezTo>
                  <a:cubicBezTo>
                    <a:pt x="686069" y="783202"/>
                    <a:pt x="689915" y="787048"/>
                    <a:pt x="692479" y="790895"/>
                  </a:cubicBezTo>
                  <a:lnTo>
                    <a:pt x="692479" y="790895"/>
                  </a:lnTo>
                  <a:cubicBezTo>
                    <a:pt x="689915" y="798588"/>
                    <a:pt x="688633" y="807563"/>
                    <a:pt x="683504" y="813974"/>
                  </a:cubicBezTo>
                  <a:cubicBezTo>
                    <a:pt x="677093" y="822949"/>
                    <a:pt x="668118" y="831924"/>
                    <a:pt x="661707" y="842182"/>
                  </a:cubicBezTo>
                  <a:cubicBezTo>
                    <a:pt x="660425" y="844745"/>
                    <a:pt x="655297" y="847310"/>
                    <a:pt x="651450" y="848592"/>
                  </a:cubicBezTo>
                  <a:cubicBezTo>
                    <a:pt x="643757" y="849874"/>
                    <a:pt x="641193" y="856285"/>
                    <a:pt x="638629" y="861414"/>
                  </a:cubicBezTo>
                  <a:cubicBezTo>
                    <a:pt x="636064" y="865260"/>
                    <a:pt x="638629" y="870388"/>
                    <a:pt x="645039" y="870388"/>
                  </a:cubicBezTo>
                  <a:cubicBezTo>
                    <a:pt x="650168" y="870388"/>
                    <a:pt x="651450" y="872953"/>
                    <a:pt x="654015" y="875517"/>
                  </a:cubicBezTo>
                  <a:lnTo>
                    <a:pt x="654015" y="874235"/>
                  </a:lnTo>
                  <a:cubicBezTo>
                    <a:pt x="643757" y="880646"/>
                    <a:pt x="639911" y="890903"/>
                    <a:pt x="633500" y="899879"/>
                  </a:cubicBezTo>
                  <a:cubicBezTo>
                    <a:pt x="628372" y="906289"/>
                    <a:pt x="630936" y="911417"/>
                    <a:pt x="641193" y="917828"/>
                  </a:cubicBezTo>
                  <a:cubicBezTo>
                    <a:pt x="641193" y="922957"/>
                    <a:pt x="639911" y="926803"/>
                    <a:pt x="639911" y="931932"/>
                  </a:cubicBezTo>
                  <a:cubicBezTo>
                    <a:pt x="639911" y="935779"/>
                    <a:pt x="642475" y="940907"/>
                    <a:pt x="643757" y="944754"/>
                  </a:cubicBezTo>
                  <a:cubicBezTo>
                    <a:pt x="619396" y="955011"/>
                    <a:pt x="619396" y="955011"/>
                    <a:pt x="606575" y="975525"/>
                  </a:cubicBezTo>
                  <a:cubicBezTo>
                    <a:pt x="589907" y="975525"/>
                    <a:pt x="574521" y="985782"/>
                    <a:pt x="556571" y="984500"/>
                  </a:cubicBezTo>
                  <a:cubicBezTo>
                    <a:pt x="554006" y="984500"/>
                    <a:pt x="548878" y="985782"/>
                    <a:pt x="547596" y="987065"/>
                  </a:cubicBezTo>
                  <a:cubicBezTo>
                    <a:pt x="539903" y="996040"/>
                    <a:pt x="528363" y="992193"/>
                    <a:pt x="519388" y="998604"/>
                  </a:cubicBezTo>
                  <a:cubicBezTo>
                    <a:pt x="518106" y="999886"/>
                    <a:pt x="514260" y="996040"/>
                    <a:pt x="511695" y="993476"/>
                  </a:cubicBezTo>
                  <a:cubicBezTo>
                    <a:pt x="506567" y="997322"/>
                    <a:pt x="500156" y="1001168"/>
                    <a:pt x="493745" y="1003733"/>
                  </a:cubicBezTo>
                  <a:cubicBezTo>
                    <a:pt x="491181" y="999886"/>
                    <a:pt x="489899" y="997322"/>
                    <a:pt x="488616" y="996040"/>
                  </a:cubicBezTo>
                  <a:cubicBezTo>
                    <a:pt x="487335" y="996040"/>
                    <a:pt x="486052" y="996040"/>
                    <a:pt x="486052" y="996040"/>
                  </a:cubicBezTo>
                  <a:cubicBezTo>
                    <a:pt x="478359" y="998604"/>
                    <a:pt x="474513" y="1007579"/>
                    <a:pt x="466820" y="1008862"/>
                  </a:cubicBezTo>
                  <a:cubicBezTo>
                    <a:pt x="459127" y="1010144"/>
                    <a:pt x="451434" y="1011425"/>
                    <a:pt x="443741" y="1013990"/>
                  </a:cubicBezTo>
                  <a:cubicBezTo>
                    <a:pt x="436048" y="1017836"/>
                    <a:pt x="428355" y="1015272"/>
                    <a:pt x="420662" y="1016554"/>
                  </a:cubicBezTo>
                  <a:cubicBezTo>
                    <a:pt x="414252" y="1017836"/>
                    <a:pt x="407841" y="1017836"/>
                    <a:pt x="402712" y="1020401"/>
                  </a:cubicBezTo>
                  <a:cubicBezTo>
                    <a:pt x="382198" y="1026811"/>
                    <a:pt x="362965" y="1026811"/>
                    <a:pt x="343733" y="1016554"/>
                  </a:cubicBezTo>
                  <a:cubicBezTo>
                    <a:pt x="325783" y="1007579"/>
                    <a:pt x="307833" y="998604"/>
                    <a:pt x="292447" y="985782"/>
                  </a:cubicBezTo>
                  <a:cubicBezTo>
                    <a:pt x="280908" y="975525"/>
                    <a:pt x="271932" y="962704"/>
                    <a:pt x="271932" y="946036"/>
                  </a:cubicBezTo>
                  <a:cubicBezTo>
                    <a:pt x="271932" y="933214"/>
                    <a:pt x="278343" y="921675"/>
                    <a:pt x="284754" y="910136"/>
                  </a:cubicBezTo>
                  <a:cubicBezTo>
                    <a:pt x="286036" y="907571"/>
                    <a:pt x="287318" y="906289"/>
                    <a:pt x="289883" y="905007"/>
                  </a:cubicBezTo>
                  <a:cubicBezTo>
                    <a:pt x="293729" y="901160"/>
                    <a:pt x="296293" y="897314"/>
                    <a:pt x="300140" y="894750"/>
                  </a:cubicBezTo>
                  <a:cubicBezTo>
                    <a:pt x="318090" y="883210"/>
                    <a:pt x="330912" y="866542"/>
                    <a:pt x="352708" y="858849"/>
                  </a:cubicBezTo>
                  <a:cubicBezTo>
                    <a:pt x="371941" y="852439"/>
                    <a:pt x="391173" y="846028"/>
                    <a:pt x="410405" y="843463"/>
                  </a:cubicBezTo>
                  <a:cubicBezTo>
                    <a:pt x="420662" y="849874"/>
                    <a:pt x="427073" y="835771"/>
                    <a:pt x="437330" y="839617"/>
                  </a:cubicBezTo>
                  <a:cubicBezTo>
                    <a:pt x="447588" y="843463"/>
                    <a:pt x="456563" y="837053"/>
                    <a:pt x="465538" y="837053"/>
                  </a:cubicBezTo>
                  <a:cubicBezTo>
                    <a:pt x="473231" y="837053"/>
                    <a:pt x="482206" y="837053"/>
                    <a:pt x="489899" y="837053"/>
                  </a:cubicBezTo>
                  <a:cubicBezTo>
                    <a:pt x="502720" y="838334"/>
                    <a:pt x="516824" y="840899"/>
                    <a:pt x="525799" y="847310"/>
                  </a:cubicBezTo>
                  <a:cubicBezTo>
                    <a:pt x="537339" y="855003"/>
                    <a:pt x="548878" y="855003"/>
                    <a:pt x="561699" y="860131"/>
                  </a:cubicBezTo>
                  <a:cubicBezTo>
                    <a:pt x="568110" y="851156"/>
                    <a:pt x="566828" y="838334"/>
                    <a:pt x="577085" y="833206"/>
                  </a:cubicBezTo>
                  <a:cubicBezTo>
                    <a:pt x="579649" y="831924"/>
                    <a:pt x="579649" y="828077"/>
                    <a:pt x="580932" y="824231"/>
                  </a:cubicBezTo>
                  <a:cubicBezTo>
                    <a:pt x="583496" y="815256"/>
                    <a:pt x="584778" y="804999"/>
                    <a:pt x="595036" y="799870"/>
                  </a:cubicBezTo>
                  <a:cubicBezTo>
                    <a:pt x="595036" y="793459"/>
                    <a:pt x="604010" y="792177"/>
                    <a:pt x="600164" y="783202"/>
                  </a:cubicBezTo>
                  <a:cubicBezTo>
                    <a:pt x="596318" y="775509"/>
                    <a:pt x="601446" y="767816"/>
                    <a:pt x="606575" y="761405"/>
                  </a:cubicBezTo>
                  <a:cubicBezTo>
                    <a:pt x="610421" y="756277"/>
                    <a:pt x="615550" y="751148"/>
                    <a:pt x="618114" y="746020"/>
                  </a:cubicBezTo>
                  <a:cubicBezTo>
                    <a:pt x="620679" y="740891"/>
                    <a:pt x="621961" y="734480"/>
                    <a:pt x="624525" y="729351"/>
                  </a:cubicBezTo>
                  <a:cubicBezTo>
                    <a:pt x="625807" y="725505"/>
                    <a:pt x="628372" y="720377"/>
                    <a:pt x="632218" y="717812"/>
                  </a:cubicBezTo>
                  <a:cubicBezTo>
                    <a:pt x="634782" y="715248"/>
                    <a:pt x="636064" y="713966"/>
                    <a:pt x="636064" y="710119"/>
                  </a:cubicBezTo>
                  <a:cubicBezTo>
                    <a:pt x="636064" y="707555"/>
                    <a:pt x="634782" y="702426"/>
                    <a:pt x="636064" y="701145"/>
                  </a:cubicBezTo>
                  <a:cubicBezTo>
                    <a:pt x="646322" y="687040"/>
                    <a:pt x="647604" y="667808"/>
                    <a:pt x="661707" y="654986"/>
                  </a:cubicBezTo>
                  <a:cubicBezTo>
                    <a:pt x="662990" y="653705"/>
                    <a:pt x="665554" y="648576"/>
                    <a:pt x="664272" y="646011"/>
                  </a:cubicBezTo>
                  <a:cubicBezTo>
                    <a:pt x="661707" y="631908"/>
                    <a:pt x="671965" y="620368"/>
                    <a:pt x="673247" y="607547"/>
                  </a:cubicBezTo>
                  <a:cubicBezTo>
                    <a:pt x="687350" y="594725"/>
                    <a:pt x="689915" y="575493"/>
                    <a:pt x="697608" y="558825"/>
                  </a:cubicBezTo>
                  <a:cubicBezTo>
                    <a:pt x="700172" y="552414"/>
                    <a:pt x="702736" y="546003"/>
                    <a:pt x="709147" y="540875"/>
                  </a:cubicBezTo>
                  <a:cubicBezTo>
                    <a:pt x="711712" y="539593"/>
                    <a:pt x="712994" y="535746"/>
                    <a:pt x="712994" y="533182"/>
                  </a:cubicBezTo>
                  <a:cubicBezTo>
                    <a:pt x="714276" y="524207"/>
                    <a:pt x="716840" y="515232"/>
                    <a:pt x="719404" y="512668"/>
                  </a:cubicBezTo>
                  <a:cubicBezTo>
                    <a:pt x="720687" y="511385"/>
                    <a:pt x="720687" y="510103"/>
                    <a:pt x="721969" y="508821"/>
                  </a:cubicBezTo>
                  <a:cubicBezTo>
                    <a:pt x="723251" y="507539"/>
                    <a:pt x="725815" y="504974"/>
                    <a:pt x="727097" y="503692"/>
                  </a:cubicBezTo>
                  <a:cubicBezTo>
                    <a:pt x="727097" y="494717"/>
                    <a:pt x="721969" y="485742"/>
                    <a:pt x="729662" y="476767"/>
                  </a:cubicBezTo>
                  <a:cubicBezTo>
                    <a:pt x="732226" y="474203"/>
                    <a:pt x="733508" y="466510"/>
                    <a:pt x="724533" y="463946"/>
                  </a:cubicBezTo>
                  <a:cubicBezTo>
                    <a:pt x="720687" y="462663"/>
                    <a:pt x="715558" y="458817"/>
                    <a:pt x="714276" y="454971"/>
                  </a:cubicBezTo>
                  <a:cubicBezTo>
                    <a:pt x="709147" y="444714"/>
                    <a:pt x="701454" y="448560"/>
                    <a:pt x="695043" y="451124"/>
                  </a:cubicBezTo>
                  <a:cubicBezTo>
                    <a:pt x="692479" y="447277"/>
                    <a:pt x="691197" y="444714"/>
                    <a:pt x="688633" y="440866"/>
                  </a:cubicBezTo>
                  <a:cubicBezTo>
                    <a:pt x="680940" y="439585"/>
                    <a:pt x="674529" y="438303"/>
                    <a:pt x="666836" y="437020"/>
                  </a:cubicBezTo>
                  <a:cubicBezTo>
                    <a:pt x="665554" y="434456"/>
                    <a:pt x="664272" y="428045"/>
                    <a:pt x="661707" y="426763"/>
                  </a:cubicBezTo>
                  <a:cubicBezTo>
                    <a:pt x="641193" y="424199"/>
                    <a:pt x="627089" y="410095"/>
                    <a:pt x="609139" y="399838"/>
                  </a:cubicBezTo>
                  <a:cubicBezTo>
                    <a:pt x="604010" y="397274"/>
                    <a:pt x="598882" y="394709"/>
                    <a:pt x="593753" y="392145"/>
                  </a:cubicBezTo>
                  <a:cubicBezTo>
                    <a:pt x="584778" y="388298"/>
                    <a:pt x="575803" y="385734"/>
                    <a:pt x="570675" y="376759"/>
                  </a:cubicBezTo>
                  <a:cubicBezTo>
                    <a:pt x="569392" y="374195"/>
                    <a:pt x="566828" y="372912"/>
                    <a:pt x="565546" y="371631"/>
                  </a:cubicBezTo>
                  <a:cubicBezTo>
                    <a:pt x="551442" y="365220"/>
                    <a:pt x="537339" y="357526"/>
                    <a:pt x="525799" y="347269"/>
                  </a:cubicBezTo>
                  <a:cubicBezTo>
                    <a:pt x="512978" y="349834"/>
                    <a:pt x="505285" y="340859"/>
                    <a:pt x="496309" y="334448"/>
                  </a:cubicBezTo>
                  <a:cubicBezTo>
                    <a:pt x="489899" y="330601"/>
                    <a:pt x="484770" y="325473"/>
                    <a:pt x="478359" y="321626"/>
                  </a:cubicBezTo>
                  <a:cubicBezTo>
                    <a:pt x="471949" y="317780"/>
                    <a:pt x="466820" y="313934"/>
                    <a:pt x="460409" y="310087"/>
                  </a:cubicBezTo>
                  <a:cubicBezTo>
                    <a:pt x="450152" y="304958"/>
                    <a:pt x="438612" y="298548"/>
                    <a:pt x="427073" y="295983"/>
                  </a:cubicBezTo>
                  <a:cubicBezTo>
                    <a:pt x="419380" y="293419"/>
                    <a:pt x="421945" y="283162"/>
                    <a:pt x="411687" y="281880"/>
                  </a:cubicBezTo>
                  <a:cubicBezTo>
                    <a:pt x="405276" y="281880"/>
                    <a:pt x="397584" y="276751"/>
                    <a:pt x="393737" y="270340"/>
                  </a:cubicBezTo>
                  <a:cubicBezTo>
                    <a:pt x="389891" y="263929"/>
                    <a:pt x="386044" y="261365"/>
                    <a:pt x="378351" y="262647"/>
                  </a:cubicBezTo>
                  <a:cubicBezTo>
                    <a:pt x="364248" y="253672"/>
                    <a:pt x="348862" y="245980"/>
                    <a:pt x="338605" y="233158"/>
                  </a:cubicBezTo>
                  <a:cubicBezTo>
                    <a:pt x="332194" y="225465"/>
                    <a:pt x="332194" y="225465"/>
                    <a:pt x="318090" y="224183"/>
                  </a:cubicBezTo>
                  <a:cubicBezTo>
                    <a:pt x="319372" y="228029"/>
                    <a:pt x="319372" y="230594"/>
                    <a:pt x="320654" y="233158"/>
                  </a:cubicBezTo>
                  <a:cubicBezTo>
                    <a:pt x="316808" y="238286"/>
                    <a:pt x="312961" y="243415"/>
                    <a:pt x="307833" y="248543"/>
                  </a:cubicBezTo>
                  <a:cubicBezTo>
                    <a:pt x="303986" y="244697"/>
                    <a:pt x="298858" y="243415"/>
                    <a:pt x="293729" y="245980"/>
                  </a:cubicBezTo>
                  <a:cubicBezTo>
                    <a:pt x="292447" y="248543"/>
                    <a:pt x="291165" y="249826"/>
                    <a:pt x="289883" y="252390"/>
                  </a:cubicBezTo>
                  <a:cubicBezTo>
                    <a:pt x="289883" y="252390"/>
                    <a:pt x="289883" y="252390"/>
                    <a:pt x="291165" y="252390"/>
                  </a:cubicBezTo>
                  <a:cubicBezTo>
                    <a:pt x="292447" y="249826"/>
                    <a:pt x="293729" y="247261"/>
                    <a:pt x="295011" y="245980"/>
                  </a:cubicBezTo>
                  <a:cubicBezTo>
                    <a:pt x="296293" y="247261"/>
                    <a:pt x="296293" y="248543"/>
                    <a:pt x="297575" y="249826"/>
                  </a:cubicBezTo>
                  <a:cubicBezTo>
                    <a:pt x="300140" y="254954"/>
                    <a:pt x="302704" y="256237"/>
                    <a:pt x="306551" y="251108"/>
                  </a:cubicBezTo>
                  <a:cubicBezTo>
                    <a:pt x="307833" y="249826"/>
                    <a:pt x="307833" y="248543"/>
                    <a:pt x="309115" y="247261"/>
                  </a:cubicBezTo>
                  <a:cubicBezTo>
                    <a:pt x="312961" y="262647"/>
                    <a:pt x="303986" y="272904"/>
                    <a:pt x="293729" y="283162"/>
                  </a:cubicBezTo>
                  <a:cubicBezTo>
                    <a:pt x="291165" y="287008"/>
                    <a:pt x="289883" y="289572"/>
                    <a:pt x="295011" y="294701"/>
                  </a:cubicBezTo>
                  <a:cubicBezTo>
                    <a:pt x="300140" y="290855"/>
                    <a:pt x="305268" y="287008"/>
                    <a:pt x="311679" y="283162"/>
                  </a:cubicBezTo>
                  <a:cubicBezTo>
                    <a:pt x="314244" y="292137"/>
                    <a:pt x="302704" y="299829"/>
                    <a:pt x="307833" y="307523"/>
                  </a:cubicBezTo>
                  <a:cubicBezTo>
                    <a:pt x="305268" y="313934"/>
                    <a:pt x="295011" y="302394"/>
                    <a:pt x="295011" y="313934"/>
                  </a:cubicBezTo>
                  <a:cubicBezTo>
                    <a:pt x="291165" y="313934"/>
                    <a:pt x="286036" y="315215"/>
                    <a:pt x="279625" y="315215"/>
                  </a:cubicBezTo>
                  <a:cubicBezTo>
                    <a:pt x="282190" y="320344"/>
                    <a:pt x="283472" y="324191"/>
                    <a:pt x="284754" y="326755"/>
                  </a:cubicBezTo>
                  <a:cubicBezTo>
                    <a:pt x="293729" y="338294"/>
                    <a:pt x="295011" y="339577"/>
                    <a:pt x="286036" y="348552"/>
                  </a:cubicBezTo>
                  <a:cubicBezTo>
                    <a:pt x="278343" y="356245"/>
                    <a:pt x="273215" y="366502"/>
                    <a:pt x="264240" y="372912"/>
                  </a:cubicBezTo>
                  <a:cubicBezTo>
                    <a:pt x="251418" y="381888"/>
                    <a:pt x="247571" y="397274"/>
                    <a:pt x="247571" y="412660"/>
                  </a:cubicBezTo>
                  <a:cubicBezTo>
                    <a:pt x="247571" y="413942"/>
                    <a:pt x="251418" y="415223"/>
                    <a:pt x="252700" y="416506"/>
                  </a:cubicBezTo>
                  <a:cubicBezTo>
                    <a:pt x="253982" y="421634"/>
                    <a:pt x="248854" y="422917"/>
                    <a:pt x="246289" y="425481"/>
                  </a:cubicBezTo>
                  <a:cubicBezTo>
                    <a:pt x="241161" y="430609"/>
                    <a:pt x="239878" y="437020"/>
                    <a:pt x="243725" y="440866"/>
                  </a:cubicBezTo>
                  <a:cubicBezTo>
                    <a:pt x="252700" y="449842"/>
                    <a:pt x="248854" y="460099"/>
                    <a:pt x="250136" y="470357"/>
                  </a:cubicBezTo>
                  <a:cubicBezTo>
                    <a:pt x="250136" y="471638"/>
                    <a:pt x="251418" y="471638"/>
                    <a:pt x="251418" y="472920"/>
                  </a:cubicBezTo>
                  <a:lnTo>
                    <a:pt x="251418" y="471638"/>
                  </a:lnTo>
                  <a:cubicBezTo>
                    <a:pt x="252700" y="475485"/>
                    <a:pt x="256547" y="476767"/>
                    <a:pt x="260393" y="478049"/>
                  </a:cubicBezTo>
                  <a:lnTo>
                    <a:pt x="259111" y="478049"/>
                  </a:lnTo>
                  <a:cubicBezTo>
                    <a:pt x="259111" y="480614"/>
                    <a:pt x="259111" y="483178"/>
                    <a:pt x="257829" y="484460"/>
                  </a:cubicBezTo>
                  <a:cubicBezTo>
                    <a:pt x="252700" y="485742"/>
                    <a:pt x="248854" y="485742"/>
                    <a:pt x="243725" y="485742"/>
                  </a:cubicBezTo>
                  <a:cubicBezTo>
                    <a:pt x="237314" y="490871"/>
                    <a:pt x="239878" y="504974"/>
                    <a:pt x="224493" y="503692"/>
                  </a:cubicBezTo>
                  <a:cubicBezTo>
                    <a:pt x="221928" y="501128"/>
                    <a:pt x="216800" y="496000"/>
                    <a:pt x="210389" y="490871"/>
                  </a:cubicBezTo>
                  <a:cubicBezTo>
                    <a:pt x="203978" y="494717"/>
                    <a:pt x="197568" y="497282"/>
                    <a:pt x="191157" y="501128"/>
                  </a:cubicBezTo>
                  <a:cubicBezTo>
                    <a:pt x="188592" y="499846"/>
                    <a:pt x="186028" y="498563"/>
                    <a:pt x="180899" y="496000"/>
                  </a:cubicBezTo>
                  <a:cubicBezTo>
                    <a:pt x="175771" y="498563"/>
                    <a:pt x="169360" y="501128"/>
                    <a:pt x="165514" y="503692"/>
                  </a:cubicBezTo>
                  <a:cubicBezTo>
                    <a:pt x="153974" y="504974"/>
                    <a:pt x="155256" y="489589"/>
                    <a:pt x="147563" y="492153"/>
                  </a:cubicBezTo>
                  <a:cubicBezTo>
                    <a:pt x="138588" y="496000"/>
                    <a:pt x="137306" y="485742"/>
                    <a:pt x="130895" y="485742"/>
                  </a:cubicBezTo>
                  <a:cubicBezTo>
                    <a:pt x="125767" y="488306"/>
                    <a:pt x="120638" y="492153"/>
                    <a:pt x="114227" y="494717"/>
                  </a:cubicBezTo>
                  <a:cubicBezTo>
                    <a:pt x="106534" y="492153"/>
                    <a:pt x="100124" y="485742"/>
                    <a:pt x="91149" y="489589"/>
                  </a:cubicBezTo>
                  <a:cubicBezTo>
                    <a:pt x="89866" y="489589"/>
                    <a:pt x="87302" y="489589"/>
                    <a:pt x="86020" y="489589"/>
                  </a:cubicBezTo>
                  <a:cubicBezTo>
                    <a:pt x="78327" y="487024"/>
                    <a:pt x="71916" y="483178"/>
                    <a:pt x="65506" y="480614"/>
                  </a:cubicBezTo>
                  <a:cubicBezTo>
                    <a:pt x="55248" y="487024"/>
                    <a:pt x="50120" y="476767"/>
                    <a:pt x="42427" y="472920"/>
                  </a:cubicBezTo>
                  <a:cubicBezTo>
                    <a:pt x="34734" y="470357"/>
                    <a:pt x="29605" y="463946"/>
                    <a:pt x="23194" y="458817"/>
                  </a:cubicBezTo>
                  <a:cubicBezTo>
                    <a:pt x="14219" y="451124"/>
                    <a:pt x="6526" y="443431"/>
                    <a:pt x="2680" y="433174"/>
                  </a:cubicBezTo>
                  <a:cubicBezTo>
                    <a:pt x="116" y="426763"/>
                    <a:pt x="-1166" y="419070"/>
                    <a:pt x="1398" y="412660"/>
                  </a:cubicBezTo>
                  <a:cubicBezTo>
                    <a:pt x="6526" y="401120"/>
                    <a:pt x="6526" y="385734"/>
                    <a:pt x="24477" y="383169"/>
                  </a:cubicBezTo>
                  <a:cubicBezTo>
                    <a:pt x="27041" y="383169"/>
                    <a:pt x="28323" y="374195"/>
                    <a:pt x="29605" y="370348"/>
                  </a:cubicBezTo>
                  <a:cubicBezTo>
                    <a:pt x="33452" y="365220"/>
                    <a:pt x="38580" y="358809"/>
                    <a:pt x="44991" y="361373"/>
                  </a:cubicBezTo>
                  <a:cubicBezTo>
                    <a:pt x="53966" y="365220"/>
                    <a:pt x="59095" y="360091"/>
                    <a:pt x="62941" y="354963"/>
                  </a:cubicBezTo>
                  <a:cubicBezTo>
                    <a:pt x="65506" y="351116"/>
                    <a:pt x="68070" y="347269"/>
                    <a:pt x="70634" y="342141"/>
                  </a:cubicBezTo>
                  <a:cubicBezTo>
                    <a:pt x="84738" y="342141"/>
                    <a:pt x="98841" y="338294"/>
                    <a:pt x="111663" y="344705"/>
                  </a:cubicBezTo>
                  <a:cubicBezTo>
                    <a:pt x="115509" y="345987"/>
                    <a:pt x="119356" y="344705"/>
                    <a:pt x="123202" y="344705"/>
                  </a:cubicBezTo>
                  <a:cubicBezTo>
                    <a:pt x="136024" y="345987"/>
                    <a:pt x="148846" y="345987"/>
                    <a:pt x="155256" y="361373"/>
                  </a:cubicBezTo>
                  <a:cubicBezTo>
                    <a:pt x="155256" y="362655"/>
                    <a:pt x="159103" y="363937"/>
                    <a:pt x="159103" y="362655"/>
                  </a:cubicBezTo>
                  <a:cubicBezTo>
                    <a:pt x="165514" y="354963"/>
                    <a:pt x="170642" y="366502"/>
                    <a:pt x="175771" y="365220"/>
                  </a:cubicBezTo>
                  <a:cubicBezTo>
                    <a:pt x="180899" y="365220"/>
                    <a:pt x="186028" y="369066"/>
                    <a:pt x="192439" y="370348"/>
                  </a:cubicBezTo>
                  <a:cubicBezTo>
                    <a:pt x="195003" y="365220"/>
                    <a:pt x="198850" y="360091"/>
                    <a:pt x="202696" y="353680"/>
                  </a:cubicBezTo>
                  <a:cubicBezTo>
                    <a:pt x="206543" y="345987"/>
                    <a:pt x="212953" y="344705"/>
                    <a:pt x="220646" y="344705"/>
                  </a:cubicBezTo>
                  <a:cubicBezTo>
                    <a:pt x="219364" y="339577"/>
                    <a:pt x="216800" y="334448"/>
                    <a:pt x="218082" y="330601"/>
                  </a:cubicBezTo>
                  <a:cubicBezTo>
                    <a:pt x="228339" y="307523"/>
                    <a:pt x="230903" y="280597"/>
                    <a:pt x="246289" y="260083"/>
                  </a:cubicBezTo>
                  <a:cubicBezTo>
                    <a:pt x="247571" y="258801"/>
                    <a:pt x="248854" y="256237"/>
                    <a:pt x="248854" y="253672"/>
                  </a:cubicBezTo>
                  <a:cubicBezTo>
                    <a:pt x="248854" y="239569"/>
                    <a:pt x="259111" y="230594"/>
                    <a:pt x="265522" y="219054"/>
                  </a:cubicBezTo>
                  <a:cubicBezTo>
                    <a:pt x="266804" y="220336"/>
                    <a:pt x="268086" y="221618"/>
                    <a:pt x="269368" y="221618"/>
                  </a:cubicBezTo>
                  <a:cubicBezTo>
                    <a:pt x="270650" y="221618"/>
                    <a:pt x="274497" y="222900"/>
                    <a:pt x="274497" y="222900"/>
                  </a:cubicBezTo>
                  <a:cubicBezTo>
                    <a:pt x="275779" y="221618"/>
                    <a:pt x="275779" y="219054"/>
                    <a:pt x="275779" y="216489"/>
                  </a:cubicBezTo>
                  <a:cubicBezTo>
                    <a:pt x="275779" y="215208"/>
                    <a:pt x="274497" y="213926"/>
                    <a:pt x="273215" y="212643"/>
                  </a:cubicBezTo>
                  <a:cubicBezTo>
                    <a:pt x="274497" y="211361"/>
                    <a:pt x="275779" y="211361"/>
                    <a:pt x="277061" y="210079"/>
                  </a:cubicBezTo>
                  <a:cubicBezTo>
                    <a:pt x="277061" y="210079"/>
                    <a:pt x="277061" y="208797"/>
                    <a:pt x="278343" y="207515"/>
                  </a:cubicBezTo>
                  <a:cubicBezTo>
                    <a:pt x="278343" y="208797"/>
                    <a:pt x="278343" y="208797"/>
                    <a:pt x="277061" y="210079"/>
                  </a:cubicBezTo>
                  <a:cubicBezTo>
                    <a:pt x="275779" y="211361"/>
                    <a:pt x="274497" y="211361"/>
                    <a:pt x="274497" y="212643"/>
                  </a:cubicBezTo>
                  <a:cubicBezTo>
                    <a:pt x="271932" y="215208"/>
                    <a:pt x="269368" y="217772"/>
                    <a:pt x="266804" y="220336"/>
                  </a:cubicBezTo>
                  <a:cubicBezTo>
                    <a:pt x="265522" y="219054"/>
                    <a:pt x="264240" y="217772"/>
                    <a:pt x="261675" y="216489"/>
                  </a:cubicBezTo>
                  <a:cubicBezTo>
                    <a:pt x="262957" y="212643"/>
                    <a:pt x="264240" y="208797"/>
                    <a:pt x="266804" y="204950"/>
                  </a:cubicBezTo>
                  <a:cubicBezTo>
                    <a:pt x="270650" y="198540"/>
                    <a:pt x="277061" y="193411"/>
                    <a:pt x="278343" y="188283"/>
                  </a:cubicBezTo>
                  <a:cubicBezTo>
                    <a:pt x="278343" y="181872"/>
                    <a:pt x="279625" y="175461"/>
                    <a:pt x="282190" y="170332"/>
                  </a:cubicBezTo>
                  <a:cubicBezTo>
                    <a:pt x="284754" y="163921"/>
                    <a:pt x="286036" y="157511"/>
                    <a:pt x="292447" y="152382"/>
                  </a:cubicBezTo>
                  <a:cubicBezTo>
                    <a:pt x="298858" y="147253"/>
                    <a:pt x="302704" y="135714"/>
                    <a:pt x="303986" y="126739"/>
                  </a:cubicBezTo>
                  <a:cubicBezTo>
                    <a:pt x="303986" y="119046"/>
                    <a:pt x="305268" y="113917"/>
                    <a:pt x="307833" y="107506"/>
                  </a:cubicBezTo>
                  <a:cubicBezTo>
                    <a:pt x="302704" y="95967"/>
                    <a:pt x="311679" y="89556"/>
                    <a:pt x="315526" y="81863"/>
                  </a:cubicBezTo>
                  <a:cubicBezTo>
                    <a:pt x="319372" y="75452"/>
                    <a:pt x="327065" y="71606"/>
                    <a:pt x="325783" y="61349"/>
                  </a:cubicBezTo>
                  <a:cubicBezTo>
                    <a:pt x="342451" y="44681"/>
                    <a:pt x="346298" y="20320"/>
                    <a:pt x="357837" y="1087"/>
                  </a:cubicBezTo>
                  <a:cubicBezTo>
                    <a:pt x="364248" y="-2759"/>
                    <a:pt x="368094" y="4934"/>
                    <a:pt x="374505" y="3652"/>
                  </a:cubicBezTo>
                  <a:cubicBezTo>
                    <a:pt x="374505" y="10063"/>
                    <a:pt x="374505" y="15192"/>
                    <a:pt x="375787" y="21602"/>
                  </a:cubicBezTo>
                  <a:cubicBezTo>
                    <a:pt x="379633" y="21602"/>
                    <a:pt x="382198" y="22884"/>
                    <a:pt x="386044" y="22884"/>
                  </a:cubicBezTo>
                  <a:cubicBezTo>
                    <a:pt x="392455" y="29295"/>
                    <a:pt x="379633" y="34424"/>
                    <a:pt x="386044" y="40835"/>
                  </a:cubicBezTo>
                  <a:cubicBezTo>
                    <a:pt x="389891" y="35706"/>
                    <a:pt x="389891" y="26731"/>
                    <a:pt x="397584" y="25449"/>
                  </a:cubicBezTo>
                  <a:cubicBezTo>
                    <a:pt x="401430" y="29295"/>
                    <a:pt x="403995" y="36988"/>
                    <a:pt x="412969" y="31860"/>
                  </a:cubicBezTo>
                  <a:cubicBezTo>
                    <a:pt x="424509" y="25449"/>
                    <a:pt x="424509" y="26731"/>
                    <a:pt x="430919" y="39552"/>
                  </a:cubicBezTo>
                  <a:cubicBezTo>
                    <a:pt x="436048" y="39552"/>
                    <a:pt x="439895" y="35706"/>
                    <a:pt x="446305" y="39552"/>
                  </a:cubicBezTo>
                  <a:cubicBezTo>
                    <a:pt x="474513" y="54938"/>
                    <a:pt x="504002" y="69042"/>
                    <a:pt x="532210" y="84428"/>
                  </a:cubicBezTo>
                  <a:cubicBezTo>
                    <a:pt x="545032" y="90838"/>
                    <a:pt x="559135" y="97249"/>
                    <a:pt x="573239" y="103660"/>
                  </a:cubicBezTo>
                  <a:cubicBezTo>
                    <a:pt x="577085" y="104943"/>
                    <a:pt x="579649" y="107506"/>
                    <a:pt x="583496" y="110071"/>
                  </a:cubicBezTo>
                  <a:cubicBezTo>
                    <a:pt x="589907" y="113917"/>
                    <a:pt x="597600" y="117764"/>
                    <a:pt x="591189" y="131867"/>
                  </a:cubicBezTo>
                  <a:cubicBezTo>
                    <a:pt x="596318" y="126739"/>
                    <a:pt x="597600" y="125457"/>
                    <a:pt x="598882" y="125457"/>
                  </a:cubicBezTo>
                  <a:cubicBezTo>
                    <a:pt x="601446" y="120328"/>
                    <a:pt x="605293" y="120328"/>
                    <a:pt x="607857" y="124175"/>
                  </a:cubicBezTo>
                  <a:cubicBezTo>
                    <a:pt x="610421" y="128021"/>
                    <a:pt x="611703" y="133149"/>
                    <a:pt x="612986" y="136996"/>
                  </a:cubicBezTo>
                  <a:cubicBezTo>
                    <a:pt x="627089" y="129303"/>
                    <a:pt x="639911" y="128021"/>
                    <a:pt x="650168" y="143407"/>
                  </a:cubicBezTo>
                  <a:cubicBezTo>
                    <a:pt x="652732" y="147253"/>
                    <a:pt x="656579" y="147253"/>
                    <a:pt x="660425" y="147253"/>
                  </a:cubicBezTo>
                  <a:cubicBezTo>
                    <a:pt x="662990" y="147253"/>
                    <a:pt x="665554" y="148535"/>
                    <a:pt x="668118" y="149818"/>
                  </a:cubicBezTo>
                  <a:cubicBezTo>
                    <a:pt x="673247" y="152382"/>
                    <a:pt x="678376" y="153664"/>
                    <a:pt x="682222" y="156229"/>
                  </a:cubicBezTo>
                  <a:cubicBezTo>
                    <a:pt x="710429" y="178025"/>
                    <a:pt x="742483" y="193411"/>
                    <a:pt x="771973" y="212643"/>
                  </a:cubicBezTo>
                  <a:cubicBezTo>
                    <a:pt x="784794" y="221618"/>
                    <a:pt x="801463" y="226747"/>
                    <a:pt x="809155" y="240851"/>
                  </a:cubicBezTo>
                  <a:cubicBezTo>
                    <a:pt x="827106" y="252390"/>
                    <a:pt x="843773" y="263929"/>
                    <a:pt x="863006" y="272904"/>
                  </a:cubicBezTo>
                  <a:cubicBezTo>
                    <a:pt x="871981" y="276751"/>
                    <a:pt x="878392" y="287008"/>
                    <a:pt x="889931" y="287008"/>
                  </a:cubicBezTo>
                  <a:cubicBezTo>
                    <a:pt x="893777" y="297266"/>
                    <a:pt x="904035" y="301112"/>
                    <a:pt x="913010" y="308805"/>
                  </a:cubicBezTo>
                  <a:cubicBezTo>
                    <a:pt x="916856" y="311369"/>
                    <a:pt x="916856" y="317780"/>
                    <a:pt x="911728" y="321626"/>
                  </a:cubicBezTo>
                  <a:cubicBezTo>
                    <a:pt x="910446" y="322909"/>
                    <a:pt x="909163" y="325473"/>
                    <a:pt x="906599" y="326755"/>
                  </a:cubicBezTo>
                  <a:cubicBezTo>
                    <a:pt x="907881" y="331883"/>
                    <a:pt x="910446" y="335730"/>
                    <a:pt x="911728" y="340859"/>
                  </a:cubicBezTo>
                  <a:cubicBezTo>
                    <a:pt x="897624" y="347269"/>
                    <a:pt x="887367" y="356245"/>
                    <a:pt x="884803" y="371631"/>
                  </a:cubicBezTo>
                  <a:cubicBezTo>
                    <a:pt x="883520" y="375477"/>
                    <a:pt x="879674" y="379323"/>
                    <a:pt x="878392" y="384452"/>
                  </a:cubicBezTo>
                  <a:cubicBezTo>
                    <a:pt x="874545" y="394709"/>
                    <a:pt x="864288" y="403684"/>
                    <a:pt x="869417" y="417788"/>
                  </a:cubicBezTo>
                  <a:cubicBezTo>
                    <a:pt x="865570" y="437020"/>
                    <a:pt x="855313" y="453688"/>
                    <a:pt x="841209" y="467792"/>
                  </a:cubicBezTo>
                  <a:cubicBezTo>
                    <a:pt x="839927" y="469074"/>
                    <a:pt x="834798" y="467792"/>
                    <a:pt x="832234" y="467792"/>
                  </a:cubicBezTo>
                  <a:cubicBezTo>
                    <a:pt x="829670" y="469074"/>
                    <a:pt x="828387" y="471638"/>
                    <a:pt x="825823" y="472920"/>
                  </a:cubicBezTo>
                  <a:cubicBezTo>
                    <a:pt x="824541" y="471638"/>
                    <a:pt x="823259" y="471638"/>
                    <a:pt x="820695" y="470357"/>
                  </a:cubicBezTo>
                  <a:cubicBezTo>
                    <a:pt x="820695" y="470357"/>
                    <a:pt x="820695" y="471638"/>
                    <a:pt x="819413" y="471638"/>
                  </a:cubicBezTo>
                  <a:cubicBezTo>
                    <a:pt x="820695" y="471638"/>
                    <a:pt x="823259" y="471638"/>
                    <a:pt x="824541" y="471638"/>
                  </a:cubicBezTo>
                  <a:cubicBezTo>
                    <a:pt x="828387" y="472920"/>
                    <a:pt x="832234" y="474203"/>
                    <a:pt x="829670" y="479331"/>
                  </a:cubicBezTo>
                  <a:cubicBezTo>
                    <a:pt x="824541" y="490871"/>
                    <a:pt x="823259" y="503692"/>
                    <a:pt x="813002" y="513949"/>
                  </a:cubicBezTo>
                  <a:cubicBezTo>
                    <a:pt x="810437" y="516514"/>
                    <a:pt x="810437" y="520360"/>
                    <a:pt x="809155" y="525489"/>
                  </a:cubicBezTo>
                  <a:cubicBezTo>
                    <a:pt x="804027" y="522925"/>
                    <a:pt x="800180" y="521643"/>
                    <a:pt x="797616" y="520360"/>
                  </a:cubicBezTo>
                  <a:cubicBezTo>
                    <a:pt x="797616" y="521643"/>
                    <a:pt x="797616" y="522925"/>
                    <a:pt x="796334" y="522925"/>
                  </a:cubicBezTo>
                  <a:cubicBezTo>
                    <a:pt x="796334" y="522925"/>
                    <a:pt x="795052" y="521643"/>
                    <a:pt x="795052" y="521643"/>
                  </a:cubicBezTo>
                  <a:cubicBezTo>
                    <a:pt x="796334" y="520360"/>
                    <a:pt x="796334" y="520360"/>
                    <a:pt x="797616" y="519078"/>
                  </a:cubicBezTo>
                  <a:cubicBezTo>
                    <a:pt x="798898" y="525489"/>
                    <a:pt x="798898" y="531900"/>
                    <a:pt x="798898" y="537028"/>
                  </a:cubicBezTo>
                  <a:cubicBezTo>
                    <a:pt x="792487" y="543439"/>
                    <a:pt x="787359" y="549850"/>
                    <a:pt x="782230" y="556260"/>
                  </a:cubicBezTo>
                  <a:cubicBezTo>
                    <a:pt x="779666" y="552414"/>
                    <a:pt x="783512" y="551132"/>
                    <a:pt x="784794" y="548568"/>
                  </a:cubicBezTo>
                  <a:cubicBezTo>
                    <a:pt x="786076" y="547286"/>
                    <a:pt x="786076" y="543439"/>
                    <a:pt x="784794" y="542157"/>
                  </a:cubicBezTo>
                  <a:cubicBezTo>
                    <a:pt x="783512" y="540875"/>
                    <a:pt x="779666" y="540875"/>
                    <a:pt x="778383" y="542157"/>
                  </a:cubicBezTo>
                  <a:cubicBezTo>
                    <a:pt x="775819" y="543439"/>
                    <a:pt x="773255" y="546003"/>
                    <a:pt x="770690" y="548568"/>
                  </a:cubicBezTo>
                  <a:cubicBezTo>
                    <a:pt x="771973" y="554979"/>
                    <a:pt x="771973" y="561389"/>
                    <a:pt x="773255" y="567800"/>
                  </a:cubicBezTo>
                  <a:cubicBezTo>
                    <a:pt x="766844" y="575493"/>
                    <a:pt x="766844" y="575493"/>
                    <a:pt x="771973" y="581903"/>
                  </a:cubicBezTo>
                  <a:cubicBezTo>
                    <a:pt x="780948" y="581903"/>
                    <a:pt x="782230" y="583186"/>
                    <a:pt x="782230" y="583186"/>
                  </a:cubicBezTo>
                  <a:close/>
                  <a:moveTo>
                    <a:pt x="764280" y="575493"/>
                  </a:moveTo>
                  <a:cubicBezTo>
                    <a:pt x="759151" y="571646"/>
                    <a:pt x="755305" y="572929"/>
                    <a:pt x="751458" y="578057"/>
                  </a:cubicBezTo>
                  <a:cubicBezTo>
                    <a:pt x="759151" y="583186"/>
                    <a:pt x="760433" y="574211"/>
                    <a:pt x="764280" y="575493"/>
                  </a:cubicBezTo>
                  <a:cubicBezTo>
                    <a:pt x="765562" y="574211"/>
                    <a:pt x="765562" y="572929"/>
                    <a:pt x="765562" y="571646"/>
                  </a:cubicBezTo>
                  <a:cubicBezTo>
                    <a:pt x="765562" y="571646"/>
                    <a:pt x="766844" y="571646"/>
                    <a:pt x="766844" y="572929"/>
                  </a:cubicBezTo>
                  <a:cubicBezTo>
                    <a:pt x="766844" y="572929"/>
                    <a:pt x="765562" y="574211"/>
                    <a:pt x="764280" y="575493"/>
                  </a:cubicBezTo>
                  <a:close/>
                  <a:moveTo>
                    <a:pt x="306551" y="197257"/>
                  </a:moveTo>
                  <a:cubicBezTo>
                    <a:pt x="305268" y="201104"/>
                    <a:pt x="302704" y="206232"/>
                    <a:pt x="301422" y="210079"/>
                  </a:cubicBezTo>
                  <a:cubicBezTo>
                    <a:pt x="301422" y="211361"/>
                    <a:pt x="302704" y="215208"/>
                    <a:pt x="303986" y="215208"/>
                  </a:cubicBezTo>
                  <a:cubicBezTo>
                    <a:pt x="306551" y="215208"/>
                    <a:pt x="311679" y="215208"/>
                    <a:pt x="311679" y="213926"/>
                  </a:cubicBezTo>
                  <a:cubicBezTo>
                    <a:pt x="314244" y="208797"/>
                    <a:pt x="314244" y="203668"/>
                    <a:pt x="315526" y="198540"/>
                  </a:cubicBezTo>
                  <a:cubicBezTo>
                    <a:pt x="319372" y="198540"/>
                    <a:pt x="323219" y="202386"/>
                    <a:pt x="325783" y="198540"/>
                  </a:cubicBezTo>
                  <a:cubicBezTo>
                    <a:pt x="325783" y="195975"/>
                    <a:pt x="325783" y="192129"/>
                    <a:pt x="325783" y="188283"/>
                  </a:cubicBezTo>
                  <a:cubicBezTo>
                    <a:pt x="316808" y="184435"/>
                    <a:pt x="306551" y="180589"/>
                    <a:pt x="297575" y="176743"/>
                  </a:cubicBezTo>
                  <a:cubicBezTo>
                    <a:pt x="297575" y="179307"/>
                    <a:pt x="297575" y="181872"/>
                    <a:pt x="296293" y="184435"/>
                  </a:cubicBezTo>
                  <a:cubicBezTo>
                    <a:pt x="293729" y="187000"/>
                    <a:pt x="289883" y="188283"/>
                    <a:pt x="291165" y="192129"/>
                  </a:cubicBezTo>
                  <a:cubicBezTo>
                    <a:pt x="297575" y="194693"/>
                    <a:pt x="301422" y="195975"/>
                    <a:pt x="306551" y="197257"/>
                  </a:cubicBezTo>
                  <a:close/>
                  <a:moveTo>
                    <a:pt x="357837" y="104943"/>
                  </a:moveTo>
                  <a:cubicBezTo>
                    <a:pt x="359119" y="107506"/>
                    <a:pt x="361683" y="111353"/>
                    <a:pt x="361683" y="113917"/>
                  </a:cubicBezTo>
                  <a:cubicBezTo>
                    <a:pt x="359119" y="124175"/>
                    <a:pt x="356555" y="134432"/>
                    <a:pt x="352708" y="143407"/>
                  </a:cubicBezTo>
                  <a:cubicBezTo>
                    <a:pt x="342451" y="149818"/>
                    <a:pt x="346298" y="161357"/>
                    <a:pt x="341169" y="170332"/>
                  </a:cubicBezTo>
                  <a:cubicBezTo>
                    <a:pt x="339887" y="172897"/>
                    <a:pt x="339887" y="176743"/>
                    <a:pt x="341169" y="179307"/>
                  </a:cubicBezTo>
                  <a:cubicBezTo>
                    <a:pt x="343733" y="185718"/>
                    <a:pt x="346298" y="192129"/>
                    <a:pt x="348862" y="199821"/>
                  </a:cubicBezTo>
                  <a:cubicBezTo>
                    <a:pt x="360401" y="194693"/>
                    <a:pt x="370658" y="202386"/>
                    <a:pt x="383480" y="201104"/>
                  </a:cubicBezTo>
                  <a:cubicBezTo>
                    <a:pt x="382198" y="206232"/>
                    <a:pt x="382198" y="208797"/>
                    <a:pt x="382198" y="210079"/>
                  </a:cubicBezTo>
                  <a:cubicBezTo>
                    <a:pt x="387326" y="210079"/>
                    <a:pt x="393737" y="207515"/>
                    <a:pt x="397584" y="210079"/>
                  </a:cubicBezTo>
                  <a:cubicBezTo>
                    <a:pt x="415534" y="220336"/>
                    <a:pt x="434766" y="226747"/>
                    <a:pt x="451434" y="240851"/>
                  </a:cubicBezTo>
                  <a:cubicBezTo>
                    <a:pt x="462973" y="251108"/>
                    <a:pt x="477077" y="257518"/>
                    <a:pt x="489899" y="265212"/>
                  </a:cubicBezTo>
                  <a:cubicBezTo>
                    <a:pt x="496309" y="269058"/>
                    <a:pt x="502720" y="270340"/>
                    <a:pt x="509131" y="272904"/>
                  </a:cubicBezTo>
                  <a:cubicBezTo>
                    <a:pt x="516824" y="276751"/>
                    <a:pt x="523235" y="281880"/>
                    <a:pt x="530928" y="283162"/>
                  </a:cubicBezTo>
                  <a:cubicBezTo>
                    <a:pt x="538621" y="284444"/>
                    <a:pt x="538621" y="293419"/>
                    <a:pt x="546313" y="295983"/>
                  </a:cubicBezTo>
                  <a:cubicBezTo>
                    <a:pt x="554006" y="298548"/>
                    <a:pt x="560417" y="301112"/>
                    <a:pt x="568110" y="303677"/>
                  </a:cubicBezTo>
                  <a:cubicBezTo>
                    <a:pt x="569392" y="303677"/>
                    <a:pt x="569392" y="304958"/>
                    <a:pt x="569392" y="304958"/>
                  </a:cubicBezTo>
                  <a:cubicBezTo>
                    <a:pt x="589907" y="319062"/>
                    <a:pt x="609139" y="333166"/>
                    <a:pt x="632218" y="343423"/>
                  </a:cubicBezTo>
                  <a:cubicBezTo>
                    <a:pt x="636064" y="344705"/>
                    <a:pt x="641193" y="345987"/>
                    <a:pt x="642475" y="352398"/>
                  </a:cubicBezTo>
                  <a:cubicBezTo>
                    <a:pt x="643757" y="361373"/>
                    <a:pt x="648886" y="362655"/>
                    <a:pt x="656579" y="362655"/>
                  </a:cubicBezTo>
                  <a:cubicBezTo>
                    <a:pt x="659143" y="362655"/>
                    <a:pt x="662990" y="362655"/>
                    <a:pt x="665554" y="363937"/>
                  </a:cubicBezTo>
                  <a:cubicBezTo>
                    <a:pt x="675811" y="370348"/>
                    <a:pt x="683504" y="378041"/>
                    <a:pt x="693761" y="381888"/>
                  </a:cubicBezTo>
                  <a:cubicBezTo>
                    <a:pt x="704019" y="384452"/>
                    <a:pt x="712994" y="389580"/>
                    <a:pt x="723251" y="394709"/>
                  </a:cubicBezTo>
                  <a:cubicBezTo>
                    <a:pt x="728380" y="397274"/>
                    <a:pt x="733508" y="398555"/>
                    <a:pt x="736073" y="404966"/>
                  </a:cubicBezTo>
                  <a:cubicBezTo>
                    <a:pt x="738637" y="411377"/>
                    <a:pt x="748894" y="403684"/>
                    <a:pt x="750176" y="413942"/>
                  </a:cubicBezTo>
                  <a:cubicBezTo>
                    <a:pt x="750176" y="417788"/>
                    <a:pt x="757869" y="417788"/>
                    <a:pt x="759151" y="413942"/>
                  </a:cubicBezTo>
                  <a:cubicBezTo>
                    <a:pt x="761716" y="408813"/>
                    <a:pt x="761716" y="402402"/>
                    <a:pt x="765562" y="398555"/>
                  </a:cubicBezTo>
                  <a:cubicBezTo>
                    <a:pt x="770690" y="393427"/>
                    <a:pt x="774537" y="390863"/>
                    <a:pt x="770690" y="383169"/>
                  </a:cubicBezTo>
                  <a:cubicBezTo>
                    <a:pt x="775819" y="378041"/>
                    <a:pt x="773255" y="365220"/>
                    <a:pt x="786076" y="363937"/>
                  </a:cubicBezTo>
                  <a:cubicBezTo>
                    <a:pt x="787359" y="363937"/>
                    <a:pt x="788641" y="360091"/>
                    <a:pt x="787359" y="358809"/>
                  </a:cubicBezTo>
                  <a:cubicBezTo>
                    <a:pt x="784794" y="352398"/>
                    <a:pt x="784794" y="347269"/>
                    <a:pt x="788641" y="340859"/>
                  </a:cubicBezTo>
                  <a:cubicBezTo>
                    <a:pt x="791205" y="335730"/>
                    <a:pt x="793769" y="331883"/>
                    <a:pt x="796334" y="326755"/>
                  </a:cubicBezTo>
                  <a:cubicBezTo>
                    <a:pt x="784794" y="312651"/>
                    <a:pt x="770690" y="302394"/>
                    <a:pt x="756587" y="293419"/>
                  </a:cubicBezTo>
                  <a:cubicBezTo>
                    <a:pt x="747612" y="288290"/>
                    <a:pt x="736073" y="287008"/>
                    <a:pt x="732226" y="275469"/>
                  </a:cubicBezTo>
                  <a:cubicBezTo>
                    <a:pt x="732226" y="274186"/>
                    <a:pt x="729662" y="274186"/>
                    <a:pt x="728380" y="274186"/>
                  </a:cubicBezTo>
                  <a:cubicBezTo>
                    <a:pt x="720687" y="276751"/>
                    <a:pt x="716840" y="271623"/>
                    <a:pt x="711712" y="267776"/>
                  </a:cubicBezTo>
                  <a:cubicBezTo>
                    <a:pt x="698890" y="257518"/>
                    <a:pt x="683504" y="251108"/>
                    <a:pt x="673247" y="237004"/>
                  </a:cubicBezTo>
                  <a:cubicBezTo>
                    <a:pt x="671965" y="235722"/>
                    <a:pt x="670683" y="234440"/>
                    <a:pt x="669400" y="234440"/>
                  </a:cubicBezTo>
                  <a:cubicBezTo>
                    <a:pt x="651450" y="233158"/>
                    <a:pt x="641193" y="217772"/>
                    <a:pt x="625807" y="211361"/>
                  </a:cubicBezTo>
                  <a:cubicBezTo>
                    <a:pt x="627089" y="206232"/>
                    <a:pt x="628372" y="203668"/>
                    <a:pt x="629653" y="197257"/>
                  </a:cubicBezTo>
                  <a:cubicBezTo>
                    <a:pt x="624525" y="199821"/>
                    <a:pt x="620679" y="202386"/>
                    <a:pt x="615550" y="204950"/>
                  </a:cubicBezTo>
                  <a:cubicBezTo>
                    <a:pt x="606575" y="199821"/>
                    <a:pt x="597600" y="194693"/>
                    <a:pt x="588625" y="189564"/>
                  </a:cubicBezTo>
                  <a:cubicBezTo>
                    <a:pt x="588625" y="185718"/>
                    <a:pt x="587343" y="181872"/>
                    <a:pt x="587343" y="176743"/>
                  </a:cubicBezTo>
                  <a:cubicBezTo>
                    <a:pt x="582214" y="178025"/>
                    <a:pt x="578367" y="179307"/>
                    <a:pt x="574521" y="180589"/>
                  </a:cubicBezTo>
                  <a:cubicBezTo>
                    <a:pt x="565546" y="176743"/>
                    <a:pt x="561699" y="169050"/>
                    <a:pt x="552724" y="165203"/>
                  </a:cubicBezTo>
                  <a:cubicBezTo>
                    <a:pt x="545032" y="161357"/>
                    <a:pt x="538621" y="157511"/>
                    <a:pt x="529646" y="157511"/>
                  </a:cubicBezTo>
                  <a:cubicBezTo>
                    <a:pt x="527081" y="157511"/>
                    <a:pt x="525799" y="153664"/>
                    <a:pt x="524517" y="153664"/>
                  </a:cubicBezTo>
                  <a:cubicBezTo>
                    <a:pt x="512978" y="152382"/>
                    <a:pt x="506567" y="140843"/>
                    <a:pt x="495027" y="138278"/>
                  </a:cubicBezTo>
                  <a:cubicBezTo>
                    <a:pt x="478359" y="135714"/>
                    <a:pt x="464256" y="122892"/>
                    <a:pt x="446305" y="120328"/>
                  </a:cubicBezTo>
                  <a:cubicBezTo>
                    <a:pt x="443741" y="120328"/>
                    <a:pt x="438612" y="115200"/>
                    <a:pt x="438612" y="112635"/>
                  </a:cubicBezTo>
                  <a:cubicBezTo>
                    <a:pt x="438612" y="101095"/>
                    <a:pt x="433484" y="110071"/>
                    <a:pt x="430919" y="110071"/>
                  </a:cubicBezTo>
                  <a:cubicBezTo>
                    <a:pt x="421945" y="107506"/>
                    <a:pt x="412969" y="102378"/>
                    <a:pt x="402712" y="99814"/>
                  </a:cubicBezTo>
                  <a:cubicBezTo>
                    <a:pt x="392455" y="97249"/>
                    <a:pt x="384762" y="92121"/>
                    <a:pt x="380915" y="83146"/>
                  </a:cubicBezTo>
                  <a:cubicBezTo>
                    <a:pt x="379633" y="81863"/>
                    <a:pt x="378351" y="80581"/>
                    <a:pt x="377069" y="80581"/>
                  </a:cubicBezTo>
                  <a:cubicBezTo>
                    <a:pt x="374505" y="80581"/>
                    <a:pt x="371941" y="80581"/>
                    <a:pt x="370658" y="81863"/>
                  </a:cubicBezTo>
                  <a:cubicBezTo>
                    <a:pt x="368094" y="83146"/>
                    <a:pt x="365530" y="86992"/>
                    <a:pt x="370658" y="89556"/>
                  </a:cubicBezTo>
                  <a:cubicBezTo>
                    <a:pt x="370658" y="89556"/>
                    <a:pt x="371941" y="89556"/>
                    <a:pt x="373222" y="89556"/>
                  </a:cubicBezTo>
                  <a:cubicBezTo>
                    <a:pt x="373222" y="89556"/>
                    <a:pt x="373222" y="90838"/>
                    <a:pt x="374505" y="92121"/>
                  </a:cubicBezTo>
                  <a:cubicBezTo>
                    <a:pt x="369376" y="95967"/>
                    <a:pt x="364248" y="101095"/>
                    <a:pt x="357837" y="104943"/>
                  </a:cubicBezTo>
                  <a:cubicBezTo>
                    <a:pt x="356555" y="103660"/>
                    <a:pt x="356555" y="101095"/>
                    <a:pt x="353990" y="94685"/>
                  </a:cubicBezTo>
                  <a:cubicBezTo>
                    <a:pt x="351426" y="103660"/>
                    <a:pt x="348862" y="110071"/>
                    <a:pt x="346298" y="115200"/>
                  </a:cubicBezTo>
                  <a:cubicBezTo>
                    <a:pt x="355272" y="116481"/>
                    <a:pt x="360401" y="113917"/>
                    <a:pt x="357837" y="104943"/>
                  </a:cubicBezTo>
                  <a:close/>
                  <a:moveTo>
                    <a:pt x="648886" y="831924"/>
                  </a:moveTo>
                  <a:cubicBezTo>
                    <a:pt x="657861" y="826796"/>
                    <a:pt x="657861" y="826796"/>
                    <a:pt x="657861" y="808845"/>
                  </a:cubicBezTo>
                  <a:cubicBezTo>
                    <a:pt x="654015" y="820385"/>
                    <a:pt x="645039" y="822949"/>
                    <a:pt x="648886" y="831924"/>
                  </a:cubicBezTo>
                  <a:close/>
                  <a:moveTo>
                    <a:pt x="246289" y="449842"/>
                  </a:moveTo>
                  <a:cubicBezTo>
                    <a:pt x="246289" y="448560"/>
                    <a:pt x="246289" y="448560"/>
                    <a:pt x="246289" y="447277"/>
                  </a:cubicBezTo>
                  <a:cubicBezTo>
                    <a:pt x="243725" y="447277"/>
                    <a:pt x="241161" y="447277"/>
                    <a:pt x="238596" y="448560"/>
                  </a:cubicBezTo>
                  <a:cubicBezTo>
                    <a:pt x="237314" y="448560"/>
                    <a:pt x="237314" y="451124"/>
                    <a:pt x="237314" y="452406"/>
                  </a:cubicBezTo>
                  <a:cubicBezTo>
                    <a:pt x="238596" y="452406"/>
                    <a:pt x="238596" y="452406"/>
                    <a:pt x="239878" y="452406"/>
                  </a:cubicBezTo>
                  <a:cubicBezTo>
                    <a:pt x="241161" y="452406"/>
                    <a:pt x="243725" y="451124"/>
                    <a:pt x="246289" y="449842"/>
                  </a:cubicBezTo>
                  <a:close/>
                  <a:moveTo>
                    <a:pt x="451434" y="44681"/>
                  </a:moveTo>
                  <a:cubicBezTo>
                    <a:pt x="447588" y="45963"/>
                    <a:pt x="445023" y="45963"/>
                    <a:pt x="443741" y="45963"/>
                  </a:cubicBezTo>
                  <a:cubicBezTo>
                    <a:pt x="442459" y="47246"/>
                    <a:pt x="442459" y="49809"/>
                    <a:pt x="443741" y="52374"/>
                  </a:cubicBezTo>
                  <a:cubicBezTo>
                    <a:pt x="443741" y="53656"/>
                    <a:pt x="448870" y="53656"/>
                    <a:pt x="448870" y="53656"/>
                  </a:cubicBezTo>
                  <a:cubicBezTo>
                    <a:pt x="450152" y="52374"/>
                    <a:pt x="450152" y="49809"/>
                    <a:pt x="451434" y="44681"/>
                  </a:cubicBezTo>
                  <a:close/>
                  <a:moveTo>
                    <a:pt x="706583" y="715248"/>
                  </a:moveTo>
                  <a:cubicBezTo>
                    <a:pt x="705301" y="715248"/>
                    <a:pt x="702736" y="715248"/>
                    <a:pt x="702736" y="716530"/>
                  </a:cubicBezTo>
                  <a:cubicBezTo>
                    <a:pt x="701454" y="719094"/>
                    <a:pt x="696326" y="722941"/>
                    <a:pt x="700172" y="726788"/>
                  </a:cubicBezTo>
                  <a:cubicBezTo>
                    <a:pt x="700172" y="726788"/>
                    <a:pt x="701454" y="728069"/>
                    <a:pt x="702736" y="726788"/>
                  </a:cubicBezTo>
                  <a:cubicBezTo>
                    <a:pt x="706583" y="724223"/>
                    <a:pt x="709147" y="716530"/>
                    <a:pt x="706583" y="715248"/>
                  </a:cubicBezTo>
                  <a:close/>
                  <a:moveTo>
                    <a:pt x="227057" y="445995"/>
                  </a:moveTo>
                  <a:cubicBezTo>
                    <a:pt x="228339" y="444714"/>
                    <a:pt x="229621" y="444714"/>
                    <a:pt x="229621" y="444714"/>
                  </a:cubicBezTo>
                  <a:cubicBezTo>
                    <a:pt x="230903" y="442149"/>
                    <a:pt x="232186" y="439585"/>
                    <a:pt x="233468" y="437020"/>
                  </a:cubicBezTo>
                  <a:cubicBezTo>
                    <a:pt x="233468" y="437020"/>
                    <a:pt x="230903" y="435738"/>
                    <a:pt x="229621" y="434456"/>
                  </a:cubicBezTo>
                  <a:cubicBezTo>
                    <a:pt x="228339" y="437020"/>
                    <a:pt x="227057" y="439585"/>
                    <a:pt x="227057" y="442149"/>
                  </a:cubicBezTo>
                  <a:cubicBezTo>
                    <a:pt x="225775" y="443431"/>
                    <a:pt x="227057" y="443431"/>
                    <a:pt x="227057" y="445995"/>
                  </a:cubicBezTo>
                  <a:close/>
                  <a:moveTo>
                    <a:pt x="314244" y="239569"/>
                  </a:moveTo>
                  <a:cubicBezTo>
                    <a:pt x="312961" y="237004"/>
                    <a:pt x="312961" y="234440"/>
                    <a:pt x="311679" y="233158"/>
                  </a:cubicBezTo>
                  <a:cubicBezTo>
                    <a:pt x="309115" y="230594"/>
                    <a:pt x="303986" y="231875"/>
                    <a:pt x="303986" y="234440"/>
                  </a:cubicBezTo>
                  <a:cubicBezTo>
                    <a:pt x="303986" y="237004"/>
                    <a:pt x="305268" y="239569"/>
                    <a:pt x="306551" y="240851"/>
                  </a:cubicBezTo>
                  <a:cubicBezTo>
                    <a:pt x="307833" y="240851"/>
                    <a:pt x="310397" y="239569"/>
                    <a:pt x="314244" y="239569"/>
                  </a:cubicBezTo>
                  <a:close/>
                  <a:moveTo>
                    <a:pt x="220646" y="478049"/>
                  </a:moveTo>
                  <a:cubicBezTo>
                    <a:pt x="220646" y="478049"/>
                    <a:pt x="220646" y="479331"/>
                    <a:pt x="220646" y="480614"/>
                  </a:cubicBezTo>
                  <a:cubicBezTo>
                    <a:pt x="223211" y="480614"/>
                    <a:pt x="224493" y="481896"/>
                    <a:pt x="227057" y="481896"/>
                  </a:cubicBezTo>
                  <a:cubicBezTo>
                    <a:pt x="227057" y="481896"/>
                    <a:pt x="228339" y="480614"/>
                    <a:pt x="228339" y="480614"/>
                  </a:cubicBezTo>
                  <a:cubicBezTo>
                    <a:pt x="225775" y="479331"/>
                    <a:pt x="223211" y="478049"/>
                    <a:pt x="220646" y="478049"/>
                  </a:cubicBezTo>
                  <a:close/>
                  <a:moveTo>
                    <a:pt x="337322" y="86992"/>
                  </a:moveTo>
                  <a:cubicBezTo>
                    <a:pt x="338605" y="85710"/>
                    <a:pt x="338605" y="83146"/>
                    <a:pt x="339887" y="80581"/>
                  </a:cubicBezTo>
                  <a:cubicBezTo>
                    <a:pt x="339887" y="80581"/>
                    <a:pt x="337322" y="78017"/>
                    <a:pt x="336040" y="79299"/>
                  </a:cubicBezTo>
                  <a:cubicBezTo>
                    <a:pt x="334758" y="80581"/>
                    <a:pt x="332194" y="81863"/>
                    <a:pt x="332194" y="84428"/>
                  </a:cubicBezTo>
                  <a:cubicBezTo>
                    <a:pt x="332194" y="85710"/>
                    <a:pt x="333476" y="88274"/>
                    <a:pt x="333476" y="89556"/>
                  </a:cubicBezTo>
                  <a:cubicBezTo>
                    <a:pt x="334758" y="88274"/>
                    <a:pt x="337322" y="88274"/>
                    <a:pt x="337322" y="86992"/>
                  </a:cubicBezTo>
                  <a:close/>
                  <a:moveTo>
                    <a:pt x="324501" y="126739"/>
                  </a:moveTo>
                  <a:cubicBezTo>
                    <a:pt x="324501" y="126739"/>
                    <a:pt x="323219" y="125457"/>
                    <a:pt x="323219" y="125457"/>
                  </a:cubicBezTo>
                  <a:cubicBezTo>
                    <a:pt x="320654" y="128021"/>
                    <a:pt x="319372" y="130586"/>
                    <a:pt x="316808" y="134432"/>
                  </a:cubicBezTo>
                  <a:cubicBezTo>
                    <a:pt x="316808" y="134432"/>
                    <a:pt x="318090" y="135714"/>
                    <a:pt x="318090" y="135714"/>
                  </a:cubicBezTo>
                  <a:cubicBezTo>
                    <a:pt x="320654" y="131867"/>
                    <a:pt x="321936" y="129303"/>
                    <a:pt x="324501" y="126739"/>
                  </a:cubicBezTo>
                  <a:close/>
                  <a:moveTo>
                    <a:pt x="341169" y="97249"/>
                  </a:moveTo>
                  <a:lnTo>
                    <a:pt x="342451" y="98532"/>
                  </a:lnTo>
                  <a:lnTo>
                    <a:pt x="342451" y="95967"/>
                  </a:lnTo>
                  <a:lnTo>
                    <a:pt x="341169" y="97249"/>
                  </a:lnTo>
                  <a:close/>
                  <a:moveTo>
                    <a:pt x="815566" y="444714"/>
                  </a:moveTo>
                  <a:cubicBezTo>
                    <a:pt x="815566" y="443431"/>
                    <a:pt x="814284" y="442149"/>
                    <a:pt x="814284" y="440866"/>
                  </a:cubicBezTo>
                  <a:cubicBezTo>
                    <a:pt x="813002" y="439585"/>
                    <a:pt x="811720" y="440866"/>
                    <a:pt x="810437" y="440866"/>
                  </a:cubicBezTo>
                  <a:cubicBezTo>
                    <a:pt x="810437" y="442149"/>
                    <a:pt x="811720" y="443431"/>
                    <a:pt x="811720" y="444714"/>
                  </a:cubicBezTo>
                  <a:cubicBezTo>
                    <a:pt x="813002" y="444714"/>
                    <a:pt x="814284" y="444714"/>
                    <a:pt x="815566" y="444714"/>
                  </a:cubicBezTo>
                  <a:close/>
                  <a:moveTo>
                    <a:pt x="330912" y="115200"/>
                  </a:moveTo>
                  <a:cubicBezTo>
                    <a:pt x="330912" y="115200"/>
                    <a:pt x="332194" y="113917"/>
                    <a:pt x="332194" y="113917"/>
                  </a:cubicBezTo>
                  <a:cubicBezTo>
                    <a:pt x="332194" y="113917"/>
                    <a:pt x="332194" y="112635"/>
                    <a:pt x="333476" y="111353"/>
                  </a:cubicBezTo>
                  <a:cubicBezTo>
                    <a:pt x="333476" y="111353"/>
                    <a:pt x="332194" y="112635"/>
                    <a:pt x="332194" y="112635"/>
                  </a:cubicBezTo>
                  <a:cubicBezTo>
                    <a:pt x="332194" y="112635"/>
                    <a:pt x="330912" y="113917"/>
                    <a:pt x="330912" y="115200"/>
                  </a:cubicBezTo>
                  <a:close/>
                  <a:moveTo>
                    <a:pt x="338605" y="130586"/>
                  </a:moveTo>
                  <a:cubicBezTo>
                    <a:pt x="339887" y="130586"/>
                    <a:pt x="339887" y="130586"/>
                    <a:pt x="341169" y="130586"/>
                  </a:cubicBezTo>
                  <a:cubicBezTo>
                    <a:pt x="341169" y="129303"/>
                    <a:pt x="341169" y="128021"/>
                    <a:pt x="341169" y="126739"/>
                  </a:cubicBezTo>
                  <a:cubicBezTo>
                    <a:pt x="339887" y="126739"/>
                    <a:pt x="338605" y="126739"/>
                    <a:pt x="337322" y="126739"/>
                  </a:cubicBezTo>
                  <a:cubicBezTo>
                    <a:pt x="338605" y="129303"/>
                    <a:pt x="338605" y="129303"/>
                    <a:pt x="338605" y="130586"/>
                  </a:cubicBezTo>
                  <a:close/>
                  <a:moveTo>
                    <a:pt x="805309" y="483178"/>
                  </a:moveTo>
                  <a:cubicBezTo>
                    <a:pt x="804027" y="485742"/>
                    <a:pt x="801463" y="487024"/>
                    <a:pt x="800180" y="488306"/>
                  </a:cubicBezTo>
                  <a:cubicBezTo>
                    <a:pt x="800180" y="488306"/>
                    <a:pt x="800180" y="489589"/>
                    <a:pt x="800180" y="490871"/>
                  </a:cubicBezTo>
                  <a:cubicBezTo>
                    <a:pt x="801463" y="489589"/>
                    <a:pt x="804027" y="488306"/>
                    <a:pt x="805309" y="487024"/>
                  </a:cubicBezTo>
                  <a:cubicBezTo>
                    <a:pt x="806591" y="487024"/>
                    <a:pt x="805309" y="484460"/>
                    <a:pt x="805309" y="483178"/>
                  </a:cubicBezTo>
                  <a:close/>
                  <a:moveTo>
                    <a:pt x="314244" y="172897"/>
                  </a:moveTo>
                  <a:cubicBezTo>
                    <a:pt x="314244" y="171614"/>
                    <a:pt x="314244" y="170332"/>
                    <a:pt x="312961" y="169050"/>
                  </a:cubicBezTo>
                  <a:cubicBezTo>
                    <a:pt x="312961" y="169050"/>
                    <a:pt x="311679" y="169050"/>
                    <a:pt x="311679" y="169050"/>
                  </a:cubicBezTo>
                  <a:cubicBezTo>
                    <a:pt x="311679" y="170332"/>
                    <a:pt x="311679" y="171614"/>
                    <a:pt x="312961" y="172897"/>
                  </a:cubicBezTo>
                  <a:cubicBezTo>
                    <a:pt x="312961" y="174178"/>
                    <a:pt x="314244" y="172897"/>
                    <a:pt x="314244" y="172897"/>
                  </a:cubicBezTo>
                  <a:close/>
                  <a:moveTo>
                    <a:pt x="248854" y="281880"/>
                  </a:moveTo>
                  <a:cubicBezTo>
                    <a:pt x="248854" y="281880"/>
                    <a:pt x="247571" y="280597"/>
                    <a:pt x="247571" y="281880"/>
                  </a:cubicBezTo>
                  <a:cubicBezTo>
                    <a:pt x="246289" y="283162"/>
                    <a:pt x="245007" y="284444"/>
                    <a:pt x="245007" y="284444"/>
                  </a:cubicBezTo>
                  <a:cubicBezTo>
                    <a:pt x="246289" y="284444"/>
                    <a:pt x="246289" y="285726"/>
                    <a:pt x="247571" y="285726"/>
                  </a:cubicBezTo>
                  <a:cubicBezTo>
                    <a:pt x="247571" y="284444"/>
                    <a:pt x="248854" y="283162"/>
                    <a:pt x="248854" y="281880"/>
                  </a:cubicBezTo>
                  <a:close/>
                  <a:moveTo>
                    <a:pt x="280908" y="334448"/>
                  </a:moveTo>
                  <a:cubicBezTo>
                    <a:pt x="280908" y="334448"/>
                    <a:pt x="279625" y="334448"/>
                    <a:pt x="279625" y="334448"/>
                  </a:cubicBezTo>
                  <a:cubicBezTo>
                    <a:pt x="279625" y="335730"/>
                    <a:pt x="280908" y="335730"/>
                    <a:pt x="280908" y="337012"/>
                  </a:cubicBezTo>
                  <a:cubicBezTo>
                    <a:pt x="280908" y="337012"/>
                    <a:pt x="282190" y="335730"/>
                    <a:pt x="282190" y="335730"/>
                  </a:cubicBezTo>
                  <a:cubicBezTo>
                    <a:pt x="282190" y="335730"/>
                    <a:pt x="280908" y="334448"/>
                    <a:pt x="280908" y="334448"/>
                  </a:cubicBezTo>
                  <a:close/>
                  <a:moveTo>
                    <a:pt x="423227" y="53656"/>
                  </a:moveTo>
                  <a:cubicBezTo>
                    <a:pt x="423227" y="53656"/>
                    <a:pt x="424509" y="53656"/>
                    <a:pt x="424509" y="53656"/>
                  </a:cubicBezTo>
                  <a:cubicBezTo>
                    <a:pt x="424509" y="53656"/>
                    <a:pt x="424509" y="52374"/>
                    <a:pt x="425791" y="52374"/>
                  </a:cubicBezTo>
                  <a:cubicBezTo>
                    <a:pt x="424509" y="52374"/>
                    <a:pt x="424509" y="52374"/>
                    <a:pt x="423227" y="52374"/>
                  </a:cubicBezTo>
                  <a:cubicBezTo>
                    <a:pt x="423227" y="52374"/>
                    <a:pt x="423227" y="52374"/>
                    <a:pt x="423227" y="53656"/>
                  </a:cubicBezTo>
                  <a:close/>
                  <a:moveTo>
                    <a:pt x="362965" y="56220"/>
                  </a:moveTo>
                  <a:cubicBezTo>
                    <a:pt x="362965" y="54938"/>
                    <a:pt x="362965" y="54938"/>
                    <a:pt x="362965" y="53656"/>
                  </a:cubicBezTo>
                  <a:cubicBezTo>
                    <a:pt x="361683" y="53656"/>
                    <a:pt x="360401" y="53656"/>
                    <a:pt x="360401" y="53656"/>
                  </a:cubicBezTo>
                  <a:cubicBezTo>
                    <a:pt x="360401" y="54938"/>
                    <a:pt x="360401" y="56220"/>
                    <a:pt x="360401" y="56220"/>
                  </a:cubicBezTo>
                  <a:cubicBezTo>
                    <a:pt x="361683" y="56220"/>
                    <a:pt x="362965" y="56220"/>
                    <a:pt x="362965" y="56220"/>
                  </a:cubicBezTo>
                  <a:close/>
                  <a:moveTo>
                    <a:pt x="370658" y="70324"/>
                  </a:moveTo>
                  <a:cubicBezTo>
                    <a:pt x="370658" y="70324"/>
                    <a:pt x="370658" y="69042"/>
                    <a:pt x="371941" y="69042"/>
                  </a:cubicBezTo>
                  <a:cubicBezTo>
                    <a:pt x="370658" y="69042"/>
                    <a:pt x="370658" y="70324"/>
                    <a:pt x="369376" y="70324"/>
                  </a:cubicBezTo>
                  <a:cubicBezTo>
                    <a:pt x="369376" y="70324"/>
                    <a:pt x="369376" y="70324"/>
                    <a:pt x="370658" y="70324"/>
                  </a:cubicBezTo>
                  <a:close/>
                  <a:moveTo>
                    <a:pt x="805309" y="451124"/>
                  </a:moveTo>
                  <a:cubicBezTo>
                    <a:pt x="806591" y="451124"/>
                    <a:pt x="807873" y="451124"/>
                    <a:pt x="807873" y="451124"/>
                  </a:cubicBezTo>
                  <a:cubicBezTo>
                    <a:pt x="807873" y="449842"/>
                    <a:pt x="807873" y="448560"/>
                    <a:pt x="807873" y="447277"/>
                  </a:cubicBezTo>
                  <a:cubicBezTo>
                    <a:pt x="806591" y="448560"/>
                    <a:pt x="805309" y="448560"/>
                    <a:pt x="805309" y="449842"/>
                  </a:cubicBezTo>
                  <a:cubicBezTo>
                    <a:pt x="804027" y="449842"/>
                    <a:pt x="805309" y="451124"/>
                    <a:pt x="805309" y="451124"/>
                  </a:cubicBezTo>
                  <a:close/>
                  <a:moveTo>
                    <a:pt x="360401" y="208797"/>
                  </a:moveTo>
                  <a:lnTo>
                    <a:pt x="361683" y="208797"/>
                  </a:lnTo>
                  <a:lnTo>
                    <a:pt x="360401" y="207515"/>
                  </a:lnTo>
                  <a:lnTo>
                    <a:pt x="360401" y="208797"/>
                  </a:lnTo>
                  <a:close/>
                  <a:moveTo>
                    <a:pt x="337322" y="193411"/>
                  </a:moveTo>
                  <a:cubicBezTo>
                    <a:pt x="337322" y="193411"/>
                    <a:pt x="337322" y="194693"/>
                    <a:pt x="337322" y="194693"/>
                  </a:cubicBezTo>
                  <a:cubicBezTo>
                    <a:pt x="337322" y="194693"/>
                    <a:pt x="338605" y="195975"/>
                    <a:pt x="338605" y="195975"/>
                  </a:cubicBezTo>
                  <a:cubicBezTo>
                    <a:pt x="338605" y="194693"/>
                    <a:pt x="339887" y="194693"/>
                    <a:pt x="339887" y="193411"/>
                  </a:cubicBezTo>
                  <a:cubicBezTo>
                    <a:pt x="338605" y="193411"/>
                    <a:pt x="338605" y="193411"/>
                    <a:pt x="337322" y="193411"/>
                  </a:cubicBezTo>
                  <a:close/>
                  <a:moveTo>
                    <a:pt x="341169" y="220336"/>
                  </a:moveTo>
                  <a:cubicBezTo>
                    <a:pt x="341169" y="220336"/>
                    <a:pt x="341169" y="219054"/>
                    <a:pt x="341169" y="219054"/>
                  </a:cubicBezTo>
                  <a:cubicBezTo>
                    <a:pt x="341169" y="219054"/>
                    <a:pt x="339887" y="219054"/>
                    <a:pt x="339887" y="217772"/>
                  </a:cubicBezTo>
                  <a:cubicBezTo>
                    <a:pt x="339887" y="219054"/>
                    <a:pt x="339887" y="219054"/>
                    <a:pt x="339887" y="220336"/>
                  </a:cubicBezTo>
                  <a:cubicBezTo>
                    <a:pt x="339887" y="220336"/>
                    <a:pt x="341169" y="220336"/>
                    <a:pt x="341169" y="220336"/>
                  </a:cubicBezTo>
                  <a:close/>
                  <a:moveTo>
                    <a:pt x="282190" y="239569"/>
                  </a:moveTo>
                  <a:cubicBezTo>
                    <a:pt x="283472" y="239569"/>
                    <a:pt x="283472" y="239569"/>
                    <a:pt x="284754" y="239569"/>
                  </a:cubicBezTo>
                  <a:cubicBezTo>
                    <a:pt x="284754" y="238286"/>
                    <a:pt x="284754" y="238286"/>
                    <a:pt x="284754" y="238286"/>
                  </a:cubicBezTo>
                  <a:cubicBezTo>
                    <a:pt x="283472" y="238286"/>
                    <a:pt x="283472" y="238286"/>
                    <a:pt x="282190" y="238286"/>
                  </a:cubicBezTo>
                  <a:cubicBezTo>
                    <a:pt x="280908" y="238286"/>
                    <a:pt x="282190" y="238286"/>
                    <a:pt x="282190" y="239569"/>
                  </a:cubicBezTo>
                  <a:close/>
                  <a:moveTo>
                    <a:pt x="211671" y="384452"/>
                  </a:moveTo>
                  <a:cubicBezTo>
                    <a:pt x="211671" y="383169"/>
                    <a:pt x="211671" y="383169"/>
                    <a:pt x="211671" y="381888"/>
                  </a:cubicBezTo>
                  <a:cubicBezTo>
                    <a:pt x="210389" y="381888"/>
                    <a:pt x="209107" y="380606"/>
                    <a:pt x="207825" y="380606"/>
                  </a:cubicBezTo>
                  <a:cubicBezTo>
                    <a:pt x="207825" y="381888"/>
                    <a:pt x="207825" y="381888"/>
                    <a:pt x="207825" y="383169"/>
                  </a:cubicBezTo>
                  <a:cubicBezTo>
                    <a:pt x="209107" y="383169"/>
                    <a:pt x="210389" y="384452"/>
                    <a:pt x="211671" y="384452"/>
                  </a:cubicBezTo>
                  <a:close/>
                  <a:moveTo>
                    <a:pt x="639911" y="749866"/>
                  </a:moveTo>
                  <a:lnTo>
                    <a:pt x="639911" y="749866"/>
                  </a:lnTo>
                  <a:lnTo>
                    <a:pt x="641193" y="749866"/>
                  </a:lnTo>
                  <a:lnTo>
                    <a:pt x="639911" y="749866"/>
                  </a:lnTo>
                  <a:close/>
                  <a:moveTo>
                    <a:pt x="668118" y="807563"/>
                  </a:moveTo>
                  <a:cubicBezTo>
                    <a:pt x="668118" y="807563"/>
                    <a:pt x="666836" y="806281"/>
                    <a:pt x="666836" y="806281"/>
                  </a:cubicBezTo>
                  <a:cubicBezTo>
                    <a:pt x="666836" y="807563"/>
                    <a:pt x="665554" y="807563"/>
                    <a:pt x="665554" y="808845"/>
                  </a:cubicBezTo>
                  <a:cubicBezTo>
                    <a:pt x="666836" y="808845"/>
                    <a:pt x="666836" y="810128"/>
                    <a:pt x="668118" y="808845"/>
                  </a:cubicBezTo>
                  <a:cubicBezTo>
                    <a:pt x="668118" y="808845"/>
                    <a:pt x="668118" y="808845"/>
                    <a:pt x="668118" y="807563"/>
                  </a:cubicBezTo>
                  <a:close/>
                  <a:moveTo>
                    <a:pt x="597600" y="838334"/>
                  </a:moveTo>
                  <a:cubicBezTo>
                    <a:pt x="597600" y="838334"/>
                    <a:pt x="598882" y="837053"/>
                    <a:pt x="598882" y="837053"/>
                  </a:cubicBezTo>
                  <a:cubicBezTo>
                    <a:pt x="597600" y="837053"/>
                    <a:pt x="597600" y="835771"/>
                    <a:pt x="596318" y="835771"/>
                  </a:cubicBezTo>
                  <a:cubicBezTo>
                    <a:pt x="596318" y="837053"/>
                    <a:pt x="596318" y="837053"/>
                    <a:pt x="596318" y="838334"/>
                  </a:cubicBezTo>
                  <a:cubicBezTo>
                    <a:pt x="596318" y="838334"/>
                    <a:pt x="596318" y="838334"/>
                    <a:pt x="597600" y="838334"/>
                  </a:cubicBezTo>
                  <a:close/>
                </a:path>
              </a:pathLst>
            </a:custGeom>
            <a:solidFill>
              <a:srgbClr val="906813"/>
            </a:solidFill>
            <a:ln w="128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汉仪旗黑-50S" panose="00020600040101010101" pitchFamily="18" charset="-122"/>
                <a:ea typeface="汉仪旗黑-50S" panose="00020600040101010101" pitchFamily="18" charset="-122"/>
              </a:endParaRPr>
            </a:p>
          </p:txBody>
        </p:sp>
        <p:sp>
          <p:nvSpPr>
            <p:cNvPr id="423" name="任意多边形: 形状 422"/>
            <p:cNvSpPr/>
            <p:nvPr/>
          </p:nvSpPr>
          <p:spPr>
            <a:xfrm>
              <a:off x="0" y="3954995"/>
              <a:ext cx="570028" cy="902190"/>
            </a:xfrm>
            <a:custGeom>
              <a:avLst/>
              <a:gdLst>
                <a:gd name="connsiteX0" fmla="*/ 271447 w 570028"/>
                <a:gd name="connsiteY0" fmla="*/ 894416 h 902190"/>
                <a:gd name="connsiteX1" fmla="*/ 267119 w 570028"/>
                <a:gd name="connsiteY1" fmla="*/ 896659 h 902190"/>
                <a:gd name="connsiteX2" fmla="*/ 274812 w 570028"/>
                <a:gd name="connsiteY2" fmla="*/ 897942 h 902190"/>
                <a:gd name="connsiteX3" fmla="*/ 271447 w 570028"/>
                <a:gd name="connsiteY3" fmla="*/ 894416 h 902190"/>
                <a:gd name="connsiteX4" fmla="*/ 264555 w 570028"/>
                <a:gd name="connsiteY4" fmla="*/ 881273 h 902190"/>
                <a:gd name="connsiteX5" fmla="*/ 263273 w 570028"/>
                <a:gd name="connsiteY5" fmla="*/ 883838 h 902190"/>
                <a:gd name="connsiteX6" fmla="*/ 265837 w 570028"/>
                <a:gd name="connsiteY6" fmla="*/ 883838 h 902190"/>
                <a:gd name="connsiteX7" fmla="*/ 265837 w 570028"/>
                <a:gd name="connsiteY7" fmla="*/ 882556 h 902190"/>
                <a:gd name="connsiteX8" fmla="*/ 264555 w 570028"/>
                <a:gd name="connsiteY8" fmla="*/ 881273 h 902190"/>
                <a:gd name="connsiteX9" fmla="*/ 282505 w 570028"/>
                <a:gd name="connsiteY9" fmla="*/ 867170 h 902190"/>
                <a:gd name="connsiteX10" fmla="*/ 274812 w 570028"/>
                <a:gd name="connsiteY10" fmla="*/ 878709 h 902190"/>
                <a:gd name="connsiteX11" fmla="*/ 278659 w 570028"/>
                <a:gd name="connsiteY11" fmla="*/ 883838 h 902190"/>
                <a:gd name="connsiteX12" fmla="*/ 283787 w 570028"/>
                <a:gd name="connsiteY12" fmla="*/ 881273 h 902190"/>
                <a:gd name="connsiteX13" fmla="*/ 282505 w 570028"/>
                <a:gd name="connsiteY13" fmla="*/ 867170 h 902190"/>
                <a:gd name="connsiteX14" fmla="*/ 282505 w 570028"/>
                <a:gd name="connsiteY14" fmla="*/ 832552 h 902190"/>
                <a:gd name="connsiteX15" fmla="*/ 285069 w 570028"/>
                <a:gd name="connsiteY15" fmla="*/ 833834 h 902190"/>
                <a:gd name="connsiteX16" fmla="*/ 283787 w 570028"/>
                <a:gd name="connsiteY16" fmla="*/ 832552 h 902190"/>
                <a:gd name="connsiteX17" fmla="*/ 282505 w 570028"/>
                <a:gd name="connsiteY17" fmla="*/ 832552 h 902190"/>
                <a:gd name="connsiteX18" fmla="*/ 268401 w 570028"/>
                <a:gd name="connsiteY18" fmla="*/ 823576 h 902190"/>
                <a:gd name="connsiteX19" fmla="*/ 265837 w 570028"/>
                <a:gd name="connsiteY19" fmla="*/ 832552 h 902190"/>
                <a:gd name="connsiteX20" fmla="*/ 267119 w 570028"/>
                <a:gd name="connsiteY20" fmla="*/ 833834 h 902190"/>
                <a:gd name="connsiteX21" fmla="*/ 269684 w 570028"/>
                <a:gd name="connsiteY21" fmla="*/ 831269 h 902190"/>
                <a:gd name="connsiteX22" fmla="*/ 268401 w 570028"/>
                <a:gd name="connsiteY22" fmla="*/ 823576 h 902190"/>
                <a:gd name="connsiteX23" fmla="*/ 304302 w 570028"/>
                <a:gd name="connsiteY23" fmla="*/ 808191 h 902190"/>
                <a:gd name="connsiteX24" fmla="*/ 304302 w 570028"/>
                <a:gd name="connsiteY24" fmla="*/ 809473 h 902190"/>
                <a:gd name="connsiteX25" fmla="*/ 305584 w 570028"/>
                <a:gd name="connsiteY25" fmla="*/ 808191 h 902190"/>
                <a:gd name="connsiteX26" fmla="*/ 273530 w 570028"/>
                <a:gd name="connsiteY26" fmla="*/ 790240 h 902190"/>
                <a:gd name="connsiteX27" fmla="*/ 273530 w 570028"/>
                <a:gd name="connsiteY27" fmla="*/ 792805 h 902190"/>
                <a:gd name="connsiteX28" fmla="*/ 274812 w 570028"/>
                <a:gd name="connsiteY28" fmla="*/ 792805 h 902190"/>
                <a:gd name="connsiteX29" fmla="*/ 274812 w 570028"/>
                <a:gd name="connsiteY29" fmla="*/ 790240 h 902190"/>
                <a:gd name="connsiteX30" fmla="*/ 273530 w 570028"/>
                <a:gd name="connsiteY30" fmla="*/ 790240 h 902190"/>
                <a:gd name="connsiteX31" fmla="*/ 273530 w 570028"/>
                <a:gd name="connsiteY31" fmla="*/ 660743 h 902190"/>
                <a:gd name="connsiteX32" fmla="*/ 273530 w 570028"/>
                <a:gd name="connsiteY32" fmla="*/ 662025 h 902190"/>
                <a:gd name="connsiteX33" fmla="*/ 274812 w 570028"/>
                <a:gd name="connsiteY33" fmla="*/ 663307 h 902190"/>
                <a:gd name="connsiteX34" fmla="*/ 276094 w 570028"/>
                <a:gd name="connsiteY34" fmla="*/ 662025 h 902190"/>
                <a:gd name="connsiteX35" fmla="*/ 273530 w 570028"/>
                <a:gd name="connsiteY35" fmla="*/ 660743 h 902190"/>
                <a:gd name="connsiteX36" fmla="*/ 296609 w 570028"/>
                <a:gd name="connsiteY36" fmla="*/ 597917 h 902190"/>
                <a:gd name="connsiteX37" fmla="*/ 299173 w 570028"/>
                <a:gd name="connsiteY37" fmla="*/ 599199 h 902190"/>
                <a:gd name="connsiteX38" fmla="*/ 299173 w 570028"/>
                <a:gd name="connsiteY38" fmla="*/ 600482 h 902190"/>
                <a:gd name="connsiteX39" fmla="*/ 300455 w 570028"/>
                <a:gd name="connsiteY39" fmla="*/ 597917 h 902190"/>
                <a:gd name="connsiteX40" fmla="*/ 296609 w 570028"/>
                <a:gd name="connsiteY40" fmla="*/ 597917 h 902190"/>
                <a:gd name="connsiteX41" fmla="*/ 306866 w 570028"/>
                <a:gd name="connsiteY41" fmla="*/ 542785 h 902190"/>
                <a:gd name="connsiteX42" fmla="*/ 304302 w 570028"/>
                <a:gd name="connsiteY42" fmla="*/ 559452 h 902190"/>
                <a:gd name="connsiteX43" fmla="*/ 306866 w 570028"/>
                <a:gd name="connsiteY43" fmla="*/ 542785 h 902190"/>
                <a:gd name="connsiteX44" fmla="*/ 270966 w 570028"/>
                <a:gd name="connsiteY44" fmla="*/ 487652 h 902190"/>
                <a:gd name="connsiteX45" fmla="*/ 267119 w 570028"/>
                <a:gd name="connsiteY45" fmla="*/ 492781 h 902190"/>
                <a:gd name="connsiteX46" fmla="*/ 265837 w 570028"/>
                <a:gd name="connsiteY46" fmla="*/ 499191 h 902190"/>
                <a:gd name="connsiteX47" fmla="*/ 272248 w 570028"/>
                <a:gd name="connsiteY47" fmla="*/ 499191 h 902190"/>
                <a:gd name="connsiteX48" fmla="*/ 273530 w 570028"/>
                <a:gd name="connsiteY48" fmla="*/ 492781 h 902190"/>
                <a:gd name="connsiteX49" fmla="*/ 270966 w 570028"/>
                <a:gd name="connsiteY49" fmla="*/ 487652 h 902190"/>
                <a:gd name="connsiteX50" fmla="*/ 31203 w 570028"/>
                <a:gd name="connsiteY50" fmla="*/ 477395 h 902190"/>
                <a:gd name="connsiteX51" fmla="*/ 29921 w 570028"/>
                <a:gd name="connsiteY51" fmla="*/ 478677 h 902190"/>
                <a:gd name="connsiteX52" fmla="*/ 29921 w 570028"/>
                <a:gd name="connsiteY52" fmla="*/ 481241 h 902190"/>
                <a:gd name="connsiteX53" fmla="*/ 31203 w 570028"/>
                <a:gd name="connsiteY53" fmla="*/ 477395 h 902190"/>
                <a:gd name="connsiteX54" fmla="*/ 269684 w 570028"/>
                <a:gd name="connsiteY54" fmla="*/ 463291 h 902190"/>
                <a:gd name="connsiteX55" fmla="*/ 265837 w 570028"/>
                <a:gd name="connsiteY55" fmla="*/ 472266 h 902190"/>
                <a:gd name="connsiteX56" fmla="*/ 268401 w 570028"/>
                <a:gd name="connsiteY56" fmla="*/ 473548 h 902190"/>
                <a:gd name="connsiteX57" fmla="*/ 269684 w 570028"/>
                <a:gd name="connsiteY57" fmla="*/ 463291 h 902190"/>
                <a:gd name="connsiteX58" fmla="*/ 292762 w 570028"/>
                <a:gd name="connsiteY58" fmla="*/ 460727 h 902190"/>
                <a:gd name="connsiteX59" fmla="*/ 294044 w 570028"/>
                <a:gd name="connsiteY59" fmla="*/ 463291 h 902190"/>
                <a:gd name="connsiteX60" fmla="*/ 295327 w 570028"/>
                <a:gd name="connsiteY60" fmla="*/ 463291 h 902190"/>
                <a:gd name="connsiteX61" fmla="*/ 296609 w 570028"/>
                <a:gd name="connsiteY61" fmla="*/ 460727 h 902190"/>
                <a:gd name="connsiteX62" fmla="*/ 292762 w 570028"/>
                <a:gd name="connsiteY62" fmla="*/ 460727 h 902190"/>
                <a:gd name="connsiteX63" fmla="*/ 313277 w 570028"/>
                <a:gd name="connsiteY63" fmla="*/ 447905 h 902190"/>
                <a:gd name="connsiteX64" fmla="*/ 311995 w 570028"/>
                <a:gd name="connsiteY64" fmla="*/ 449187 h 902190"/>
                <a:gd name="connsiteX65" fmla="*/ 313277 w 570028"/>
                <a:gd name="connsiteY65" fmla="*/ 450469 h 902190"/>
                <a:gd name="connsiteX66" fmla="*/ 314559 w 570028"/>
                <a:gd name="connsiteY66" fmla="*/ 449187 h 902190"/>
                <a:gd name="connsiteX67" fmla="*/ 313277 w 570028"/>
                <a:gd name="connsiteY67" fmla="*/ 447905 h 902190"/>
                <a:gd name="connsiteX68" fmla="*/ 281223 w 570028"/>
                <a:gd name="connsiteY68" fmla="*/ 445341 h 902190"/>
                <a:gd name="connsiteX69" fmla="*/ 279941 w 570028"/>
                <a:gd name="connsiteY69" fmla="*/ 447905 h 902190"/>
                <a:gd name="connsiteX70" fmla="*/ 281223 w 570028"/>
                <a:gd name="connsiteY70" fmla="*/ 449187 h 902190"/>
                <a:gd name="connsiteX71" fmla="*/ 282505 w 570028"/>
                <a:gd name="connsiteY71" fmla="*/ 447905 h 902190"/>
                <a:gd name="connsiteX72" fmla="*/ 281223 w 570028"/>
                <a:gd name="connsiteY72" fmla="*/ 445341 h 902190"/>
                <a:gd name="connsiteX73" fmla="*/ 317123 w 570028"/>
                <a:gd name="connsiteY73" fmla="*/ 436366 h 902190"/>
                <a:gd name="connsiteX74" fmla="*/ 317123 w 570028"/>
                <a:gd name="connsiteY74" fmla="*/ 438930 h 902190"/>
                <a:gd name="connsiteX75" fmla="*/ 318405 w 570028"/>
                <a:gd name="connsiteY75" fmla="*/ 437648 h 902190"/>
                <a:gd name="connsiteX76" fmla="*/ 317123 w 570028"/>
                <a:gd name="connsiteY76" fmla="*/ 436366 h 902190"/>
                <a:gd name="connsiteX77" fmla="*/ 304302 w 570028"/>
                <a:gd name="connsiteY77" fmla="*/ 428673 h 902190"/>
                <a:gd name="connsiteX78" fmla="*/ 304302 w 570028"/>
                <a:gd name="connsiteY78" fmla="*/ 429955 h 902190"/>
                <a:gd name="connsiteX79" fmla="*/ 305584 w 570028"/>
                <a:gd name="connsiteY79" fmla="*/ 429955 h 902190"/>
                <a:gd name="connsiteX80" fmla="*/ 305584 w 570028"/>
                <a:gd name="connsiteY80" fmla="*/ 428673 h 902190"/>
                <a:gd name="connsiteX81" fmla="*/ 304302 w 570028"/>
                <a:gd name="connsiteY81" fmla="*/ 428673 h 902190"/>
                <a:gd name="connsiteX82" fmla="*/ 253016 w 570028"/>
                <a:gd name="connsiteY82" fmla="*/ 381233 h 902190"/>
                <a:gd name="connsiteX83" fmla="*/ 254250 w 570028"/>
                <a:gd name="connsiteY83" fmla="*/ 383290 h 902190"/>
                <a:gd name="connsiteX84" fmla="*/ 251733 w 570028"/>
                <a:gd name="connsiteY84" fmla="*/ 382515 h 902190"/>
                <a:gd name="connsiteX85" fmla="*/ 258144 w 570028"/>
                <a:gd name="connsiteY85" fmla="*/ 228657 h 902190"/>
                <a:gd name="connsiteX86" fmla="*/ 256862 w 570028"/>
                <a:gd name="connsiteY86" fmla="*/ 231221 h 902190"/>
                <a:gd name="connsiteX87" fmla="*/ 259426 w 570028"/>
                <a:gd name="connsiteY87" fmla="*/ 233785 h 902190"/>
                <a:gd name="connsiteX88" fmla="*/ 260709 w 570028"/>
                <a:gd name="connsiteY88" fmla="*/ 231221 h 902190"/>
                <a:gd name="connsiteX89" fmla="*/ 258144 w 570028"/>
                <a:gd name="connsiteY89" fmla="*/ 228657 h 902190"/>
                <a:gd name="connsiteX90" fmla="*/ 256862 w 570028"/>
                <a:gd name="connsiteY90" fmla="*/ 211989 h 902190"/>
                <a:gd name="connsiteX91" fmla="*/ 251733 w 570028"/>
                <a:gd name="connsiteY91" fmla="*/ 213271 h 902190"/>
                <a:gd name="connsiteX92" fmla="*/ 256862 w 570028"/>
                <a:gd name="connsiteY92" fmla="*/ 218400 h 902190"/>
                <a:gd name="connsiteX93" fmla="*/ 259426 w 570028"/>
                <a:gd name="connsiteY93" fmla="*/ 214553 h 902190"/>
                <a:gd name="connsiteX94" fmla="*/ 256862 w 570028"/>
                <a:gd name="connsiteY94" fmla="*/ 211989 h 902190"/>
                <a:gd name="connsiteX95" fmla="*/ 255580 w 570028"/>
                <a:gd name="connsiteY95" fmla="*/ 172242 h 902190"/>
                <a:gd name="connsiteX96" fmla="*/ 253016 w 570028"/>
                <a:gd name="connsiteY96" fmla="*/ 174806 h 902190"/>
                <a:gd name="connsiteX97" fmla="*/ 256862 w 570028"/>
                <a:gd name="connsiteY97" fmla="*/ 176088 h 902190"/>
                <a:gd name="connsiteX98" fmla="*/ 259426 w 570028"/>
                <a:gd name="connsiteY98" fmla="*/ 173524 h 902190"/>
                <a:gd name="connsiteX99" fmla="*/ 255580 w 570028"/>
                <a:gd name="connsiteY99" fmla="*/ 172242 h 902190"/>
                <a:gd name="connsiteX100" fmla="*/ 526115 w 570028"/>
                <a:gd name="connsiteY100" fmla="*/ 24794 h 902190"/>
                <a:gd name="connsiteX101" fmla="*/ 523550 w 570028"/>
                <a:gd name="connsiteY101" fmla="*/ 26076 h 902190"/>
                <a:gd name="connsiteX102" fmla="*/ 524832 w 570028"/>
                <a:gd name="connsiteY102" fmla="*/ 27358 h 902190"/>
                <a:gd name="connsiteX103" fmla="*/ 526115 w 570028"/>
                <a:gd name="connsiteY103" fmla="*/ 26076 h 902190"/>
                <a:gd name="connsiteX104" fmla="*/ 526115 w 570028"/>
                <a:gd name="connsiteY104" fmla="*/ 24794 h 902190"/>
                <a:gd name="connsiteX105" fmla="*/ 432517 w 570028"/>
                <a:gd name="connsiteY105" fmla="*/ 433 h 902190"/>
                <a:gd name="connsiteX106" fmla="*/ 459443 w 570028"/>
                <a:gd name="connsiteY106" fmla="*/ 1715 h 902190"/>
                <a:gd name="connsiteX107" fmla="*/ 527397 w 570028"/>
                <a:gd name="connsiteY107" fmla="*/ 13255 h 902190"/>
                <a:gd name="connsiteX108" fmla="*/ 551758 w 570028"/>
                <a:gd name="connsiteY108" fmla="*/ 38898 h 902190"/>
                <a:gd name="connsiteX109" fmla="*/ 567143 w 570028"/>
                <a:gd name="connsiteY109" fmla="*/ 60694 h 902190"/>
                <a:gd name="connsiteX110" fmla="*/ 567143 w 570028"/>
                <a:gd name="connsiteY110" fmla="*/ 81209 h 902190"/>
                <a:gd name="connsiteX111" fmla="*/ 563297 w 570028"/>
                <a:gd name="connsiteY111" fmla="*/ 100441 h 902190"/>
                <a:gd name="connsiteX112" fmla="*/ 560733 w 570028"/>
                <a:gd name="connsiteY112" fmla="*/ 115827 h 902190"/>
                <a:gd name="connsiteX113" fmla="*/ 536372 w 570028"/>
                <a:gd name="connsiteY113" fmla="*/ 173524 h 902190"/>
                <a:gd name="connsiteX114" fmla="*/ 513293 w 570028"/>
                <a:gd name="connsiteY114" fmla="*/ 187627 h 902190"/>
                <a:gd name="connsiteX115" fmla="*/ 506882 w 570028"/>
                <a:gd name="connsiteY115" fmla="*/ 217117 h 902190"/>
                <a:gd name="connsiteX116" fmla="*/ 494061 w 570028"/>
                <a:gd name="connsiteY116" fmla="*/ 226092 h 902190"/>
                <a:gd name="connsiteX117" fmla="*/ 487650 w 570028"/>
                <a:gd name="connsiteY117" fmla="*/ 231221 h 902190"/>
                <a:gd name="connsiteX118" fmla="*/ 472264 w 570028"/>
                <a:gd name="connsiteY118" fmla="*/ 250453 h 902190"/>
                <a:gd name="connsiteX119" fmla="*/ 455596 w 570028"/>
                <a:gd name="connsiteY119" fmla="*/ 260710 h 902190"/>
                <a:gd name="connsiteX120" fmla="*/ 451750 w 570028"/>
                <a:gd name="connsiteY120" fmla="*/ 264557 h 902190"/>
                <a:gd name="connsiteX121" fmla="*/ 437646 w 570028"/>
                <a:gd name="connsiteY121" fmla="*/ 277378 h 902190"/>
                <a:gd name="connsiteX122" fmla="*/ 423542 w 570028"/>
                <a:gd name="connsiteY122" fmla="*/ 285071 h 902190"/>
                <a:gd name="connsiteX123" fmla="*/ 418413 w 570028"/>
                <a:gd name="connsiteY123" fmla="*/ 288918 h 902190"/>
                <a:gd name="connsiteX124" fmla="*/ 369692 w 570028"/>
                <a:gd name="connsiteY124" fmla="*/ 295329 h 902190"/>
                <a:gd name="connsiteX125" fmla="*/ 354306 w 570028"/>
                <a:gd name="connsiteY125" fmla="*/ 290200 h 902190"/>
                <a:gd name="connsiteX126" fmla="*/ 328663 w 570028"/>
                <a:gd name="connsiteY126" fmla="*/ 301740 h 902190"/>
                <a:gd name="connsiteX127" fmla="*/ 317123 w 570028"/>
                <a:gd name="connsiteY127" fmla="*/ 315843 h 902190"/>
                <a:gd name="connsiteX128" fmla="*/ 320970 w 570028"/>
                <a:gd name="connsiteY128" fmla="*/ 335075 h 902190"/>
                <a:gd name="connsiteX129" fmla="*/ 320970 w 570028"/>
                <a:gd name="connsiteY129" fmla="*/ 344051 h 902190"/>
                <a:gd name="connsiteX130" fmla="*/ 319688 w 570028"/>
                <a:gd name="connsiteY130" fmla="*/ 353026 h 902190"/>
                <a:gd name="connsiteX131" fmla="*/ 322252 w 570028"/>
                <a:gd name="connsiteY131" fmla="*/ 382515 h 902190"/>
                <a:gd name="connsiteX132" fmla="*/ 323534 w 570028"/>
                <a:gd name="connsiteY132" fmla="*/ 394055 h 902190"/>
                <a:gd name="connsiteX133" fmla="*/ 324816 w 570028"/>
                <a:gd name="connsiteY133" fmla="*/ 403030 h 902190"/>
                <a:gd name="connsiteX134" fmla="*/ 324816 w 570028"/>
                <a:gd name="connsiteY134" fmla="*/ 444058 h 902190"/>
                <a:gd name="connsiteX135" fmla="*/ 318405 w 570028"/>
                <a:gd name="connsiteY135" fmla="*/ 479959 h 902190"/>
                <a:gd name="connsiteX136" fmla="*/ 319688 w 570028"/>
                <a:gd name="connsiteY136" fmla="*/ 501755 h 902190"/>
                <a:gd name="connsiteX137" fmla="*/ 320970 w 570028"/>
                <a:gd name="connsiteY137" fmla="*/ 518424 h 902190"/>
                <a:gd name="connsiteX138" fmla="*/ 319688 w 570028"/>
                <a:gd name="connsiteY138" fmla="*/ 535092 h 902190"/>
                <a:gd name="connsiteX139" fmla="*/ 320970 w 570028"/>
                <a:gd name="connsiteY139" fmla="*/ 549195 h 902190"/>
                <a:gd name="connsiteX140" fmla="*/ 320970 w 570028"/>
                <a:gd name="connsiteY140" fmla="*/ 567145 h 902190"/>
                <a:gd name="connsiteX141" fmla="*/ 322252 w 570028"/>
                <a:gd name="connsiteY141" fmla="*/ 574838 h 902190"/>
                <a:gd name="connsiteX142" fmla="*/ 318405 w 570028"/>
                <a:gd name="connsiteY142" fmla="*/ 606892 h 902190"/>
                <a:gd name="connsiteX143" fmla="*/ 314559 w 570028"/>
                <a:gd name="connsiteY143" fmla="*/ 609457 h 902190"/>
                <a:gd name="connsiteX144" fmla="*/ 314239 w 570028"/>
                <a:gd name="connsiteY144" fmla="*/ 608495 h 902190"/>
                <a:gd name="connsiteX145" fmla="*/ 315841 w 570028"/>
                <a:gd name="connsiteY145" fmla="*/ 606892 h 902190"/>
                <a:gd name="connsiteX146" fmla="*/ 313277 w 570028"/>
                <a:gd name="connsiteY146" fmla="*/ 605610 h 902190"/>
                <a:gd name="connsiteX147" fmla="*/ 314239 w 570028"/>
                <a:gd name="connsiteY147" fmla="*/ 608495 h 902190"/>
                <a:gd name="connsiteX148" fmla="*/ 313277 w 570028"/>
                <a:gd name="connsiteY148" fmla="*/ 609457 h 902190"/>
                <a:gd name="connsiteX149" fmla="*/ 324816 w 570028"/>
                <a:gd name="connsiteY149" fmla="*/ 637664 h 902190"/>
                <a:gd name="connsiteX150" fmla="*/ 324816 w 570028"/>
                <a:gd name="connsiteY150" fmla="*/ 659461 h 902190"/>
                <a:gd name="connsiteX151" fmla="*/ 326098 w 570028"/>
                <a:gd name="connsiteY151" fmla="*/ 679975 h 902190"/>
                <a:gd name="connsiteX152" fmla="*/ 326098 w 570028"/>
                <a:gd name="connsiteY152" fmla="*/ 686386 h 902190"/>
                <a:gd name="connsiteX153" fmla="*/ 322252 w 570028"/>
                <a:gd name="connsiteY153" fmla="*/ 750494 h 902190"/>
                <a:gd name="connsiteX154" fmla="*/ 317123 w 570028"/>
                <a:gd name="connsiteY154" fmla="*/ 767162 h 902190"/>
                <a:gd name="connsiteX155" fmla="*/ 317123 w 570028"/>
                <a:gd name="connsiteY155" fmla="*/ 785112 h 902190"/>
                <a:gd name="connsiteX156" fmla="*/ 317123 w 570028"/>
                <a:gd name="connsiteY156" fmla="*/ 800498 h 902190"/>
                <a:gd name="connsiteX157" fmla="*/ 306866 w 570028"/>
                <a:gd name="connsiteY157" fmla="*/ 840245 h 902190"/>
                <a:gd name="connsiteX158" fmla="*/ 303019 w 570028"/>
                <a:gd name="connsiteY158" fmla="*/ 869734 h 902190"/>
                <a:gd name="connsiteX159" fmla="*/ 277376 w 570028"/>
                <a:gd name="connsiteY159" fmla="*/ 897942 h 902190"/>
                <a:gd name="connsiteX160" fmla="*/ 258144 w 570028"/>
                <a:gd name="connsiteY160" fmla="*/ 900506 h 902190"/>
                <a:gd name="connsiteX161" fmla="*/ 246605 w 570028"/>
                <a:gd name="connsiteY161" fmla="*/ 882556 h 902190"/>
                <a:gd name="connsiteX162" fmla="*/ 259426 w 570028"/>
                <a:gd name="connsiteY162" fmla="*/ 856912 h 902190"/>
                <a:gd name="connsiteX163" fmla="*/ 261991 w 570028"/>
                <a:gd name="connsiteY163" fmla="*/ 846655 h 902190"/>
                <a:gd name="connsiteX164" fmla="*/ 256862 w 570028"/>
                <a:gd name="connsiteY164" fmla="*/ 821012 h 902190"/>
                <a:gd name="connsiteX165" fmla="*/ 253016 w 570028"/>
                <a:gd name="connsiteY165" fmla="*/ 792805 h 902190"/>
                <a:gd name="connsiteX166" fmla="*/ 253016 w 570028"/>
                <a:gd name="connsiteY166" fmla="*/ 783830 h 902190"/>
                <a:gd name="connsiteX167" fmla="*/ 247887 w 570028"/>
                <a:gd name="connsiteY167" fmla="*/ 740236 h 902190"/>
                <a:gd name="connsiteX168" fmla="*/ 247887 w 570028"/>
                <a:gd name="connsiteY168" fmla="*/ 741519 h 902190"/>
                <a:gd name="connsiteX169" fmla="*/ 242758 w 570028"/>
                <a:gd name="connsiteY169" fmla="*/ 729979 h 902190"/>
                <a:gd name="connsiteX170" fmla="*/ 237630 w 570028"/>
                <a:gd name="connsiteY170" fmla="*/ 719722 h 902190"/>
                <a:gd name="connsiteX171" fmla="*/ 233783 w 570028"/>
                <a:gd name="connsiteY171" fmla="*/ 714593 h 902190"/>
                <a:gd name="connsiteX172" fmla="*/ 228655 w 570028"/>
                <a:gd name="connsiteY172" fmla="*/ 718440 h 902190"/>
                <a:gd name="connsiteX173" fmla="*/ 224808 w 570028"/>
                <a:gd name="connsiteY173" fmla="*/ 731261 h 902190"/>
                <a:gd name="connsiteX174" fmla="*/ 220962 w 570028"/>
                <a:gd name="connsiteY174" fmla="*/ 727415 h 902190"/>
                <a:gd name="connsiteX175" fmla="*/ 199165 w 570028"/>
                <a:gd name="connsiteY175" fmla="*/ 699208 h 902190"/>
                <a:gd name="connsiteX176" fmla="*/ 181215 w 570028"/>
                <a:gd name="connsiteY176" fmla="*/ 682539 h 902190"/>
                <a:gd name="connsiteX177" fmla="*/ 158136 w 570028"/>
                <a:gd name="connsiteY177" fmla="*/ 672282 h 902190"/>
                <a:gd name="connsiteX178" fmla="*/ 150443 w 570028"/>
                <a:gd name="connsiteY178" fmla="*/ 672282 h 902190"/>
                <a:gd name="connsiteX179" fmla="*/ 135057 w 570028"/>
                <a:gd name="connsiteY179" fmla="*/ 665871 h 902190"/>
                <a:gd name="connsiteX180" fmla="*/ 132493 w 570028"/>
                <a:gd name="connsiteY180" fmla="*/ 663307 h 902190"/>
                <a:gd name="connsiteX181" fmla="*/ 105568 w 570028"/>
                <a:gd name="connsiteY181" fmla="*/ 655614 h 902190"/>
                <a:gd name="connsiteX182" fmla="*/ 79925 w 570028"/>
                <a:gd name="connsiteY182" fmla="*/ 649203 h 902190"/>
                <a:gd name="connsiteX183" fmla="*/ 73514 w 570028"/>
                <a:gd name="connsiteY183" fmla="*/ 646639 h 902190"/>
                <a:gd name="connsiteX184" fmla="*/ 40178 w 570028"/>
                <a:gd name="connsiteY184" fmla="*/ 631253 h 902190"/>
                <a:gd name="connsiteX185" fmla="*/ 37613 w 570028"/>
                <a:gd name="connsiteY185" fmla="*/ 628689 h 902190"/>
                <a:gd name="connsiteX186" fmla="*/ 33767 w 570028"/>
                <a:gd name="connsiteY186" fmla="*/ 612021 h 902190"/>
                <a:gd name="connsiteX187" fmla="*/ 15817 w 570028"/>
                <a:gd name="connsiteY187" fmla="*/ 612021 h 902190"/>
                <a:gd name="connsiteX188" fmla="*/ 5560 w 570028"/>
                <a:gd name="connsiteY188" fmla="*/ 613303 h 902190"/>
                <a:gd name="connsiteX189" fmla="*/ 0 w 570028"/>
                <a:gd name="connsiteY189" fmla="*/ 599800 h 902190"/>
                <a:gd name="connsiteX190" fmla="*/ 0 w 570028"/>
                <a:gd name="connsiteY190" fmla="*/ 592726 h 902190"/>
                <a:gd name="connsiteX191" fmla="*/ 13358 w 570028"/>
                <a:gd name="connsiteY191" fmla="*/ 597497 h 902190"/>
                <a:gd name="connsiteX192" fmla="*/ 13253 w 570028"/>
                <a:gd name="connsiteY192" fmla="*/ 597917 h 902190"/>
                <a:gd name="connsiteX193" fmla="*/ 14358 w 570028"/>
                <a:gd name="connsiteY193" fmla="*/ 598802 h 902190"/>
                <a:gd name="connsiteX194" fmla="*/ 13253 w 570028"/>
                <a:gd name="connsiteY194" fmla="*/ 604328 h 902190"/>
                <a:gd name="connsiteX195" fmla="*/ 15817 w 570028"/>
                <a:gd name="connsiteY195" fmla="*/ 606892 h 902190"/>
                <a:gd name="connsiteX196" fmla="*/ 19663 w 570028"/>
                <a:gd name="connsiteY196" fmla="*/ 603046 h 902190"/>
                <a:gd name="connsiteX197" fmla="*/ 14358 w 570028"/>
                <a:gd name="connsiteY197" fmla="*/ 598802 h 902190"/>
                <a:gd name="connsiteX198" fmla="*/ 14535 w 570028"/>
                <a:gd name="connsiteY198" fmla="*/ 597917 h 902190"/>
                <a:gd name="connsiteX199" fmla="*/ 13358 w 570028"/>
                <a:gd name="connsiteY199" fmla="*/ 597497 h 902190"/>
                <a:gd name="connsiteX200" fmla="*/ 14298 w 570028"/>
                <a:gd name="connsiteY200" fmla="*/ 593739 h 902190"/>
                <a:gd name="connsiteX201" fmla="*/ 14535 w 570028"/>
                <a:gd name="connsiteY201" fmla="*/ 594071 h 902190"/>
                <a:gd name="connsiteX202" fmla="*/ 14793 w 570028"/>
                <a:gd name="connsiteY202" fmla="*/ 592653 h 902190"/>
                <a:gd name="connsiteX203" fmla="*/ 23029 w 570028"/>
                <a:gd name="connsiteY203" fmla="*/ 588301 h 902190"/>
                <a:gd name="connsiteX204" fmla="*/ 17099 w 570028"/>
                <a:gd name="connsiteY204" fmla="*/ 579967 h 902190"/>
                <a:gd name="connsiteX205" fmla="*/ 14793 w 570028"/>
                <a:gd name="connsiteY205" fmla="*/ 592653 h 902190"/>
                <a:gd name="connsiteX206" fmla="*/ 14535 w 570028"/>
                <a:gd name="connsiteY206" fmla="*/ 592789 h 902190"/>
                <a:gd name="connsiteX207" fmla="*/ 14298 w 570028"/>
                <a:gd name="connsiteY207" fmla="*/ 593739 h 902190"/>
                <a:gd name="connsiteX208" fmla="*/ 8124 w 570028"/>
                <a:gd name="connsiteY208" fmla="*/ 585096 h 902190"/>
                <a:gd name="connsiteX209" fmla="*/ 0 w 570028"/>
                <a:gd name="connsiteY209" fmla="*/ 579483 h 902190"/>
                <a:gd name="connsiteX210" fmla="*/ 0 w 570028"/>
                <a:gd name="connsiteY210" fmla="*/ 577504 h 902190"/>
                <a:gd name="connsiteX211" fmla="*/ 2995 w 570028"/>
                <a:gd name="connsiteY211" fmla="*/ 570992 h 902190"/>
                <a:gd name="connsiteX212" fmla="*/ 8124 w 570028"/>
                <a:gd name="connsiteY212" fmla="*/ 558171 h 902190"/>
                <a:gd name="connsiteX213" fmla="*/ 0 w 570028"/>
                <a:gd name="connsiteY213" fmla="*/ 562684 h 902190"/>
                <a:gd name="connsiteX214" fmla="*/ 0 w 570028"/>
                <a:gd name="connsiteY214" fmla="*/ 546060 h 902190"/>
                <a:gd name="connsiteX215" fmla="*/ 1713 w 570028"/>
                <a:gd name="connsiteY215" fmla="*/ 546631 h 902190"/>
                <a:gd name="connsiteX216" fmla="*/ 0 w 570028"/>
                <a:gd name="connsiteY216" fmla="*/ 528643 h 902190"/>
                <a:gd name="connsiteX217" fmla="*/ 0 w 570028"/>
                <a:gd name="connsiteY217" fmla="*/ 484199 h 902190"/>
                <a:gd name="connsiteX218" fmla="*/ 9406 w 570028"/>
                <a:gd name="connsiteY218" fmla="*/ 479959 h 902190"/>
                <a:gd name="connsiteX219" fmla="*/ 1713 w 570028"/>
                <a:gd name="connsiteY219" fmla="*/ 478677 h 902190"/>
                <a:gd name="connsiteX220" fmla="*/ 8124 w 570028"/>
                <a:gd name="connsiteY220" fmla="*/ 458162 h 902190"/>
                <a:gd name="connsiteX221" fmla="*/ 15817 w 570028"/>
                <a:gd name="connsiteY221" fmla="*/ 463291 h 902190"/>
                <a:gd name="connsiteX222" fmla="*/ 20945 w 570028"/>
                <a:gd name="connsiteY222" fmla="*/ 451751 h 902190"/>
                <a:gd name="connsiteX223" fmla="*/ 29921 w 570028"/>
                <a:gd name="connsiteY223" fmla="*/ 440212 h 902190"/>
                <a:gd name="connsiteX224" fmla="*/ 38896 w 570028"/>
                <a:gd name="connsiteY224" fmla="*/ 447905 h 902190"/>
                <a:gd name="connsiteX225" fmla="*/ 45306 w 570028"/>
                <a:gd name="connsiteY225" fmla="*/ 438930 h 902190"/>
                <a:gd name="connsiteX226" fmla="*/ 69667 w 570028"/>
                <a:gd name="connsiteY226" fmla="*/ 417134 h 902190"/>
                <a:gd name="connsiteX227" fmla="*/ 74796 w 570028"/>
                <a:gd name="connsiteY227" fmla="*/ 413287 h 902190"/>
                <a:gd name="connsiteX228" fmla="*/ 95310 w 570028"/>
                <a:gd name="connsiteY228" fmla="*/ 409441 h 902190"/>
                <a:gd name="connsiteX229" fmla="*/ 105568 w 570028"/>
                <a:gd name="connsiteY229" fmla="*/ 401748 h 902190"/>
                <a:gd name="connsiteX230" fmla="*/ 109414 w 570028"/>
                <a:gd name="connsiteY230" fmla="*/ 415851 h 902190"/>
                <a:gd name="connsiteX231" fmla="*/ 109414 w 570028"/>
                <a:gd name="connsiteY231" fmla="*/ 428673 h 902190"/>
                <a:gd name="connsiteX232" fmla="*/ 117107 w 570028"/>
                <a:gd name="connsiteY232" fmla="*/ 415851 h 902190"/>
                <a:gd name="connsiteX233" fmla="*/ 123518 w 570028"/>
                <a:gd name="connsiteY233" fmla="*/ 403030 h 902190"/>
                <a:gd name="connsiteX234" fmla="*/ 132493 w 570028"/>
                <a:gd name="connsiteY234" fmla="*/ 426108 h 902190"/>
                <a:gd name="connsiteX235" fmla="*/ 110696 w 570028"/>
                <a:gd name="connsiteY235" fmla="*/ 449187 h 902190"/>
                <a:gd name="connsiteX236" fmla="*/ 73514 w 570028"/>
                <a:gd name="connsiteY236" fmla="*/ 504320 h 902190"/>
                <a:gd name="connsiteX237" fmla="*/ 60692 w 570028"/>
                <a:gd name="connsiteY237" fmla="*/ 519706 h 902190"/>
                <a:gd name="connsiteX238" fmla="*/ 64539 w 570028"/>
                <a:gd name="connsiteY238" fmla="*/ 551760 h 902190"/>
                <a:gd name="connsiteX239" fmla="*/ 69667 w 570028"/>
                <a:gd name="connsiteY239" fmla="*/ 564581 h 902190"/>
                <a:gd name="connsiteX240" fmla="*/ 104285 w 570028"/>
                <a:gd name="connsiteY240" fmla="*/ 588942 h 902190"/>
                <a:gd name="connsiteX241" fmla="*/ 119671 w 570028"/>
                <a:gd name="connsiteY241" fmla="*/ 592789 h 902190"/>
                <a:gd name="connsiteX242" fmla="*/ 155572 w 570028"/>
                <a:gd name="connsiteY242" fmla="*/ 608175 h 902190"/>
                <a:gd name="connsiteX243" fmla="*/ 163265 w 570028"/>
                <a:gd name="connsiteY243" fmla="*/ 612021 h 902190"/>
                <a:gd name="connsiteX244" fmla="*/ 227372 w 570028"/>
                <a:gd name="connsiteY244" fmla="*/ 635100 h 902190"/>
                <a:gd name="connsiteX245" fmla="*/ 231219 w 570028"/>
                <a:gd name="connsiteY245" fmla="*/ 637664 h 902190"/>
                <a:gd name="connsiteX246" fmla="*/ 259426 w 570028"/>
                <a:gd name="connsiteY246" fmla="*/ 649203 h 902190"/>
                <a:gd name="connsiteX247" fmla="*/ 270966 w 570028"/>
                <a:gd name="connsiteY247" fmla="*/ 601764 h 902190"/>
                <a:gd name="connsiteX248" fmla="*/ 255580 w 570028"/>
                <a:gd name="connsiteY248" fmla="*/ 576121 h 902190"/>
                <a:gd name="connsiteX249" fmla="*/ 260709 w 570028"/>
                <a:gd name="connsiteY249" fmla="*/ 579967 h 902190"/>
                <a:gd name="connsiteX250" fmla="*/ 269684 w 570028"/>
                <a:gd name="connsiteY250" fmla="*/ 590224 h 902190"/>
                <a:gd name="connsiteX251" fmla="*/ 265837 w 570028"/>
                <a:gd name="connsiteY251" fmla="*/ 577403 h 902190"/>
                <a:gd name="connsiteX252" fmla="*/ 267119 w 570028"/>
                <a:gd name="connsiteY252" fmla="*/ 563299 h 902190"/>
                <a:gd name="connsiteX253" fmla="*/ 264555 w 570028"/>
                <a:gd name="connsiteY253" fmla="*/ 546631 h 902190"/>
                <a:gd name="connsiteX254" fmla="*/ 258144 w 570028"/>
                <a:gd name="connsiteY254" fmla="*/ 553042 h 902190"/>
                <a:gd name="connsiteX255" fmla="*/ 254298 w 570028"/>
                <a:gd name="connsiteY255" fmla="*/ 542785 h 902190"/>
                <a:gd name="connsiteX256" fmla="*/ 250451 w 570028"/>
                <a:gd name="connsiteY256" fmla="*/ 532527 h 902190"/>
                <a:gd name="connsiteX257" fmla="*/ 247887 w 570028"/>
                <a:gd name="connsiteY257" fmla="*/ 532527 h 902190"/>
                <a:gd name="connsiteX258" fmla="*/ 241476 w 570028"/>
                <a:gd name="connsiteY258" fmla="*/ 527399 h 902190"/>
                <a:gd name="connsiteX259" fmla="*/ 246605 w 570028"/>
                <a:gd name="connsiteY259" fmla="*/ 520988 h 902190"/>
                <a:gd name="connsiteX260" fmla="*/ 253016 w 570028"/>
                <a:gd name="connsiteY260" fmla="*/ 517141 h 902190"/>
                <a:gd name="connsiteX261" fmla="*/ 259426 w 570028"/>
                <a:gd name="connsiteY261" fmla="*/ 517141 h 902190"/>
                <a:gd name="connsiteX262" fmla="*/ 265837 w 570028"/>
                <a:gd name="connsiteY262" fmla="*/ 512013 h 902190"/>
                <a:gd name="connsiteX263" fmla="*/ 261991 w 570028"/>
                <a:gd name="connsiteY263" fmla="*/ 504320 h 902190"/>
                <a:gd name="connsiteX264" fmla="*/ 253016 w 570028"/>
                <a:gd name="connsiteY264" fmla="*/ 517141 h 902190"/>
                <a:gd name="connsiteX265" fmla="*/ 250451 w 570028"/>
                <a:gd name="connsiteY265" fmla="*/ 478677 h 902190"/>
                <a:gd name="connsiteX266" fmla="*/ 250451 w 570028"/>
                <a:gd name="connsiteY266" fmla="*/ 458162 h 902190"/>
                <a:gd name="connsiteX267" fmla="*/ 259426 w 570028"/>
                <a:gd name="connsiteY267" fmla="*/ 450469 h 902190"/>
                <a:gd name="connsiteX268" fmla="*/ 263273 w 570028"/>
                <a:gd name="connsiteY268" fmla="*/ 435084 h 902190"/>
                <a:gd name="connsiteX269" fmla="*/ 277376 w 570028"/>
                <a:gd name="connsiteY269" fmla="*/ 420980 h 902190"/>
                <a:gd name="connsiteX270" fmla="*/ 278659 w 570028"/>
                <a:gd name="connsiteY270" fmla="*/ 417134 h 902190"/>
                <a:gd name="connsiteX271" fmla="*/ 279941 w 570028"/>
                <a:gd name="connsiteY271" fmla="*/ 413287 h 902190"/>
                <a:gd name="connsiteX272" fmla="*/ 278659 w 570028"/>
                <a:gd name="connsiteY272" fmla="*/ 412005 h 902190"/>
                <a:gd name="connsiteX273" fmla="*/ 276094 w 570028"/>
                <a:gd name="connsiteY273" fmla="*/ 417134 h 902190"/>
                <a:gd name="connsiteX274" fmla="*/ 277376 w 570028"/>
                <a:gd name="connsiteY274" fmla="*/ 420980 h 902190"/>
                <a:gd name="connsiteX275" fmla="*/ 263273 w 570028"/>
                <a:gd name="connsiteY275" fmla="*/ 435084 h 902190"/>
                <a:gd name="connsiteX276" fmla="*/ 255580 w 570028"/>
                <a:gd name="connsiteY276" fmla="*/ 432519 h 902190"/>
                <a:gd name="connsiteX277" fmla="*/ 260709 w 570028"/>
                <a:gd name="connsiteY277" fmla="*/ 414569 h 902190"/>
                <a:gd name="connsiteX278" fmla="*/ 260709 w 570028"/>
                <a:gd name="connsiteY278" fmla="*/ 394055 h 902190"/>
                <a:gd name="connsiteX279" fmla="*/ 254250 w 570028"/>
                <a:gd name="connsiteY279" fmla="*/ 383290 h 902190"/>
                <a:gd name="connsiteX280" fmla="*/ 268401 w 570028"/>
                <a:gd name="connsiteY280" fmla="*/ 387644 h 902190"/>
                <a:gd name="connsiteX281" fmla="*/ 272248 w 570028"/>
                <a:gd name="connsiteY281" fmla="*/ 369694 h 902190"/>
                <a:gd name="connsiteX282" fmla="*/ 263273 w 570028"/>
                <a:gd name="connsiteY282" fmla="*/ 337640 h 902190"/>
                <a:gd name="connsiteX283" fmla="*/ 263273 w 570028"/>
                <a:gd name="connsiteY283" fmla="*/ 338922 h 902190"/>
                <a:gd name="connsiteX284" fmla="*/ 255580 w 570028"/>
                <a:gd name="connsiteY284" fmla="*/ 306868 h 902190"/>
                <a:gd name="connsiteX285" fmla="*/ 246605 w 570028"/>
                <a:gd name="connsiteY285" fmla="*/ 315843 h 902190"/>
                <a:gd name="connsiteX286" fmla="*/ 244040 w 570028"/>
                <a:gd name="connsiteY286" fmla="*/ 303021 h 902190"/>
                <a:gd name="connsiteX287" fmla="*/ 236347 w 570028"/>
                <a:gd name="connsiteY287" fmla="*/ 286354 h 902190"/>
                <a:gd name="connsiteX288" fmla="*/ 245323 w 570028"/>
                <a:gd name="connsiteY288" fmla="*/ 270968 h 902190"/>
                <a:gd name="connsiteX289" fmla="*/ 255580 w 570028"/>
                <a:gd name="connsiteY289" fmla="*/ 264557 h 902190"/>
                <a:gd name="connsiteX290" fmla="*/ 259426 w 570028"/>
                <a:gd name="connsiteY290" fmla="*/ 290200 h 902190"/>
                <a:gd name="connsiteX291" fmla="*/ 263273 w 570028"/>
                <a:gd name="connsiteY291" fmla="*/ 290200 h 902190"/>
                <a:gd name="connsiteX292" fmla="*/ 265837 w 570028"/>
                <a:gd name="connsiteY292" fmla="*/ 269686 h 902190"/>
                <a:gd name="connsiteX293" fmla="*/ 247887 w 570028"/>
                <a:gd name="connsiteY293" fmla="*/ 246607 h 902190"/>
                <a:gd name="connsiteX294" fmla="*/ 245323 w 570028"/>
                <a:gd name="connsiteY294" fmla="*/ 270968 h 902190"/>
                <a:gd name="connsiteX295" fmla="*/ 241476 w 570028"/>
                <a:gd name="connsiteY295" fmla="*/ 233785 h 902190"/>
                <a:gd name="connsiteX296" fmla="*/ 245323 w 570028"/>
                <a:gd name="connsiteY296" fmla="*/ 227374 h 902190"/>
                <a:gd name="connsiteX297" fmla="*/ 226090 w 570028"/>
                <a:gd name="connsiteY297" fmla="*/ 224810 h 902190"/>
                <a:gd name="connsiteX298" fmla="*/ 229937 w 570028"/>
                <a:gd name="connsiteY298" fmla="*/ 211989 h 902190"/>
                <a:gd name="connsiteX299" fmla="*/ 231219 w 570028"/>
                <a:gd name="connsiteY299" fmla="*/ 194038 h 902190"/>
                <a:gd name="connsiteX300" fmla="*/ 235065 w 570028"/>
                <a:gd name="connsiteY300" fmla="*/ 191474 h 902190"/>
                <a:gd name="connsiteX301" fmla="*/ 233783 w 570028"/>
                <a:gd name="connsiteY301" fmla="*/ 187627 h 902190"/>
                <a:gd name="connsiteX302" fmla="*/ 232501 w 570028"/>
                <a:gd name="connsiteY302" fmla="*/ 188910 h 902190"/>
                <a:gd name="connsiteX303" fmla="*/ 232501 w 570028"/>
                <a:gd name="connsiteY303" fmla="*/ 192756 h 902190"/>
                <a:gd name="connsiteX304" fmla="*/ 226090 w 570028"/>
                <a:gd name="connsiteY304" fmla="*/ 191474 h 902190"/>
                <a:gd name="connsiteX305" fmla="*/ 220962 w 570028"/>
                <a:gd name="connsiteY305" fmla="*/ 182499 h 902190"/>
                <a:gd name="connsiteX306" fmla="*/ 227372 w 570028"/>
                <a:gd name="connsiteY306" fmla="*/ 165831 h 902190"/>
                <a:gd name="connsiteX307" fmla="*/ 222244 w 570028"/>
                <a:gd name="connsiteY307" fmla="*/ 159420 h 902190"/>
                <a:gd name="connsiteX308" fmla="*/ 235065 w 570028"/>
                <a:gd name="connsiteY308" fmla="*/ 159420 h 902190"/>
                <a:gd name="connsiteX309" fmla="*/ 241476 w 570028"/>
                <a:gd name="connsiteY309" fmla="*/ 159420 h 902190"/>
                <a:gd name="connsiteX310" fmla="*/ 242758 w 570028"/>
                <a:gd name="connsiteY310" fmla="*/ 151727 h 902190"/>
                <a:gd name="connsiteX311" fmla="*/ 232501 w 570028"/>
                <a:gd name="connsiteY311" fmla="*/ 137624 h 902190"/>
                <a:gd name="connsiteX312" fmla="*/ 236347 w 570028"/>
                <a:gd name="connsiteY312" fmla="*/ 123520 h 902190"/>
                <a:gd name="connsiteX313" fmla="*/ 249887 w 570028"/>
                <a:gd name="connsiteY313" fmla="*/ 118596 h 902190"/>
                <a:gd name="connsiteX314" fmla="*/ 250370 w 570028"/>
                <a:gd name="connsiteY314" fmla="*/ 118734 h 902190"/>
                <a:gd name="connsiteX315" fmla="*/ 248368 w 570028"/>
                <a:gd name="connsiteY315" fmla="*/ 127206 h 902190"/>
                <a:gd name="connsiteX316" fmla="*/ 253016 w 570028"/>
                <a:gd name="connsiteY316" fmla="*/ 135059 h 902190"/>
                <a:gd name="connsiteX317" fmla="*/ 256862 w 570028"/>
                <a:gd name="connsiteY317" fmla="*/ 135059 h 902190"/>
                <a:gd name="connsiteX318" fmla="*/ 258144 w 570028"/>
                <a:gd name="connsiteY318" fmla="*/ 120956 h 902190"/>
                <a:gd name="connsiteX319" fmla="*/ 250370 w 570028"/>
                <a:gd name="connsiteY319" fmla="*/ 118734 h 902190"/>
                <a:gd name="connsiteX320" fmla="*/ 250451 w 570028"/>
                <a:gd name="connsiteY320" fmla="*/ 118391 h 902190"/>
                <a:gd name="connsiteX321" fmla="*/ 249887 w 570028"/>
                <a:gd name="connsiteY321" fmla="*/ 118596 h 902190"/>
                <a:gd name="connsiteX322" fmla="*/ 249169 w 570028"/>
                <a:gd name="connsiteY322" fmla="*/ 118391 h 902190"/>
                <a:gd name="connsiteX323" fmla="*/ 251733 w 570028"/>
                <a:gd name="connsiteY323" fmla="*/ 114545 h 902190"/>
                <a:gd name="connsiteX324" fmla="*/ 268401 w 570028"/>
                <a:gd name="connsiteY324" fmla="*/ 106852 h 902190"/>
                <a:gd name="connsiteX325" fmla="*/ 277376 w 570028"/>
                <a:gd name="connsiteY325" fmla="*/ 92748 h 902190"/>
                <a:gd name="connsiteX326" fmla="*/ 279941 w 570028"/>
                <a:gd name="connsiteY326" fmla="*/ 88902 h 902190"/>
                <a:gd name="connsiteX327" fmla="*/ 287634 w 570028"/>
                <a:gd name="connsiteY327" fmla="*/ 70952 h 902190"/>
                <a:gd name="connsiteX328" fmla="*/ 304302 w 570028"/>
                <a:gd name="connsiteY328" fmla="*/ 58130 h 902190"/>
                <a:gd name="connsiteX329" fmla="*/ 304302 w 570028"/>
                <a:gd name="connsiteY329" fmla="*/ 69669 h 902190"/>
                <a:gd name="connsiteX330" fmla="*/ 303569 w 570028"/>
                <a:gd name="connsiteY330" fmla="*/ 71135 h 902190"/>
                <a:gd name="connsiteX331" fmla="*/ 299173 w 570028"/>
                <a:gd name="connsiteY331" fmla="*/ 72234 h 902190"/>
                <a:gd name="connsiteX332" fmla="*/ 301737 w 570028"/>
                <a:gd name="connsiteY332" fmla="*/ 74798 h 902190"/>
                <a:gd name="connsiteX333" fmla="*/ 303569 w 570028"/>
                <a:gd name="connsiteY333" fmla="*/ 71135 h 902190"/>
                <a:gd name="connsiteX334" fmla="*/ 304302 w 570028"/>
                <a:gd name="connsiteY334" fmla="*/ 70952 h 902190"/>
                <a:gd name="connsiteX335" fmla="*/ 304302 w 570028"/>
                <a:gd name="connsiteY335" fmla="*/ 69669 h 902190"/>
                <a:gd name="connsiteX336" fmla="*/ 310712 w 570028"/>
                <a:gd name="connsiteY336" fmla="*/ 64541 h 902190"/>
                <a:gd name="connsiteX337" fmla="*/ 322252 w 570028"/>
                <a:gd name="connsiteY337" fmla="*/ 38898 h 902190"/>
                <a:gd name="connsiteX338" fmla="*/ 326098 w 570028"/>
                <a:gd name="connsiteY338" fmla="*/ 36333 h 902190"/>
                <a:gd name="connsiteX339" fmla="*/ 351741 w 570028"/>
                <a:gd name="connsiteY339" fmla="*/ 18383 h 902190"/>
                <a:gd name="connsiteX340" fmla="*/ 372256 w 570028"/>
                <a:gd name="connsiteY340" fmla="*/ 8126 h 902190"/>
                <a:gd name="connsiteX341" fmla="*/ 432517 w 570028"/>
                <a:gd name="connsiteY341" fmla="*/ 433 h 902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</a:cxnLst>
              <a:rect l="l" t="t" r="r" b="b"/>
              <a:pathLst>
                <a:path w="570028" h="902190">
                  <a:moveTo>
                    <a:pt x="271447" y="894416"/>
                  </a:moveTo>
                  <a:cubicBezTo>
                    <a:pt x="270325" y="893454"/>
                    <a:pt x="269043" y="893454"/>
                    <a:pt x="267119" y="896659"/>
                  </a:cubicBezTo>
                  <a:cubicBezTo>
                    <a:pt x="269684" y="896659"/>
                    <a:pt x="272248" y="897942"/>
                    <a:pt x="274812" y="897942"/>
                  </a:cubicBezTo>
                  <a:cubicBezTo>
                    <a:pt x="273530" y="897301"/>
                    <a:pt x="272569" y="895378"/>
                    <a:pt x="271447" y="894416"/>
                  </a:cubicBezTo>
                  <a:close/>
                  <a:moveTo>
                    <a:pt x="264555" y="881273"/>
                  </a:moveTo>
                  <a:cubicBezTo>
                    <a:pt x="264555" y="882556"/>
                    <a:pt x="264555" y="882556"/>
                    <a:pt x="263273" y="883838"/>
                  </a:cubicBezTo>
                  <a:cubicBezTo>
                    <a:pt x="264555" y="883838"/>
                    <a:pt x="265837" y="883838"/>
                    <a:pt x="265837" y="883838"/>
                  </a:cubicBezTo>
                  <a:cubicBezTo>
                    <a:pt x="265837" y="883838"/>
                    <a:pt x="265837" y="882556"/>
                    <a:pt x="265837" y="882556"/>
                  </a:cubicBezTo>
                  <a:cubicBezTo>
                    <a:pt x="265837" y="881273"/>
                    <a:pt x="264555" y="881273"/>
                    <a:pt x="264555" y="881273"/>
                  </a:cubicBezTo>
                  <a:close/>
                  <a:moveTo>
                    <a:pt x="282505" y="867170"/>
                  </a:moveTo>
                  <a:cubicBezTo>
                    <a:pt x="278659" y="872298"/>
                    <a:pt x="276094" y="874863"/>
                    <a:pt x="274812" y="878709"/>
                  </a:cubicBezTo>
                  <a:cubicBezTo>
                    <a:pt x="274812" y="879991"/>
                    <a:pt x="277376" y="882556"/>
                    <a:pt x="278659" y="883838"/>
                  </a:cubicBezTo>
                  <a:cubicBezTo>
                    <a:pt x="279941" y="883838"/>
                    <a:pt x="283787" y="882556"/>
                    <a:pt x="283787" y="881273"/>
                  </a:cubicBezTo>
                  <a:cubicBezTo>
                    <a:pt x="283787" y="876145"/>
                    <a:pt x="282505" y="872298"/>
                    <a:pt x="282505" y="867170"/>
                  </a:cubicBezTo>
                  <a:close/>
                  <a:moveTo>
                    <a:pt x="282505" y="832552"/>
                  </a:moveTo>
                  <a:cubicBezTo>
                    <a:pt x="283787" y="832552"/>
                    <a:pt x="283787" y="832552"/>
                    <a:pt x="285069" y="833834"/>
                  </a:cubicBezTo>
                  <a:cubicBezTo>
                    <a:pt x="285069" y="833834"/>
                    <a:pt x="285069" y="832552"/>
                    <a:pt x="283787" y="832552"/>
                  </a:cubicBezTo>
                  <a:cubicBezTo>
                    <a:pt x="283787" y="832552"/>
                    <a:pt x="282505" y="832552"/>
                    <a:pt x="282505" y="832552"/>
                  </a:cubicBezTo>
                  <a:close/>
                  <a:moveTo>
                    <a:pt x="268401" y="823576"/>
                  </a:moveTo>
                  <a:cubicBezTo>
                    <a:pt x="267119" y="828705"/>
                    <a:pt x="265837" y="829987"/>
                    <a:pt x="265837" y="832552"/>
                  </a:cubicBezTo>
                  <a:cubicBezTo>
                    <a:pt x="265837" y="832552"/>
                    <a:pt x="265837" y="833834"/>
                    <a:pt x="267119" y="833834"/>
                  </a:cubicBezTo>
                  <a:cubicBezTo>
                    <a:pt x="268401" y="833834"/>
                    <a:pt x="269684" y="832552"/>
                    <a:pt x="269684" y="831269"/>
                  </a:cubicBezTo>
                  <a:cubicBezTo>
                    <a:pt x="269684" y="829987"/>
                    <a:pt x="269684" y="828705"/>
                    <a:pt x="268401" y="823576"/>
                  </a:cubicBezTo>
                  <a:close/>
                  <a:moveTo>
                    <a:pt x="304302" y="808191"/>
                  </a:moveTo>
                  <a:lnTo>
                    <a:pt x="304302" y="809473"/>
                  </a:lnTo>
                  <a:lnTo>
                    <a:pt x="305584" y="808191"/>
                  </a:lnTo>
                  <a:close/>
                  <a:moveTo>
                    <a:pt x="273530" y="790240"/>
                  </a:moveTo>
                  <a:cubicBezTo>
                    <a:pt x="273530" y="791523"/>
                    <a:pt x="273530" y="791523"/>
                    <a:pt x="273530" y="792805"/>
                  </a:cubicBezTo>
                  <a:cubicBezTo>
                    <a:pt x="273530" y="792805"/>
                    <a:pt x="274812" y="792805"/>
                    <a:pt x="274812" y="792805"/>
                  </a:cubicBezTo>
                  <a:cubicBezTo>
                    <a:pt x="274812" y="792805"/>
                    <a:pt x="274812" y="791523"/>
                    <a:pt x="274812" y="790240"/>
                  </a:cubicBezTo>
                  <a:cubicBezTo>
                    <a:pt x="274812" y="790240"/>
                    <a:pt x="274812" y="790240"/>
                    <a:pt x="273530" y="790240"/>
                  </a:cubicBezTo>
                  <a:close/>
                  <a:moveTo>
                    <a:pt x="273530" y="660743"/>
                  </a:moveTo>
                  <a:cubicBezTo>
                    <a:pt x="273530" y="660743"/>
                    <a:pt x="273530" y="662025"/>
                    <a:pt x="273530" y="662025"/>
                  </a:cubicBezTo>
                  <a:cubicBezTo>
                    <a:pt x="273530" y="663307"/>
                    <a:pt x="274812" y="663307"/>
                    <a:pt x="274812" y="663307"/>
                  </a:cubicBezTo>
                  <a:cubicBezTo>
                    <a:pt x="274812" y="663307"/>
                    <a:pt x="276094" y="662025"/>
                    <a:pt x="276094" y="662025"/>
                  </a:cubicBezTo>
                  <a:cubicBezTo>
                    <a:pt x="274812" y="662025"/>
                    <a:pt x="274812" y="660743"/>
                    <a:pt x="273530" y="660743"/>
                  </a:cubicBezTo>
                  <a:close/>
                  <a:moveTo>
                    <a:pt x="296609" y="597917"/>
                  </a:moveTo>
                  <a:cubicBezTo>
                    <a:pt x="297891" y="597917"/>
                    <a:pt x="297891" y="599199"/>
                    <a:pt x="299173" y="599199"/>
                  </a:cubicBezTo>
                  <a:cubicBezTo>
                    <a:pt x="297891" y="599199"/>
                    <a:pt x="299173" y="600482"/>
                    <a:pt x="299173" y="600482"/>
                  </a:cubicBezTo>
                  <a:cubicBezTo>
                    <a:pt x="300455" y="600482"/>
                    <a:pt x="300455" y="599199"/>
                    <a:pt x="300455" y="597917"/>
                  </a:cubicBezTo>
                  <a:cubicBezTo>
                    <a:pt x="299173" y="597917"/>
                    <a:pt x="297891" y="597917"/>
                    <a:pt x="296609" y="597917"/>
                  </a:cubicBezTo>
                  <a:close/>
                  <a:moveTo>
                    <a:pt x="306866" y="542785"/>
                  </a:moveTo>
                  <a:cubicBezTo>
                    <a:pt x="297891" y="547913"/>
                    <a:pt x="297891" y="547913"/>
                    <a:pt x="304302" y="559452"/>
                  </a:cubicBezTo>
                  <a:cubicBezTo>
                    <a:pt x="304302" y="553042"/>
                    <a:pt x="305584" y="547913"/>
                    <a:pt x="306866" y="542785"/>
                  </a:cubicBezTo>
                  <a:close/>
                  <a:moveTo>
                    <a:pt x="270966" y="487652"/>
                  </a:moveTo>
                  <a:cubicBezTo>
                    <a:pt x="268401" y="490216"/>
                    <a:pt x="267119" y="491498"/>
                    <a:pt x="267119" y="492781"/>
                  </a:cubicBezTo>
                  <a:cubicBezTo>
                    <a:pt x="267119" y="495345"/>
                    <a:pt x="267119" y="496627"/>
                    <a:pt x="265837" y="499191"/>
                  </a:cubicBezTo>
                  <a:cubicBezTo>
                    <a:pt x="268401" y="499191"/>
                    <a:pt x="270966" y="500474"/>
                    <a:pt x="272248" y="499191"/>
                  </a:cubicBezTo>
                  <a:cubicBezTo>
                    <a:pt x="273530" y="497909"/>
                    <a:pt x="273530" y="495345"/>
                    <a:pt x="273530" y="492781"/>
                  </a:cubicBezTo>
                  <a:cubicBezTo>
                    <a:pt x="273530" y="492781"/>
                    <a:pt x="272248" y="491498"/>
                    <a:pt x="270966" y="487652"/>
                  </a:cubicBezTo>
                  <a:close/>
                  <a:moveTo>
                    <a:pt x="31203" y="477395"/>
                  </a:moveTo>
                  <a:cubicBezTo>
                    <a:pt x="31203" y="477395"/>
                    <a:pt x="29921" y="478677"/>
                    <a:pt x="29921" y="478677"/>
                  </a:cubicBezTo>
                  <a:cubicBezTo>
                    <a:pt x="29921" y="478677"/>
                    <a:pt x="29921" y="479959"/>
                    <a:pt x="29921" y="481241"/>
                  </a:cubicBezTo>
                  <a:cubicBezTo>
                    <a:pt x="29921" y="479959"/>
                    <a:pt x="29921" y="478677"/>
                    <a:pt x="31203" y="477395"/>
                  </a:cubicBezTo>
                  <a:close/>
                  <a:moveTo>
                    <a:pt x="269684" y="463291"/>
                  </a:moveTo>
                  <a:cubicBezTo>
                    <a:pt x="267119" y="468420"/>
                    <a:pt x="267119" y="470984"/>
                    <a:pt x="265837" y="472266"/>
                  </a:cubicBezTo>
                  <a:cubicBezTo>
                    <a:pt x="267119" y="472266"/>
                    <a:pt x="268401" y="472266"/>
                    <a:pt x="268401" y="473548"/>
                  </a:cubicBezTo>
                  <a:cubicBezTo>
                    <a:pt x="269684" y="470984"/>
                    <a:pt x="269684" y="469702"/>
                    <a:pt x="269684" y="463291"/>
                  </a:cubicBezTo>
                  <a:close/>
                  <a:moveTo>
                    <a:pt x="292762" y="460727"/>
                  </a:moveTo>
                  <a:cubicBezTo>
                    <a:pt x="292762" y="462009"/>
                    <a:pt x="292762" y="462009"/>
                    <a:pt x="294044" y="463291"/>
                  </a:cubicBezTo>
                  <a:cubicBezTo>
                    <a:pt x="294044" y="463291"/>
                    <a:pt x="295327" y="463291"/>
                    <a:pt x="295327" y="463291"/>
                  </a:cubicBezTo>
                  <a:cubicBezTo>
                    <a:pt x="295327" y="463291"/>
                    <a:pt x="295327" y="462009"/>
                    <a:pt x="296609" y="460727"/>
                  </a:cubicBezTo>
                  <a:cubicBezTo>
                    <a:pt x="295327" y="460727"/>
                    <a:pt x="294044" y="460727"/>
                    <a:pt x="292762" y="460727"/>
                  </a:cubicBezTo>
                  <a:close/>
                  <a:moveTo>
                    <a:pt x="313277" y="447905"/>
                  </a:moveTo>
                  <a:cubicBezTo>
                    <a:pt x="313277" y="447905"/>
                    <a:pt x="313277" y="449187"/>
                    <a:pt x="311995" y="449187"/>
                  </a:cubicBezTo>
                  <a:cubicBezTo>
                    <a:pt x="311995" y="449187"/>
                    <a:pt x="313277" y="450469"/>
                    <a:pt x="313277" y="450469"/>
                  </a:cubicBezTo>
                  <a:cubicBezTo>
                    <a:pt x="313277" y="450469"/>
                    <a:pt x="314559" y="450469"/>
                    <a:pt x="314559" y="449187"/>
                  </a:cubicBezTo>
                  <a:cubicBezTo>
                    <a:pt x="314559" y="449187"/>
                    <a:pt x="313277" y="447905"/>
                    <a:pt x="313277" y="447905"/>
                  </a:cubicBezTo>
                  <a:close/>
                  <a:moveTo>
                    <a:pt x="281223" y="445341"/>
                  </a:moveTo>
                  <a:cubicBezTo>
                    <a:pt x="281223" y="446623"/>
                    <a:pt x="279941" y="447905"/>
                    <a:pt x="279941" y="447905"/>
                  </a:cubicBezTo>
                  <a:cubicBezTo>
                    <a:pt x="279941" y="447905"/>
                    <a:pt x="279941" y="449187"/>
                    <a:pt x="281223" y="449187"/>
                  </a:cubicBezTo>
                  <a:cubicBezTo>
                    <a:pt x="281223" y="449187"/>
                    <a:pt x="282505" y="447905"/>
                    <a:pt x="282505" y="447905"/>
                  </a:cubicBezTo>
                  <a:cubicBezTo>
                    <a:pt x="282505" y="446623"/>
                    <a:pt x="281223" y="446623"/>
                    <a:pt x="281223" y="445341"/>
                  </a:cubicBezTo>
                  <a:close/>
                  <a:moveTo>
                    <a:pt x="317123" y="436366"/>
                  </a:moveTo>
                  <a:cubicBezTo>
                    <a:pt x="315841" y="437648"/>
                    <a:pt x="315841" y="437648"/>
                    <a:pt x="317123" y="438930"/>
                  </a:cubicBezTo>
                  <a:cubicBezTo>
                    <a:pt x="317123" y="438930"/>
                    <a:pt x="318405" y="437648"/>
                    <a:pt x="318405" y="437648"/>
                  </a:cubicBezTo>
                  <a:cubicBezTo>
                    <a:pt x="318405" y="437648"/>
                    <a:pt x="317123" y="437648"/>
                    <a:pt x="317123" y="436366"/>
                  </a:cubicBezTo>
                  <a:close/>
                  <a:moveTo>
                    <a:pt x="304302" y="428673"/>
                  </a:moveTo>
                  <a:cubicBezTo>
                    <a:pt x="304302" y="428673"/>
                    <a:pt x="304302" y="429955"/>
                    <a:pt x="304302" y="429955"/>
                  </a:cubicBezTo>
                  <a:cubicBezTo>
                    <a:pt x="304302" y="429955"/>
                    <a:pt x="305584" y="429955"/>
                    <a:pt x="305584" y="429955"/>
                  </a:cubicBezTo>
                  <a:cubicBezTo>
                    <a:pt x="305584" y="429955"/>
                    <a:pt x="305584" y="428673"/>
                    <a:pt x="305584" y="428673"/>
                  </a:cubicBezTo>
                  <a:cubicBezTo>
                    <a:pt x="305584" y="428673"/>
                    <a:pt x="304302" y="428673"/>
                    <a:pt x="304302" y="428673"/>
                  </a:cubicBezTo>
                  <a:close/>
                  <a:moveTo>
                    <a:pt x="253016" y="381233"/>
                  </a:moveTo>
                  <a:lnTo>
                    <a:pt x="254250" y="383290"/>
                  </a:lnTo>
                  <a:lnTo>
                    <a:pt x="251733" y="382515"/>
                  </a:lnTo>
                  <a:close/>
                  <a:moveTo>
                    <a:pt x="258144" y="228657"/>
                  </a:moveTo>
                  <a:cubicBezTo>
                    <a:pt x="258144" y="229939"/>
                    <a:pt x="258144" y="231221"/>
                    <a:pt x="256862" y="231221"/>
                  </a:cubicBezTo>
                  <a:cubicBezTo>
                    <a:pt x="258144" y="232503"/>
                    <a:pt x="258144" y="232503"/>
                    <a:pt x="259426" y="233785"/>
                  </a:cubicBezTo>
                  <a:cubicBezTo>
                    <a:pt x="260709" y="232503"/>
                    <a:pt x="260709" y="231221"/>
                    <a:pt x="260709" y="231221"/>
                  </a:cubicBezTo>
                  <a:cubicBezTo>
                    <a:pt x="260709" y="229939"/>
                    <a:pt x="259426" y="229939"/>
                    <a:pt x="258144" y="228657"/>
                  </a:cubicBezTo>
                  <a:close/>
                  <a:moveTo>
                    <a:pt x="256862" y="211989"/>
                  </a:moveTo>
                  <a:cubicBezTo>
                    <a:pt x="255580" y="211989"/>
                    <a:pt x="253016" y="211989"/>
                    <a:pt x="251733" y="213271"/>
                  </a:cubicBezTo>
                  <a:cubicBezTo>
                    <a:pt x="253016" y="215835"/>
                    <a:pt x="254298" y="217117"/>
                    <a:pt x="256862" y="218400"/>
                  </a:cubicBezTo>
                  <a:cubicBezTo>
                    <a:pt x="258144" y="217117"/>
                    <a:pt x="259426" y="215835"/>
                    <a:pt x="259426" y="214553"/>
                  </a:cubicBezTo>
                  <a:cubicBezTo>
                    <a:pt x="259426" y="213271"/>
                    <a:pt x="258144" y="211989"/>
                    <a:pt x="256862" y="211989"/>
                  </a:cubicBezTo>
                  <a:close/>
                  <a:moveTo>
                    <a:pt x="255580" y="172242"/>
                  </a:moveTo>
                  <a:cubicBezTo>
                    <a:pt x="254298" y="172242"/>
                    <a:pt x="253016" y="173524"/>
                    <a:pt x="253016" y="174806"/>
                  </a:cubicBezTo>
                  <a:cubicBezTo>
                    <a:pt x="254298" y="174806"/>
                    <a:pt x="255580" y="176088"/>
                    <a:pt x="256862" y="176088"/>
                  </a:cubicBezTo>
                  <a:cubicBezTo>
                    <a:pt x="258144" y="174806"/>
                    <a:pt x="258144" y="174806"/>
                    <a:pt x="259426" y="173524"/>
                  </a:cubicBezTo>
                  <a:cubicBezTo>
                    <a:pt x="258144" y="173524"/>
                    <a:pt x="256862" y="172242"/>
                    <a:pt x="255580" y="172242"/>
                  </a:cubicBezTo>
                  <a:close/>
                  <a:moveTo>
                    <a:pt x="526115" y="24794"/>
                  </a:moveTo>
                  <a:cubicBezTo>
                    <a:pt x="524832" y="24794"/>
                    <a:pt x="523550" y="24794"/>
                    <a:pt x="523550" y="26076"/>
                  </a:cubicBezTo>
                  <a:cubicBezTo>
                    <a:pt x="523550" y="26076"/>
                    <a:pt x="523550" y="27358"/>
                    <a:pt x="524832" y="27358"/>
                  </a:cubicBezTo>
                  <a:cubicBezTo>
                    <a:pt x="524832" y="26076"/>
                    <a:pt x="526115" y="26076"/>
                    <a:pt x="526115" y="26076"/>
                  </a:cubicBezTo>
                  <a:cubicBezTo>
                    <a:pt x="526115" y="26076"/>
                    <a:pt x="526115" y="24794"/>
                    <a:pt x="526115" y="24794"/>
                  </a:cubicBezTo>
                  <a:close/>
                  <a:moveTo>
                    <a:pt x="432517" y="433"/>
                  </a:moveTo>
                  <a:cubicBezTo>
                    <a:pt x="441492" y="433"/>
                    <a:pt x="450467" y="1715"/>
                    <a:pt x="459443" y="1715"/>
                  </a:cubicBezTo>
                  <a:cubicBezTo>
                    <a:pt x="482521" y="433"/>
                    <a:pt x="505600" y="8126"/>
                    <a:pt x="527397" y="13255"/>
                  </a:cubicBezTo>
                  <a:cubicBezTo>
                    <a:pt x="535090" y="22230"/>
                    <a:pt x="551758" y="23512"/>
                    <a:pt x="551758" y="38898"/>
                  </a:cubicBezTo>
                  <a:cubicBezTo>
                    <a:pt x="560733" y="44026"/>
                    <a:pt x="563297" y="53001"/>
                    <a:pt x="567143" y="60694"/>
                  </a:cubicBezTo>
                  <a:cubicBezTo>
                    <a:pt x="570990" y="67105"/>
                    <a:pt x="570990" y="74798"/>
                    <a:pt x="567143" y="81209"/>
                  </a:cubicBezTo>
                  <a:cubicBezTo>
                    <a:pt x="563297" y="87620"/>
                    <a:pt x="562015" y="94030"/>
                    <a:pt x="563297" y="100441"/>
                  </a:cubicBezTo>
                  <a:cubicBezTo>
                    <a:pt x="564579" y="105570"/>
                    <a:pt x="563297" y="111980"/>
                    <a:pt x="560733" y="115827"/>
                  </a:cubicBezTo>
                  <a:cubicBezTo>
                    <a:pt x="553040" y="135059"/>
                    <a:pt x="545347" y="154292"/>
                    <a:pt x="536372" y="173524"/>
                  </a:cubicBezTo>
                  <a:cubicBezTo>
                    <a:pt x="532525" y="182499"/>
                    <a:pt x="526115" y="188910"/>
                    <a:pt x="513293" y="187627"/>
                  </a:cubicBezTo>
                  <a:cubicBezTo>
                    <a:pt x="513293" y="199167"/>
                    <a:pt x="506882" y="206860"/>
                    <a:pt x="506882" y="217117"/>
                  </a:cubicBezTo>
                  <a:cubicBezTo>
                    <a:pt x="506882" y="220964"/>
                    <a:pt x="504318" y="229939"/>
                    <a:pt x="494061" y="226092"/>
                  </a:cubicBezTo>
                  <a:cubicBezTo>
                    <a:pt x="492778" y="226092"/>
                    <a:pt x="488932" y="228657"/>
                    <a:pt x="487650" y="231221"/>
                  </a:cubicBezTo>
                  <a:cubicBezTo>
                    <a:pt x="482521" y="237632"/>
                    <a:pt x="478675" y="245324"/>
                    <a:pt x="472264" y="250453"/>
                  </a:cubicBezTo>
                  <a:cubicBezTo>
                    <a:pt x="468418" y="255582"/>
                    <a:pt x="465853" y="263275"/>
                    <a:pt x="455596" y="260710"/>
                  </a:cubicBezTo>
                  <a:cubicBezTo>
                    <a:pt x="454314" y="260710"/>
                    <a:pt x="451750" y="263275"/>
                    <a:pt x="451750" y="264557"/>
                  </a:cubicBezTo>
                  <a:cubicBezTo>
                    <a:pt x="450467" y="273532"/>
                    <a:pt x="445339" y="278661"/>
                    <a:pt x="437646" y="277378"/>
                  </a:cubicBezTo>
                  <a:cubicBezTo>
                    <a:pt x="429953" y="276096"/>
                    <a:pt x="426106" y="278661"/>
                    <a:pt x="423542" y="285071"/>
                  </a:cubicBezTo>
                  <a:cubicBezTo>
                    <a:pt x="422260" y="286354"/>
                    <a:pt x="419696" y="287636"/>
                    <a:pt x="418413" y="288918"/>
                  </a:cubicBezTo>
                  <a:cubicBezTo>
                    <a:pt x="403028" y="294047"/>
                    <a:pt x="386360" y="299175"/>
                    <a:pt x="369692" y="295329"/>
                  </a:cubicBezTo>
                  <a:cubicBezTo>
                    <a:pt x="363281" y="299175"/>
                    <a:pt x="360716" y="292764"/>
                    <a:pt x="354306" y="290200"/>
                  </a:cubicBezTo>
                  <a:cubicBezTo>
                    <a:pt x="347895" y="297893"/>
                    <a:pt x="342766" y="308150"/>
                    <a:pt x="328663" y="301740"/>
                  </a:cubicBezTo>
                  <a:cubicBezTo>
                    <a:pt x="324816" y="306868"/>
                    <a:pt x="322252" y="310714"/>
                    <a:pt x="317123" y="315843"/>
                  </a:cubicBezTo>
                  <a:cubicBezTo>
                    <a:pt x="318405" y="322254"/>
                    <a:pt x="319688" y="328665"/>
                    <a:pt x="320970" y="335075"/>
                  </a:cubicBezTo>
                  <a:cubicBezTo>
                    <a:pt x="322252" y="338922"/>
                    <a:pt x="320970" y="340204"/>
                    <a:pt x="320970" y="344051"/>
                  </a:cubicBezTo>
                  <a:cubicBezTo>
                    <a:pt x="319688" y="346615"/>
                    <a:pt x="318405" y="350461"/>
                    <a:pt x="319688" y="353026"/>
                  </a:cubicBezTo>
                  <a:cubicBezTo>
                    <a:pt x="326098" y="362001"/>
                    <a:pt x="323534" y="372258"/>
                    <a:pt x="322252" y="382515"/>
                  </a:cubicBezTo>
                  <a:cubicBezTo>
                    <a:pt x="322252" y="386361"/>
                    <a:pt x="322252" y="390208"/>
                    <a:pt x="323534" y="394055"/>
                  </a:cubicBezTo>
                  <a:cubicBezTo>
                    <a:pt x="323534" y="396619"/>
                    <a:pt x="326098" y="400465"/>
                    <a:pt x="324816" y="403030"/>
                  </a:cubicBezTo>
                  <a:cubicBezTo>
                    <a:pt x="317123" y="417134"/>
                    <a:pt x="323534" y="429955"/>
                    <a:pt x="324816" y="444058"/>
                  </a:cubicBezTo>
                  <a:cubicBezTo>
                    <a:pt x="326098" y="456880"/>
                    <a:pt x="322252" y="468420"/>
                    <a:pt x="318405" y="479959"/>
                  </a:cubicBezTo>
                  <a:cubicBezTo>
                    <a:pt x="315841" y="487652"/>
                    <a:pt x="311995" y="494063"/>
                    <a:pt x="319688" y="501755"/>
                  </a:cubicBezTo>
                  <a:cubicBezTo>
                    <a:pt x="323534" y="506884"/>
                    <a:pt x="314559" y="513295"/>
                    <a:pt x="320970" y="518424"/>
                  </a:cubicBezTo>
                  <a:cubicBezTo>
                    <a:pt x="327381" y="524834"/>
                    <a:pt x="320970" y="529963"/>
                    <a:pt x="319688" y="535092"/>
                  </a:cubicBezTo>
                  <a:cubicBezTo>
                    <a:pt x="318405" y="538938"/>
                    <a:pt x="318405" y="545349"/>
                    <a:pt x="320970" y="549195"/>
                  </a:cubicBezTo>
                  <a:cubicBezTo>
                    <a:pt x="324816" y="555606"/>
                    <a:pt x="324816" y="560735"/>
                    <a:pt x="320970" y="567145"/>
                  </a:cubicBezTo>
                  <a:cubicBezTo>
                    <a:pt x="319688" y="569710"/>
                    <a:pt x="320970" y="572274"/>
                    <a:pt x="322252" y="574838"/>
                  </a:cubicBezTo>
                  <a:cubicBezTo>
                    <a:pt x="327381" y="586378"/>
                    <a:pt x="323534" y="596635"/>
                    <a:pt x="318405" y="606892"/>
                  </a:cubicBezTo>
                  <a:cubicBezTo>
                    <a:pt x="318405" y="608175"/>
                    <a:pt x="315841" y="608175"/>
                    <a:pt x="314559" y="609457"/>
                  </a:cubicBezTo>
                  <a:lnTo>
                    <a:pt x="314239" y="608495"/>
                  </a:lnTo>
                  <a:lnTo>
                    <a:pt x="315841" y="606892"/>
                  </a:lnTo>
                  <a:cubicBezTo>
                    <a:pt x="315841" y="605610"/>
                    <a:pt x="314559" y="605610"/>
                    <a:pt x="313277" y="605610"/>
                  </a:cubicBezTo>
                  <a:lnTo>
                    <a:pt x="314239" y="608495"/>
                  </a:lnTo>
                  <a:lnTo>
                    <a:pt x="313277" y="609457"/>
                  </a:lnTo>
                  <a:cubicBezTo>
                    <a:pt x="324816" y="615868"/>
                    <a:pt x="324816" y="627407"/>
                    <a:pt x="324816" y="637664"/>
                  </a:cubicBezTo>
                  <a:cubicBezTo>
                    <a:pt x="324816" y="645357"/>
                    <a:pt x="320970" y="651768"/>
                    <a:pt x="324816" y="659461"/>
                  </a:cubicBezTo>
                  <a:cubicBezTo>
                    <a:pt x="328663" y="664589"/>
                    <a:pt x="320970" y="672282"/>
                    <a:pt x="326098" y="679975"/>
                  </a:cubicBezTo>
                  <a:cubicBezTo>
                    <a:pt x="327381" y="681257"/>
                    <a:pt x="327381" y="685104"/>
                    <a:pt x="326098" y="686386"/>
                  </a:cubicBezTo>
                  <a:cubicBezTo>
                    <a:pt x="323534" y="708182"/>
                    <a:pt x="328663" y="728697"/>
                    <a:pt x="322252" y="750494"/>
                  </a:cubicBezTo>
                  <a:cubicBezTo>
                    <a:pt x="320970" y="755622"/>
                    <a:pt x="320970" y="762033"/>
                    <a:pt x="317123" y="767162"/>
                  </a:cubicBezTo>
                  <a:cubicBezTo>
                    <a:pt x="313277" y="772290"/>
                    <a:pt x="313277" y="778701"/>
                    <a:pt x="317123" y="785112"/>
                  </a:cubicBezTo>
                  <a:cubicBezTo>
                    <a:pt x="320970" y="790240"/>
                    <a:pt x="319688" y="796651"/>
                    <a:pt x="317123" y="800498"/>
                  </a:cubicBezTo>
                  <a:cubicBezTo>
                    <a:pt x="309430" y="813319"/>
                    <a:pt x="308148" y="826141"/>
                    <a:pt x="306866" y="840245"/>
                  </a:cubicBezTo>
                  <a:cubicBezTo>
                    <a:pt x="305584" y="850502"/>
                    <a:pt x="305584" y="860759"/>
                    <a:pt x="303019" y="869734"/>
                  </a:cubicBezTo>
                  <a:cubicBezTo>
                    <a:pt x="300455" y="883838"/>
                    <a:pt x="294044" y="896659"/>
                    <a:pt x="277376" y="897942"/>
                  </a:cubicBezTo>
                  <a:cubicBezTo>
                    <a:pt x="270966" y="903070"/>
                    <a:pt x="264555" y="903070"/>
                    <a:pt x="258144" y="900506"/>
                  </a:cubicBezTo>
                  <a:cubicBezTo>
                    <a:pt x="254298" y="894095"/>
                    <a:pt x="250451" y="888966"/>
                    <a:pt x="246605" y="882556"/>
                  </a:cubicBezTo>
                  <a:cubicBezTo>
                    <a:pt x="247887" y="872298"/>
                    <a:pt x="250451" y="863323"/>
                    <a:pt x="259426" y="856912"/>
                  </a:cubicBezTo>
                  <a:cubicBezTo>
                    <a:pt x="261991" y="855630"/>
                    <a:pt x="263273" y="847937"/>
                    <a:pt x="261991" y="846655"/>
                  </a:cubicBezTo>
                  <a:cubicBezTo>
                    <a:pt x="253016" y="838962"/>
                    <a:pt x="255580" y="829987"/>
                    <a:pt x="256862" y="821012"/>
                  </a:cubicBezTo>
                  <a:cubicBezTo>
                    <a:pt x="258144" y="810755"/>
                    <a:pt x="261991" y="801780"/>
                    <a:pt x="253016" y="792805"/>
                  </a:cubicBezTo>
                  <a:cubicBezTo>
                    <a:pt x="251733" y="791523"/>
                    <a:pt x="251733" y="786394"/>
                    <a:pt x="253016" y="783830"/>
                  </a:cubicBezTo>
                  <a:cubicBezTo>
                    <a:pt x="255580" y="763315"/>
                    <a:pt x="255580" y="756905"/>
                    <a:pt x="247887" y="740236"/>
                  </a:cubicBezTo>
                  <a:cubicBezTo>
                    <a:pt x="247887" y="740236"/>
                    <a:pt x="247887" y="741519"/>
                    <a:pt x="247887" y="741519"/>
                  </a:cubicBezTo>
                  <a:cubicBezTo>
                    <a:pt x="246605" y="737672"/>
                    <a:pt x="247887" y="731261"/>
                    <a:pt x="242758" y="729979"/>
                  </a:cubicBezTo>
                  <a:cubicBezTo>
                    <a:pt x="237630" y="727415"/>
                    <a:pt x="236347" y="724851"/>
                    <a:pt x="237630" y="719722"/>
                  </a:cubicBezTo>
                  <a:cubicBezTo>
                    <a:pt x="237630" y="718440"/>
                    <a:pt x="235065" y="714593"/>
                    <a:pt x="233783" y="714593"/>
                  </a:cubicBezTo>
                  <a:cubicBezTo>
                    <a:pt x="232501" y="714593"/>
                    <a:pt x="228655" y="715875"/>
                    <a:pt x="228655" y="718440"/>
                  </a:cubicBezTo>
                  <a:cubicBezTo>
                    <a:pt x="227372" y="722286"/>
                    <a:pt x="226090" y="726133"/>
                    <a:pt x="224808" y="731261"/>
                  </a:cubicBezTo>
                  <a:cubicBezTo>
                    <a:pt x="223526" y="729979"/>
                    <a:pt x="220962" y="728697"/>
                    <a:pt x="220962" y="727415"/>
                  </a:cubicBezTo>
                  <a:cubicBezTo>
                    <a:pt x="215833" y="715875"/>
                    <a:pt x="210704" y="705618"/>
                    <a:pt x="199165" y="699208"/>
                  </a:cubicBezTo>
                  <a:cubicBezTo>
                    <a:pt x="197883" y="688950"/>
                    <a:pt x="188908" y="686386"/>
                    <a:pt x="181215" y="682539"/>
                  </a:cubicBezTo>
                  <a:cubicBezTo>
                    <a:pt x="173522" y="679975"/>
                    <a:pt x="164547" y="679975"/>
                    <a:pt x="158136" y="672282"/>
                  </a:cubicBezTo>
                  <a:cubicBezTo>
                    <a:pt x="156854" y="671000"/>
                    <a:pt x="153007" y="672282"/>
                    <a:pt x="150443" y="672282"/>
                  </a:cubicBezTo>
                  <a:cubicBezTo>
                    <a:pt x="144032" y="672282"/>
                    <a:pt x="137622" y="673565"/>
                    <a:pt x="135057" y="665871"/>
                  </a:cubicBezTo>
                  <a:cubicBezTo>
                    <a:pt x="135057" y="664589"/>
                    <a:pt x="132493" y="663307"/>
                    <a:pt x="132493" y="663307"/>
                  </a:cubicBezTo>
                  <a:cubicBezTo>
                    <a:pt x="122236" y="664589"/>
                    <a:pt x="113261" y="662025"/>
                    <a:pt x="105568" y="655614"/>
                  </a:cubicBezTo>
                  <a:cubicBezTo>
                    <a:pt x="97875" y="649203"/>
                    <a:pt x="88900" y="653050"/>
                    <a:pt x="79925" y="649203"/>
                  </a:cubicBezTo>
                  <a:cubicBezTo>
                    <a:pt x="77360" y="647921"/>
                    <a:pt x="76078" y="647921"/>
                    <a:pt x="73514" y="646639"/>
                  </a:cubicBezTo>
                  <a:cubicBezTo>
                    <a:pt x="59410" y="636382"/>
                    <a:pt x="56846" y="635100"/>
                    <a:pt x="40178" y="631253"/>
                  </a:cubicBezTo>
                  <a:cubicBezTo>
                    <a:pt x="38896" y="631253"/>
                    <a:pt x="38896" y="629971"/>
                    <a:pt x="37613" y="628689"/>
                  </a:cubicBezTo>
                  <a:cubicBezTo>
                    <a:pt x="36331" y="623560"/>
                    <a:pt x="35049" y="618432"/>
                    <a:pt x="33767" y="612021"/>
                  </a:cubicBezTo>
                  <a:cubicBezTo>
                    <a:pt x="27356" y="613303"/>
                    <a:pt x="22228" y="620996"/>
                    <a:pt x="15817" y="612021"/>
                  </a:cubicBezTo>
                  <a:cubicBezTo>
                    <a:pt x="14535" y="610739"/>
                    <a:pt x="9406" y="613303"/>
                    <a:pt x="5560" y="613303"/>
                  </a:cubicBezTo>
                  <a:lnTo>
                    <a:pt x="0" y="599800"/>
                  </a:lnTo>
                  <a:lnTo>
                    <a:pt x="0" y="592726"/>
                  </a:lnTo>
                  <a:lnTo>
                    <a:pt x="13358" y="597497"/>
                  </a:lnTo>
                  <a:lnTo>
                    <a:pt x="13253" y="597917"/>
                  </a:lnTo>
                  <a:lnTo>
                    <a:pt x="14358" y="598802"/>
                  </a:lnTo>
                  <a:lnTo>
                    <a:pt x="13253" y="604328"/>
                  </a:lnTo>
                  <a:cubicBezTo>
                    <a:pt x="13253" y="605610"/>
                    <a:pt x="15817" y="606892"/>
                    <a:pt x="15817" y="606892"/>
                  </a:cubicBezTo>
                  <a:cubicBezTo>
                    <a:pt x="17099" y="605610"/>
                    <a:pt x="19663" y="604328"/>
                    <a:pt x="19663" y="603046"/>
                  </a:cubicBezTo>
                  <a:lnTo>
                    <a:pt x="14358" y="598802"/>
                  </a:lnTo>
                  <a:lnTo>
                    <a:pt x="14535" y="597917"/>
                  </a:lnTo>
                  <a:lnTo>
                    <a:pt x="13358" y="597497"/>
                  </a:lnTo>
                  <a:lnTo>
                    <a:pt x="14298" y="593739"/>
                  </a:lnTo>
                  <a:lnTo>
                    <a:pt x="14535" y="594071"/>
                  </a:lnTo>
                  <a:lnTo>
                    <a:pt x="14793" y="592653"/>
                  </a:lnTo>
                  <a:lnTo>
                    <a:pt x="23029" y="588301"/>
                  </a:lnTo>
                  <a:cubicBezTo>
                    <a:pt x="23189" y="586378"/>
                    <a:pt x="20946" y="583814"/>
                    <a:pt x="17099" y="579967"/>
                  </a:cubicBezTo>
                  <a:lnTo>
                    <a:pt x="14793" y="592653"/>
                  </a:lnTo>
                  <a:lnTo>
                    <a:pt x="14535" y="592789"/>
                  </a:lnTo>
                  <a:lnTo>
                    <a:pt x="14298" y="593739"/>
                  </a:lnTo>
                  <a:lnTo>
                    <a:pt x="8124" y="585096"/>
                  </a:lnTo>
                  <a:lnTo>
                    <a:pt x="0" y="579483"/>
                  </a:lnTo>
                  <a:lnTo>
                    <a:pt x="0" y="577504"/>
                  </a:lnTo>
                  <a:lnTo>
                    <a:pt x="2995" y="570992"/>
                  </a:lnTo>
                  <a:cubicBezTo>
                    <a:pt x="5560" y="567145"/>
                    <a:pt x="10688" y="565863"/>
                    <a:pt x="8124" y="558171"/>
                  </a:cubicBezTo>
                  <a:lnTo>
                    <a:pt x="0" y="562684"/>
                  </a:lnTo>
                  <a:lnTo>
                    <a:pt x="0" y="546060"/>
                  </a:lnTo>
                  <a:lnTo>
                    <a:pt x="1713" y="546631"/>
                  </a:lnTo>
                  <a:lnTo>
                    <a:pt x="0" y="528643"/>
                  </a:lnTo>
                  <a:lnTo>
                    <a:pt x="0" y="484199"/>
                  </a:lnTo>
                  <a:lnTo>
                    <a:pt x="9406" y="479959"/>
                  </a:lnTo>
                  <a:cubicBezTo>
                    <a:pt x="6842" y="476112"/>
                    <a:pt x="5560" y="473548"/>
                    <a:pt x="1713" y="478677"/>
                  </a:cubicBezTo>
                  <a:cubicBezTo>
                    <a:pt x="-851" y="470984"/>
                    <a:pt x="2995" y="464573"/>
                    <a:pt x="8124" y="458162"/>
                  </a:cubicBezTo>
                  <a:cubicBezTo>
                    <a:pt x="10688" y="459444"/>
                    <a:pt x="13253" y="462009"/>
                    <a:pt x="15817" y="463291"/>
                  </a:cubicBezTo>
                  <a:cubicBezTo>
                    <a:pt x="23510" y="462009"/>
                    <a:pt x="18381" y="455598"/>
                    <a:pt x="20945" y="451751"/>
                  </a:cubicBezTo>
                  <a:cubicBezTo>
                    <a:pt x="23510" y="447905"/>
                    <a:pt x="26074" y="444058"/>
                    <a:pt x="29921" y="440212"/>
                  </a:cubicBezTo>
                  <a:cubicBezTo>
                    <a:pt x="32485" y="441494"/>
                    <a:pt x="35049" y="444058"/>
                    <a:pt x="38896" y="447905"/>
                  </a:cubicBezTo>
                  <a:cubicBezTo>
                    <a:pt x="41460" y="445341"/>
                    <a:pt x="44024" y="442777"/>
                    <a:pt x="45306" y="438930"/>
                  </a:cubicBezTo>
                  <a:cubicBezTo>
                    <a:pt x="50435" y="428673"/>
                    <a:pt x="55564" y="418415"/>
                    <a:pt x="69667" y="417134"/>
                  </a:cubicBezTo>
                  <a:cubicBezTo>
                    <a:pt x="72232" y="417134"/>
                    <a:pt x="73514" y="414569"/>
                    <a:pt x="74796" y="413287"/>
                  </a:cubicBezTo>
                  <a:cubicBezTo>
                    <a:pt x="79925" y="403030"/>
                    <a:pt x="87618" y="406876"/>
                    <a:pt x="95310" y="409441"/>
                  </a:cubicBezTo>
                  <a:cubicBezTo>
                    <a:pt x="99157" y="408158"/>
                    <a:pt x="97875" y="399183"/>
                    <a:pt x="105568" y="401748"/>
                  </a:cubicBezTo>
                  <a:cubicBezTo>
                    <a:pt x="106850" y="406876"/>
                    <a:pt x="108132" y="412005"/>
                    <a:pt x="109414" y="415851"/>
                  </a:cubicBezTo>
                  <a:cubicBezTo>
                    <a:pt x="109414" y="419698"/>
                    <a:pt x="109414" y="423544"/>
                    <a:pt x="109414" y="428673"/>
                  </a:cubicBezTo>
                  <a:cubicBezTo>
                    <a:pt x="117107" y="427391"/>
                    <a:pt x="113261" y="419698"/>
                    <a:pt x="117107" y="415851"/>
                  </a:cubicBezTo>
                  <a:cubicBezTo>
                    <a:pt x="119671" y="413287"/>
                    <a:pt x="120954" y="408158"/>
                    <a:pt x="123518" y="403030"/>
                  </a:cubicBezTo>
                  <a:cubicBezTo>
                    <a:pt x="131211" y="409441"/>
                    <a:pt x="127364" y="419698"/>
                    <a:pt x="132493" y="426108"/>
                  </a:cubicBezTo>
                  <a:cubicBezTo>
                    <a:pt x="126082" y="435084"/>
                    <a:pt x="120954" y="445341"/>
                    <a:pt x="110696" y="449187"/>
                  </a:cubicBezTo>
                  <a:cubicBezTo>
                    <a:pt x="106850" y="450469"/>
                    <a:pt x="72232" y="500474"/>
                    <a:pt x="73514" y="504320"/>
                  </a:cubicBezTo>
                  <a:cubicBezTo>
                    <a:pt x="74796" y="514577"/>
                    <a:pt x="64539" y="514577"/>
                    <a:pt x="60692" y="519706"/>
                  </a:cubicBezTo>
                  <a:cubicBezTo>
                    <a:pt x="61975" y="529963"/>
                    <a:pt x="63257" y="541502"/>
                    <a:pt x="64539" y="551760"/>
                  </a:cubicBezTo>
                  <a:cubicBezTo>
                    <a:pt x="65821" y="555606"/>
                    <a:pt x="67103" y="562017"/>
                    <a:pt x="69667" y="564581"/>
                  </a:cubicBezTo>
                  <a:cubicBezTo>
                    <a:pt x="81207" y="572274"/>
                    <a:pt x="90182" y="585096"/>
                    <a:pt x="104285" y="588942"/>
                  </a:cubicBezTo>
                  <a:cubicBezTo>
                    <a:pt x="109414" y="590224"/>
                    <a:pt x="114543" y="591506"/>
                    <a:pt x="119671" y="592789"/>
                  </a:cubicBezTo>
                  <a:cubicBezTo>
                    <a:pt x="132493" y="595353"/>
                    <a:pt x="145315" y="599199"/>
                    <a:pt x="155572" y="608175"/>
                  </a:cubicBezTo>
                  <a:cubicBezTo>
                    <a:pt x="158136" y="609457"/>
                    <a:pt x="160700" y="612021"/>
                    <a:pt x="163265" y="612021"/>
                  </a:cubicBezTo>
                  <a:cubicBezTo>
                    <a:pt x="186344" y="615868"/>
                    <a:pt x="205576" y="629971"/>
                    <a:pt x="227372" y="635100"/>
                  </a:cubicBezTo>
                  <a:cubicBezTo>
                    <a:pt x="228655" y="635100"/>
                    <a:pt x="231219" y="636382"/>
                    <a:pt x="231219" y="637664"/>
                  </a:cubicBezTo>
                  <a:cubicBezTo>
                    <a:pt x="237630" y="649203"/>
                    <a:pt x="249169" y="646639"/>
                    <a:pt x="259426" y="649203"/>
                  </a:cubicBezTo>
                  <a:cubicBezTo>
                    <a:pt x="263273" y="632535"/>
                    <a:pt x="267119" y="617149"/>
                    <a:pt x="270966" y="601764"/>
                  </a:cubicBezTo>
                  <a:cubicBezTo>
                    <a:pt x="256862" y="596635"/>
                    <a:pt x="250451" y="588942"/>
                    <a:pt x="255580" y="576121"/>
                  </a:cubicBezTo>
                  <a:cubicBezTo>
                    <a:pt x="260709" y="574838"/>
                    <a:pt x="260709" y="577403"/>
                    <a:pt x="260709" y="579967"/>
                  </a:cubicBezTo>
                  <a:cubicBezTo>
                    <a:pt x="260709" y="586378"/>
                    <a:pt x="264555" y="587660"/>
                    <a:pt x="269684" y="590224"/>
                  </a:cubicBezTo>
                  <a:cubicBezTo>
                    <a:pt x="268401" y="585096"/>
                    <a:pt x="265837" y="581249"/>
                    <a:pt x="265837" y="577403"/>
                  </a:cubicBezTo>
                  <a:cubicBezTo>
                    <a:pt x="265837" y="572274"/>
                    <a:pt x="267119" y="568428"/>
                    <a:pt x="267119" y="563299"/>
                  </a:cubicBezTo>
                  <a:cubicBezTo>
                    <a:pt x="267119" y="558171"/>
                    <a:pt x="265837" y="553042"/>
                    <a:pt x="264555" y="546631"/>
                  </a:cubicBezTo>
                  <a:cubicBezTo>
                    <a:pt x="261991" y="549195"/>
                    <a:pt x="259426" y="550478"/>
                    <a:pt x="258144" y="553042"/>
                  </a:cubicBezTo>
                  <a:cubicBezTo>
                    <a:pt x="251733" y="551760"/>
                    <a:pt x="251733" y="547913"/>
                    <a:pt x="254298" y="542785"/>
                  </a:cubicBezTo>
                  <a:cubicBezTo>
                    <a:pt x="256862" y="535092"/>
                    <a:pt x="256862" y="533809"/>
                    <a:pt x="250451" y="532527"/>
                  </a:cubicBezTo>
                  <a:cubicBezTo>
                    <a:pt x="249169" y="532527"/>
                    <a:pt x="249169" y="532527"/>
                    <a:pt x="247887" y="532527"/>
                  </a:cubicBezTo>
                  <a:cubicBezTo>
                    <a:pt x="244040" y="532527"/>
                    <a:pt x="241476" y="531245"/>
                    <a:pt x="241476" y="527399"/>
                  </a:cubicBezTo>
                  <a:cubicBezTo>
                    <a:pt x="241476" y="524834"/>
                    <a:pt x="244040" y="522270"/>
                    <a:pt x="246605" y="520988"/>
                  </a:cubicBezTo>
                  <a:cubicBezTo>
                    <a:pt x="247887" y="519706"/>
                    <a:pt x="250451" y="518424"/>
                    <a:pt x="253016" y="517141"/>
                  </a:cubicBezTo>
                  <a:cubicBezTo>
                    <a:pt x="255580" y="517141"/>
                    <a:pt x="256862" y="517141"/>
                    <a:pt x="259426" y="517141"/>
                  </a:cubicBezTo>
                  <a:cubicBezTo>
                    <a:pt x="263273" y="517141"/>
                    <a:pt x="265837" y="515859"/>
                    <a:pt x="265837" y="512013"/>
                  </a:cubicBezTo>
                  <a:cubicBezTo>
                    <a:pt x="265837" y="509448"/>
                    <a:pt x="263273" y="506884"/>
                    <a:pt x="261991" y="504320"/>
                  </a:cubicBezTo>
                  <a:cubicBezTo>
                    <a:pt x="255580" y="508166"/>
                    <a:pt x="253016" y="510731"/>
                    <a:pt x="253016" y="517141"/>
                  </a:cubicBezTo>
                  <a:cubicBezTo>
                    <a:pt x="246605" y="504320"/>
                    <a:pt x="251733" y="491498"/>
                    <a:pt x="250451" y="478677"/>
                  </a:cubicBezTo>
                  <a:cubicBezTo>
                    <a:pt x="250451" y="472266"/>
                    <a:pt x="250451" y="465855"/>
                    <a:pt x="250451" y="458162"/>
                  </a:cubicBezTo>
                  <a:cubicBezTo>
                    <a:pt x="253016" y="456880"/>
                    <a:pt x="255580" y="454316"/>
                    <a:pt x="259426" y="450469"/>
                  </a:cubicBezTo>
                  <a:cubicBezTo>
                    <a:pt x="264555" y="447905"/>
                    <a:pt x="263273" y="441494"/>
                    <a:pt x="263273" y="435084"/>
                  </a:cubicBezTo>
                  <a:cubicBezTo>
                    <a:pt x="272248" y="433801"/>
                    <a:pt x="273530" y="426108"/>
                    <a:pt x="277376" y="420980"/>
                  </a:cubicBezTo>
                  <a:cubicBezTo>
                    <a:pt x="277376" y="419698"/>
                    <a:pt x="278659" y="418415"/>
                    <a:pt x="278659" y="417134"/>
                  </a:cubicBezTo>
                  <a:cubicBezTo>
                    <a:pt x="278659" y="415851"/>
                    <a:pt x="279941" y="414569"/>
                    <a:pt x="279941" y="413287"/>
                  </a:cubicBezTo>
                  <a:cubicBezTo>
                    <a:pt x="279941" y="413287"/>
                    <a:pt x="278659" y="412005"/>
                    <a:pt x="278659" y="412005"/>
                  </a:cubicBezTo>
                  <a:cubicBezTo>
                    <a:pt x="277376" y="413287"/>
                    <a:pt x="276094" y="414569"/>
                    <a:pt x="276094" y="417134"/>
                  </a:cubicBezTo>
                  <a:cubicBezTo>
                    <a:pt x="276094" y="418415"/>
                    <a:pt x="276094" y="419698"/>
                    <a:pt x="277376" y="420980"/>
                  </a:cubicBezTo>
                  <a:cubicBezTo>
                    <a:pt x="268401" y="420980"/>
                    <a:pt x="264555" y="426108"/>
                    <a:pt x="263273" y="435084"/>
                  </a:cubicBezTo>
                  <a:cubicBezTo>
                    <a:pt x="260709" y="433801"/>
                    <a:pt x="259426" y="433801"/>
                    <a:pt x="255580" y="432519"/>
                  </a:cubicBezTo>
                  <a:cubicBezTo>
                    <a:pt x="256862" y="427391"/>
                    <a:pt x="260709" y="420980"/>
                    <a:pt x="260709" y="414569"/>
                  </a:cubicBezTo>
                  <a:cubicBezTo>
                    <a:pt x="261991" y="408158"/>
                    <a:pt x="260709" y="400465"/>
                    <a:pt x="260709" y="394055"/>
                  </a:cubicBezTo>
                  <a:lnTo>
                    <a:pt x="254250" y="383290"/>
                  </a:lnTo>
                  <a:lnTo>
                    <a:pt x="268401" y="387644"/>
                  </a:lnTo>
                  <a:cubicBezTo>
                    <a:pt x="269684" y="382515"/>
                    <a:pt x="270966" y="376104"/>
                    <a:pt x="272248" y="369694"/>
                  </a:cubicBezTo>
                  <a:cubicBezTo>
                    <a:pt x="272248" y="367129"/>
                    <a:pt x="264555" y="340204"/>
                    <a:pt x="263273" y="337640"/>
                  </a:cubicBezTo>
                  <a:lnTo>
                    <a:pt x="263273" y="338922"/>
                  </a:lnTo>
                  <a:cubicBezTo>
                    <a:pt x="264555" y="328665"/>
                    <a:pt x="261991" y="318407"/>
                    <a:pt x="255580" y="306868"/>
                  </a:cubicBezTo>
                  <a:cubicBezTo>
                    <a:pt x="251733" y="309432"/>
                    <a:pt x="249169" y="313279"/>
                    <a:pt x="246605" y="315843"/>
                  </a:cubicBezTo>
                  <a:cubicBezTo>
                    <a:pt x="241476" y="311997"/>
                    <a:pt x="242758" y="306868"/>
                    <a:pt x="244040" y="303021"/>
                  </a:cubicBezTo>
                  <a:cubicBezTo>
                    <a:pt x="247887" y="294047"/>
                    <a:pt x="242758" y="290200"/>
                    <a:pt x="236347" y="286354"/>
                  </a:cubicBezTo>
                  <a:cubicBezTo>
                    <a:pt x="237630" y="279943"/>
                    <a:pt x="238912" y="273532"/>
                    <a:pt x="245323" y="270968"/>
                  </a:cubicBezTo>
                  <a:cubicBezTo>
                    <a:pt x="247887" y="268403"/>
                    <a:pt x="250451" y="267121"/>
                    <a:pt x="255580" y="264557"/>
                  </a:cubicBezTo>
                  <a:cubicBezTo>
                    <a:pt x="256862" y="274814"/>
                    <a:pt x="258144" y="282507"/>
                    <a:pt x="259426" y="290200"/>
                  </a:cubicBezTo>
                  <a:cubicBezTo>
                    <a:pt x="260709" y="290200"/>
                    <a:pt x="263273" y="290200"/>
                    <a:pt x="263273" y="290200"/>
                  </a:cubicBezTo>
                  <a:cubicBezTo>
                    <a:pt x="268401" y="283789"/>
                    <a:pt x="265837" y="277378"/>
                    <a:pt x="265837" y="269686"/>
                  </a:cubicBezTo>
                  <a:cubicBezTo>
                    <a:pt x="264555" y="258146"/>
                    <a:pt x="254298" y="255582"/>
                    <a:pt x="247887" y="246607"/>
                  </a:cubicBezTo>
                  <a:cubicBezTo>
                    <a:pt x="241476" y="254300"/>
                    <a:pt x="247887" y="263275"/>
                    <a:pt x="245323" y="270968"/>
                  </a:cubicBezTo>
                  <a:cubicBezTo>
                    <a:pt x="232501" y="259428"/>
                    <a:pt x="236347" y="246607"/>
                    <a:pt x="241476" y="233785"/>
                  </a:cubicBezTo>
                  <a:cubicBezTo>
                    <a:pt x="242758" y="231221"/>
                    <a:pt x="244040" y="229939"/>
                    <a:pt x="245323" y="227374"/>
                  </a:cubicBezTo>
                  <a:cubicBezTo>
                    <a:pt x="240194" y="218400"/>
                    <a:pt x="232501" y="227374"/>
                    <a:pt x="226090" y="224810"/>
                  </a:cubicBezTo>
                  <a:cubicBezTo>
                    <a:pt x="227372" y="220964"/>
                    <a:pt x="227372" y="214553"/>
                    <a:pt x="229937" y="211989"/>
                  </a:cubicBezTo>
                  <a:cubicBezTo>
                    <a:pt x="237630" y="205578"/>
                    <a:pt x="233783" y="200449"/>
                    <a:pt x="231219" y="194038"/>
                  </a:cubicBezTo>
                  <a:cubicBezTo>
                    <a:pt x="232501" y="192756"/>
                    <a:pt x="233783" y="192756"/>
                    <a:pt x="235065" y="191474"/>
                  </a:cubicBezTo>
                  <a:cubicBezTo>
                    <a:pt x="235065" y="190192"/>
                    <a:pt x="233783" y="188910"/>
                    <a:pt x="233783" y="187627"/>
                  </a:cubicBezTo>
                  <a:cubicBezTo>
                    <a:pt x="233783" y="187627"/>
                    <a:pt x="232501" y="188910"/>
                    <a:pt x="232501" y="188910"/>
                  </a:cubicBezTo>
                  <a:cubicBezTo>
                    <a:pt x="232501" y="190192"/>
                    <a:pt x="232501" y="191474"/>
                    <a:pt x="232501" y="192756"/>
                  </a:cubicBezTo>
                  <a:cubicBezTo>
                    <a:pt x="229937" y="192756"/>
                    <a:pt x="227372" y="192756"/>
                    <a:pt x="226090" y="191474"/>
                  </a:cubicBezTo>
                  <a:cubicBezTo>
                    <a:pt x="220962" y="190192"/>
                    <a:pt x="217115" y="185063"/>
                    <a:pt x="220962" y="182499"/>
                  </a:cubicBezTo>
                  <a:cubicBezTo>
                    <a:pt x="226090" y="177370"/>
                    <a:pt x="226090" y="170960"/>
                    <a:pt x="227372" y="165831"/>
                  </a:cubicBezTo>
                  <a:cubicBezTo>
                    <a:pt x="227372" y="164549"/>
                    <a:pt x="224808" y="161984"/>
                    <a:pt x="222244" y="159420"/>
                  </a:cubicBezTo>
                  <a:cubicBezTo>
                    <a:pt x="226090" y="158138"/>
                    <a:pt x="228655" y="153010"/>
                    <a:pt x="235065" y="159420"/>
                  </a:cubicBezTo>
                  <a:cubicBezTo>
                    <a:pt x="236347" y="160703"/>
                    <a:pt x="240194" y="160703"/>
                    <a:pt x="241476" y="159420"/>
                  </a:cubicBezTo>
                  <a:cubicBezTo>
                    <a:pt x="242758" y="156856"/>
                    <a:pt x="244040" y="153010"/>
                    <a:pt x="242758" y="151727"/>
                  </a:cubicBezTo>
                  <a:cubicBezTo>
                    <a:pt x="240194" y="146599"/>
                    <a:pt x="236347" y="142752"/>
                    <a:pt x="232501" y="137624"/>
                  </a:cubicBezTo>
                  <a:cubicBezTo>
                    <a:pt x="233783" y="132495"/>
                    <a:pt x="235065" y="128649"/>
                    <a:pt x="236347" y="123520"/>
                  </a:cubicBezTo>
                  <a:lnTo>
                    <a:pt x="249887" y="118596"/>
                  </a:lnTo>
                  <a:lnTo>
                    <a:pt x="250370" y="118734"/>
                  </a:lnTo>
                  <a:lnTo>
                    <a:pt x="248368" y="127206"/>
                  </a:lnTo>
                  <a:cubicBezTo>
                    <a:pt x="249169" y="129931"/>
                    <a:pt x="251093" y="132495"/>
                    <a:pt x="253016" y="135059"/>
                  </a:cubicBezTo>
                  <a:cubicBezTo>
                    <a:pt x="253016" y="135059"/>
                    <a:pt x="255580" y="135059"/>
                    <a:pt x="256862" y="135059"/>
                  </a:cubicBezTo>
                  <a:cubicBezTo>
                    <a:pt x="256862" y="131213"/>
                    <a:pt x="258144" y="126084"/>
                    <a:pt x="258144" y="120956"/>
                  </a:cubicBezTo>
                  <a:lnTo>
                    <a:pt x="250370" y="118734"/>
                  </a:lnTo>
                  <a:lnTo>
                    <a:pt x="250451" y="118391"/>
                  </a:lnTo>
                  <a:lnTo>
                    <a:pt x="249887" y="118596"/>
                  </a:lnTo>
                  <a:lnTo>
                    <a:pt x="249169" y="118391"/>
                  </a:lnTo>
                  <a:cubicBezTo>
                    <a:pt x="250451" y="117109"/>
                    <a:pt x="251733" y="115827"/>
                    <a:pt x="251733" y="114545"/>
                  </a:cubicBezTo>
                  <a:cubicBezTo>
                    <a:pt x="255580" y="108134"/>
                    <a:pt x="265837" y="114545"/>
                    <a:pt x="268401" y="106852"/>
                  </a:cubicBezTo>
                  <a:cubicBezTo>
                    <a:pt x="270966" y="101723"/>
                    <a:pt x="269684" y="94030"/>
                    <a:pt x="277376" y="92748"/>
                  </a:cubicBezTo>
                  <a:cubicBezTo>
                    <a:pt x="278659" y="92748"/>
                    <a:pt x="279941" y="90184"/>
                    <a:pt x="279941" y="88902"/>
                  </a:cubicBezTo>
                  <a:cubicBezTo>
                    <a:pt x="281223" y="82491"/>
                    <a:pt x="281223" y="73516"/>
                    <a:pt x="287634" y="70952"/>
                  </a:cubicBezTo>
                  <a:cubicBezTo>
                    <a:pt x="295327" y="68387"/>
                    <a:pt x="295327" y="59412"/>
                    <a:pt x="304302" y="58130"/>
                  </a:cubicBezTo>
                  <a:lnTo>
                    <a:pt x="304302" y="69669"/>
                  </a:lnTo>
                  <a:lnTo>
                    <a:pt x="303569" y="71135"/>
                  </a:lnTo>
                  <a:lnTo>
                    <a:pt x="299173" y="72234"/>
                  </a:lnTo>
                  <a:cubicBezTo>
                    <a:pt x="300455" y="73516"/>
                    <a:pt x="300455" y="73516"/>
                    <a:pt x="301737" y="74798"/>
                  </a:cubicBezTo>
                  <a:lnTo>
                    <a:pt x="303569" y="71135"/>
                  </a:lnTo>
                  <a:lnTo>
                    <a:pt x="304302" y="70952"/>
                  </a:lnTo>
                  <a:lnTo>
                    <a:pt x="304302" y="69669"/>
                  </a:lnTo>
                  <a:cubicBezTo>
                    <a:pt x="308148" y="69669"/>
                    <a:pt x="310712" y="68387"/>
                    <a:pt x="310712" y="64541"/>
                  </a:cubicBezTo>
                  <a:cubicBezTo>
                    <a:pt x="308148" y="53001"/>
                    <a:pt x="318405" y="46590"/>
                    <a:pt x="322252" y="38898"/>
                  </a:cubicBezTo>
                  <a:cubicBezTo>
                    <a:pt x="323534" y="37616"/>
                    <a:pt x="324816" y="36333"/>
                    <a:pt x="326098" y="36333"/>
                  </a:cubicBezTo>
                  <a:cubicBezTo>
                    <a:pt x="338920" y="37616"/>
                    <a:pt x="344049" y="24794"/>
                    <a:pt x="351741" y="18383"/>
                  </a:cubicBezTo>
                  <a:cubicBezTo>
                    <a:pt x="358152" y="13255"/>
                    <a:pt x="364563" y="10690"/>
                    <a:pt x="372256" y="8126"/>
                  </a:cubicBezTo>
                  <a:cubicBezTo>
                    <a:pt x="391488" y="433"/>
                    <a:pt x="412003" y="-849"/>
                    <a:pt x="432517" y="433"/>
                  </a:cubicBezTo>
                  <a:close/>
                </a:path>
              </a:pathLst>
            </a:custGeom>
            <a:solidFill>
              <a:srgbClr val="906813"/>
            </a:solidFill>
            <a:ln w="1282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zh-CN" altLang="en-US" dirty="0">
                <a:latin typeface="汉仪旗黑-50S" panose="00020600040101010101" pitchFamily="18" charset="-122"/>
                <a:ea typeface="汉仪旗黑-50S" panose="00020600040101010101" pitchFamily="18" charset="-122"/>
              </a:endParaRPr>
            </a:p>
          </p:txBody>
        </p:sp>
        <p:sp>
          <p:nvSpPr>
            <p:cNvPr id="186" name="任意多边形: 形状 185"/>
            <p:cNvSpPr/>
            <p:nvPr/>
          </p:nvSpPr>
          <p:spPr>
            <a:xfrm>
              <a:off x="4668076" y="5886917"/>
              <a:ext cx="464665" cy="902455"/>
            </a:xfrm>
            <a:custGeom>
              <a:avLst/>
              <a:gdLst>
                <a:gd name="connsiteX0" fmla="*/ 50529 w 464665"/>
                <a:gd name="connsiteY0" fmla="*/ 156661 h 902455"/>
                <a:gd name="connsiteX1" fmla="*/ 54376 w 464665"/>
                <a:gd name="connsiteY1" fmla="*/ 146404 h 902455"/>
                <a:gd name="connsiteX2" fmla="*/ 65915 w 464665"/>
                <a:gd name="connsiteY2" fmla="*/ 119478 h 902455"/>
                <a:gd name="connsiteX3" fmla="*/ 72326 w 464665"/>
                <a:gd name="connsiteY3" fmla="*/ 110503 h 902455"/>
                <a:gd name="connsiteX4" fmla="*/ 58222 w 464665"/>
                <a:gd name="connsiteY4" fmla="*/ 101529 h 902455"/>
                <a:gd name="connsiteX5" fmla="*/ 63351 w 464665"/>
                <a:gd name="connsiteY5" fmla="*/ 83578 h 902455"/>
                <a:gd name="connsiteX6" fmla="*/ 82583 w 464665"/>
                <a:gd name="connsiteY6" fmla="*/ 61781 h 902455"/>
                <a:gd name="connsiteX7" fmla="*/ 83866 w 464665"/>
                <a:gd name="connsiteY7" fmla="*/ 83578 h 902455"/>
                <a:gd name="connsiteX8" fmla="*/ 83866 w 464665"/>
                <a:gd name="connsiteY8" fmla="*/ 88707 h 902455"/>
                <a:gd name="connsiteX9" fmla="*/ 85147 w 464665"/>
                <a:gd name="connsiteY9" fmla="*/ 91271 h 902455"/>
                <a:gd name="connsiteX10" fmla="*/ 86430 w 464665"/>
                <a:gd name="connsiteY10" fmla="*/ 87424 h 902455"/>
                <a:gd name="connsiteX11" fmla="*/ 83866 w 464665"/>
                <a:gd name="connsiteY11" fmla="*/ 83578 h 902455"/>
                <a:gd name="connsiteX12" fmla="*/ 88994 w 464665"/>
                <a:gd name="connsiteY12" fmla="*/ 73321 h 902455"/>
                <a:gd name="connsiteX13" fmla="*/ 83866 w 464665"/>
                <a:gd name="connsiteY13" fmla="*/ 63064 h 902455"/>
                <a:gd name="connsiteX14" fmla="*/ 91558 w 464665"/>
                <a:gd name="connsiteY14" fmla="*/ 54089 h 902455"/>
                <a:gd name="connsiteX15" fmla="*/ 106944 w 464665"/>
                <a:gd name="connsiteY15" fmla="*/ 48960 h 902455"/>
                <a:gd name="connsiteX16" fmla="*/ 115919 w 464665"/>
                <a:gd name="connsiteY16" fmla="*/ 37421 h 902455"/>
                <a:gd name="connsiteX17" fmla="*/ 145409 w 464665"/>
                <a:gd name="connsiteY17" fmla="*/ 20752 h 902455"/>
                <a:gd name="connsiteX18" fmla="*/ 190284 w 464665"/>
                <a:gd name="connsiteY18" fmla="*/ 238 h 902455"/>
                <a:gd name="connsiteX19" fmla="*/ 227467 w 464665"/>
                <a:gd name="connsiteY19" fmla="*/ 13060 h 902455"/>
                <a:gd name="connsiteX20" fmla="*/ 240289 w 464665"/>
                <a:gd name="connsiteY20" fmla="*/ 32292 h 902455"/>
                <a:gd name="connsiteX21" fmla="*/ 256956 w 464665"/>
                <a:gd name="connsiteY21" fmla="*/ 68192 h 902455"/>
                <a:gd name="connsiteX22" fmla="*/ 258238 w 464665"/>
                <a:gd name="connsiteY22" fmla="*/ 79732 h 902455"/>
                <a:gd name="connsiteX23" fmla="*/ 263367 w 464665"/>
                <a:gd name="connsiteY23" fmla="*/ 114350 h 902455"/>
                <a:gd name="connsiteX24" fmla="*/ 269778 w 464665"/>
                <a:gd name="connsiteY24" fmla="*/ 172047 h 902455"/>
                <a:gd name="connsiteX25" fmla="*/ 264649 w 464665"/>
                <a:gd name="connsiteY25" fmla="*/ 193843 h 902455"/>
                <a:gd name="connsiteX26" fmla="*/ 263367 w 464665"/>
                <a:gd name="connsiteY26" fmla="*/ 197690 h 902455"/>
                <a:gd name="connsiteX27" fmla="*/ 255674 w 464665"/>
                <a:gd name="connsiteY27" fmla="*/ 248976 h 902455"/>
                <a:gd name="connsiteX28" fmla="*/ 219774 w 464665"/>
                <a:gd name="connsiteY28" fmla="*/ 300263 h 902455"/>
                <a:gd name="connsiteX29" fmla="*/ 213363 w 464665"/>
                <a:gd name="connsiteY29" fmla="*/ 324623 h 902455"/>
                <a:gd name="connsiteX30" fmla="*/ 222338 w 464665"/>
                <a:gd name="connsiteY30" fmla="*/ 346420 h 902455"/>
                <a:gd name="connsiteX31" fmla="*/ 227467 w 464665"/>
                <a:gd name="connsiteY31" fmla="*/ 360523 h 902455"/>
                <a:gd name="connsiteX32" fmla="*/ 215927 w 464665"/>
                <a:gd name="connsiteY32" fmla="*/ 357959 h 902455"/>
                <a:gd name="connsiteX33" fmla="*/ 228749 w 464665"/>
                <a:gd name="connsiteY33" fmla="*/ 368217 h 902455"/>
                <a:gd name="connsiteX34" fmla="*/ 246699 w 464665"/>
                <a:gd name="connsiteY34" fmla="*/ 424631 h 902455"/>
                <a:gd name="connsiteX35" fmla="*/ 263367 w 464665"/>
                <a:gd name="connsiteY35" fmla="*/ 440017 h 902455"/>
                <a:gd name="connsiteX36" fmla="*/ 268495 w 464665"/>
                <a:gd name="connsiteY36" fmla="*/ 442581 h 902455"/>
                <a:gd name="connsiteX37" fmla="*/ 265932 w 464665"/>
                <a:gd name="connsiteY37" fmla="*/ 451557 h 902455"/>
                <a:gd name="connsiteX38" fmla="*/ 277471 w 464665"/>
                <a:gd name="connsiteY38" fmla="*/ 463096 h 902455"/>
                <a:gd name="connsiteX39" fmla="*/ 278753 w 464665"/>
                <a:gd name="connsiteY39" fmla="*/ 484892 h 902455"/>
                <a:gd name="connsiteX40" fmla="*/ 289010 w 464665"/>
                <a:gd name="connsiteY40" fmla="*/ 491303 h 902455"/>
                <a:gd name="connsiteX41" fmla="*/ 299267 w 464665"/>
                <a:gd name="connsiteY41" fmla="*/ 516946 h 902455"/>
                <a:gd name="connsiteX42" fmla="*/ 294138 w 464665"/>
                <a:gd name="connsiteY42" fmla="*/ 511818 h 902455"/>
                <a:gd name="connsiteX43" fmla="*/ 289010 w 464665"/>
                <a:gd name="connsiteY43" fmla="*/ 511818 h 902455"/>
                <a:gd name="connsiteX44" fmla="*/ 291575 w 464665"/>
                <a:gd name="connsiteY44" fmla="*/ 515664 h 902455"/>
                <a:gd name="connsiteX45" fmla="*/ 300549 w 464665"/>
                <a:gd name="connsiteY45" fmla="*/ 516946 h 902455"/>
                <a:gd name="connsiteX46" fmla="*/ 315935 w 464665"/>
                <a:gd name="connsiteY46" fmla="*/ 540025 h 902455"/>
                <a:gd name="connsiteX47" fmla="*/ 327475 w 464665"/>
                <a:gd name="connsiteY47" fmla="*/ 565668 h 902455"/>
                <a:gd name="connsiteX48" fmla="*/ 349272 w 464665"/>
                <a:gd name="connsiteY48" fmla="*/ 596440 h 902455"/>
                <a:gd name="connsiteX49" fmla="*/ 353118 w 464665"/>
                <a:gd name="connsiteY49" fmla="*/ 624648 h 902455"/>
                <a:gd name="connsiteX50" fmla="*/ 363375 w 464665"/>
                <a:gd name="connsiteY50" fmla="*/ 625929 h 902455"/>
                <a:gd name="connsiteX51" fmla="*/ 365940 w 464665"/>
                <a:gd name="connsiteY51" fmla="*/ 633623 h 902455"/>
                <a:gd name="connsiteX52" fmla="*/ 360811 w 464665"/>
                <a:gd name="connsiteY52" fmla="*/ 637469 h 902455"/>
                <a:gd name="connsiteX53" fmla="*/ 364657 w 464665"/>
                <a:gd name="connsiteY53" fmla="*/ 638751 h 902455"/>
                <a:gd name="connsiteX54" fmla="*/ 364657 w 464665"/>
                <a:gd name="connsiteY54" fmla="*/ 633623 h 902455"/>
                <a:gd name="connsiteX55" fmla="*/ 382607 w 464665"/>
                <a:gd name="connsiteY55" fmla="*/ 660548 h 902455"/>
                <a:gd name="connsiteX56" fmla="*/ 391583 w 464665"/>
                <a:gd name="connsiteY56" fmla="*/ 695166 h 902455"/>
                <a:gd name="connsiteX57" fmla="*/ 408251 w 464665"/>
                <a:gd name="connsiteY57" fmla="*/ 723374 h 902455"/>
                <a:gd name="connsiteX58" fmla="*/ 415943 w 464665"/>
                <a:gd name="connsiteY58" fmla="*/ 740041 h 902455"/>
                <a:gd name="connsiteX59" fmla="*/ 424918 w 464665"/>
                <a:gd name="connsiteY59" fmla="*/ 754145 h 902455"/>
                <a:gd name="connsiteX60" fmla="*/ 458255 w 464665"/>
                <a:gd name="connsiteY60" fmla="*/ 816971 h 902455"/>
                <a:gd name="connsiteX61" fmla="*/ 464666 w 464665"/>
                <a:gd name="connsiteY61" fmla="*/ 846460 h 902455"/>
                <a:gd name="connsiteX62" fmla="*/ 441586 w 464665"/>
                <a:gd name="connsiteY62" fmla="*/ 860564 h 902455"/>
                <a:gd name="connsiteX63" fmla="*/ 449280 w 464665"/>
                <a:gd name="connsiteY63" fmla="*/ 884925 h 902455"/>
                <a:gd name="connsiteX64" fmla="*/ 423637 w 464665"/>
                <a:gd name="connsiteY64" fmla="*/ 877232 h 902455"/>
                <a:gd name="connsiteX65" fmla="*/ 422354 w 464665"/>
                <a:gd name="connsiteY65" fmla="*/ 873385 h 902455"/>
                <a:gd name="connsiteX66" fmla="*/ 421072 w 464665"/>
                <a:gd name="connsiteY66" fmla="*/ 872103 h 902455"/>
                <a:gd name="connsiteX67" fmla="*/ 419790 w 464665"/>
                <a:gd name="connsiteY67" fmla="*/ 875950 h 902455"/>
                <a:gd name="connsiteX68" fmla="*/ 423637 w 464665"/>
                <a:gd name="connsiteY68" fmla="*/ 878514 h 902455"/>
                <a:gd name="connsiteX69" fmla="*/ 381326 w 464665"/>
                <a:gd name="connsiteY69" fmla="*/ 847742 h 902455"/>
                <a:gd name="connsiteX70" fmla="*/ 354400 w 464665"/>
                <a:gd name="connsiteY70" fmla="*/ 833639 h 902455"/>
                <a:gd name="connsiteX71" fmla="*/ 345425 w 464665"/>
                <a:gd name="connsiteY71" fmla="*/ 831074 h 902455"/>
                <a:gd name="connsiteX72" fmla="*/ 349272 w 464665"/>
                <a:gd name="connsiteY72" fmla="*/ 831074 h 902455"/>
                <a:gd name="connsiteX73" fmla="*/ 345425 w 464665"/>
                <a:gd name="connsiteY73" fmla="*/ 831074 h 902455"/>
                <a:gd name="connsiteX74" fmla="*/ 335168 w 464665"/>
                <a:gd name="connsiteY74" fmla="*/ 816971 h 902455"/>
                <a:gd name="connsiteX75" fmla="*/ 269778 w 464665"/>
                <a:gd name="connsiteY75" fmla="*/ 847742 h 902455"/>
                <a:gd name="connsiteX76" fmla="*/ 208235 w 464665"/>
                <a:gd name="connsiteY76" fmla="*/ 873385 h 902455"/>
                <a:gd name="connsiteX77" fmla="*/ 190284 w 464665"/>
                <a:gd name="connsiteY77" fmla="*/ 875950 h 902455"/>
                <a:gd name="connsiteX78" fmla="*/ 186438 w 464665"/>
                <a:gd name="connsiteY78" fmla="*/ 875950 h 902455"/>
                <a:gd name="connsiteX79" fmla="*/ 160795 w 464665"/>
                <a:gd name="connsiteY79" fmla="*/ 884925 h 902455"/>
                <a:gd name="connsiteX80" fmla="*/ 126177 w 464665"/>
                <a:gd name="connsiteY80" fmla="*/ 899028 h 902455"/>
                <a:gd name="connsiteX81" fmla="*/ 86430 w 464665"/>
                <a:gd name="connsiteY81" fmla="*/ 901593 h 902455"/>
                <a:gd name="connsiteX82" fmla="*/ 72326 w 464665"/>
                <a:gd name="connsiteY82" fmla="*/ 893900 h 902455"/>
                <a:gd name="connsiteX83" fmla="*/ 58222 w 464665"/>
                <a:gd name="connsiteY83" fmla="*/ 891336 h 902455"/>
                <a:gd name="connsiteX84" fmla="*/ 44118 w 464665"/>
                <a:gd name="connsiteY84" fmla="*/ 881079 h 902455"/>
                <a:gd name="connsiteX85" fmla="*/ 32579 w 464665"/>
                <a:gd name="connsiteY85" fmla="*/ 873385 h 902455"/>
                <a:gd name="connsiteX86" fmla="*/ 18475 w 464665"/>
                <a:gd name="connsiteY86" fmla="*/ 846460 h 902455"/>
                <a:gd name="connsiteX87" fmla="*/ 14629 w 464665"/>
                <a:gd name="connsiteY87" fmla="*/ 833639 h 902455"/>
                <a:gd name="connsiteX88" fmla="*/ 24886 w 464665"/>
                <a:gd name="connsiteY88" fmla="*/ 828510 h 902455"/>
                <a:gd name="connsiteX89" fmla="*/ 22322 w 464665"/>
                <a:gd name="connsiteY89" fmla="*/ 801585 h 902455"/>
                <a:gd name="connsiteX90" fmla="*/ 10783 w 464665"/>
                <a:gd name="connsiteY90" fmla="*/ 783634 h 902455"/>
                <a:gd name="connsiteX91" fmla="*/ 13347 w 464665"/>
                <a:gd name="connsiteY91" fmla="*/ 763120 h 902455"/>
                <a:gd name="connsiteX92" fmla="*/ 18475 w 464665"/>
                <a:gd name="connsiteY92" fmla="*/ 743888 h 902455"/>
                <a:gd name="connsiteX93" fmla="*/ 31297 w 464665"/>
                <a:gd name="connsiteY93" fmla="*/ 738759 h 902455"/>
                <a:gd name="connsiteX94" fmla="*/ 40272 w 464665"/>
                <a:gd name="connsiteY94" fmla="*/ 732348 h 902455"/>
                <a:gd name="connsiteX95" fmla="*/ 54376 w 464665"/>
                <a:gd name="connsiteY95" fmla="*/ 763120 h 902455"/>
                <a:gd name="connsiteX96" fmla="*/ 63351 w 464665"/>
                <a:gd name="connsiteY96" fmla="*/ 783634 h 902455"/>
                <a:gd name="connsiteX97" fmla="*/ 74890 w 464665"/>
                <a:gd name="connsiteY97" fmla="*/ 819535 h 902455"/>
                <a:gd name="connsiteX98" fmla="*/ 85147 w 464665"/>
                <a:gd name="connsiteY98" fmla="*/ 825946 h 902455"/>
                <a:gd name="connsiteX99" fmla="*/ 86430 w 464665"/>
                <a:gd name="connsiteY99" fmla="*/ 843896 h 902455"/>
                <a:gd name="connsiteX100" fmla="*/ 91558 w 464665"/>
                <a:gd name="connsiteY100" fmla="*/ 846460 h 902455"/>
                <a:gd name="connsiteX101" fmla="*/ 97969 w 464665"/>
                <a:gd name="connsiteY101" fmla="*/ 845178 h 902455"/>
                <a:gd name="connsiteX102" fmla="*/ 127458 w 464665"/>
                <a:gd name="connsiteY102" fmla="*/ 845178 h 902455"/>
                <a:gd name="connsiteX103" fmla="*/ 177463 w 464665"/>
                <a:gd name="connsiteY103" fmla="*/ 831074 h 902455"/>
                <a:gd name="connsiteX104" fmla="*/ 190284 w 464665"/>
                <a:gd name="connsiteY104" fmla="*/ 823382 h 902455"/>
                <a:gd name="connsiteX105" fmla="*/ 239006 w 464665"/>
                <a:gd name="connsiteY105" fmla="*/ 799020 h 902455"/>
                <a:gd name="connsiteX106" fmla="*/ 267214 w 464665"/>
                <a:gd name="connsiteY106" fmla="*/ 786199 h 902455"/>
                <a:gd name="connsiteX107" fmla="*/ 294138 w 464665"/>
                <a:gd name="connsiteY107" fmla="*/ 778506 h 902455"/>
                <a:gd name="connsiteX108" fmla="*/ 350554 w 464665"/>
                <a:gd name="connsiteY108" fmla="*/ 768249 h 902455"/>
                <a:gd name="connsiteX109" fmla="*/ 362093 w 464665"/>
                <a:gd name="connsiteY109" fmla="*/ 768249 h 902455"/>
                <a:gd name="connsiteX110" fmla="*/ 353118 w 464665"/>
                <a:gd name="connsiteY110" fmla="*/ 743888 h 902455"/>
                <a:gd name="connsiteX111" fmla="*/ 346707 w 464665"/>
                <a:gd name="connsiteY111" fmla="*/ 736195 h 902455"/>
                <a:gd name="connsiteX112" fmla="*/ 347989 w 464665"/>
                <a:gd name="connsiteY112" fmla="*/ 723374 h 902455"/>
                <a:gd name="connsiteX113" fmla="*/ 335168 w 464665"/>
                <a:gd name="connsiteY113" fmla="*/ 706705 h 902455"/>
                <a:gd name="connsiteX114" fmla="*/ 328757 w 464665"/>
                <a:gd name="connsiteY114" fmla="*/ 691320 h 902455"/>
                <a:gd name="connsiteX115" fmla="*/ 300549 w 464665"/>
                <a:gd name="connsiteY115" fmla="*/ 681062 h 902455"/>
                <a:gd name="connsiteX116" fmla="*/ 268495 w 464665"/>
                <a:gd name="connsiteY116" fmla="*/ 674651 h 902455"/>
                <a:gd name="connsiteX117" fmla="*/ 230031 w 464665"/>
                <a:gd name="connsiteY117" fmla="*/ 679780 h 902455"/>
                <a:gd name="connsiteX118" fmla="*/ 212081 w 464665"/>
                <a:gd name="connsiteY118" fmla="*/ 686191 h 902455"/>
                <a:gd name="connsiteX119" fmla="*/ 181309 w 464665"/>
                <a:gd name="connsiteY119" fmla="*/ 697731 h 902455"/>
                <a:gd name="connsiteX120" fmla="*/ 122330 w 464665"/>
                <a:gd name="connsiteY120" fmla="*/ 715680 h 902455"/>
                <a:gd name="connsiteX121" fmla="*/ 113355 w 464665"/>
                <a:gd name="connsiteY121" fmla="*/ 716963 h 902455"/>
                <a:gd name="connsiteX122" fmla="*/ 69761 w 464665"/>
                <a:gd name="connsiteY122" fmla="*/ 723374 h 902455"/>
                <a:gd name="connsiteX123" fmla="*/ 59504 w 464665"/>
                <a:gd name="connsiteY123" fmla="*/ 724655 h 902455"/>
                <a:gd name="connsiteX124" fmla="*/ 47965 w 464665"/>
                <a:gd name="connsiteY124" fmla="*/ 706705 h 902455"/>
                <a:gd name="connsiteX125" fmla="*/ 27450 w 464665"/>
                <a:gd name="connsiteY125" fmla="*/ 706705 h 902455"/>
                <a:gd name="connsiteX126" fmla="*/ 24886 w 464665"/>
                <a:gd name="connsiteY126" fmla="*/ 702859 h 902455"/>
                <a:gd name="connsiteX127" fmla="*/ 5654 w 464665"/>
                <a:gd name="connsiteY127" fmla="*/ 660548 h 902455"/>
                <a:gd name="connsiteX128" fmla="*/ 3090 w 464665"/>
                <a:gd name="connsiteY128" fmla="*/ 645162 h 902455"/>
                <a:gd name="connsiteX129" fmla="*/ 17193 w 464665"/>
                <a:gd name="connsiteY129" fmla="*/ 629776 h 902455"/>
                <a:gd name="connsiteX130" fmla="*/ 13347 w 464665"/>
                <a:gd name="connsiteY130" fmla="*/ 656701 h 902455"/>
                <a:gd name="connsiteX131" fmla="*/ 22322 w 464665"/>
                <a:gd name="connsiteY131" fmla="*/ 661830 h 902455"/>
                <a:gd name="connsiteX132" fmla="*/ 30015 w 464665"/>
                <a:gd name="connsiteY132" fmla="*/ 670805 h 902455"/>
                <a:gd name="connsiteX133" fmla="*/ 36426 w 464665"/>
                <a:gd name="connsiteY133" fmla="*/ 678498 h 902455"/>
                <a:gd name="connsiteX134" fmla="*/ 23604 w 464665"/>
                <a:gd name="connsiteY134" fmla="*/ 631058 h 902455"/>
                <a:gd name="connsiteX135" fmla="*/ 17193 w 464665"/>
                <a:gd name="connsiteY135" fmla="*/ 631058 h 902455"/>
                <a:gd name="connsiteX136" fmla="*/ 19758 w 464665"/>
                <a:gd name="connsiteY136" fmla="*/ 622083 h 902455"/>
                <a:gd name="connsiteX137" fmla="*/ 9501 w 464665"/>
                <a:gd name="connsiteY137" fmla="*/ 622083 h 902455"/>
                <a:gd name="connsiteX138" fmla="*/ 525 w 464665"/>
                <a:gd name="connsiteY138" fmla="*/ 623365 h 902455"/>
                <a:gd name="connsiteX139" fmla="*/ 525 w 464665"/>
                <a:gd name="connsiteY139" fmla="*/ 610543 h 902455"/>
                <a:gd name="connsiteX140" fmla="*/ 13347 w 464665"/>
                <a:gd name="connsiteY140" fmla="*/ 596440 h 902455"/>
                <a:gd name="connsiteX141" fmla="*/ 13347 w 464665"/>
                <a:gd name="connsiteY141" fmla="*/ 596440 h 902455"/>
                <a:gd name="connsiteX142" fmla="*/ 9501 w 464665"/>
                <a:gd name="connsiteY142" fmla="*/ 599004 h 902455"/>
                <a:gd name="connsiteX143" fmla="*/ 15912 w 464665"/>
                <a:gd name="connsiteY143" fmla="*/ 610543 h 902455"/>
                <a:gd name="connsiteX144" fmla="*/ 28733 w 464665"/>
                <a:gd name="connsiteY144" fmla="*/ 613108 h 902455"/>
                <a:gd name="connsiteX145" fmla="*/ 24886 w 464665"/>
                <a:gd name="connsiteY145" fmla="*/ 600286 h 902455"/>
                <a:gd name="connsiteX146" fmla="*/ 21040 w 464665"/>
                <a:gd name="connsiteY146" fmla="*/ 578490 h 902455"/>
                <a:gd name="connsiteX147" fmla="*/ 17193 w 464665"/>
                <a:gd name="connsiteY147" fmla="*/ 560540 h 902455"/>
                <a:gd name="connsiteX148" fmla="*/ 19758 w 464665"/>
                <a:gd name="connsiteY148" fmla="*/ 549000 h 902455"/>
                <a:gd name="connsiteX149" fmla="*/ 23604 w 464665"/>
                <a:gd name="connsiteY149" fmla="*/ 546436 h 902455"/>
                <a:gd name="connsiteX150" fmla="*/ 32579 w 464665"/>
                <a:gd name="connsiteY150" fmla="*/ 516946 h 902455"/>
                <a:gd name="connsiteX151" fmla="*/ 68480 w 464665"/>
                <a:gd name="connsiteY151" fmla="*/ 522075 h 902455"/>
                <a:gd name="connsiteX152" fmla="*/ 77455 w 464665"/>
                <a:gd name="connsiteY152" fmla="*/ 573361 h 902455"/>
                <a:gd name="connsiteX153" fmla="*/ 78737 w 464665"/>
                <a:gd name="connsiteY153" fmla="*/ 604133 h 902455"/>
                <a:gd name="connsiteX154" fmla="*/ 82583 w 464665"/>
                <a:gd name="connsiteY154" fmla="*/ 627212 h 902455"/>
                <a:gd name="connsiteX155" fmla="*/ 87712 w 464665"/>
                <a:gd name="connsiteY155" fmla="*/ 652855 h 902455"/>
                <a:gd name="connsiteX156" fmla="*/ 95404 w 464665"/>
                <a:gd name="connsiteY156" fmla="*/ 665677 h 902455"/>
                <a:gd name="connsiteX157" fmla="*/ 100533 w 464665"/>
                <a:gd name="connsiteY157" fmla="*/ 665677 h 902455"/>
                <a:gd name="connsiteX158" fmla="*/ 124895 w 464665"/>
                <a:gd name="connsiteY158" fmla="*/ 657983 h 902455"/>
                <a:gd name="connsiteX159" fmla="*/ 164641 w 464665"/>
                <a:gd name="connsiteY159" fmla="*/ 642597 h 902455"/>
                <a:gd name="connsiteX160" fmla="*/ 177463 w 464665"/>
                <a:gd name="connsiteY160" fmla="*/ 640034 h 902455"/>
                <a:gd name="connsiteX161" fmla="*/ 190284 w 464665"/>
                <a:gd name="connsiteY161" fmla="*/ 636186 h 902455"/>
                <a:gd name="connsiteX162" fmla="*/ 267214 w 464665"/>
                <a:gd name="connsiteY162" fmla="*/ 615672 h 902455"/>
                <a:gd name="connsiteX163" fmla="*/ 263367 w 464665"/>
                <a:gd name="connsiteY163" fmla="*/ 586183 h 902455"/>
                <a:gd name="connsiteX164" fmla="*/ 247981 w 464665"/>
                <a:gd name="connsiteY164" fmla="*/ 568232 h 902455"/>
                <a:gd name="connsiteX165" fmla="*/ 237724 w 464665"/>
                <a:gd name="connsiteY165" fmla="*/ 545154 h 902455"/>
                <a:gd name="connsiteX166" fmla="*/ 232595 w 464665"/>
                <a:gd name="connsiteY166" fmla="*/ 519511 h 902455"/>
                <a:gd name="connsiteX167" fmla="*/ 230031 w 464665"/>
                <a:gd name="connsiteY167" fmla="*/ 502843 h 902455"/>
                <a:gd name="connsiteX168" fmla="*/ 224903 w 464665"/>
                <a:gd name="connsiteY168" fmla="*/ 482328 h 902455"/>
                <a:gd name="connsiteX169" fmla="*/ 208235 w 464665"/>
                <a:gd name="connsiteY169" fmla="*/ 482328 h 902455"/>
                <a:gd name="connsiteX170" fmla="*/ 192849 w 464665"/>
                <a:gd name="connsiteY170" fmla="*/ 447710 h 902455"/>
                <a:gd name="connsiteX171" fmla="*/ 192849 w 464665"/>
                <a:gd name="connsiteY171" fmla="*/ 447710 h 902455"/>
                <a:gd name="connsiteX172" fmla="*/ 199259 w 464665"/>
                <a:gd name="connsiteY172" fmla="*/ 446428 h 902455"/>
                <a:gd name="connsiteX173" fmla="*/ 205670 w 464665"/>
                <a:gd name="connsiteY173" fmla="*/ 464378 h 902455"/>
                <a:gd name="connsiteX174" fmla="*/ 210798 w 464665"/>
                <a:gd name="connsiteY174" fmla="*/ 477200 h 902455"/>
                <a:gd name="connsiteX175" fmla="*/ 217209 w 464665"/>
                <a:gd name="connsiteY175" fmla="*/ 468224 h 902455"/>
                <a:gd name="connsiteX176" fmla="*/ 215927 w 464665"/>
                <a:gd name="connsiteY176" fmla="*/ 456685 h 902455"/>
                <a:gd name="connsiteX177" fmla="*/ 199259 w 464665"/>
                <a:gd name="connsiteY177" fmla="*/ 437452 h 902455"/>
                <a:gd name="connsiteX178" fmla="*/ 187720 w 464665"/>
                <a:gd name="connsiteY178" fmla="*/ 420785 h 902455"/>
                <a:gd name="connsiteX179" fmla="*/ 187720 w 464665"/>
                <a:gd name="connsiteY179" fmla="*/ 422067 h 902455"/>
                <a:gd name="connsiteX180" fmla="*/ 186438 w 464665"/>
                <a:gd name="connsiteY180" fmla="*/ 416938 h 902455"/>
                <a:gd name="connsiteX181" fmla="*/ 187720 w 464665"/>
                <a:gd name="connsiteY181" fmla="*/ 416938 h 902455"/>
                <a:gd name="connsiteX182" fmla="*/ 174898 w 464665"/>
                <a:gd name="connsiteY182" fmla="*/ 396424 h 902455"/>
                <a:gd name="connsiteX183" fmla="*/ 178745 w 464665"/>
                <a:gd name="connsiteY183" fmla="*/ 379756 h 902455"/>
                <a:gd name="connsiteX184" fmla="*/ 165923 w 464665"/>
                <a:gd name="connsiteY184" fmla="*/ 383603 h 902455"/>
                <a:gd name="connsiteX185" fmla="*/ 163359 w 464665"/>
                <a:gd name="connsiteY185" fmla="*/ 384884 h 902455"/>
                <a:gd name="connsiteX186" fmla="*/ 156949 w 464665"/>
                <a:gd name="connsiteY186" fmla="*/ 378474 h 902455"/>
                <a:gd name="connsiteX187" fmla="*/ 164641 w 464665"/>
                <a:gd name="connsiteY187" fmla="*/ 368217 h 902455"/>
                <a:gd name="connsiteX188" fmla="*/ 136434 w 464665"/>
                <a:gd name="connsiteY188" fmla="*/ 345138 h 902455"/>
                <a:gd name="connsiteX189" fmla="*/ 130023 w 464665"/>
                <a:gd name="connsiteY189" fmla="*/ 338727 h 902455"/>
                <a:gd name="connsiteX190" fmla="*/ 117201 w 464665"/>
                <a:gd name="connsiteY190" fmla="*/ 328469 h 902455"/>
                <a:gd name="connsiteX191" fmla="*/ 121048 w 464665"/>
                <a:gd name="connsiteY191" fmla="*/ 328469 h 902455"/>
                <a:gd name="connsiteX192" fmla="*/ 122330 w 464665"/>
                <a:gd name="connsiteY192" fmla="*/ 325906 h 902455"/>
                <a:gd name="connsiteX193" fmla="*/ 119766 w 464665"/>
                <a:gd name="connsiteY193" fmla="*/ 325906 h 902455"/>
                <a:gd name="connsiteX194" fmla="*/ 115919 w 464665"/>
                <a:gd name="connsiteY194" fmla="*/ 328469 h 902455"/>
                <a:gd name="connsiteX195" fmla="*/ 99252 w 464665"/>
                <a:gd name="connsiteY195" fmla="*/ 307955 h 902455"/>
                <a:gd name="connsiteX196" fmla="*/ 90276 w 464665"/>
                <a:gd name="connsiteY196" fmla="*/ 311801 h 902455"/>
                <a:gd name="connsiteX197" fmla="*/ 83866 w 464665"/>
                <a:gd name="connsiteY197" fmla="*/ 302826 h 902455"/>
                <a:gd name="connsiteX198" fmla="*/ 73608 w 464665"/>
                <a:gd name="connsiteY198" fmla="*/ 307955 h 902455"/>
                <a:gd name="connsiteX199" fmla="*/ 69761 w 464665"/>
                <a:gd name="connsiteY199" fmla="*/ 306673 h 902455"/>
                <a:gd name="connsiteX200" fmla="*/ 56940 w 464665"/>
                <a:gd name="connsiteY200" fmla="*/ 279748 h 902455"/>
                <a:gd name="connsiteX201" fmla="*/ 50529 w 464665"/>
                <a:gd name="connsiteY201" fmla="*/ 268209 h 902455"/>
                <a:gd name="connsiteX202" fmla="*/ 50529 w 464665"/>
                <a:gd name="connsiteY202" fmla="*/ 229744 h 902455"/>
                <a:gd name="connsiteX203" fmla="*/ 50529 w 464665"/>
                <a:gd name="connsiteY203" fmla="*/ 224615 h 902455"/>
                <a:gd name="connsiteX204" fmla="*/ 46683 w 464665"/>
                <a:gd name="connsiteY204" fmla="*/ 216922 h 902455"/>
                <a:gd name="connsiteX205" fmla="*/ 46683 w 464665"/>
                <a:gd name="connsiteY205" fmla="*/ 166918 h 902455"/>
                <a:gd name="connsiteX206" fmla="*/ 50529 w 464665"/>
                <a:gd name="connsiteY206" fmla="*/ 156661 h 902455"/>
                <a:gd name="connsiteX207" fmla="*/ 50529 w 464665"/>
                <a:gd name="connsiteY207" fmla="*/ 156661 h 902455"/>
                <a:gd name="connsiteX208" fmla="*/ 110790 w 464665"/>
                <a:gd name="connsiteY208" fmla="*/ 292569 h 902455"/>
                <a:gd name="connsiteX209" fmla="*/ 115919 w 464665"/>
                <a:gd name="connsiteY209" fmla="*/ 290005 h 902455"/>
                <a:gd name="connsiteX210" fmla="*/ 115919 w 464665"/>
                <a:gd name="connsiteY210" fmla="*/ 290005 h 902455"/>
                <a:gd name="connsiteX211" fmla="*/ 110790 w 464665"/>
                <a:gd name="connsiteY211" fmla="*/ 292569 h 902455"/>
                <a:gd name="connsiteX212" fmla="*/ 109509 w 464665"/>
                <a:gd name="connsiteY212" fmla="*/ 291287 h 902455"/>
                <a:gd name="connsiteX213" fmla="*/ 110790 w 464665"/>
                <a:gd name="connsiteY213" fmla="*/ 290005 h 902455"/>
                <a:gd name="connsiteX214" fmla="*/ 110790 w 464665"/>
                <a:gd name="connsiteY214" fmla="*/ 292569 h 902455"/>
                <a:gd name="connsiteX215" fmla="*/ 392865 w 464665"/>
                <a:gd name="connsiteY215" fmla="*/ 816971 h 902455"/>
                <a:gd name="connsiteX216" fmla="*/ 392865 w 464665"/>
                <a:gd name="connsiteY216" fmla="*/ 820817 h 902455"/>
                <a:gd name="connsiteX217" fmla="*/ 395429 w 464665"/>
                <a:gd name="connsiteY217" fmla="*/ 823382 h 902455"/>
                <a:gd name="connsiteX218" fmla="*/ 394147 w 464665"/>
                <a:gd name="connsiteY218" fmla="*/ 820817 h 902455"/>
                <a:gd name="connsiteX219" fmla="*/ 392865 w 464665"/>
                <a:gd name="connsiteY219" fmla="*/ 816971 h 902455"/>
                <a:gd name="connsiteX220" fmla="*/ 382607 w 464665"/>
                <a:gd name="connsiteY220" fmla="*/ 819535 h 902455"/>
                <a:gd name="connsiteX221" fmla="*/ 382607 w 464665"/>
                <a:gd name="connsiteY221" fmla="*/ 822099 h 902455"/>
                <a:gd name="connsiteX222" fmla="*/ 392865 w 464665"/>
                <a:gd name="connsiteY222" fmla="*/ 816971 h 902455"/>
                <a:gd name="connsiteX223" fmla="*/ 47965 w 464665"/>
                <a:gd name="connsiteY223" fmla="*/ 540025 h 902455"/>
                <a:gd name="connsiteX224" fmla="*/ 47965 w 464665"/>
                <a:gd name="connsiteY224" fmla="*/ 537461 h 902455"/>
                <a:gd name="connsiteX225" fmla="*/ 49247 w 464665"/>
                <a:gd name="connsiteY225" fmla="*/ 538743 h 902455"/>
                <a:gd name="connsiteX226" fmla="*/ 47965 w 464665"/>
                <a:gd name="connsiteY226" fmla="*/ 540025 h 902455"/>
                <a:gd name="connsiteX227" fmla="*/ 62069 w 464665"/>
                <a:gd name="connsiteY227" fmla="*/ 546436 h 902455"/>
                <a:gd name="connsiteX228" fmla="*/ 54376 w 464665"/>
                <a:gd name="connsiteY228" fmla="*/ 534897 h 902455"/>
                <a:gd name="connsiteX229" fmla="*/ 47965 w 464665"/>
                <a:gd name="connsiteY229" fmla="*/ 540025 h 902455"/>
                <a:gd name="connsiteX230" fmla="*/ 424918 w 464665"/>
                <a:gd name="connsiteY230" fmla="*/ 815688 h 902455"/>
                <a:gd name="connsiteX231" fmla="*/ 426201 w 464665"/>
                <a:gd name="connsiteY231" fmla="*/ 819535 h 902455"/>
                <a:gd name="connsiteX232" fmla="*/ 428765 w 464665"/>
                <a:gd name="connsiteY232" fmla="*/ 820817 h 902455"/>
                <a:gd name="connsiteX233" fmla="*/ 427483 w 464665"/>
                <a:gd name="connsiteY233" fmla="*/ 816971 h 902455"/>
                <a:gd name="connsiteX234" fmla="*/ 424918 w 464665"/>
                <a:gd name="connsiteY234" fmla="*/ 815688 h 902455"/>
                <a:gd name="connsiteX235" fmla="*/ 422354 w 464665"/>
                <a:gd name="connsiteY235" fmla="*/ 804149 h 902455"/>
                <a:gd name="connsiteX236" fmla="*/ 424918 w 464665"/>
                <a:gd name="connsiteY236" fmla="*/ 815688 h 902455"/>
                <a:gd name="connsiteX237" fmla="*/ 32579 w 464665"/>
                <a:gd name="connsiteY237" fmla="*/ 765685 h 902455"/>
                <a:gd name="connsiteX238" fmla="*/ 32579 w 464665"/>
                <a:gd name="connsiteY238" fmla="*/ 772095 h 902455"/>
                <a:gd name="connsiteX239" fmla="*/ 37708 w 464665"/>
                <a:gd name="connsiteY239" fmla="*/ 775942 h 902455"/>
                <a:gd name="connsiteX240" fmla="*/ 40272 w 464665"/>
                <a:gd name="connsiteY240" fmla="*/ 770813 h 902455"/>
                <a:gd name="connsiteX241" fmla="*/ 33861 w 464665"/>
                <a:gd name="connsiteY241" fmla="*/ 763120 h 902455"/>
                <a:gd name="connsiteX242" fmla="*/ 26169 w 464665"/>
                <a:gd name="connsiteY242" fmla="*/ 747734 h 902455"/>
                <a:gd name="connsiteX243" fmla="*/ 24886 w 464665"/>
                <a:gd name="connsiteY243" fmla="*/ 778506 h 902455"/>
                <a:gd name="connsiteX244" fmla="*/ 32579 w 464665"/>
                <a:gd name="connsiteY244" fmla="*/ 765685 h 902455"/>
                <a:gd name="connsiteX245" fmla="*/ 54376 w 464665"/>
                <a:gd name="connsiteY245" fmla="*/ 790045 h 902455"/>
                <a:gd name="connsiteX246" fmla="*/ 55658 w 464665"/>
                <a:gd name="connsiteY246" fmla="*/ 809277 h 902455"/>
                <a:gd name="connsiteX247" fmla="*/ 62069 w 464665"/>
                <a:gd name="connsiteY247" fmla="*/ 805431 h 902455"/>
                <a:gd name="connsiteX248" fmla="*/ 54376 w 464665"/>
                <a:gd name="connsiteY248" fmla="*/ 790045 h 902455"/>
                <a:gd name="connsiteX249" fmla="*/ 86430 w 464665"/>
                <a:gd name="connsiteY249" fmla="*/ 275901 h 902455"/>
                <a:gd name="connsiteX250" fmla="*/ 90276 w 464665"/>
                <a:gd name="connsiteY250" fmla="*/ 284877 h 902455"/>
                <a:gd name="connsiteX251" fmla="*/ 95404 w 464665"/>
                <a:gd name="connsiteY251" fmla="*/ 287441 h 902455"/>
                <a:gd name="connsiteX252" fmla="*/ 100533 w 464665"/>
                <a:gd name="connsiteY252" fmla="*/ 284877 h 902455"/>
                <a:gd name="connsiteX253" fmla="*/ 97969 w 464665"/>
                <a:gd name="connsiteY253" fmla="*/ 279748 h 902455"/>
                <a:gd name="connsiteX254" fmla="*/ 86430 w 464665"/>
                <a:gd name="connsiteY254" fmla="*/ 275901 h 902455"/>
                <a:gd name="connsiteX255" fmla="*/ 45401 w 464665"/>
                <a:gd name="connsiteY255" fmla="*/ 829792 h 902455"/>
                <a:gd name="connsiteX256" fmla="*/ 56940 w 464665"/>
                <a:gd name="connsiteY256" fmla="*/ 833639 h 902455"/>
                <a:gd name="connsiteX257" fmla="*/ 58222 w 464665"/>
                <a:gd name="connsiteY257" fmla="*/ 829792 h 902455"/>
                <a:gd name="connsiteX258" fmla="*/ 54376 w 464665"/>
                <a:gd name="connsiteY258" fmla="*/ 827228 h 902455"/>
                <a:gd name="connsiteX259" fmla="*/ 45401 w 464665"/>
                <a:gd name="connsiteY259" fmla="*/ 829792 h 902455"/>
                <a:gd name="connsiteX260" fmla="*/ 81301 w 464665"/>
                <a:gd name="connsiteY260" fmla="*/ 152815 h 902455"/>
                <a:gd name="connsiteX261" fmla="*/ 80019 w 464665"/>
                <a:gd name="connsiteY261" fmla="*/ 152815 h 902455"/>
                <a:gd name="connsiteX262" fmla="*/ 80019 w 464665"/>
                <a:gd name="connsiteY262" fmla="*/ 161789 h 902455"/>
                <a:gd name="connsiteX263" fmla="*/ 85147 w 464665"/>
                <a:gd name="connsiteY263" fmla="*/ 166918 h 902455"/>
                <a:gd name="connsiteX264" fmla="*/ 81301 w 464665"/>
                <a:gd name="connsiteY264" fmla="*/ 152815 h 902455"/>
                <a:gd name="connsiteX265" fmla="*/ 236442 w 464665"/>
                <a:gd name="connsiteY265" fmla="*/ 487457 h 902455"/>
                <a:gd name="connsiteX266" fmla="*/ 245417 w 464665"/>
                <a:gd name="connsiteY266" fmla="*/ 502843 h 902455"/>
                <a:gd name="connsiteX267" fmla="*/ 236442 w 464665"/>
                <a:gd name="connsiteY267" fmla="*/ 487457 h 902455"/>
                <a:gd name="connsiteX268" fmla="*/ 56940 w 464665"/>
                <a:gd name="connsiteY268" fmla="*/ 206665 h 902455"/>
                <a:gd name="connsiteX269" fmla="*/ 56940 w 464665"/>
                <a:gd name="connsiteY269" fmla="*/ 210512 h 902455"/>
                <a:gd name="connsiteX270" fmla="*/ 67198 w 464665"/>
                <a:gd name="connsiteY270" fmla="*/ 209229 h 902455"/>
                <a:gd name="connsiteX271" fmla="*/ 64633 w 464665"/>
                <a:gd name="connsiteY271" fmla="*/ 200254 h 902455"/>
                <a:gd name="connsiteX272" fmla="*/ 56940 w 464665"/>
                <a:gd name="connsiteY272" fmla="*/ 206665 h 902455"/>
                <a:gd name="connsiteX273" fmla="*/ 35144 w 464665"/>
                <a:gd name="connsiteY273" fmla="*/ 861846 h 902455"/>
                <a:gd name="connsiteX274" fmla="*/ 37708 w 464665"/>
                <a:gd name="connsiteY274" fmla="*/ 856717 h 902455"/>
                <a:gd name="connsiteX275" fmla="*/ 37708 w 464665"/>
                <a:gd name="connsiteY275" fmla="*/ 852871 h 902455"/>
                <a:gd name="connsiteX276" fmla="*/ 36426 w 464665"/>
                <a:gd name="connsiteY276" fmla="*/ 851589 h 902455"/>
                <a:gd name="connsiteX277" fmla="*/ 33861 w 464665"/>
                <a:gd name="connsiteY277" fmla="*/ 856717 h 902455"/>
                <a:gd name="connsiteX278" fmla="*/ 35144 w 464665"/>
                <a:gd name="connsiteY278" fmla="*/ 861846 h 902455"/>
                <a:gd name="connsiteX279" fmla="*/ 400558 w 464665"/>
                <a:gd name="connsiteY279" fmla="*/ 745170 h 902455"/>
                <a:gd name="connsiteX280" fmla="*/ 397993 w 464665"/>
                <a:gd name="connsiteY280" fmla="*/ 741323 h 902455"/>
                <a:gd name="connsiteX281" fmla="*/ 400558 w 464665"/>
                <a:gd name="connsiteY281" fmla="*/ 745170 h 902455"/>
                <a:gd name="connsiteX282" fmla="*/ 62069 w 464665"/>
                <a:gd name="connsiteY282" fmla="*/ 849025 h 902455"/>
                <a:gd name="connsiteX283" fmla="*/ 68480 w 464665"/>
                <a:gd name="connsiteY283" fmla="*/ 849025 h 902455"/>
                <a:gd name="connsiteX284" fmla="*/ 69761 w 464665"/>
                <a:gd name="connsiteY284" fmla="*/ 845178 h 902455"/>
                <a:gd name="connsiteX285" fmla="*/ 64633 w 464665"/>
                <a:gd name="connsiteY285" fmla="*/ 841331 h 902455"/>
                <a:gd name="connsiteX286" fmla="*/ 62069 w 464665"/>
                <a:gd name="connsiteY286" fmla="*/ 849025 h 902455"/>
                <a:gd name="connsiteX287" fmla="*/ 142844 w 464665"/>
                <a:gd name="connsiteY287" fmla="*/ 328469 h 902455"/>
                <a:gd name="connsiteX288" fmla="*/ 145409 w 464665"/>
                <a:gd name="connsiteY288" fmla="*/ 327187 h 902455"/>
                <a:gd name="connsiteX289" fmla="*/ 141563 w 464665"/>
                <a:gd name="connsiteY289" fmla="*/ 319495 h 902455"/>
                <a:gd name="connsiteX290" fmla="*/ 138998 w 464665"/>
                <a:gd name="connsiteY290" fmla="*/ 322059 h 902455"/>
                <a:gd name="connsiteX291" fmla="*/ 142844 w 464665"/>
                <a:gd name="connsiteY291" fmla="*/ 328469 h 902455"/>
                <a:gd name="connsiteX292" fmla="*/ 65915 w 464665"/>
                <a:gd name="connsiteY292" fmla="*/ 273337 h 902455"/>
                <a:gd name="connsiteX293" fmla="*/ 81301 w 464665"/>
                <a:gd name="connsiteY293" fmla="*/ 284877 h 902455"/>
                <a:gd name="connsiteX294" fmla="*/ 65915 w 464665"/>
                <a:gd name="connsiteY294" fmla="*/ 273337 h 902455"/>
                <a:gd name="connsiteX295" fmla="*/ 94123 w 464665"/>
                <a:gd name="connsiteY295" fmla="*/ 259233 h 902455"/>
                <a:gd name="connsiteX296" fmla="*/ 95404 w 464665"/>
                <a:gd name="connsiteY296" fmla="*/ 252823 h 902455"/>
                <a:gd name="connsiteX297" fmla="*/ 91558 w 464665"/>
                <a:gd name="connsiteY297" fmla="*/ 252823 h 902455"/>
                <a:gd name="connsiteX298" fmla="*/ 91558 w 464665"/>
                <a:gd name="connsiteY298" fmla="*/ 256669 h 902455"/>
                <a:gd name="connsiteX299" fmla="*/ 94123 w 464665"/>
                <a:gd name="connsiteY299" fmla="*/ 259233 h 902455"/>
                <a:gd name="connsiteX300" fmla="*/ 308243 w 464665"/>
                <a:gd name="connsiteY300" fmla="*/ 563104 h 902455"/>
                <a:gd name="connsiteX301" fmla="*/ 305678 w 464665"/>
                <a:gd name="connsiteY301" fmla="*/ 565668 h 902455"/>
                <a:gd name="connsiteX302" fmla="*/ 308243 w 464665"/>
                <a:gd name="connsiteY302" fmla="*/ 568232 h 902455"/>
                <a:gd name="connsiteX303" fmla="*/ 309524 w 464665"/>
                <a:gd name="connsiteY303" fmla="*/ 566951 h 902455"/>
                <a:gd name="connsiteX304" fmla="*/ 308243 w 464665"/>
                <a:gd name="connsiteY304" fmla="*/ 563104 h 902455"/>
                <a:gd name="connsiteX305" fmla="*/ 36426 w 464665"/>
                <a:gd name="connsiteY305" fmla="*/ 686191 h 902455"/>
                <a:gd name="connsiteX306" fmla="*/ 36426 w 464665"/>
                <a:gd name="connsiteY306" fmla="*/ 686191 h 902455"/>
                <a:gd name="connsiteX307" fmla="*/ 32579 w 464665"/>
                <a:gd name="connsiteY307" fmla="*/ 687473 h 902455"/>
                <a:gd name="connsiteX308" fmla="*/ 33861 w 464665"/>
                <a:gd name="connsiteY308" fmla="*/ 688755 h 902455"/>
                <a:gd name="connsiteX309" fmla="*/ 36426 w 464665"/>
                <a:gd name="connsiteY309" fmla="*/ 686191 h 902455"/>
                <a:gd name="connsiteX310" fmla="*/ 40272 w 464665"/>
                <a:gd name="connsiteY310" fmla="*/ 629776 h 902455"/>
                <a:gd name="connsiteX311" fmla="*/ 40272 w 464665"/>
                <a:gd name="connsiteY311" fmla="*/ 629776 h 902455"/>
                <a:gd name="connsiteX312" fmla="*/ 40272 w 464665"/>
                <a:gd name="connsiteY312" fmla="*/ 629776 h 902455"/>
                <a:gd name="connsiteX313" fmla="*/ 40272 w 464665"/>
                <a:gd name="connsiteY313" fmla="*/ 629776 h 902455"/>
                <a:gd name="connsiteX314" fmla="*/ 262085 w 464665"/>
                <a:gd name="connsiteY314" fmla="*/ 473353 h 902455"/>
                <a:gd name="connsiteX315" fmla="*/ 265932 w 464665"/>
                <a:gd name="connsiteY315" fmla="*/ 475917 h 902455"/>
                <a:gd name="connsiteX316" fmla="*/ 265932 w 464665"/>
                <a:gd name="connsiteY316" fmla="*/ 473353 h 902455"/>
                <a:gd name="connsiteX317" fmla="*/ 264649 w 464665"/>
                <a:gd name="connsiteY317" fmla="*/ 472071 h 902455"/>
                <a:gd name="connsiteX318" fmla="*/ 262085 w 464665"/>
                <a:gd name="connsiteY318" fmla="*/ 473353 h 902455"/>
                <a:gd name="connsiteX319" fmla="*/ 68480 w 464665"/>
                <a:gd name="connsiteY319" fmla="*/ 254104 h 902455"/>
                <a:gd name="connsiteX320" fmla="*/ 68480 w 464665"/>
                <a:gd name="connsiteY320" fmla="*/ 255387 h 902455"/>
                <a:gd name="connsiteX321" fmla="*/ 69761 w 464665"/>
                <a:gd name="connsiteY321" fmla="*/ 255387 h 902455"/>
                <a:gd name="connsiteX322" fmla="*/ 69761 w 464665"/>
                <a:gd name="connsiteY322" fmla="*/ 254104 h 902455"/>
                <a:gd name="connsiteX323" fmla="*/ 68480 w 464665"/>
                <a:gd name="connsiteY323" fmla="*/ 254104 h 902455"/>
                <a:gd name="connsiteX324" fmla="*/ 86430 w 464665"/>
                <a:gd name="connsiteY324" fmla="*/ 210512 h 902455"/>
                <a:gd name="connsiteX325" fmla="*/ 82583 w 464665"/>
                <a:gd name="connsiteY325" fmla="*/ 213075 h 902455"/>
                <a:gd name="connsiteX326" fmla="*/ 85147 w 464665"/>
                <a:gd name="connsiteY326" fmla="*/ 215640 h 902455"/>
                <a:gd name="connsiteX327" fmla="*/ 88994 w 464665"/>
                <a:gd name="connsiteY327" fmla="*/ 213075 h 902455"/>
                <a:gd name="connsiteX328" fmla="*/ 86430 w 464665"/>
                <a:gd name="connsiteY328" fmla="*/ 210512 h 902455"/>
                <a:gd name="connsiteX329" fmla="*/ 408251 w 464665"/>
                <a:gd name="connsiteY329" fmla="*/ 852871 h 902455"/>
                <a:gd name="connsiteX330" fmla="*/ 406969 w 464665"/>
                <a:gd name="connsiteY330" fmla="*/ 856717 h 902455"/>
                <a:gd name="connsiteX331" fmla="*/ 408251 w 464665"/>
                <a:gd name="connsiteY331" fmla="*/ 858000 h 902455"/>
                <a:gd name="connsiteX332" fmla="*/ 409532 w 464665"/>
                <a:gd name="connsiteY332" fmla="*/ 854153 h 902455"/>
                <a:gd name="connsiteX333" fmla="*/ 408251 w 464665"/>
                <a:gd name="connsiteY333" fmla="*/ 852871 h 902455"/>
                <a:gd name="connsiteX334" fmla="*/ 453126 w 464665"/>
                <a:gd name="connsiteY334" fmla="*/ 834920 h 902455"/>
                <a:gd name="connsiteX335" fmla="*/ 453126 w 464665"/>
                <a:gd name="connsiteY335" fmla="*/ 832357 h 902455"/>
                <a:gd name="connsiteX336" fmla="*/ 451844 w 464665"/>
                <a:gd name="connsiteY336" fmla="*/ 833639 h 902455"/>
                <a:gd name="connsiteX337" fmla="*/ 453126 w 464665"/>
                <a:gd name="connsiteY337" fmla="*/ 834920 h 902455"/>
                <a:gd name="connsiteX338" fmla="*/ 406969 w 464665"/>
                <a:gd name="connsiteY338" fmla="*/ 818253 h 902455"/>
                <a:gd name="connsiteX339" fmla="*/ 408251 w 464665"/>
                <a:gd name="connsiteY339" fmla="*/ 816971 h 902455"/>
                <a:gd name="connsiteX340" fmla="*/ 405686 w 464665"/>
                <a:gd name="connsiteY340" fmla="*/ 814406 h 902455"/>
                <a:gd name="connsiteX341" fmla="*/ 404404 w 464665"/>
                <a:gd name="connsiteY341" fmla="*/ 815688 h 902455"/>
                <a:gd name="connsiteX342" fmla="*/ 406969 w 464665"/>
                <a:gd name="connsiteY342" fmla="*/ 818253 h 902455"/>
                <a:gd name="connsiteX343" fmla="*/ 259521 w 464665"/>
                <a:gd name="connsiteY343" fmla="*/ 459249 h 902455"/>
                <a:gd name="connsiteX344" fmla="*/ 260803 w 464665"/>
                <a:gd name="connsiteY344" fmla="*/ 460532 h 902455"/>
                <a:gd name="connsiteX345" fmla="*/ 260803 w 464665"/>
                <a:gd name="connsiteY345" fmla="*/ 457967 h 902455"/>
                <a:gd name="connsiteX346" fmla="*/ 259521 w 464665"/>
                <a:gd name="connsiteY346" fmla="*/ 459249 h 902455"/>
                <a:gd name="connsiteX347" fmla="*/ 26169 w 464665"/>
                <a:gd name="connsiteY347" fmla="*/ 555411 h 902455"/>
                <a:gd name="connsiteX348" fmla="*/ 26169 w 464665"/>
                <a:gd name="connsiteY348" fmla="*/ 554129 h 902455"/>
                <a:gd name="connsiteX349" fmla="*/ 24886 w 464665"/>
                <a:gd name="connsiteY349" fmla="*/ 552846 h 902455"/>
                <a:gd name="connsiteX350" fmla="*/ 24886 w 464665"/>
                <a:gd name="connsiteY350" fmla="*/ 554129 h 902455"/>
                <a:gd name="connsiteX351" fmla="*/ 26169 w 464665"/>
                <a:gd name="connsiteY351" fmla="*/ 555411 h 902455"/>
                <a:gd name="connsiteX352" fmla="*/ 27450 w 464665"/>
                <a:gd name="connsiteY352" fmla="*/ 586183 h 902455"/>
                <a:gd name="connsiteX353" fmla="*/ 30015 w 464665"/>
                <a:gd name="connsiteY353" fmla="*/ 586183 h 902455"/>
                <a:gd name="connsiteX354" fmla="*/ 28733 w 464665"/>
                <a:gd name="connsiteY354" fmla="*/ 584900 h 902455"/>
                <a:gd name="connsiteX355" fmla="*/ 27450 w 464665"/>
                <a:gd name="connsiteY355" fmla="*/ 586183 h 902455"/>
                <a:gd name="connsiteX356" fmla="*/ 244135 w 464665"/>
                <a:gd name="connsiteY356" fmla="*/ 523357 h 902455"/>
                <a:gd name="connsiteX357" fmla="*/ 244135 w 464665"/>
                <a:gd name="connsiteY357" fmla="*/ 520793 h 902455"/>
                <a:gd name="connsiteX358" fmla="*/ 242852 w 464665"/>
                <a:gd name="connsiteY358" fmla="*/ 520793 h 902455"/>
                <a:gd name="connsiteX359" fmla="*/ 244135 w 464665"/>
                <a:gd name="connsiteY359" fmla="*/ 523357 h 902455"/>
                <a:gd name="connsiteX360" fmla="*/ 278753 w 464665"/>
                <a:gd name="connsiteY360" fmla="*/ 515664 h 902455"/>
                <a:gd name="connsiteX361" fmla="*/ 278753 w 464665"/>
                <a:gd name="connsiteY361" fmla="*/ 515664 h 902455"/>
                <a:gd name="connsiteX362" fmla="*/ 278753 w 464665"/>
                <a:gd name="connsiteY362" fmla="*/ 516946 h 902455"/>
                <a:gd name="connsiteX363" fmla="*/ 278753 w 464665"/>
                <a:gd name="connsiteY363" fmla="*/ 515664 h 902455"/>
                <a:gd name="connsiteX364" fmla="*/ 255674 w 464665"/>
                <a:gd name="connsiteY364" fmla="*/ 807996 h 902455"/>
                <a:gd name="connsiteX365" fmla="*/ 256956 w 464665"/>
                <a:gd name="connsiteY365" fmla="*/ 809277 h 902455"/>
                <a:gd name="connsiteX366" fmla="*/ 258238 w 464665"/>
                <a:gd name="connsiteY366" fmla="*/ 807996 h 902455"/>
                <a:gd name="connsiteX367" fmla="*/ 255674 w 464665"/>
                <a:gd name="connsiteY367" fmla="*/ 806714 h 902455"/>
                <a:gd name="connsiteX368" fmla="*/ 255674 w 464665"/>
                <a:gd name="connsiteY368" fmla="*/ 807996 h 902455"/>
                <a:gd name="connsiteX369" fmla="*/ 77455 w 464665"/>
                <a:gd name="connsiteY369" fmla="*/ 869539 h 902455"/>
                <a:gd name="connsiteX370" fmla="*/ 80019 w 464665"/>
                <a:gd name="connsiteY370" fmla="*/ 869539 h 902455"/>
                <a:gd name="connsiteX371" fmla="*/ 78737 w 464665"/>
                <a:gd name="connsiteY371" fmla="*/ 868257 h 902455"/>
                <a:gd name="connsiteX372" fmla="*/ 77455 w 464665"/>
                <a:gd name="connsiteY372" fmla="*/ 869539 h 902455"/>
                <a:gd name="connsiteX373" fmla="*/ 365940 w 464665"/>
                <a:gd name="connsiteY373" fmla="*/ 784917 h 902455"/>
                <a:gd name="connsiteX374" fmla="*/ 365940 w 464665"/>
                <a:gd name="connsiteY374" fmla="*/ 784917 h 902455"/>
                <a:gd name="connsiteX375" fmla="*/ 365940 w 464665"/>
                <a:gd name="connsiteY375" fmla="*/ 783634 h 902455"/>
                <a:gd name="connsiteX376" fmla="*/ 365940 w 464665"/>
                <a:gd name="connsiteY376" fmla="*/ 784917 h 902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</a:cxnLst>
              <a:rect l="l" t="t" r="r" b="b"/>
              <a:pathLst>
                <a:path w="464665" h="902455">
                  <a:moveTo>
                    <a:pt x="50529" y="156661"/>
                  </a:moveTo>
                  <a:cubicBezTo>
                    <a:pt x="53094" y="152815"/>
                    <a:pt x="55658" y="151532"/>
                    <a:pt x="54376" y="146404"/>
                  </a:cubicBezTo>
                  <a:cubicBezTo>
                    <a:pt x="50529" y="131018"/>
                    <a:pt x="50529" y="131018"/>
                    <a:pt x="65915" y="119478"/>
                  </a:cubicBezTo>
                  <a:cubicBezTo>
                    <a:pt x="68480" y="116914"/>
                    <a:pt x="71044" y="113067"/>
                    <a:pt x="72326" y="110503"/>
                  </a:cubicBezTo>
                  <a:cubicBezTo>
                    <a:pt x="68480" y="97681"/>
                    <a:pt x="68480" y="97681"/>
                    <a:pt x="58222" y="101529"/>
                  </a:cubicBezTo>
                  <a:cubicBezTo>
                    <a:pt x="53094" y="93835"/>
                    <a:pt x="58222" y="86143"/>
                    <a:pt x="63351" y="83578"/>
                  </a:cubicBezTo>
                  <a:cubicBezTo>
                    <a:pt x="73608" y="78449"/>
                    <a:pt x="76172" y="68192"/>
                    <a:pt x="82583" y="61781"/>
                  </a:cubicBezTo>
                  <a:cubicBezTo>
                    <a:pt x="82583" y="69475"/>
                    <a:pt x="82583" y="75885"/>
                    <a:pt x="83866" y="83578"/>
                  </a:cubicBezTo>
                  <a:cubicBezTo>
                    <a:pt x="83866" y="84860"/>
                    <a:pt x="83866" y="87424"/>
                    <a:pt x="83866" y="88707"/>
                  </a:cubicBezTo>
                  <a:cubicBezTo>
                    <a:pt x="83866" y="89989"/>
                    <a:pt x="83866" y="89989"/>
                    <a:pt x="85147" y="91271"/>
                  </a:cubicBezTo>
                  <a:cubicBezTo>
                    <a:pt x="85147" y="89989"/>
                    <a:pt x="86430" y="88707"/>
                    <a:pt x="86430" y="87424"/>
                  </a:cubicBezTo>
                  <a:cubicBezTo>
                    <a:pt x="86430" y="86143"/>
                    <a:pt x="85147" y="84860"/>
                    <a:pt x="83866" y="83578"/>
                  </a:cubicBezTo>
                  <a:cubicBezTo>
                    <a:pt x="90276" y="82296"/>
                    <a:pt x="91558" y="78449"/>
                    <a:pt x="88994" y="73321"/>
                  </a:cubicBezTo>
                  <a:cubicBezTo>
                    <a:pt x="87712" y="69475"/>
                    <a:pt x="85147" y="65628"/>
                    <a:pt x="83866" y="63064"/>
                  </a:cubicBezTo>
                  <a:cubicBezTo>
                    <a:pt x="86430" y="60499"/>
                    <a:pt x="88994" y="57935"/>
                    <a:pt x="91558" y="54089"/>
                  </a:cubicBezTo>
                  <a:cubicBezTo>
                    <a:pt x="95404" y="46395"/>
                    <a:pt x="101815" y="48960"/>
                    <a:pt x="106944" y="48960"/>
                  </a:cubicBezTo>
                  <a:cubicBezTo>
                    <a:pt x="110790" y="45113"/>
                    <a:pt x="113355" y="37421"/>
                    <a:pt x="115919" y="37421"/>
                  </a:cubicBezTo>
                  <a:cubicBezTo>
                    <a:pt x="128741" y="37421"/>
                    <a:pt x="133869" y="23317"/>
                    <a:pt x="145409" y="20752"/>
                  </a:cubicBezTo>
                  <a:cubicBezTo>
                    <a:pt x="158230" y="9213"/>
                    <a:pt x="174898" y="1520"/>
                    <a:pt x="190284" y="238"/>
                  </a:cubicBezTo>
                  <a:cubicBezTo>
                    <a:pt x="204388" y="-1044"/>
                    <a:pt x="217209" y="2802"/>
                    <a:pt x="227467" y="13060"/>
                  </a:cubicBezTo>
                  <a:cubicBezTo>
                    <a:pt x="232595" y="18188"/>
                    <a:pt x="236442" y="25881"/>
                    <a:pt x="240289" y="32292"/>
                  </a:cubicBezTo>
                  <a:cubicBezTo>
                    <a:pt x="247981" y="43832"/>
                    <a:pt x="251828" y="56653"/>
                    <a:pt x="256956" y="68192"/>
                  </a:cubicBezTo>
                  <a:cubicBezTo>
                    <a:pt x="258238" y="72038"/>
                    <a:pt x="259521" y="75885"/>
                    <a:pt x="258238" y="79732"/>
                  </a:cubicBezTo>
                  <a:cubicBezTo>
                    <a:pt x="255674" y="92553"/>
                    <a:pt x="259521" y="104092"/>
                    <a:pt x="263367" y="114350"/>
                  </a:cubicBezTo>
                  <a:cubicBezTo>
                    <a:pt x="268495" y="133582"/>
                    <a:pt x="267214" y="152815"/>
                    <a:pt x="269778" y="172047"/>
                  </a:cubicBezTo>
                  <a:cubicBezTo>
                    <a:pt x="271060" y="178458"/>
                    <a:pt x="273624" y="188715"/>
                    <a:pt x="264649" y="193843"/>
                  </a:cubicBezTo>
                  <a:cubicBezTo>
                    <a:pt x="263367" y="193843"/>
                    <a:pt x="263367" y="196408"/>
                    <a:pt x="263367" y="197690"/>
                  </a:cubicBezTo>
                  <a:cubicBezTo>
                    <a:pt x="268495" y="215640"/>
                    <a:pt x="260803" y="232308"/>
                    <a:pt x="255674" y="248976"/>
                  </a:cubicBezTo>
                  <a:cubicBezTo>
                    <a:pt x="249263" y="269491"/>
                    <a:pt x="240289" y="288723"/>
                    <a:pt x="219774" y="300263"/>
                  </a:cubicBezTo>
                  <a:cubicBezTo>
                    <a:pt x="209517" y="306673"/>
                    <a:pt x="209517" y="311801"/>
                    <a:pt x="213363" y="324623"/>
                  </a:cubicBezTo>
                  <a:cubicBezTo>
                    <a:pt x="215927" y="332316"/>
                    <a:pt x="217209" y="340009"/>
                    <a:pt x="222338" y="346420"/>
                  </a:cubicBezTo>
                  <a:cubicBezTo>
                    <a:pt x="224903" y="348984"/>
                    <a:pt x="224903" y="355395"/>
                    <a:pt x="227467" y="360523"/>
                  </a:cubicBezTo>
                  <a:cubicBezTo>
                    <a:pt x="222338" y="359241"/>
                    <a:pt x="219774" y="357959"/>
                    <a:pt x="215927" y="357959"/>
                  </a:cubicBezTo>
                  <a:cubicBezTo>
                    <a:pt x="218492" y="365652"/>
                    <a:pt x="218492" y="365652"/>
                    <a:pt x="228749" y="368217"/>
                  </a:cubicBezTo>
                  <a:cubicBezTo>
                    <a:pt x="240289" y="384884"/>
                    <a:pt x="244135" y="405399"/>
                    <a:pt x="246699" y="424631"/>
                  </a:cubicBezTo>
                  <a:cubicBezTo>
                    <a:pt x="247981" y="438735"/>
                    <a:pt x="249263" y="438735"/>
                    <a:pt x="263367" y="440017"/>
                  </a:cubicBezTo>
                  <a:cubicBezTo>
                    <a:pt x="264649" y="440017"/>
                    <a:pt x="265932" y="441300"/>
                    <a:pt x="268495" y="442581"/>
                  </a:cubicBezTo>
                  <a:cubicBezTo>
                    <a:pt x="267214" y="445146"/>
                    <a:pt x="265932" y="447710"/>
                    <a:pt x="265932" y="451557"/>
                  </a:cubicBezTo>
                  <a:cubicBezTo>
                    <a:pt x="269778" y="455403"/>
                    <a:pt x="272342" y="460532"/>
                    <a:pt x="277471" y="463096"/>
                  </a:cubicBezTo>
                  <a:cubicBezTo>
                    <a:pt x="285164" y="469506"/>
                    <a:pt x="283881" y="477200"/>
                    <a:pt x="278753" y="484892"/>
                  </a:cubicBezTo>
                  <a:cubicBezTo>
                    <a:pt x="282600" y="487457"/>
                    <a:pt x="286446" y="488739"/>
                    <a:pt x="289010" y="491303"/>
                  </a:cubicBezTo>
                  <a:cubicBezTo>
                    <a:pt x="297986" y="497714"/>
                    <a:pt x="304396" y="505407"/>
                    <a:pt x="299267" y="516946"/>
                  </a:cubicBezTo>
                  <a:cubicBezTo>
                    <a:pt x="297986" y="515664"/>
                    <a:pt x="296703" y="513100"/>
                    <a:pt x="294138" y="511818"/>
                  </a:cubicBezTo>
                  <a:cubicBezTo>
                    <a:pt x="292857" y="510535"/>
                    <a:pt x="290292" y="511818"/>
                    <a:pt x="289010" y="511818"/>
                  </a:cubicBezTo>
                  <a:cubicBezTo>
                    <a:pt x="290292" y="513100"/>
                    <a:pt x="290292" y="515664"/>
                    <a:pt x="291575" y="515664"/>
                  </a:cubicBezTo>
                  <a:cubicBezTo>
                    <a:pt x="294138" y="516946"/>
                    <a:pt x="296703" y="515664"/>
                    <a:pt x="300549" y="516946"/>
                  </a:cubicBezTo>
                  <a:cubicBezTo>
                    <a:pt x="300549" y="528486"/>
                    <a:pt x="312089" y="531050"/>
                    <a:pt x="315935" y="540025"/>
                  </a:cubicBezTo>
                  <a:cubicBezTo>
                    <a:pt x="318500" y="549000"/>
                    <a:pt x="322346" y="559257"/>
                    <a:pt x="327475" y="565668"/>
                  </a:cubicBezTo>
                  <a:cubicBezTo>
                    <a:pt x="336450" y="575926"/>
                    <a:pt x="341578" y="586183"/>
                    <a:pt x="349272" y="596440"/>
                  </a:cubicBezTo>
                  <a:cubicBezTo>
                    <a:pt x="354400" y="605415"/>
                    <a:pt x="356964" y="613108"/>
                    <a:pt x="353118" y="624648"/>
                  </a:cubicBezTo>
                  <a:cubicBezTo>
                    <a:pt x="356964" y="624648"/>
                    <a:pt x="360811" y="624648"/>
                    <a:pt x="363375" y="625929"/>
                  </a:cubicBezTo>
                  <a:cubicBezTo>
                    <a:pt x="368504" y="627212"/>
                    <a:pt x="365940" y="631058"/>
                    <a:pt x="365940" y="633623"/>
                  </a:cubicBezTo>
                  <a:cubicBezTo>
                    <a:pt x="364657" y="634905"/>
                    <a:pt x="362093" y="636186"/>
                    <a:pt x="360811" y="637469"/>
                  </a:cubicBezTo>
                  <a:cubicBezTo>
                    <a:pt x="362093" y="637469"/>
                    <a:pt x="363375" y="637469"/>
                    <a:pt x="364657" y="638751"/>
                  </a:cubicBezTo>
                  <a:cubicBezTo>
                    <a:pt x="364657" y="637469"/>
                    <a:pt x="364657" y="634905"/>
                    <a:pt x="364657" y="633623"/>
                  </a:cubicBezTo>
                  <a:cubicBezTo>
                    <a:pt x="374915" y="640034"/>
                    <a:pt x="381326" y="647726"/>
                    <a:pt x="382607" y="660548"/>
                  </a:cubicBezTo>
                  <a:cubicBezTo>
                    <a:pt x="385172" y="672087"/>
                    <a:pt x="386454" y="684909"/>
                    <a:pt x="391583" y="695166"/>
                  </a:cubicBezTo>
                  <a:cubicBezTo>
                    <a:pt x="397993" y="704141"/>
                    <a:pt x="400558" y="715680"/>
                    <a:pt x="408251" y="723374"/>
                  </a:cubicBezTo>
                  <a:cubicBezTo>
                    <a:pt x="413380" y="728502"/>
                    <a:pt x="415943" y="732348"/>
                    <a:pt x="415943" y="740041"/>
                  </a:cubicBezTo>
                  <a:cubicBezTo>
                    <a:pt x="415943" y="745170"/>
                    <a:pt x="421072" y="749017"/>
                    <a:pt x="424918" y="754145"/>
                  </a:cubicBezTo>
                  <a:cubicBezTo>
                    <a:pt x="441586" y="772095"/>
                    <a:pt x="449280" y="795174"/>
                    <a:pt x="458255" y="816971"/>
                  </a:cubicBezTo>
                  <a:cubicBezTo>
                    <a:pt x="462101" y="825946"/>
                    <a:pt x="463383" y="837485"/>
                    <a:pt x="464666" y="846460"/>
                  </a:cubicBezTo>
                  <a:cubicBezTo>
                    <a:pt x="459537" y="855435"/>
                    <a:pt x="451844" y="860564"/>
                    <a:pt x="441586" y="860564"/>
                  </a:cubicBezTo>
                  <a:cubicBezTo>
                    <a:pt x="444151" y="868257"/>
                    <a:pt x="446715" y="877232"/>
                    <a:pt x="449280" y="884925"/>
                  </a:cubicBezTo>
                  <a:cubicBezTo>
                    <a:pt x="427483" y="890054"/>
                    <a:pt x="427483" y="890054"/>
                    <a:pt x="423637" y="877232"/>
                  </a:cubicBezTo>
                  <a:cubicBezTo>
                    <a:pt x="423637" y="875950"/>
                    <a:pt x="423637" y="874668"/>
                    <a:pt x="422354" y="873385"/>
                  </a:cubicBezTo>
                  <a:cubicBezTo>
                    <a:pt x="422354" y="873385"/>
                    <a:pt x="421072" y="872103"/>
                    <a:pt x="421072" y="872103"/>
                  </a:cubicBezTo>
                  <a:cubicBezTo>
                    <a:pt x="421072" y="873385"/>
                    <a:pt x="419790" y="874668"/>
                    <a:pt x="419790" y="875950"/>
                  </a:cubicBezTo>
                  <a:cubicBezTo>
                    <a:pt x="421072" y="877232"/>
                    <a:pt x="422354" y="878514"/>
                    <a:pt x="423637" y="878514"/>
                  </a:cubicBezTo>
                  <a:cubicBezTo>
                    <a:pt x="404404" y="874668"/>
                    <a:pt x="392865" y="860564"/>
                    <a:pt x="381326" y="847742"/>
                  </a:cubicBezTo>
                  <a:cubicBezTo>
                    <a:pt x="372350" y="837485"/>
                    <a:pt x="369786" y="833639"/>
                    <a:pt x="354400" y="833639"/>
                  </a:cubicBezTo>
                  <a:cubicBezTo>
                    <a:pt x="351835" y="833639"/>
                    <a:pt x="347989" y="832357"/>
                    <a:pt x="345425" y="831074"/>
                  </a:cubicBezTo>
                  <a:cubicBezTo>
                    <a:pt x="346707" y="828510"/>
                    <a:pt x="347989" y="827228"/>
                    <a:pt x="349272" y="831074"/>
                  </a:cubicBezTo>
                  <a:cubicBezTo>
                    <a:pt x="347989" y="831074"/>
                    <a:pt x="346707" y="831074"/>
                    <a:pt x="345425" y="831074"/>
                  </a:cubicBezTo>
                  <a:cubicBezTo>
                    <a:pt x="341578" y="827228"/>
                    <a:pt x="339014" y="822099"/>
                    <a:pt x="335168" y="816971"/>
                  </a:cubicBezTo>
                  <a:cubicBezTo>
                    <a:pt x="313371" y="827228"/>
                    <a:pt x="291575" y="838768"/>
                    <a:pt x="269778" y="847742"/>
                  </a:cubicBezTo>
                  <a:cubicBezTo>
                    <a:pt x="249263" y="856717"/>
                    <a:pt x="228749" y="865693"/>
                    <a:pt x="208235" y="873385"/>
                  </a:cubicBezTo>
                  <a:cubicBezTo>
                    <a:pt x="201824" y="875950"/>
                    <a:pt x="196695" y="879796"/>
                    <a:pt x="190284" y="875950"/>
                  </a:cubicBezTo>
                  <a:cubicBezTo>
                    <a:pt x="189002" y="875950"/>
                    <a:pt x="186438" y="874668"/>
                    <a:pt x="186438" y="875950"/>
                  </a:cubicBezTo>
                  <a:cubicBezTo>
                    <a:pt x="180027" y="883643"/>
                    <a:pt x="169770" y="883643"/>
                    <a:pt x="160795" y="884925"/>
                  </a:cubicBezTo>
                  <a:cubicBezTo>
                    <a:pt x="149255" y="887489"/>
                    <a:pt x="137716" y="896465"/>
                    <a:pt x="126177" y="899028"/>
                  </a:cubicBezTo>
                  <a:cubicBezTo>
                    <a:pt x="113355" y="900311"/>
                    <a:pt x="100533" y="904157"/>
                    <a:pt x="86430" y="901593"/>
                  </a:cubicBezTo>
                  <a:cubicBezTo>
                    <a:pt x="80019" y="900311"/>
                    <a:pt x="77455" y="896465"/>
                    <a:pt x="72326" y="893900"/>
                  </a:cubicBezTo>
                  <a:cubicBezTo>
                    <a:pt x="68480" y="891336"/>
                    <a:pt x="63351" y="892617"/>
                    <a:pt x="58222" y="891336"/>
                  </a:cubicBezTo>
                  <a:cubicBezTo>
                    <a:pt x="53094" y="888771"/>
                    <a:pt x="49247" y="884925"/>
                    <a:pt x="44118" y="881079"/>
                  </a:cubicBezTo>
                  <a:cubicBezTo>
                    <a:pt x="40272" y="878514"/>
                    <a:pt x="35144" y="877232"/>
                    <a:pt x="32579" y="873385"/>
                  </a:cubicBezTo>
                  <a:cubicBezTo>
                    <a:pt x="27450" y="864411"/>
                    <a:pt x="22322" y="855435"/>
                    <a:pt x="18475" y="846460"/>
                  </a:cubicBezTo>
                  <a:cubicBezTo>
                    <a:pt x="17193" y="842614"/>
                    <a:pt x="15912" y="837485"/>
                    <a:pt x="14629" y="833639"/>
                  </a:cubicBezTo>
                  <a:cubicBezTo>
                    <a:pt x="17193" y="832357"/>
                    <a:pt x="21040" y="831074"/>
                    <a:pt x="24886" y="828510"/>
                  </a:cubicBezTo>
                  <a:cubicBezTo>
                    <a:pt x="19758" y="820817"/>
                    <a:pt x="17193" y="811842"/>
                    <a:pt x="22322" y="801585"/>
                  </a:cubicBezTo>
                  <a:cubicBezTo>
                    <a:pt x="26169" y="792610"/>
                    <a:pt x="17193" y="788763"/>
                    <a:pt x="10783" y="783634"/>
                  </a:cubicBezTo>
                  <a:cubicBezTo>
                    <a:pt x="10783" y="777224"/>
                    <a:pt x="10783" y="769531"/>
                    <a:pt x="13347" y="763120"/>
                  </a:cubicBezTo>
                  <a:cubicBezTo>
                    <a:pt x="15912" y="756709"/>
                    <a:pt x="19758" y="751580"/>
                    <a:pt x="18475" y="743888"/>
                  </a:cubicBezTo>
                  <a:cubicBezTo>
                    <a:pt x="22322" y="742606"/>
                    <a:pt x="27450" y="741323"/>
                    <a:pt x="31297" y="738759"/>
                  </a:cubicBezTo>
                  <a:cubicBezTo>
                    <a:pt x="33861" y="737477"/>
                    <a:pt x="37708" y="733631"/>
                    <a:pt x="40272" y="732348"/>
                  </a:cubicBezTo>
                  <a:cubicBezTo>
                    <a:pt x="51812" y="741323"/>
                    <a:pt x="51812" y="752863"/>
                    <a:pt x="54376" y="763120"/>
                  </a:cubicBezTo>
                  <a:cubicBezTo>
                    <a:pt x="56940" y="770813"/>
                    <a:pt x="56940" y="777224"/>
                    <a:pt x="63351" y="783634"/>
                  </a:cubicBezTo>
                  <a:cubicBezTo>
                    <a:pt x="72326" y="792610"/>
                    <a:pt x="74890" y="806714"/>
                    <a:pt x="74890" y="819535"/>
                  </a:cubicBezTo>
                  <a:cubicBezTo>
                    <a:pt x="78737" y="820817"/>
                    <a:pt x="81301" y="823382"/>
                    <a:pt x="85147" y="825946"/>
                  </a:cubicBezTo>
                  <a:cubicBezTo>
                    <a:pt x="85147" y="832357"/>
                    <a:pt x="86430" y="837485"/>
                    <a:pt x="86430" y="843896"/>
                  </a:cubicBezTo>
                  <a:cubicBezTo>
                    <a:pt x="88994" y="845178"/>
                    <a:pt x="90276" y="846460"/>
                    <a:pt x="91558" y="846460"/>
                  </a:cubicBezTo>
                  <a:cubicBezTo>
                    <a:pt x="94123" y="846460"/>
                    <a:pt x="96687" y="843896"/>
                    <a:pt x="97969" y="845178"/>
                  </a:cubicBezTo>
                  <a:cubicBezTo>
                    <a:pt x="108226" y="852871"/>
                    <a:pt x="117201" y="849025"/>
                    <a:pt x="127458" y="845178"/>
                  </a:cubicBezTo>
                  <a:cubicBezTo>
                    <a:pt x="144127" y="840049"/>
                    <a:pt x="160795" y="834920"/>
                    <a:pt x="177463" y="831074"/>
                  </a:cubicBezTo>
                  <a:cubicBezTo>
                    <a:pt x="182592" y="829792"/>
                    <a:pt x="183873" y="820817"/>
                    <a:pt x="190284" y="823382"/>
                  </a:cubicBezTo>
                  <a:cubicBezTo>
                    <a:pt x="206952" y="815688"/>
                    <a:pt x="224903" y="810560"/>
                    <a:pt x="239006" y="799020"/>
                  </a:cubicBezTo>
                  <a:cubicBezTo>
                    <a:pt x="247981" y="792610"/>
                    <a:pt x="259521" y="792610"/>
                    <a:pt x="267214" y="786199"/>
                  </a:cubicBezTo>
                  <a:cubicBezTo>
                    <a:pt x="276189" y="781071"/>
                    <a:pt x="285164" y="781071"/>
                    <a:pt x="294138" y="778506"/>
                  </a:cubicBezTo>
                  <a:cubicBezTo>
                    <a:pt x="312089" y="773377"/>
                    <a:pt x="331321" y="770813"/>
                    <a:pt x="350554" y="768249"/>
                  </a:cubicBezTo>
                  <a:cubicBezTo>
                    <a:pt x="354400" y="768249"/>
                    <a:pt x="358246" y="768249"/>
                    <a:pt x="362093" y="768249"/>
                  </a:cubicBezTo>
                  <a:cubicBezTo>
                    <a:pt x="364657" y="757991"/>
                    <a:pt x="362093" y="750299"/>
                    <a:pt x="353118" y="743888"/>
                  </a:cubicBezTo>
                  <a:cubicBezTo>
                    <a:pt x="350554" y="742606"/>
                    <a:pt x="349272" y="738759"/>
                    <a:pt x="346707" y="736195"/>
                  </a:cubicBezTo>
                  <a:cubicBezTo>
                    <a:pt x="342861" y="731066"/>
                    <a:pt x="346707" y="727220"/>
                    <a:pt x="347989" y="723374"/>
                  </a:cubicBezTo>
                  <a:cubicBezTo>
                    <a:pt x="344143" y="718245"/>
                    <a:pt x="339014" y="711834"/>
                    <a:pt x="335168" y="706705"/>
                  </a:cubicBezTo>
                  <a:cubicBezTo>
                    <a:pt x="332603" y="701577"/>
                    <a:pt x="331321" y="696448"/>
                    <a:pt x="328757" y="691320"/>
                  </a:cubicBezTo>
                  <a:cubicBezTo>
                    <a:pt x="317218" y="692602"/>
                    <a:pt x="312089" y="681062"/>
                    <a:pt x="300549" y="681062"/>
                  </a:cubicBezTo>
                  <a:cubicBezTo>
                    <a:pt x="290292" y="681062"/>
                    <a:pt x="277471" y="683626"/>
                    <a:pt x="268495" y="674651"/>
                  </a:cubicBezTo>
                  <a:cubicBezTo>
                    <a:pt x="256956" y="681062"/>
                    <a:pt x="242852" y="672087"/>
                    <a:pt x="230031" y="679780"/>
                  </a:cubicBezTo>
                  <a:cubicBezTo>
                    <a:pt x="224903" y="683626"/>
                    <a:pt x="218492" y="686191"/>
                    <a:pt x="212081" y="686191"/>
                  </a:cubicBezTo>
                  <a:cubicBezTo>
                    <a:pt x="200541" y="687473"/>
                    <a:pt x="189002" y="691320"/>
                    <a:pt x="181309" y="697731"/>
                  </a:cubicBezTo>
                  <a:cubicBezTo>
                    <a:pt x="163359" y="710552"/>
                    <a:pt x="142844" y="710552"/>
                    <a:pt x="122330" y="715680"/>
                  </a:cubicBezTo>
                  <a:cubicBezTo>
                    <a:pt x="119766" y="716963"/>
                    <a:pt x="114637" y="714398"/>
                    <a:pt x="113355" y="716963"/>
                  </a:cubicBezTo>
                  <a:cubicBezTo>
                    <a:pt x="100533" y="729784"/>
                    <a:pt x="85147" y="725937"/>
                    <a:pt x="69761" y="723374"/>
                  </a:cubicBezTo>
                  <a:cubicBezTo>
                    <a:pt x="67198" y="723374"/>
                    <a:pt x="63351" y="724655"/>
                    <a:pt x="59504" y="724655"/>
                  </a:cubicBezTo>
                  <a:cubicBezTo>
                    <a:pt x="55658" y="719527"/>
                    <a:pt x="51812" y="713116"/>
                    <a:pt x="47965" y="706705"/>
                  </a:cubicBezTo>
                  <a:cubicBezTo>
                    <a:pt x="41555" y="706705"/>
                    <a:pt x="35144" y="706705"/>
                    <a:pt x="27450" y="706705"/>
                  </a:cubicBezTo>
                  <a:cubicBezTo>
                    <a:pt x="26169" y="705423"/>
                    <a:pt x="24886" y="704141"/>
                    <a:pt x="24886" y="702859"/>
                  </a:cubicBezTo>
                  <a:cubicBezTo>
                    <a:pt x="19758" y="687473"/>
                    <a:pt x="17193" y="672087"/>
                    <a:pt x="5654" y="660548"/>
                  </a:cubicBezTo>
                  <a:cubicBezTo>
                    <a:pt x="1807" y="657983"/>
                    <a:pt x="1807" y="650291"/>
                    <a:pt x="3090" y="645162"/>
                  </a:cubicBezTo>
                  <a:cubicBezTo>
                    <a:pt x="4372" y="637469"/>
                    <a:pt x="9501" y="632340"/>
                    <a:pt x="17193" y="629776"/>
                  </a:cubicBezTo>
                  <a:cubicBezTo>
                    <a:pt x="15912" y="638751"/>
                    <a:pt x="14629" y="646444"/>
                    <a:pt x="13347" y="656701"/>
                  </a:cubicBezTo>
                  <a:cubicBezTo>
                    <a:pt x="14629" y="657983"/>
                    <a:pt x="18475" y="659266"/>
                    <a:pt x="22322" y="661830"/>
                  </a:cubicBezTo>
                  <a:cubicBezTo>
                    <a:pt x="24886" y="664394"/>
                    <a:pt x="27450" y="668240"/>
                    <a:pt x="30015" y="670805"/>
                  </a:cubicBezTo>
                  <a:cubicBezTo>
                    <a:pt x="32579" y="673369"/>
                    <a:pt x="30015" y="679780"/>
                    <a:pt x="36426" y="678498"/>
                  </a:cubicBezTo>
                  <a:cubicBezTo>
                    <a:pt x="32579" y="661830"/>
                    <a:pt x="27450" y="646444"/>
                    <a:pt x="23604" y="631058"/>
                  </a:cubicBezTo>
                  <a:cubicBezTo>
                    <a:pt x="23604" y="629776"/>
                    <a:pt x="19758" y="631058"/>
                    <a:pt x="17193" y="631058"/>
                  </a:cubicBezTo>
                  <a:cubicBezTo>
                    <a:pt x="18475" y="628494"/>
                    <a:pt x="18475" y="624648"/>
                    <a:pt x="19758" y="622083"/>
                  </a:cubicBezTo>
                  <a:cubicBezTo>
                    <a:pt x="15912" y="622083"/>
                    <a:pt x="13347" y="622083"/>
                    <a:pt x="9501" y="622083"/>
                  </a:cubicBezTo>
                  <a:cubicBezTo>
                    <a:pt x="6936" y="622083"/>
                    <a:pt x="4372" y="622083"/>
                    <a:pt x="525" y="623365"/>
                  </a:cubicBezTo>
                  <a:cubicBezTo>
                    <a:pt x="525" y="619519"/>
                    <a:pt x="525" y="614390"/>
                    <a:pt x="525" y="610543"/>
                  </a:cubicBezTo>
                  <a:cubicBezTo>
                    <a:pt x="-757" y="597722"/>
                    <a:pt x="-757" y="597722"/>
                    <a:pt x="13347" y="596440"/>
                  </a:cubicBezTo>
                  <a:lnTo>
                    <a:pt x="13347" y="596440"/>
                  </a:lnTo>
                  <a:cubicBezTo>
                    <a:pt x="12064" y="597722"/>
                    <a:pt x="9501" y="599004"/>
                    <a:pt x="9501" y="599004"/>
                  </a:cubicBezTo>
                  <a:cubicBezTo>
                    <a:pt x="10783" y="602851"/>
                    <a:pt x="12064" y="607980"/>
                    <a:pt x="15912" y="610543"/>
                  </a:cubicBezTo>
                  <a:cubicBezTo>
                    <a:pt x="18475" y="613108"/>
                    <a:pt x="23604" y="611826"/>
                    <a:pt x="28733" y="613108"/>
                  </a:cubicBezTo>
                  <a:cubicBezTo>
                    <a:pt x="27450" y="607980"/>
                    <a:pt x="27450" y="604133"/>
                    <a:pt x="24886" y="600286"/>
                  </a:cubicBezTo>
                  <a:cubicBezTo>
                    <a:pt x="19758" y="593876"/>
                    <a:pt x="17193" y="586183"/>
                    <a:pt x="21040" y="578490"/>
                  </a:cubicBezTo>
                  <a:cubicBezTo>
                    <a:pt x="23604" y="572079"/>
                    <a:pt x="22322" y="565668"/>
                    <a:pt x="17193" y="560540"/>
                  </a:cubicBezTo>
                  <a:cubicBezTo>
                    <a:pt x="13347" y="555411"/>
                    <a:pt x="14629" y="551565"/>
                    <a:pt x="19758" y="549000"/>
                  </a:cubicBezTo>
                  <a:cubicBezTo>
                    <a:pt x="21040" y="547718"/>
                    <a:pt x="23604" y="546436"/>
                    <a:pt x="23604" y="546436"/>
                  </a:cubicBezTo>
                  <a:cubicBezTo>
                    <a:pt x="21040" y="534897"/>
                    <a:pt x="32579" y="528486"/>
                    <a:pt x="32579" y="516946"/>
                  </a:cubicBezTo>
                  <a:cubicBezTo>
                    <a:pt x="45401" y="518229"/>
                    <a:pt x="56940" y="520793"/>
                    <a:pt x="68480" y="522075"/>
                  </a:cubicBezTo>
                  <a:cubicBezTo>
                    <a:pt x="77455" y="537461"/>
                    <a:pt x="73608" y="556694"/>
                    <a:pt x="77455" y="573361"/>
                  </a:cubicBezTo>
                  <a:cubicBezTo>
                    <a:pt x="80019" y="583618"/>
                    <a:pt x="77455" y="593876"/>
                    <a:pt x="78737" y="604133"/>
                  </a:cubicBezTo>
                  <a:cubicBezTo>
                    <a:pt x="78737" y="611826"/>
                    <a:pt x="81301" y="619519"/>
                    <a:pt x="82583" y="627212"/>
                  </a:cubicBezTo>
                  <a:cubicBezTo>
                    <a:pt x="83866" y="636186"/>
                    <a:pt x="86430" y="643880"/>
                    <a:pt x="87712" y="652855"/>
                  </a:cubicBezTo>
                  <a:cubicBezTo>
                    <a:pt x="94123" y="652855"/>
                    <a:pt x="94123" y="660548"/>
                    <a:pt x="95404" y="665677"/>
                  </a:cubicBezTo>
                  <a:cubicBezTo>
                    <a:pt x="96687" y="665677"/>
                    <a:pt x="99252" y="666959"/>
                    <a:pt x="100533" y="665677"/>
                  </a:cubicBezTo>
                  <a:cubicBezTo>
                    <a:pt x="108226" y="660548"/>
                    <a:pt x="115919" y="659266"/>
                    <a:pt x="124895" y="657983"/>
                  </a:cubicBezTo>
                  <a:cubicBezTo>
                    <a:pt x="138998" y="655419"/>
                    <a:pt x="153101" y="652855"/>
                    <a:pt x="164641" y="642597"/>
                  </a:cubicBezTo>
                  <a:cubicBezTo>
                    <a:pt x="168487" y="638751"/>
                    <a:pt x="172334" y="638751"/>
                    <a:pt x="177463" y="640034"/>
                  </a:cubicBezTo>
                  <a:cubicBezTo>
                    <a:pt x="181309" y="640034"/>
                    <a:pt x="186438" y="637469"/>
                    <a:pt x="190284" y="636186"/>
                  </a:cubicBezTo>
                  <a:cubicBezTo>
                    <a:pt x="215927" y="628494"/>
                    <a:pt x="242852" y="622083"/>
                    <a:pt x="267214" y="615672"/>
                  </a:cubicBezTo>
                  <a:cubicBezTo>
                    <a:pt x="273624" y="604133"/>
                    <a:pt x="271060" y="595158"/>
                    <a:pt x="263367" y="586183"/>
                  </a:cubicBezTo>
                  <a:cubicBezTo>
                    <a:pt x="258238" y="581054"/>
                    <a:pt x="251828" y="574643"/>
                    <a:pt x="247981" y="568232"/>
                  </a:cubicBezTo>
                  <a:cubicBezTo>
                    <a:pt x="244135" y="560540"/>
                    <a:pt x="241570" y="551565"/>
                    <a:pt x="237724" y="545154"/>
                  </a:cubicBezTo>
                  <a:cubicBezTo>
                    <a:pt x="232595" y="537461"/>
                    <a:pt x="231313" y="529768"/>
                    <a:pt x="232595" y="519511"/>
                  </a:cubicBezTo>
                  <a:cubicBezTo>
                    <a:pt x="233878" y="514382"/>
                    <a:pt x="231313" y="507971"/>
                    <a:pt x="230031" y="502843"/>
                  </a:cubicBezTo>
                  <a:cubicBezTo>
                    <a:pt x="228749" y="496432"/>
                    <a:pt x="226184" y="490021"/>
                    <a:pt x="224903" y="482328"/>
                  </a:cubicBezTo>
                  <a:cubicBezTo>
                    <a:pt x="219774" y="482328"/>
                    <a:pt x="214646" y="482328"/>
                    <a:pt x="208235" y="482328"/>
                  </a:cubicBezTo>
                  <a:cubicBezTo>
                    <a:pt x="203106" y="470789"/>
                    <a:pt x="197977" y="459249"/>
                    <a:pt x="192849" y="447710"/>
                  </a:cubicBezTo>
                  <a:lnTo>
                    <a:pt x="192849" y="447710"/>
                  </a:lnTo>
                  <a:cubicBezTo>
                    <a:pt x="195413" y="447710"/>
                    <a:pt x="197977" y="446428"/>
                    <a:pt x="199259" y="446428"/>
                  </a:cubicBezTo>
                  <a:cubicBezTo>
                    <a:pt x="201824" y="451557"/>
                    <a:pt x="204388" y="457967"/>
                    <a:pt x="205670" y="464378"/>
                  </a:cubicBezTo>
                  <a:cubicBezTo>
                    <a:pt x="206952" y="468224"/>
                    <a:pt x="208235" y="470789"/>
                    <a:pt x="210798" y="477200"/>
                  </a:cubicBezTo>
                  <a:cubicBezTo>
                    <a:pt x="214646" y="473353"/>
                    <a:pt x="217209" y="470789"/>
                    <a:pt x="217209" y="468224"/>
                  </a:cubicBezTo>
                  <a:cubicBezTo>
                    <a:pt x="217209" y="464378"/>
                    <a:pt x="218492" y="459249"/>
                    <a:pt x="215927" y="456685"/>
                  </a:cubicBezTo>
                  <a:cubicBezTo>
                    <a:pt x="210798" y="450274"/>
                    <a:pt x="205670" y="441300"/>
                    <a:pt x="199259" y="437452"/>
                  </a:cubicBezTo>
                  <a:cubicBezTo>
                    <a:pt x="191566" y="433606"/>
                    <a:pt x="190284" y="427195"/>
                    <a:pt x="187720" y="420785"/>
                  </a:cubicBezTo>
                  <a:lnTo>
                    <a:pt x="187720" y="422067"/>
                  </a:lnTo>
                  <a:cubicBezTo>
                    <a:pt x="189002" y="419503"/>
                    <a:pt x="189002" y="418220"/>
                    <a:pt x="186438" y="416938"/>
                  </a:cubicBezTo>
                  <a:lnTo>
                    <a:pt x="187720" y="416938"/>
                  </a:lnTo>
                  <a:cubicBezTo>
                    <a:pt x="182592" y="409246"/>
                    <a:pt x="178745" y="402835"/>
                    <a:pt x="174898" y="396424"/>
                  </a:cubicBezTo>
                  <a:cubicBezTo>
                    <a:pt x="176181" y="388731"/>
                    <a:pt x="186438" y="386166"/>
                    <a:pt x="178745" y="379756"/>
                  </a:cubicBezTo>
                  <a:cubicBezTo>
                    <a:pt x="173616" y="375909"/>
                    <a:pt x="169770" y="381038"/>
                    <a:pt x="165923" y="383603"/>
                  </a:cubicBezTo>
                  <a:cubicBezTo>
                    <a:pt x="164641" y="383603"/>
                    <a:pt x="164641" y="384884"/>
                    <a:pt x="163359" y="384884"/>
                  </a:cubicBezTo>
                  <a:cubicBezTo>
                    <a:pt x="160795" y="383603"/>
                    <a:pt x="159512" y="381038"/>
                    <a:pt x="156949" y="378474"/>
                  </a:cubicBezTo>
                  <a:cubicBezTo>
                    <a:pt x="159512" y="374627"/>
                    <a:pt x="162077" y="372063"/>
                    <a:pt x="164641" y="368217"/>
                  </a:cubicBezTo>
                  <a:cubicBezTo>
                    <a:pt x="155666" y="359241"/>
                    <a:pt x="151820" y="346420"/>
                    <a:pt x="136434" y="345138"/>
                  </a:cubicBezTo>
                  <a:cubicBezTo>
                    <a:pt x="133869" y="345138"/>
                    <a:pt x="131305" y="341291"/>
                    <a:pt x="130023" y="338727"/>
                  </a:cubicBezTo>
                  <a:cubicBezTo>
                    <a:pt x="126177" y="334880"/>
                    <a:pt x="121048" y="332316"/>
                    <a:pt x="117201" y="328469"/>
                  </a:cubicBezTo>
                  <a:cubicBezTo>
                    <a:pt x="118484" y="328469"/>
                    <a:pt x="119766" y="329752"/>
                    <a:pt x="121048" y="328469"/>
                  </a:cubicBezTo>
                  <a:cubicBezTo>
                    <a:pt x="122330" y="328469"/>
                    <a:pt x="122330" y="325906"/>
                    <a:pt x="122330" y="325906"/>
                  </a:cubicBezTo>
                  <a:cubicBezTo>
                    <a:pt x="121048" y="325906"/>
                    <a:pt x="121048" y="325906"/>
                    <a:pt x="119766" y="325906"/>
                  </a:cubicBezTo>
                  <a:cubicBezTo>
                    <a:pt x="118484" y="327187"/>
                    <a:pt x="117201" y="328469"/>
                    <a:pt x="115919" y="328469"/>
                  </a:cubicBezTo>
                  <a:cubicBezTo>
                    <a:pt x="106944" y="324623"/>
                    <a:pt x="99252" y="319495"/>
                    <a:pt x="99252" y="307955"/>
                  </a:cubicBezTo>
                  <a:cubicBezTo>
                    <a:pt x="95404" y="309237"/>
                    <a:pt x="92841" y="310520"/>
                    <a:pt x="90276" y="311801"/>
                  </a:cubicBezTo>
                  <a:cubicBezTo>
                    <a:pt x="87712" y="309237"/>
                    <a:pt x="86430" y="306673"/>
                    <a:pt x="83866" y="302826"/>
                  </a:cubicBezTo>
                  <a:cubicBezTo>
                    <a:pt x="80019" y="304109"/>
                    <a:pt x="77455" y="306673"/>
                    <a:pt x="73608" y="307955"/>
                  </a:cubicBezTo>
                  <a:cubicBezTo>
                    <a:pt x="72326" y="307955"/>
                    <a:pt x="69761" y="307955"/>
                    <a:pt x="69761" y="306673"/>
                  </a:cubicBezTo>
                  <a:cubicBezTo>
                    <a:pt x="65915" y="297698"/>
                    <a:pt x="56940" y="291287"/>
                    <a:pt x="56940" y="279748"/>
                  </a:cubicBezTo>
                  <a:cubicBezTo>
                    <a:pt x="56940" y="275901"/>
                    <a:pt x="50529" y="272055"/>
                    <a:pt x="50529" y="268209"/>
                  </a:cubicBezTo>
                  <a:cubicBezTo>
                    <a:pt x="50529" y="255387"/>
                    <a:pt x="45401" y="242566"/>
                    <a:pt x="50529" y="229744"/>
                  </a:cubicBezTo>
                  <a:cubicBezTo>
                    <a:pt x="51812" y="227180"/>
                    <a:pt x="53094" y="225897"/>
                    <a:pt x="50529" y="224615"/>
                  </a:cubicBezTo>
                  <a:cubicBezTo>
                    <a:pt x="46683" y="223333"/>
                    <a:pt x="46683" y="220769"/>
                    <a:pt x="46683" y="216922"/>
                  </a:cubicBezTo>
                  <a:cubicBezTo>
                    <a:pt x="47965" y="200254"/>
                    <a:pt x="50529" y="183586"/>
                    <a:pt x="46683" y="166918"/>
                  </a:cubicBezTo>
                  <a:cubicBezTo>
                    <a:pt x="45401" y="163072"/>
                    <a:pt x="49247" y="159225"/>
                    <a:pt x="50529" y="156661"/>
                  </a:cubicBezTo>
                  <a:cubicBezTo>
                    <a:pt x="50529" y="156661"/>
                    <a:pt x="50529" y="156661"/>
                    <a:pt x="50529" y="156661"/>
                  </a:cubicBezTo>
                  <a:close/>
                  <a:moveTo>
                    <a:pt x="110790" y="292569"/>
                  </a:moveTo>
                  <a:cubicBezTo>
                    <a:pt x="112073" y="291287"/>
                    <a:pt x="114637" y="291287"/>
                    <a:pt x="115919" y="290005"/>
                  </a:cubicBezTo>
                  <a:cubicBezTo>
                    <a:pt x="115919" y="290005"/>
                    <a:pt x="115919" y="290005"/>
                    <a:pt x="115919" y="290005"/>
                  </a:cubicBezTo>
                  <a:cubicBezTo>
                    <a:pt x="114637" y="290005"/>
                    <a:pt x="113355" y="291287"/>
                    <a:pt x="110790" y="292569"/>
                  </a:cubicBezTo>
                  <a:cubicBezTo>
                    <a:pt x="109509" y="292569"/>
                    <a:pt x="109509" y="291287"/>
                    <a:pt x="109509" y="291287"/>
                  </a:cubicBezTo>
                  <a:cubicBezTo>
                    <a:pt x="109509" y="291287"/>
                    <a:pt x="109509" y="290005"/>
                    <a:pt x="110790" y="290005"/>
                  </a:cubicBezTo>
                  <a:cubicBezTo>
                    <a:pt x="110790" y="290005"/>
                    <a:pt x="110790" y="291287"/>
                    <a:pt x="110790" y="292569"/>
                  </a:cubicBezTo>
                  <a:close/>
                  <a:moveTo>
                    <a:pt x="392865" y="816971"/>
                  </a:moveTo>
                  <a:cubicBezTo>
                    <a:pt x="392865" y="818253"/>
                    <a:pt x="391583" y="819535"/>
                    <a:pt x="392865" y="820817"/>
                  </a:cubicBezTo>
                  <a:cubicBezTo>
                    <a:pt x="392865" y="822099"/>
                    <a:pt x="394147" y="822099"/>
                    <a:pt x="395429" y="823382"/>
                  </a:cubicBezTo>
                  <a:cubicBezTo>
                    <a:pt x="395429" y="822099"/>
                    <a:pt x="394147" y="822099"/>
                    <a:pt x="394147" y="820817"/>
                  </a:cubicBezTo>
                  <a:cubicBezTo>
                    <a:pt x="392865" y="819535"/>
                    <a:pt x="392865" y="818253"/>
                    <a:pt x="392865" y="816971"/>
                  </a:cubicBezTo>
                  <a:cubicBezTo>
                    <a:pt x="389018" y="818253"/>
                    <a:pt x="386454" y="818253"/>
                    <a:pt x="382607" y="819535"/>
                  </a:cubicBezTo>
                  <a:cubicBezTo>
                    <a:pt x="382607" y="820817"/>
                    <a:pt x="382607" y="820817"/>
                    <a:pt x="382607" y="822099"/>
                  </a:cubicBezTo>
                  <a:cubicBezTo>
                    <a:pt x="386454" y="820817"/>
                    <a:pt x="389018" y="818253"/>
                    <a:pt x="392865" y="816971"/>
                  </a:cubicBezTo>
                  <a:close/>
                  <a:moveTo>
                    <a:pt x="47965" y="540025"/>
                  </a:moveTo>
                  <a:cubicBezTo>
                    <a:pt x="47965" y="538743"/>
                    <a:pt x="47965" y="537461"/>
                    <a:pt x="47965" y="537461"/>
                  </a:cubicBezTo>
                  <a:cubicBezTo>
                    <a:pt x="47965" y="537461"/>
                    <a:pt x="49247" y="538743"/>
                    <a:pt x="49247" y="538743"/>
                  </a:cubicBezTo>
                  <a:cubicBezTo>
                    <a:pt x="47965" y="538743"/>
                    <a:pt x="47965" y="540025"/>
                    <a:pt x="47965" y="540025"/>
                  </a:cubicBezTo>
                  <a:cubicBezTo>
                    <a:pt x="51812" y="541307"/>
                    <a:pt x="55658" y="542589"/>
                    <a:pt x="62069" y="546436"/>
                  </a:cubicBezTo>
                  <a:cubicBezTo>
                    <a:pt x="58222" y="540025"/>
                    <a:pt x="55658" y="537461"/>
                    <a:pt x="54376" y="534897"/>
                  </a:cubicBezTo>
                  <a:cubicBezTo>
                    <a:pt x="51812" y="536179"/>
                    <a:pt x="49247" y="538743"/>
                    <a:pt x="47965" y="540025"/>
                  </a:cubicBezTo>
                  <a:close/>
                  <a:moveTo>
                    <a:pt x="424918" y="815688"/>
                  </a:moveTo>
                  <a:cubicBezTo>
                    <a:pt x="424918" y="816971"/>
                    <a:pt x="426201" y="818253"/>
                    <a:pt x="426201" y="819535"/>
                  </a:cubicBezTo>
                  <a:cubicBezTo>
                    <a:pt x="426201" y="820817"/>
                    <a:pt x="427483" y="820817"/>
                    <a:pt x="428765" y="820817"/>
                  </a:cubicBezTo>
                  <a:cubicBezTo>
                    <a:pt x="428765" y="819535"/>
                    <a:pt x="428765" y="818253"/>
                    <a:pt x="427483" y="816971"/>
                  </a:cubicBezTo>
                  <a:cubicBezTo>
                    <a:pt x="427483" y="815688"/>
                    <a:pt x="424918" y="815688"/>
                    <a:pt x="424918" y="815688"/>
                  </a:cubicBezTo>
                  <a:cubicBezTo>
                    <a:pt x="423637" y="811842"/>
                    <a:pt x="427483" y="807996"/>
                    <a:pt x="422354" y="804149"/>
                  </a:cubicBezTo>
                  <a:cubicBezTo>
                    <a:pt x="417226" y="809277"/>
                    <a:pt x="417226" y="809277"/>
                    <a:pt x="424918" y="815688"/>
                  </a:cubicBezTo>
                  <a:close/>
                  <a:moveTo>
                    <a:pt x="32579" y="765685"/>
                  </a:moveTo>
                  <a:cubicBezTo>
                    <a:pt x="32579" y="768249"/>
                    <a:pt x="31297" y="770813"/>
                    <a:pt x="32579" y="772095"/>
                  </a:cubicBezTo>
                  <a:cubicBezTo>
                    <a:pt x="32579" y="773377"/>
                    <a:pt x="35144" y="774660"/>
                    <a:pt x="37708" y="775942"/>
                  </a:cubicBezTo>
                  <a:cubicBezTo>
                    <a:pt x="38990" y="774660"/>
                    <a:pt x="40272" y="772095"/>
                    <a:pt x="40272" y="770813"/>
                  </a:cubicBezTo>
                  <a:cubicBezTo>
                    <a:pt x="40272" y="766966"/>
                    <a:pt x="38990" y="763120"/>
                    <a:pt x="33861" y="763120"/>
                  </a:cubicBezTo>
                  <a:cubicBezTo>
                    <a:pt x="33861" y="756709"/>
                    <a:pt x="35144" y="750299"/>
                    <a:pt x="26169" y="747734"/>
                  </a:cubicBezTo>
                  <a:cubicBezTo>
                    <a:pt x="17193" y="765685"/>
                    <a:pt x="17193" y="765685"/>
                    <a:pt x="24886" y="778506"/>
                  </a:cubicBezTo>
                  <a:cubicBezTo>
                    <a:pt x="24886" y="773377"/>
                    <a:pt x="23604" y="764402"/>
                    <a:pt x="32579" y="765685"/>
                  </a:cubicBezTo>
                  <a:close/>
                  <a:moveTo>
                    <a:pt x="54376" y="790045"/>
                  </a:moveTo>
                  <a:cubicBezTo>
                    <a:pt x="50529" y="796456"/>
                    <a:pt x="49247" y="802867"/>
                    <a:pt x="55658" y="809277"/>
                  </a:cubicBezTo>
                  <a:cubicBezTo>
                    <a:pt x="56940" y="807996"/>
                    <a:pt x="59504" y="806714"/>
                    <a:pt x="62069" y="805431"/>
                  </a:cubicBezTo>
                  <a:cubicBezTo>
                    <a:pt x="59504" y="800303"/>
                    <a:pt x="56940" y="795174"/>
                    <a:pt x="54376" y="790045"/>
                  </a:cubicBezTo>
                  <a:close/>
                  <a:moveTo>
                    <a:pt x="86430" y="275901"/>
                  </a:moveTo>
                  <a:cubicBezTo>
                    <a:pt x="88994" y="281030"/>
                    <a:pt x="88994" y="283594"/>
                    <a:pt x="90276" y="284877"/>
                  </a:cubicBezTo>
                  <a:cubicBezTo>
                    <a:pt x="91558" y="286158"/>
                    <a:pt x="94123" y="287441"/>
                    <a:pt x="95404" y="287441"/>
                  </a:cubicBezTo>
                  <a:cubicBezTo>
                    <a:pt x="96687" y="287441"/>
                    <a:pt x="100533" y="286158"/>
                    <a:pt x="100533" y="284877"/>
                  </a:cubicBezTo>
                  <a:cubicBezTo>
                    <a:pt x="100533" y="283594"/>
                    <a:pt x="99252" y="279748"/>
                    <a:pt x="97969" y="279748"/>
                  </a:cubicBezTo>
                  <a:cubicBezTo>
                    <a:pt x="95404" y="277183"/>
                    <a:pt x="91558" y="277183"/>
                    <a:pt x="86430" y="275901"/>
                  </a:cubicBezTo>
                  <a:close/>
                  <a:moveTo>
                    <a:pt x="45401" y="829792"/>
                  </a:moveTo>
                  <a:cubicBezTo>
                    <a:pt x="47965" y="837485"/>
                    <a:pt x="53094" y="836203"/>
                    <a:pt x="56940" y="833639"/>
                  </a:cubicBezTo>
                  <a:cubicBezTo>
                    <a:pt x="58222" y="833639"/>
                    <a:pt x="59504" y="831074"/>
                    <a:pt x="58222" y="829792"/>
                  </a:cubicBezTo>
                  <a:cubicBezTo>
                    <a:pt x="58222" y="828510"/>
                    <a:pt x="55658" y="827228"/>
                    <a:pt x="54376" y="827228"/>
                  </a:cubicBezTo>
                  <a:cubicBezTo>
                    <a:pt x="51812" y="827228"/>
                    <a:pt x="49247" y="828510"/>
                    <a:pt x="45401" y="829792"/>
                  </a:cubicBezTo>
                  <a:close/>
                  <a:moveTo>
                    <a:pt x="81301" y="152815"/>
                  </a:moveTo>
                  <a:cubicBezTo>
                    <a:pt x="81301" y="152815"/>
                    <a:pt x="80019" y="152815"/>
                    <a:pt x="80019" y="152815"/>
                  </a:cubicBezTo>
                  <a:cubicBezTo>
                    <a:pt x="80019" y="155378"/>
                    <a:pt x="80019" y="159225"/>
                    <a:pt x="80019" y="161789"/>
                  </a:cubicBezTo>
                  <a:cubicBezTo>
                    <a:pt x="78737" y="165636"/>
                    <a:pt x="80019" y="168200"/>
                    <a:pt x="85147" y="166918"/>
                  </a:cubicBezTo>
                  <a:cubicBezTo>
                    <a:pt x="82583" y="161789"/>
                    <a:pt x="81301" y="157943"/>
                    <a:pt x="81301" y="152815"/>
                  </a:cubicBezTo>
                  <a:close/>
                  <a:moveTo>
                    <a:pt x="236442" y="487457"/>
                  </a:moveTo>
                  <a:cubicBezTo>
                    <a:pt x="240289" y="493868"/>
                    <a:pt x="237724" y="500278"/>
                    <a:pt x="245417" y="502843"/>
                  </a:cubicBezTo>
                  <a:cubicBezTo>
                    <a:pt x="240289" y="498997"/>
                    <a:pt x="246699" y="491303"/>
                    <a:pt x="236442" y="487457"/>
                  </a:cubicBezTo>
                  <a:close/>
                  <a:moveTo>
                    <a:pt x="56940" y="206665"/>
                  </a:moveTo>
                  <a:cubicBezTo>
                    <a:pt x="56940" y="207947"/>
                    <a:pt x="56940" y="209229"/>
                    <a:pt x="56940" y="210512"/>
                  </a:cubicBezTo>
                  <a:cubicBezTo>
                    <a:pt x="60787" y="210512"/>
                    <a:pt x="63351" y="209229"/>
                    <a:pt x="67198" y="209229"/>
                  </a:cubicBezTo>
                  <a:cubicBezTo>
                    <a:pt x="67198" y="206665"/>
                    <a:pt x="65915" y="204101"/>
                    <a:pt x="64633" y="200254"/>
                  </a:cubicBezTo>
                  <a:cubicBezTo>
                    <a:pt x="62069" y="202818"/>
                    <a:pt x="59504" y="204101"/>
                    <a:pt x="56940" y="206665"/>
                  </a:cubicBezTo>
                  <a:close/>
                  <a:moveTo>
                    <a:pt x="35144" y="861846"/>
                  </a:moveTo>
                  <a:cubicBezTo>
                    <a:pt x="36426" y="859282"/>
                    <a:pt x="37708" y="858000"/>
                    <a:pt x="37708" y="856717"/>
                  </a:cubicBezTo>
                  <a:cubicBezTo>
                    <a:pt x="37708" y="855435"/>
                    <a:pt x="37708" y="854153"/>
                    <a:pt x="37708" y="852871"/>
                  </a:cubicBezTo>
                  <a:cubicBezTo>
                    <a:pt x="37708" y="852871"/>
                    <a:pt x="36426" y="851589"/>
                    <a:pt x="36426" y="851589"/>
                  </a:cubicBezTo>
                  <a:cubicBezTo>
                    <a:pt x="35144" y="852871"/>
                    <a:pt x="33861" y="855435"/>
                    <a:pt x="33861" y="856717"/>
                  </a:cubicBezTo>
                  <a:cubicBezTo>
                    <a:pt x="33861" y="859282"/>
                    <a:pt x="35144" y="860564"/>
                    <a:pt x="35144" y="861846"/>
                  </a:cubicBezTo>
                  <a:close/>
                  <a:moveTo>
                    <a:pt x="400558" y="745170"/>
                  </a:moveTo>
                  <a:cubicBezTo>
                    <a:pt x="399275" y="743888"/>
                    <a:pt x="399275" y="742606"/>
                    <a:pt x="397993" y="741323"/>
                  </a:cubicBezTo>
                  <a:cubicBezTo>
                    <a:pt x="399275" y="742606"/>
                    <a:pt x="399275" y="743888"/>
                    <a:pt x="400558" y="745170"/>
                  </a:cubicBezTo>
                  <a:close/>
                  <a:moveTo>
                    <a:pt x="62069" y="849025"/>
                  </a:moveTo>
                  <a:cubicBezTo>
                    <a:pt x="64633" y="849025"/>
                    <a:pt x="67198" y="850306"/>
                    <a:pt x="68480" y="849025"/>
                  </a:cubicBezTo>
                  <a:cubicBezTo>
                    <a:pt x="69761" y="849025"/>
                    <a:pt x="69761" y="845178"/>
                    <a:pt x="69761" y="845178"/>
                  </a:cubicBezTo>
                  <a:cubicBezTo>
                    <a:pt x="68480" y="843896"/>
                    <a:pt x="65915" y="842614"/>
                    <a:pt x="64633" y="841331"/>
                  </a:cubicBezTo>
                  <a:cubicBezTo>
                    <a:pt x="64633" y="845178"/>
                    <a:pt x="63351" y="846460"/>
                    <a:pt x="62069" y="849025"/>
                  </a:cubicBezTo>
                  <a:close/>
                  <a:moveTo>
                    <a:pt x="142844" y="328469"/>
                  </a:moveTo>
                  <a:cubicBezTo>
                    <a:pt x="144127" y="328469"/>
                    <a:pt x="144127" y="327187"/>
                    <a:pt x="145409" y="327187"/>
                  </a:cubicBezTo>
                  <a:cubicBezTo>
                    <a:pt x="144127" y="324623"/>
                    <a:pt x="142844" y="322059"/>
                    <a:pt x="141563" y="319495"/>
                  </a:cubicBezTo>
                  <a:cubicBezTo>
                    <a:pt x="140280" y="320777"/>
                    <a:pt x="137716" y="322059"/>
                    <a:pt x="138998" y="322059"/>
                  </a:cubicBezTo>
                  <a:cubicBezTo>
                    <a:pt x="138998" y="324623"/>
                    <a:pt x="141563" y="325906"/>
                    <a:pt x="142844" y="328469"/>
                  </a:cubicBezTo>
                  <a:close/>
                  <a:moveTo>
                    <a:pt x="65915" y="273337"/>
                  </a:moveTo>
                  <a:cubicBezTo>
                    <a:pt x="72326" y="277183"/>
                    <a:pt x="68480" y="283594"/>
                    <a:pt x="81301" y="284877"/>
                  </a:cubicBezTo>
                  <a:cubicBezTo>
                    <a:pt x="73608" y="279748"/>
                    <a:pt x="77455" y="274619"/>
                    <a:pt x="65915" y="273337"/>
                  </a:cubicBezTo>
                  <a:close/>
                  <a:moveTo>
                    <a:pt x="94123" y="259233"/>
                  </a:moveTo>
                  <a:cubicBezTo>
                    <a:pt x="94123" y="256669"/>
                    <a:pt x="95404" y="254104"/>
                    <a:pt x="95404" y="252823"/>
                  </a:cubicBezTo>
                  <a:cubicBezTo>
                    <a:pt x="94123" y="252823"/>
                    <a:pt x="91558" y="252823"/>
                    <a:pt x="91558" y="252823"/>
                  </a:cubicBezTo>
                  <a:cubicBezTo>
                    <a:pt x="90276" y="254104"/>
                    <a:pt x="90276" y="255387"/>
                    <a:pt x="91558" y="256669"/>
                  </a:cubicBezTo>
                  <a:cubicBezTo>
                    <a:pt x="90276" y="257951"/>
                    <a:pt x="92841" y="257951"/>
                    <a:pt x="94123" y="259233"/>
                  </a:cubicBezTo>
                  <a:close/>
                  <a:moveTo>
                    <a:pt x="308243" y="563104"/>
                  </a:moveTo>
                  <a:cubicBezTo>
                    <a:pt x="306960" y="564386"/>
                    <a:pt x="305678" y="564386"/>
                    <a:pt x="305678" y="565668"/>
                  </a:cubicBezTo>
                  <a:cubicBezTo>
                    <a:pt x="306960" y="566951"/>
                    <a:pt x="306960" y="566951"/>
                    <a:pt x="308243" y="568232"/>
                  </a:cubicBezTo>
                  <a:cubicBezTo>
                    <a:pt x="308243" y="568232"/>
                    <a:pt x="309524" y="566951"/>
                    <a:pt x="309524" y="566951"/>
                  </a:cubicBezTo>
                  <a:cubicBezTo>
                    <a:pt x="309524" y="565668"/>
                    <a:pt x="308243" y="564386"/>
                    <a:pt x="308243" y="563104"/>
                  </a:cubicBezTo>
                  <a:close/>
                  <a:moveTo>
                    <a:pt x="36426" y="686191"/>
                  </a:moveTo>
                  <a:cubicBezTo>
                    <a:pt x="36426" y="686191"/>
                    <a:pt x="35144" y="684909"/>
                    <a:pt x="36426" y="686191"/>
                  </a:cubicBezTo>
                  <a:cubicBezTo>
                    <a:pt x="35144" y="686191"/>
                    <a:pt x="33861" y="686191"/>
                    <a:pt x="32579" y="687473"/>
                  </a:cubicBezTo>
                  <a:cubicBezTo>
                    <a:pt x="32579" y="687473"/>
                    <a:pt x="33861" y="688755"/>
                    <a:pt x="33861" y="688755"/>
                  </a:cubicBezTo>
                  <a:cubicBezTo>
                    <a:pt x="35144" y="687473"/>
                    <a:pt x="35144" y="686191"/>
                    <a:pt x="36426" y="686191"/>
                  </a:cubicBezTo>
                  <a:close/>
                  <a:moveTo>
                    <a:pt x="40272" y="629776"/>
                  </a:moveTo>
                  <a:lnTo>
                    <a:pt x="40272" y="629776"/>
                  </a:lnTo>
                  <a:lnTo>
                    <a:pt x="40272" y="629776"/>
                  </a:lnTo>
                  <a:lnTo>
                    <a:pt x="40272" y="629776"/>
                  </a:lnTo>
                  <a:close/>
                  <a:moveTo>
                    <a:pt x="262085" y="473353"/>
                  </a:moveTo>
                  <a:cubicBezTo>
                    <a:pt x="263367" y="474635"/>
                    <a:pt x="264649" y="474635"/>
                    <a:pt x="265932" y="475917"/>
                  </a:cubicBezTo>
                  <a:cubicBezTo>
                    <a:pt x="265932" y="474635"/>
                    <a:pt x="265932" y="474635"/>
                    <a:pt x="265932" y="473353"/>
                  </a:cubicBezTo>
                  <a:cubicBezTo>
                    <a:pt x="265932" y="473353"/>
                    <a:pt x="264649" y="472071"/>
                    <a:pt x="264649" y="472071"/>
                  </a:cubicBezTo>
                  <a:cubicBezTo>
                    <a:pt x="263367" y="473353"/>
                    <a:pt x="262085" y="473353"/>
                    <a:pt x="262085" y="473353"/>
                  </a:cubicBezTo>
                  <a:close/>
                  <a:moveTo>
                    <a:pt x="68480" y="254104"/>
                  </a:moveTo>
                  <a:cubicBezTo>
                    <a:pt x="68480" y="254104"/>
                    <a:pt x="68480" y="255387"/>
                    <a:pt x="68480" y="255387"/>
                  </a:cubicBezTo>
                  <a:cubicBezTo>
                    <a:pt x="68480" y="255387"/>
                    <a:pt x="69761" y="255387"/>
                    <a:pt x="69761" y="255387"/>
                  </a:cubicBezTo>
                  <a:cubicBezTo>
                    <a:pt x="69761" y="255387"/>
                    <a:pt x="69761" y="254104"/>
                    <a:pt x="69761" y="254104"/>
                  </a:cubicBezTo>
                  <a:cubicBezTo>
                    <a:pt x="69761" y="254104"/>
                    <a:pt x="69761" y="255387"/>
                    <a:pt x="68480" y="254104"/>
                  </a:cubicBezTo>
                  <a:close/>
                  <a:moveTo>
                    <a:pt x="86430" y="210512"/>
                  </a:moveTo>
                  <a:cubicBezTo>
                    <a:pt x="85147" y="211794"/>
                    <a:pt x="83866" y="213075"/>
                    <a:pt x="82583" y="213075"/>
                  </a:cubicBezTo>
                  <a:cubicBezTo>
                    <a:pt x="83866" y="214358"/>
                    <a:pt x="83866" y="215640"/>
                    <a:pt x="85147" y="215640"/>
                  </a:cubicBezTo>
                  <a:cubicBezTo>
                    <a:pt x="86430" y="215640"/>
                    <a:pt x="87712" y="214358"/>
                    <a:pt x="88994" y="213075"/>
                  </a:cubicBezTo>
                  <a:cubicBezTo>
                    <a:pt x="87712" y="211794"/>
                    <a:pt x="86430" y="210512"/>
                    <a:pt x="86430" y="210512"/>
                  </a:cubicBezTo>
                  <a:close/>
                  <a:moveTo>
                    <a:pt x="408251" y="852871"/>
                  </a:moveTo>
                  <a:cubicBezTo>
                    <a:pt x="408251" y="854153"/>
                    <a:pt x="408251" y="855435"/>
                    <a:pt x="406969" y="856717"/>
                  </a:cubicBezTo>
                  <a:cubicBezTo>
                    <a:pt x="406969" y="856717"/>
                    <a:pt x="408251" y="856717"/>
                    <a:pt x="408251" y="858000"/>
                  </a:cubicBezTo>
                  <a:cubicBezTo>
                    <a:pt x="408251" y="856717"/>
                    <a:pt x="408251" y="855435"/>
                    <a:pt x="409532" y="854153"/>
                  </a:cubicBezTo>
                  <a:cubicBezTo>
                    <a:pt x="409532" y="852871"/>
                    <a:pt x="408251" y="852871"/>
                    <a:pt x="408251" y="852871"/>
                  </a:cubicBezTo>
                  <a:close/>
                  <a:moveTo>
                    <a:pt x="453126" y="834920"/>
                  </a:moveTo>
                  <a:cubicBezTo>
                    <a:pt x="453126" y="833639"/>
                    <a:pt x="453126" y="833639"/>
                    <a:pt x="453126" y="832357"/>
                  </a:cubicBezTo>
                  <a:cubicBezTo>
                    <a:pt x="453126" y="832357"/>
                    <a:pt x="451844" y="833639"/>
                    <a:pt x="451844" y="833639"/>
                  </a:cubicBezTo>
                  <a:cubicBezTo>
                    <a:pt x="451844" y="834920"/>
                    <a:pt x="453126" y="834920"/>
                    <a:pt x="453126" y="834920"/>
                  </a:cubicBezTo>
                  <a:close/>
                  <a:moveTo>
                    <a:pt x="406969" y="818253"/>
                  </a:moveTo>
                  <a:cubicBezTo>
                    <a:pt x="406969" y="818253"/>
                    <a:pt x="408251" y="816971"/>
                    <a:pt x="408251" y="816971"/>
                  </a:cubicBezTo>
                  <a:cubicBezTo>
                    <a:pt x="406969" y="815688"/>
                    <a:pt x="406969" y="815688"/>
                    <a:pt x="405686" y="814406"/>
                  </a:cubicBezTo>
                  <a:cubicBezTo>
                    <a:pt x="405686" y="814406"/>
                    <a:pt x="404404" y="815688"/>
                    <a:pt x="404404" y="815688"/>
                  </a:cubicBezTo>
                  <a:cubicBezTo>
                    <a:pt x="404404" y="815688"/>
                    <a:pt x="405686" y="816971"/>
                    <a:pt x="406969" y="818253"/>
                  </a:cubicBezTo>
                  <a:close/>
                  <a:moveTo>
                    <a:pt x="259521" y="459249"/>
                  </a:moveTo>
                  <a:lnTo>
                    <a:pt x="260803" y="460532"/>
                  </a:lnTo>
                  <a:lnTo>
                    <a:pt x="260803" y="457967"/>
                  </a:lnTo>
                  <a:lnTo>
                    <a:pt x="259521" y="459249"/>
                  </a:lnTo>
                  <a:close/>
                  <a:moveTo>
                    <a:pt x="26169" y="555411"/>
                  </a:moveTo>
                  <a:cubicBezTo>
                    <a:pt x="26169" y="555411"/>
                    <a:pt x="27450" y="554129"/>
                    <a:pt x="26169" y="554129"/>
                  </a:cubicBezTo>
                  <a:cubicBezTo>
                    <a:pt x="26169" y="554129"/>
                    <a:pt x="24886" y="552846"/>
                    <a:pt x="24886" y="552846"/>
                  </a:cubicBezTo>
                  <a:cubicBezTo>
                    <a:pt x="24886" y="552846"/>
                    <a:pt x="23604" y="554129"/>
                    <a:pt x="24886" y="554129"/>
                  </a:cubicBezTo>
                  <a:cubicBezTo>
                    <a:pt x="24886" y="554129"/>
                    <a:pt x="26169" y="554129"/>
                    <a:pt x="26169" y="555411"/>
                  </a:cubicBezTo>
                  <a:close/>
                  <a:moveTo>
                    <a:pt x="27450" y="586183"/>
                  </a:moveTo>
                  <a:cubicBezTo>
                    <a:pt x="28733" y="586183"/>
                    <a:pt x="28733" y="586183"/>
                    <a:pt x="30015" y="586183"/>
                  </a:cubicBezTo>
                  <a:cubicBezTo>
                    <a:pt x="30015" y="586183"/>
                    <a:pt x="28733" y="584900"/>
                    <a:pt x="28733" y="584900"/>
                  </a:cubicBezTo>
                  <a:cubicBezTo>
                    <a:pt x="27450" y="586183"/>
                    <a:pt x="27450" y="586183"/>
                    <a:pt x="27450" y="586183"/>
                  </a:cubicBezTo>
                  <a:close/>
                  <a:moveTo>
                    <a:pt x="244135" y="523357"/>
                  </a:moveTo>
                  <a:lnTo>
                    <a:pt x="244135" y="520793"/>
                  </a:lnTo>
                  <a:lnTo>
                    <a:pt x="242852" y="520793"/>
                  </a:lnTo>
                  <a:lnTo>
                    <a:pt x="244135" y="523357"/>
                  </a:lnTo>
                  <a:close/>
                  <a:moveTo>
                    <a:pt x="278753" y="515664"/>
                  </a:moveTo>
                  <a:lnTo>
                    <a:pt x="278753" y="515664"/>
                  </a:lnTo>
                  <a:lnTo>
                    <a:pt x="278753" y="516946"/>
                  </a:lnTo>
                  <a:lnTo>
                    <a:pt x="278753" y="515664"/>
                  </a:lnTo>
                  <a:close/>
                  <a:moveTo>
                    <a:pt x="255674" y="807996"/>
                  </a:moveTo>
                  <a:cubicBezTo>
                    <a:pt x="255674" y="807996"/>
                    <a:pt x="256956" y="809277"/>
                    <a:pt x="256956" y="809277"/>
                  </a:cubicBezTo>
                  <a:cubicBezTo>
                    <a:pt x="256956" y="809277"/>
                    <a:pt x="258238" y="807996"/>
                    <a:pt x="258238" y="807996"/>
                  </a:cubicBezTo>
                  <a:cubicBezTo>
                    <a:pt x="258238" y="807996"/>
                    <a:pt x="256956" y="806714"/>
                    <a:pt x="255674" y="806714"/>
                  </a:cubicBezTo>
                  <a:cubicBezTo>
                    <a:pt x="255674" y="806714"/>
                    <a:pt x="255674" y="807996"/>
                    <a:pt x="255674" y="807996"/>
                  </a:cubicBezTo>
                  <a:close/>
                  <a:moveTo>
                    <a:pt x="77455" y="869539"/>
                  </a:moveTo>
                  <a:cubicBezTo>
                    <a:pt x="78737" y="869539"/>
                    <a:pt x="80019" y="869539"/>
                    <a:pt x="80019" y="869539"/>
                  </a:cubicBezTo>
                  <a:cubicBezTo>
                    <a:pt x="80019" y="869539"/>
                    <a:pt x="78737" y="868257"/>
                    <a:pt x="78737" y="868257"/>
                  </a:cubicBezTo>
                  <a:cubicBezTo>
                    <a:pt x="78737" y="868257"/>
                    <a:pt x="78737" y="868257"/>
                    <a:pt x="77455" y="869539"/>
                  </a:cubicBezTo>
                  <a:close/>
                  <a:moveTo>
                    <a:pt x="365940" y="784917"/>
                  </a:moveTo>
                  <a:lnTo>
                    <a:pt x="365940" y="784917"/>
                  </a:lnTo>
                  <a:lnTo>
                    <a:pt x="365940" y="783634"/>
                  </a:lnTo>
                  <a:lnTo>
                    <a:pt x="365940" y="784917"/>
                  </a:lnTo>
                  <a:close/>
                </a:path>
              </a:pathLst>
            </a:custGeom>
            <a:solidFill>
              <a:srgbClr val="CC9213"/>
            </a:solidFill>
            <a:ln w="128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汉仪旗黑-50S" panose="00020600040101010101" pitchFamily="18" charset="-122"/>
                <a:ea typeface="汉仪旗黑-50S" panose="00020600040101010101" pitchFamily="18" charset="-122"/>
              </a:endParaRPr>
            </a:p>
          </p:txBody>
        </p:sp>
        <p:sp>
          <p:nvSpPr>
            <p:cNvPr id="187" name="任意多边形: 形状 186"/>
            <p:cNvSpPr/>
            <p:nvPr/>
          </p:nvSpPr>
          <p:spPr>
            <a:xfrm>
              <a:off x="1150225" y="3789211"/>
              <a:ext cx="648456" cy="531798"/>
            </a:xfrm>
            <a:custGeom>
              <a:avLst/>
              <a:gdLst>
                <a:gd name="connsiteX0" fmla="*/ 274680 w 648456"/>
                <a:gd name="connsiteY0" fmla="*/ 305972 h 531798"/>
                <a:gd name="connsiteX1" fmla="*/ 288784 w 648456"/>
                <a:gd name="connsiteY1" fmla="*/ 313665 h 531798"/>
                <a:gd name="connsiteX2" fmla="*/ 297759 w 648456"/>
                <a:gd name="connsiteY2" fmla="*/ 323922 h 531798"/>
                <a:gd name="connsiteX3" fmla="*/ 308016 w 648456"/>
                <a:gd name="connsiteY3" fmla="*/ 331615 h 531798"/>
                <a:gd name="connsiteX4" fmla="*/ 315709 w 648456"/>
                <a:gd name="connsiteY4" fmla="*/ 323922 h 531798"/>
                <a:gd name="connsiteX5" fmla="*/ 319555 w 648456"/>
                <a:gd name="connsiteY5" fmla="*/ 318793 h 531798"/>
                <a:gd name="connsiteX6" fmla="*/ 336223 w 648456"/>
                <a:gd name="connsiteY6" fmla="*/ 294432 h 531798"/>
                <a:gd name="connsiteX7" fmla="*/ 352891 w 648456"/>
                <a:gd name="connsiteY7" fmla="*/ 279046 h 531798"/>
                <a:gd name="connsiteX8" fmla="*/ 369559 w 648456"/>
                <a:gd name="connsiteY8" fmla="*/ 249557 h 531798"/>
                <a:gd name="connsiteX9" fmla="*/ 375970 w 648456"/>
                <a:gd name="connsiteY9" fmla="*/ 239299 h 531798"/>
                <a:gd name="connsiteX10" fmla="*/ 393920 w 648456"/>
                <a:gd name="connsiteY10" fmla="*/ 214939 h 531798"/>
                <a:gd name="connsiteX11" fmla="*/ 414435 w 648456"/>
                <a:gd name="connsiteY11" fmla="*/ 195706 h 531798"/>
                <a:gd name="connsiteX12" fmla="*/ 419564 w 648456"/>
                <a:gd name="connsiteY12" fmla="*/ 179038 h 531798"/>
                <a:gd name="connsiteX13" fmla="*/ 428538 w 648456"/>
                <a:gd name="connsiteY13" fmla="*/ 171345 h 531798"/>
                <a:gd name="connsiteX14" fmla="*/ 432385 w 648456"/>
                <a:gd name="connsiteY14" fmla="*/ 181602 h 531798"/>
                <a:gd name="connsiteX15" fmla="*/ 445207 w 648456"/>
                <a:gd name="connsiteY15" fmla="*/ 164935 h 531798"/>
                <a:gd name="connsiteX16" fmla="*/ 443924 w 648456"/>
                <a:gd name="connsiteY16" fmla="*/ 162370 h 531798"/>
                <a:gd name="connsiteX17" fmla="*/ 429821 w 648456"/>
                <a:gd name="connsiteY17" fmla="*/ 172628 h 531798"/>
                <a:gd name="connsiteX18" fmla="*/ 442642 w 648456"/>
                <a:gd name="connsiteY18" fmla="*/ 149549 h 531798"/>
                <a:gd name="connsiteX19" fmla="*/ 441360 w 648456"/>
                <a:gd name="connsiteY19" fmla="*/ 149549 h 531798"/>
                <a:gd name="connsiteX20" fmla="*/ 450335 w 648456"/>
                <a:gd name="connsiteY20" fmla="*/ 139292 h 531798"/>
                <a:gd name="connsiteX21" fmla="*/ 454181 w 648456"/>
                <a:gd name="connsiteY21" fmla="*/ 140574 h 531798"/>
                <a:gd name="connsiteX22" fmla="*/ 452899 w 648456"/>
                <a:gd name="connsiteY22" fmla="*/ 138009 h 531798"/>
                <a:gd name="connsiteX23" fmla="*/ 450335 w 648456"/>
                <a:gd name="connsiteY23" fmla="*/ 140574 h 531798"/>
                <a:gd name="connsiteX24" fmla="*/ 446488 w 648456"/>
                <a:gd name="connsiteY24" fmla="*/ 130316 h 531798"/>
                <a:gd name="connsiteX25" fmla="*/ 456746 w 648456"/>
                <a:gd name="connsiteY25" fmla="*/ 108520 h 531798"/>
                <a:gd name="connsiteX26" fmla="*/ 492646 w 648456"/>
                <a:gd name="connsiteY26" fmla="*/ 58516 h 531798"/>
                <a:gd name="connsiteX27" fmla="*/ 501621 w 648456"/>
                <a:gd name="connsiteY27" fmla="*/ 52105 h 531798"/>
                <a:gd name="connsiteX28" fmla="*/ 501621 w 648456"/>
                <a:gd name="connsiteY28" fmla="*/ 43130 h 531798"/>
                <a:gd name="connsiteX29" fmla="*/ 531111 w 648456"/>
                <a:gd name="connsiteY29" fmla="*/ 25180 h 531798"/>
                <a:gd name="connsiteX30" fmla="*/ 523418 w 648456"/>
                <a:gd name="connsiteY30" fmla="*/ 32872 h 531798"/>
                <a:gd name="connsiteX31" fmla="*/ 531111 w 648456"/>
                <a:gd name="connsiteY31" fmla="*/ 39283 h 531798"/>
                <a:gd name="connsiteX32" fmla="*/ 531111 w 648456"/>
                <a:gd name="connsiteY32" fmla="*/ 25180 h 531798"/>
                <a:gd name="connsiteX33" fmla="*/ 542650 w 648456"/>
                <a:gd name="connsiteY33" fmla="*/ 4665 h 531798"/>
                <a:gd name="connsiteX34" fmla="*/ 584961 w 648456"/>
                <a:gd name="connsiteY34" fmla="*/ 2101 h 531798"/>
                <a:gd name="connsiteX35" fmla="*/ 605476 w 648456"/>
                <a:gd name="connsiteY35" fmla="*/ 40565 h 531798"/>
                <a:gd name="connsiteX36" fmla="*/ 591372 w 648456"/>
                <a:gd name="connsiteY36" fmla="*/ 62362 h 531798"/>
                <a:gd name="connsiteX37" fmla="*/ 582397 w 648456"/>
                <a:gd name="connsiteY37" fmla="*/ 81595 h 531798"/>
                <a:gd name="connsiteX38" fmla="*/ 577268 w 648456"/>
                <a:gd name="connsiteY38" fmla="*/ 85441 h 531798"/>
                <a:gd name="connsiteX39" fmla="*/ 574704 w 648456"/>
                <a:gd name="connsiteY39" fmla="*/ 90569 h 531798"/>
                <a:gd name="connsiteX40" fmla="*/ 581115 w 648456"/>
                <a:gd name="connsiteY40" fmla="*/ 95698 h 531798"/>
                <a:gd name="connsiteX41" fmla="*/ 563165 w 648456"/>
                <a:gd name="connsiteY41" fmla="*/ 105955 h 531798"/>
                <a:gd name="connsiteX42" fmla="*/ 560601 w 648456"/>
                <a:gd name="connsiteY42" fmla="*/ 118777 h 531798"/>
                <a:gd name="connsiteX43" fmla="*/ 552908 w 648456"/>
                <a:gd name="connsiteY43" fmla="*/ 131599 h 531798"/>
                <a:gd name="connsiteX44" fmla="*/ 565729 w 648456"/>
                <a:gd name="connsiteY44" fmla="*/ 129034 h 531798"/>
                <a:gd name="connsiteX45" fmla="*/ 569575 w 648456"/>
                <a:gd name="connsiteY45" fmla="*/ 131599 h 531798"/>
                <a:gd name="connsiteX46" fmla="*/ 581115 w 648456"/>
                <a:gd name="connsiteY46" fmla="*/ 162370 h 531798"/>
                <a:gd name="connsiteX47" fmla="*/ 587526 w 648456"/>
                <a:gd name="connsiteY47" fmla="*/ 172628 h 531798"/>
                <a:gd name="connsiteX48" fmla="*/ 610605 w 648456"/>
                <a:gd name="connsiteY48" fmla="*/ 199553 h 531798"/>
                <a:gd name="connsiteX49" fmla="*/ 615733 w 648456"/>
                <a:gd name="connsiteY49" fmla="*/ 208528 h 531798"/>
                <a:gd name="connsiteX50" fmla="*/ 629837 w 648456"/>
                <a:gd name="connsiteY50" fmla="*/ 246992 h 531798"/>
                <a:gd name="connsiteX51" fmla="*/ 629837 w 648456"/>
                <a:gd name="connsiteY51" fmla="*/ 273918 h 531798"/>
                <a:gd name="connsiteX52" fmla="*/ 640094 w 648456"/>
                <a:gd name="connsiteY52" fmla="*/ 286739 h 531798"/>
                <a:gd name="connsiteX53" fmla="*/ 647787 w 648456"/>
                <a:gd name="connsiteY53" fmla="*/ 304689 h 531798"/>
                <a:gd name="connsiteX54" fmla="*/ 636248 w 648456"/>
                <a:gd name="connsiteY54" fmla="*/ 317511 h 531798"/>
                <a:gd name="connsiteX55" fmla="*/ 632401 w 648456"/>
                <a:gd name="connsiteY55" fmla="*/ 320075 h 531798"/>
                <a:gd name="connsiteX56" fmla="*/ 617015 w 648456"/>
                <a:gd name="connsiteY56" fmla="*/ 322640 h 531798"/>
                <a:gd name="connsiteX57" fmla="*/ 627272 w 648456"/>
                <a:gd name="connsiteY57" fmla="*/ 326486 h 531798"/>
                <a:gd name="connsiteX58" fmla="*/ 633683 w 648456"/>
                <a:gd name="connsiteY58" fmla="*/ 320075 h 531798"/>
                <a:gd name="connsiteX59" fmla="*/ 632401 w 648456"/>
                <a:gd name="connsiteY59" fmla="*/ 334179 h 531798"/>
                <a:gd name="connsiteX60" fmla="*/ 624708 w 648456"/>
                <a:gd name="connsiteY60" fmla="*/ 352129 h 531798"/>
                <a:gd name="connsiteX61" fmla="*/ 628555 w 648456"/>
                <a:gd name="connsiteY61" fmla="*/ 364951 h 531798"/>
                <a:gd name="connsiteX62" fmla="*/ 622144 w 648456"/>
                <a:gd name="connsiteY62" fmla="*/ 367515 h 531798"/>
                <a:gd name="connsiteX63" fmla="*/ 614451 w 648456"/>
                <a:gd name="connsiteY63" fmla="*/ 367515 h 531798"/>
                <a:gd name="connsiteX64" fmla="*/ 618298 w 648456"/>
                <a:gd name="connsiteY64" fmla="*/ 373926 h 531798"/>
                <a:gd name="connsiteX65" fmla="*/ 618298 w 648456"/>
                <a:gd name="connsiteY65" fmla="*/ 377772 h 531798"/>
                <a:gd name="connsiteX66" fmla="*/ 578551 w 648456"/>
                <a:gd name="connsiteY66" fmla="*/ 407262 h 531798"/>
                <a:gd name="connsiteX67" fmla="*/ 558036 w 648456"/>
                <a:gd name="connsiteY67" fmla="*/ 412390 h 531798"/>
                <a:gd name="connsiteX68" fmla="*/ 546497 w 648456"/>
                <a:gd name="connsiteY68" fmla="*/ 411108 h 531798"/>
                <a:gd name="connsiteX69" fmla="*/ 520854 w 648456"/>
                <a:gd name="connsiteY69" fmla="*/ 418801 h 531798"/>
                <a:gd name="connsiteX70" fmla="*/ 500339 w 648456"/>
                <a:gd name="connsiteY70" fmla="*/ 414955 h 531798"/>
                <a:gd name="connsiteX71" fmla="*/ 482389 w 648456"/>
                <a:gd name="connsiteY71" fmla="*/ 398287 h 531798"/>
                <a:gd name="connsiteX72" fmla="*/ 470850 w 648456"/>
                <a:gd name="connsiteY72" fmla="*/ 381619 h 531798"/>
                <a:gd name="connsiteX73" fmla="*/ 502904 w 648456"/>
                <a:gd name="connsiteY73" fmla="*/ 358540 h 531798"/>
                <a:gd name="connsiteX74" fmla="*/ 502904 w 648456"/>
                <a:gd name="connsiteY74" fmla="*/ 375208 h 531798"/>
                <a:gd name="connsiteX75" fmla="*/ 508032 w 648456"/>
                <a:gd name="connsiteY75" fmla="*/ 368797 h 531798"/>
                <a:gd name="connsiteX76" fmla="*/ 522136 w 648456"/>
                <a:gd name="connsiteY76" fmla="*/ 357258 h 531798"/>
                <a:gd name="connsiteX77" fmla="*/ 574704 w 648456"/>
                <a:gd name="connsiteY77" fmla="*/ 320075 h 531798"/>
                <a:gd name="connsiteX78" fmla="*/ 578551 w 648456"/>
                <a:gd name="connsiteY78" fmla="*/ 307254 h 531798"/>
                <a:gd name="connsiteX79" fmla="*/ 586244 w 648456"/>
                <a:gd name="connsiteY79" fmla="*/ 284175 h 531798"/>
                <a:gd name="connsiteX80" fmla="*/ 579833 w 648456"/>
                <a:gd name="connsiteY80" fmla="*/ 284175 h 531798"/>
                <a:gd name="connsiteX81" fmla="*/ 575986 w 648456"/>
                <a:gd name="connsiteY81" fmla="*/ 252121 h 531798"/>
                <a:gd name="connsiteX82" fmla="*/ 551625 w 648456"/>
                <a:gd name="connsiteY82" fmla="*/ 214939 h 531798"/>
                <a:gd name="connsiteX83" fmla="*/ 522136 w 648456"/>
                <a:gd name="connsiteY83" fmla="*/ 176474 h 531798"/>
                <a:gd name="connsiteX84" fmla="*/ 502904 w 648456"/>
                <a:gd name="connsiteY84" fmla="*/ 148266 h 531798"/>
                <a:gd name="connsiteX85" fmla="*/ 481107 w 648456"/>
                <a:gd name="connsiteY85" fmla="*/ 163652 h 531798"/>
                <a:gd name="connsiteX86" fmla="*/ 482389 w 648456"/>
                <a:gd name="connsiteY86" fmla="*/ 177756 h 531798"/>
                <a:gd name="connsiteX87" fmla="*/ 469567 w 648456"/>
                <a:gd name="connsiteY87" fmla="*/ 179038 h 531798"/>
                <a:gd name="connsiteX88" fmla="*/ 467003 w 648456"/>
                <a:gd name="connsiteY88" fmla="*/ 193142 h 531798"/>
                <a:gd name="connsiteX89" fmla="*/ 463157 w 648456"/>
                <a:gd name="connsiteY89" fmla="*/ 202117 h 531798"/>
                <a:gd name="connsiteX90" fmla="*/ 438796 w 648456"/>
                <a:gd name="connsiteY90" fmla="*/ 238017 h 531798"/>
                <a:gd name="connsiteX91" fmla="*/ 424692 w 648456"/>
                <a:gd name="connsiteY91" fmla="*/ 249557 h 531798"/>
                <a:gd name="connsiteX92" fmla="*/ 420845 w 648456"/>
                <a:gd name="connsiteY92" fmla="*/ 264943 h 531798"/>
                <a:gd name="connsiteX93" fmla="*/ 420845 w 648456"/>
                <a:gd name="connsiteY93" fmla="*/ 270071 h 531798"/>
                <a:gd name="connsiteX94" fmla="*/ 420845 w 648456"/>
                <a:gd name="connsiteY94" fmla="*/ 270071 h 531798"/>
                <a:gd name="connsiteX95" fmla="*/ 411871 w 648456"/>
                <a:gd name="connsiteY95" fmla="*/ 277764 h 531798"/>
                <a:gd name="connsiteX96" fmla="*/ 397767 w 648456"/>
                <a:gd name="connsiteY96" fmla="*/ 295714 h 531798"/>
                <a:gd name="connsiteX97" fmla="*/ 392638 w 648456"/>
                <a:gd name="connsiteY97" fmla="*/ 305972 h 531798"/>
                <a:gd name="connsiteX98" fmla="*/ 365713 w 648456"/>
                <a:gd name="connsiteY98" fmla="*/ 341872 h 531798"/>
                <a:gd name="connsiteX99" fmla="*/ 355456 w 648456"/>
                <a:gd name="connsiteY99" fmla="*/ 364951 h 531798"/>
                <a:gd name="connsiteX100" fmla="*/ 355456 w 648456"/>
                <a:gd name="connsiteY100" fmla="*/ 371362 h 531798"/>
                <a:gd name="connsiteX101" fmla="*/ 342634 w 648456"/>
                <a:gd name="connsiteY101" fmla="*/ 372643 h 531798"/>
                <a:gd name="connsiteX102" fmla="*/ 340070 w 648456"/>
                <a:gd name="connsiteY102" fmla="*/ 391876 h 531798"/>
                <a:gd name="connsiteX103" fmla="*/ 331095 w 648456"/>
                <a:gd name="connsiteY103" fmla="*/ 411108 h 531798"/>
                <a:gd name="connsiteX104" fmla="*/ 323402 w 648456"/>
                <a:gd name="connsiteY104" fmla="*/ 432905 h 531798"/>
                <a:gd name="connsiteX105" fmla="*/ 313144 w 648456"/>
                <a:gd name="connsiteY105" fmla="*/ 445726 h 531798"/>
                <a:gd name="connsiteX106" fmla="*/ 323402 w 648456"/>
                <a:gd name="connsiteY106" fmla="*/ 432905 h 531798"/>
                <a:gd name="connsiteX107" fmla="*/ 318273 w 648456"/>
                <a:gd name="connsiteY107" fmla="*/ 448291 h 531798"/>
                <a:gd name="connsiteX108" fmla="*/ 304169 w 648456"/>
                <a:gd name="connsiteY108" fmla="*/ 454702 h 531798"/>
                <a:gd name="connsiteX109" fmla="*/ 296477 w 648456"/>
                <a:gd name="connsiteY109" fmla="*/ 466241 h 531798"/>
                <a:gd name="connsiteX110" fmla="*/ 288784 w 648456"/>
                <a:gd name="connsiteY110" fmla="*/ 461112 h 531798"/>
                <a:gd name="connsiteX111" fmla="*/ 269551 w 648456"/>
                <a:gd name="connsiteY111" fmla="*/ 485473 h 531798"/>
                <a:gd name="connsiteX112" fmla="*/ 251601 w 648456"/>
                <a:gd name="connsiteY112" fmla="*/ 493166 h 531798"/>
                <a:gd name="connsiteX113" fmla="*/ 247755 w 648456"/>
                <a:gd name="connsiteY113" fmla="*/ 504706 h 531798"/>
                <a:gd name="connsiteX114" fmla="*/ 242626 w 648456"/>
                <a:gd name="connsiteY114" fmla="*/ 505988 h 531798"/>
                <a:gd name="connsiteX115" fmla="*/ 216983 w 648456"/>
                <a:gd name="connsiteY115" fmla="*/ 508552 h 531798"/>
                <a:gd name="connsiteX116" fmla="*/ 215701 w 648456"/>
                <a:gd name="connsiteY116" fmla="*/ 511116 h 531798"/>
                <a:gd name="connsiteX117" fmla="*/ 191340 w 648456"/>
                <a:gd name="connsiteY117" fmla="*/ 513681 h 531798"/>
                <a:gd name="connsiteX118" fmla="*/ 150311 w 648456"/>
                <a:gd name="connsiteY118" fmla="*/ 526502 h 531798"/>
                <a:gd name="connsiteX119" fmla="*/ 143900 w 648456"/>
                <a:gd name="connsiteY119" fmla="*/ 526502 h 531798"/>
                <a:gd name="connsiteX120" fmla="*/ 115693 w 648456"/>
                <a:gd name="connsiteY120" fmla="*/ 531631 h 531798"/>
                <a:gd name="connsiteX121" fmla="*/ 91332 w 648456"/>
                <a:gd name="connsiteY121" fmla="*/ 531631 h 531798"/>
                <a:gd name="connsiteX122" fmla="*/ 74664 w 648456"/>
                <a:gd name="connsiteY122" fmla="*/ 523938 h 531798"/>
                <a:gd name="connsiteX123" fmla="*/ 56713 w 648456"/>
                <a:gd name="connsiteY123" fmla="*/ 520091 h 531798"/>
                <a:gd name="connsiteX124" fmla="*/ 43892 w 648456"/>
                <a:gd name="connsiteY124" fmla="*/ 509834 h 531798"/>
                <a:gd name="connsiteX125" fmla="*/ 31070 w 648456"/>
                <a:gd name="connsiteY125" fmla="*/ 497013 h 531798"/>
                <a:gd name="connsiteX126" fmla="*/ 19531 w 648456"/>
                <a:gd name="connsiteY126" fmla="*/ 485473 h 531798"/>
                <a:gd name="connsiteX127" fmla="*/ 6710 w 648456"/>
                <a:gd name="connsiteY127" fmla="*/ 458548 h 531798"/>
                <a:gd name="connsiteX128" fmla="*/ 2863 w 648456"/>
                <a:gd name="connsiteY128" fmla="*/ 440598 h 531798"/>
                <a:gd name="connsiteX129" fmla="*/ 4145 w 648456"/>
                <a:gd name="connsiteY129" fmla="*/ 418801 h 531798"/>
                <a:gd name="connsiteX130" fmla="*/ 1581 w 648456"/>
                <a:gd name="connsiteY130" fmla="*/ 403416 h 531798"/>
                <a:gd name="connsiteX131" fmla="*/ 7992 w 648456"/>
                <a:gd name="connsiteY131" fmla="*/ 380337 h 531798"/>
                <a:gd name="connsiteX132" fmla="*/ 23378 w 648456"/>
                <a:gd name="connsiteY132" fmla="*/ 348283 h 531798"/>
                <a:gd name="connsiteX133" fmla="*/ 83639 w 648456"/>
                <a:gd name="connsiteY133" fmla="*/ 294432 h 531798"/>
                <a:gd name="connsiteX134" fmla="*/ 99025 w 648456"/>
                <a:gd name="connsiteY134" fmla="*/ 289303 h 531798"/>
                <a:gd name="connsiteX135" fmla="*/ 110564 w 648456"/>
                <a:gd name="connsiteY135" fmla="*/ 285457 h 531798"/>
                <a:gd name="connsiteX136" fmla="*/ 177236 w 648456"/>
                <a:gd name="connsiteY136" fmla="*/ 276482 h 531798"/>
                <a:gd name="connsiteX137" fmla="*/ 186211 w 648456"/>
                <a:gd name="connsiteY137" fmla="*/ 273918 h 531798"/>
                <a:gd name="connsiteX138" fmla="*/ 250319 w 648456"/>
                <a:gd name="connsiteY138" fmla="*/ 291868 h 531798"/>
                <a:gd name="connsiteX139" fmla="*/ 275962 w 648456"/>
                <a:gd name="connsiteY139" fmla="*/ 307254 h 531798"/>
                <a:gd name="connsiteX140" fmla="*/ 274680 w 648456"/>
                <a:gd name="connsiteY140" fmla="*/ 305972 h 531798"/>
                <a:gd name="connsiteX141" fmla="*/ 270833 w 648456"/>
                <a:gd name="connsiteY141" fmla="*/ 307254 h 531798"/>
                <a:gd name="connsiteX142" fmla="*/ 274680 w 648456"/>
                <a:gd name="connsiteY142" fmla="*/ 305972 h 531798"/>
                <a:gd name="connsiteX143" fmla="*/ 477260 w 648456"/>
                <a:gd name="connsiteY143" fmla="*/ 111084 h 531798"/>
                <a:gd name="connsiteX144" fmla="*/ 484953 w 648456"/>
                <a:gd name="connsiteY144" fmla="*/ 105955 h 531798"/>
                <a:gd name="connsiteX145" fmla="*/ 483671 w 648456"/>
                <a:gd name="connsiteY145" fmla="*/ 103391 h 531798"/>
                <a:gd name="connsiteX146" fmla="*/ 477260 w 648456"/>
                <a:gd name="connsiteY146" fmla="*/ 111084 h 531798"/>
                <a:gd name="connsiteX147" fmla="*/ 474696 w 648456"/>
                <a:gd name="connsiteY147" fmla="*/ 107238 h 531798"/>
                <a:gd name="connsiteX148" fmla="*/ 472132 w 648456"/>
                <a:gd name="connsiteY148" fmla="*/ 105955 h 531798"/>
                <a:gd name="connsiteX149" fmla="*/ 470850 w 648456"/>
                <a:gd name="connsiteY149" fmla="*/ 107238 h 531798"/>
                <a:gd name="connsiteX150" fmla="*/ 473414 w 648456"/>
                <a:gd name="connsiteY150" fmla="*/ 109802 h 531798"/>
                <a:gd name="connsiteX151" fmla="*/ 477260 w 648456"/>
                <a:gd name="connsiteY151" fmla="*/ 111084 h 531798"/>
                <a:gd name="connsiteX152" fmla="*/ 432385 w 648456"/>
                <a:gd name="connsiteY152" fmla="*/ 209810 h 531798"/>
                <a:gd name="connsiteX153" fmla="*/ 429821 w 648456"/>
                <a:gd name="connsiteY153" fmla="*/ 213656 h 531798"/>
                <a:gd name="connsiteX154" fmla="*/ 432385 w 648456"/>
                <a:gd name="connsiteY154" fmla="*/ 217503 h 531798"/>
                <a:gd name="connsiteX155" fmla="*/ 436231 w 648456"/>
                <a:gd name="connsiteY155" fmla="*/ 216221 h 531798"/>
                <a:gd name="connsiteX156" fmla="*/ 436231 w 648456"/>
                <a:gd name="connsiteY156" fmla="*/ 212374 h 531798"/>
                <a:gd name="connsiteX157" fmla="*/ 432385 w 648456"/>
                <a:gd name="connsiteY157" fmla="*/ 209810 h 531798"/>
                <a:gd name="connsiteX158" fmla="*/ 440078 w 648456"/>
                <a:gd name="connsiteY158" fmla="*/ 205963 h 531798"/>
                <a:gd name="connsiteX159" fmla="*/ 440078 w 648456"/>
                <a:gd name="connsiteY159" fmla="*/ 202117 h 531798"/>
                <a:gd name="connsiteX160" fmla="*/ 436231 w 648456"/>
                <a:gd name="connsiteY160" fmla="*/ 202117 h 531798"/>
                <a:gd name="connsiteX161" fmla="*/ 432385 w 648456"/>
                <a:gd name="connsiteY161" fmla="*/ 209810 h 531798"/>
                <a:gd name="connsiteX162" fmla="*/ 65689 w 648456"/>
                <a:gd name="connsiteY162" fmla="*/ 423930 h 531798"/>
                <a:gd name="connsiteX163" fmla="*/ 65689 w 648456"/>
                <a:gd name="connsiteY163" fmla="*/ 423930 h 531798"/>
                <a:gd name="connsiteX164" fmla="*/ 66971 w 648456"/>
                <a:gd name="connsiteY164" fmla="*/ 449573 h 531798"/>
                <a:gd name="connsiteX165" fmla="*/ 75946 w 648456"/>
                <a:gd name="connsiteY165" fmla="*/ 447009 h 531798"/>
                <a:gd name="connsiteX166" fmla="*/ 74664 w 648456"/>
                <a:gd name="connsiteY166" fmla="*/ 455984 h 531798"/>
                <a:gd name="connsiteX167" fmla="*/ 99025 w 648456"/>
                <a:gd name="connsiteY167" fmla="*/ 458548 h 531798"/>
                <a:gd name="connsiteX168" fmla="*/ 105435 w 648456"/>
                <a:gd name="connsiteY168" fmla="*/ 476498 h 531798"/>
                <a:gd name="connsiteX169" fmla="*/ 131078 w 648456"/>
                <a:gd name="connsiteY169" fmla="*/ 472652 h 531798"/>
                <a:gd name="connsiteX170" fmla="*/ 151593 w 648456"/>
                <a:gd name="connsiteY170" fmla="*/ 466241 h 531798"/>
                <a:gd name="connsiteX171" fmla="*/ 190058 w 648456"/>
                <a:gd name="connsiteY171" fmla="*/ 453419 h 531798"/>
                <a:gd name="connsiteX172" fmla="*/ 196468 w 648456"/>
                <a:gd name="connsiteY172" fmla="*/ 450855 h 531798"/>
                <a:gd name="connsiteX173" fmla="*/ 223394 w 648456"/>
                <a:gd name="connsiteY173" fmla="*/ 431623 h 531798"/>
                <a:gd name="connsiteX174" fmla="*/ 236215 w 648456"/>
                <a:gd name="connsiteY174" fmla="*/ 417519 h 531798"/>
                <a:gd name="connsiteX175" fmla="*/ 243908 w 648456"/>
                <a:gd name="connsiteY175" fmla="*/ 376490 h 531798"/>
                <a:gd name="connsiteX176" fmla="*/ 238780 w 648456"/>
                <a:gd name="connsiteY176" fmla="*/ 355976 h 531798"/>
                <a:gd name="connsiteX177" fmla="*/ 228522 w 648456"/>
                <a:gd name="connsiteY177" fmla="*/ 340590 h 531798"/>
                <a:gd name="connsiteX178" fmla="*/ 214419 w 648456"/>
                <a:gd name="connsiteY178" fmla="*/ 335461 h 531798"/>
                <a:gd name="connsiteX179" fmla="*/ 211854 w 648456"/>
                <a:gd name="connsiteY179" fmla="*/ 325204 h 531798"/>
                <a:gd name="connsiteX180" fmla="*/ 179800 w 648456"/>
                <a:gd name="connsiteY180" fmla="*/ 334179 h 531798"/>
                <a:gd name="connsiteX181" fmla="*/ 145182 w 648456"/>
                <a:gd name="connsiteY181" fmla="*/ 338026 h 531798"/>
                <a:gd name="connsiteX182" fmla="*/ 137489 w 648456"/>
                <a:gd name="connsiteY182" fmla="*/ 326486 h 531798"/>
                <a:gd name="connsiteX183" fmla="*/ 128514 w 648456"/>
                <a:gd name="connsiteY183" fmla="*/ 350847 h 531798"/>
                <a:gd name="connsiteX184" fmla="*/ 100307 w 648456"/>
                <a:gd name="connsiteY184" fmla="*/ 349565 h 531798"/>
                <a:gd name="connsiteX185" fmla="*/ 106718 w 648456"/>
                <a:gd name="connsiteY185" fmla="*/ 366233 h 531798"/>
                <a:gd name="connsiteX186" fmla="*/ 95178 w 648456"/>
                <a:gd name="connsiteY186" fmla="*/ 371362 h 531798"/>
                <a:gd name="connsiteX187" fmla="*/ 84921 w 648456"/>
                <a:gd name="connsiteY187" fmla="*/ 390594 h 531798"/>
                <a:gd name="connsiteX188" fmla="*/ 79792 w 648456"/>
                <a:gd name="connsiteY188" fmla="*/ 394440 h 531798"/>
                <a:gd name="connsiteX189" fmla="*/ 66971 w 648456"/>
                <a:gd name="connsiteY189" fmla="*/ 417519 h 531798"/>
                <a:gd name="connsiteX190" fmla="*/ 65689 w 648456"/>
                <a:gd name="connsiteY190" fmla="*/ 423930 h 531798"/>
                <a:gd name="connsiteX191" fmla="*/ 337505 w 648456"/>
                <a:gd name="connsiteY191" fmla="*/ 345719 h 531798"/>
                <a:gd name="connsiteX192" fmla="*/ 338788 w 648456"/>
                <a:gd name="connsiteY192" fmla="*/ 347000 h 531798"/>
                <a:gd name="connsiteX193" fmla="*/ 343916 w 648456"/>
                <a:gd name="connsiteY193" fmla="*/ 340590 h 531798"/>
                <a:gd name="connsiteX194" fmla="*/ 340070 w 648456"/>
                <a:gd name="connsiteY194" fmla="*/ 338026 h 531798"/>
                <a:gd name="connsiteX195" fmla="*/ 337505 w 648456"/>
                <a:gd name="connsiteY195" fmla="*/ 345719 h 531798"/>
                <a:gd name="connsiteX196" fmla="*/ 75946 w 648456"/>
                <a:gd name="connsiteY196" fmla="*/ 371362 h 531798"/>
                <a:gd name="connsiteX197" fmla="*/ 70817 w 648456"/>
                <a:gd name="connsiteY197" fmla="*/ 375208 h 531798"/>
                <a:gd name="connsiteX198" fmla="*/ 69535 w 648456"/>
                <a:gd name="connsiteY198" fmla="*/ 381619 h 531798"/>
                <a:gd name="connsiteX199" fmla="*/ 77228 w 648456"/>
                <a:gd name="connsiteY199" fmla="*/ 376490 h 531798"/>
                <a:gd name="connsiteX200" fmla="*/ 75946 w 648456"/>
                <a:gd name="connsiteY200" fmla="*/ 371362 h 531798"/>
                <a:gd name="connsiteX201" fmla="*/ 322120 w 648456"/>
                <a:gd name="connsiteY201" fmla="*/ 331615 h 531798"/>
                <a:gd name="connsiteX202" fmla="*/ 322120 w 648456"/>
                <a:gd name="connsiteY202" fmla="*/ 338026 h 531798"/>
                <a:gd name="connsiteX203" fmla="*/ 325966 w 648456"/>
                <a:gd name="connsiteY203" fmla="*/ 339308 h 531798"/>
                <a:gd name="connsiteX204" fmla="*/ 328530 w 648456"/>
                <a:gd name="connsiteY204" fmla="*/ 334179 h 531798"/>
                <a:gd name="connsiteX205" fmla="*/ 322120 w 648456"/>
                <a:gd name="connsiteY205" fmla="*/ 331615 h 531798"/>
                <a:gd name="connsiteX206" fmla="*/ 406742 w 648456"/>
                <a:gd name="connsiteY206" fmla="*/ 246992 h 531798"/>
                <a:gd name="connsiteX207" fmla="*/ 405460 w 648456"/>
                <a:gd name="connsiteY207" fmla="*/ 241864 h 531798"/>
                <a:gd name="connsiteX208" fmla="*/ 401613 w 648456"/>
                <a:gd name="connsiteY208" fmla="*/ 241864 h 531798"/>
                <a:gd name="connsiteX209" fmla="*/ 401613 w 648456"/>
                <a:gd name="connsiteY209" fmla="*/ 245710 h 531798"/>
                <a:gd name="connsiteX210" fmla="*/ 406742 w 648456"/>
                <a:gd name="connsiteY210" fmla="*/ 246992 h 531798"/>
                <a:gd name="connsiteX211" fmla="*/ 459310 w 648456"/>
                <a:gd name="connsiteY211" fmla="*/ 168781 h 531798"/>
                <a:gd name="connsiteX212" fmla="*/ 458028 w 648456"/>
                <a:gd name="connsiteY212" fmla="*/ 161088 h 531798"/>
                <a:gd name="connsiteX213" fmla="*/ 452899 w 648456"/>
                <a:gd name="connsiteY213" fmla="*/ 162370 h 531798"/>
                <a:gd name="connsiteX214" fmla="*/ 452899 w 648456"/>
                <a:gd name="connsiteY214" fmla="*/ 167499 h 531798"/>
                <a:gd name="connsiteX215" fmla="*/ 459310 w 648456"/>
                <a:gd name="connsiteY215" fmla="*/ 168781 h 531798"/>
                <a:gd name="connsiteX216" fmla="*/ 568293 w 648456"/>
                <a:gd name="connsiteY216" fmla="*/ 343154 h 531798"/>
                <a:gd name="connsiteX217" fmla="*/ 570858 w 648456"/>
                <a:gd name="connsiteY217" fmla="*/ 344436 h 531798"/>
                <a:gd name="connsiteX218" fmla="*/ 575986 w 648456"/>
                <a:gd name="connsiteY218" fmla="*/ 338026 h 531798"/>
                <a:gd name="connsiteX219" fmla="*/ 572140 w 648456"/>
                <a:gd name="connsiteY219" fmla="*/ 336743 h 531798"/>
                <a:gd name="connsiteX220" fmla="*/ 568293 w 648456"/>
                <a:gd name="connsiteY220" fmla="*/ 343154 h 531798"/>
                <a:gd name="connsiteX221" fmla="*/ 365713 w 648456"/>
                <a:gd name="connsiteY221" fmla="*/ 295714 h 531798"/>
                <a:gd name="connsiteX222" fmla="*/ 356738 w 648456"/>
                <a:gd name="connsiteY222" fmla="*/ 300843 h 531798"/>
                <a:gd name="connsiteX223" fmla="*/ 359302 w 648456"/>
                <a:gd name="connsiteY223" fmla="*/ 303407 h 531798"/>
                <a:gd name="connsiteX224" fmla="*/ 365713 w 648456"/>
                <a:gd name="connsiteY224" fmla="*/ 295714 h 531798"/>
                <a:gd name="connsiteX225" fmla="*/ 634965 w 648456"/>
                <a:gd name="connsiteY225" fmla="*/ 300843 h 531798"/>
                <a:gd name="connsiteX226" fmla="*/ 631119 w 648456"/>
                <a:gd name="connsiteY226" fmla="*/ 299561 h 531798"/>
                <a:gd name="connsiteX227" fmla="*/ 631119 w 648456"/>
                <a:gd name="connsiteY227" fmla="*/ 300843 h 531798"/>
                <a:gd name="connsiteX228" fmla="*/ 634965 w 648456"/>
                <a:gd name="connsiteY228" fmla="*/ 302125 h 531798"/>
                <a:gd name="connsiteX229" fmla="*/ 634965 w 648456"/>
                <a:gd name="connsiteY229" fmla="*/ 300843 h 531798"/>
                <a:gd name="connsiteX230" fmla="*/ 325966 w 648456"/>
                <a:gd name="connsiteY230" fmla="*/ 389312 h 531798"/>
                <a:gd name="connsiteX231" fmla="*/ 331095 w 648456"/>
                <a:gd name="connsiteY231" fmla="*/ 390594 h 531798"/>
                <a:gd name="connsiteX232" fmla="*/ 332377 w 648456"/>
                <a:gd name="connsiteY232" fmla="*/ 385465 h 531798"/>
                <a:gd name="connsiteX233" fmla="*/ 328530 w 648456"/>
                <a:gd name="connsiteY233" fmla="*/ 384183 h 531798"/>
                <a:gd name="connsiteX234" fmla="*/ 325966 w 648456"/>
                <a:gd name="connsiteY234" fmla="*/ 389312 h 531798"/>
                <a:gd name="connsiteX235" fmla="*/ 95178 w 648456"/>
                <a:gd name="connsiteY235" fmla="*/ 514963 h 531798"/>
                <a:gd name="connsiteX236" fmla="*/ 92614 w 648456"/>
                <a:gd name="connsiteY236" fmla="*/ 516245 h 531798"/>
                <a:gd name="connsiteX237" fmla="*/ 93896 w 648456"/>
                <a:gd name="connsiteY237" fmla="*/ 517527 h 531798"/>
                <a:gd name="connsiteX238" fmla="*/ 95178 w 648456"/>
                <a:gd name="connsiteY238" fmla="*/ 516245 h 531798"/>
                <a:gd name="connsiteX239" fmla="*/ 95178 w 648456"/>
                <a:gd name="connsiteY239" fmla="*/ 514963 h 531798"/>
                <a:gd name="connsiteX240" fmla="*/ 595219 w 648456"/>
                <a:gd name="connsiteY240" fmla="*/ 354693 h 531798"/>
                <a:gd name="connsiteX241" fmla="*/ 595219 w 648456"/>
                <a:gd name="connsiteY241" fmla="*/ 352129 h 531798"/>
                <a:gd name="connsiteX242" fmla="*/ 591372 w 648456"/>
                <a:gd name="connsiteY242" fmla="*/ 353411 h 531798"/>
                <a:gd name="connsiteX243" fmla="*/ 591372 w 648456"/>
                <a:gd name="connsiteY243" fmla="*/ 355976 h 531798"/>
                <a:gd name="connsiteX244" fmla="*/ 595219 w 648456"/>
                <a:gd name="connsiteY244" fmla="*/ 354693 h 531798"/>
                <a:gd name="connsiteX245" fmla="*/ 587526 w 648456"/>
                <a:gd name="connsiteY245" fmla="*/ 329050 h 531798"/>
                <a:gd name="connsiteX246" fmla="*/ 587526 w 648456"/>
                <a:gd name="connsiteY246" fmla="*/ 326486 h 531798"/>
                <a:gd name="connsiteX247" fmla="*/ 583679 w 648456"/>
                <a:gd name="connsiteY247" fmla="*/ 327768 h 531798"/>
                <a:gd name="connsiteX248" fmla="*/ 583679 w 648456"/>
                <a:gd name="connsiteY248" fmla="*/ 330333 h 531798"/>
                <a:gd name="connsiteX249" fmla="*/ 587526 w 648456"/>
                <a:gd name="connsiteY249" fmla="*/ 329050 h 531798"/>
                <a:gd name="connsiteX250" fmla="*/ 450335 w 648456"/>
                <a:gd name="connsiteY250" fmla="*/ 177756 h 531798"/>
                <a:gd name="connsiteX251" fmla="*/ 450335 w 648456"/>
                <a:gd name="connsiteY251" fmla="*/ 176474 h 531798"/>
                <a:gd name="connsiteX252" fmla="*/ 449053 w 648456"/>
                <a:gd name="connsiteY252" fmla="*/ 176474 h 531798"/>
                <a:gd name="connsiteX253" fmla="*/ 447771 w 648456"/>
                <a:gd name="connsiteY253" fmla="*/ 179038 h 531798"/>
                <a:gd name="connsiteX254" fmla="*/ 450335 w 648456"/>
                <a:gd name="connsiteY254" fmla="*/ 177756 h 531798"/>
                <a:gd name="connsiteX255" fmla="*/ 581115 w 648456"/>
                <a:gd name="connsiteY255" fmla="*/ 258532 h 531798"/>
                <a:gd name="connsiteX256" fmla="*/ 579833 w 648456"/>
                <a:gd name="connsiteY256" fmla="*/ 258532 h 531798"/>
                <a:gd name="connsiteX257" fmla="*/ 581115 w 648456"/>
                <a:gd name="connsiteY257" fmla="*/ 259814 h 531798"/>
                <a:gd name="connsiteX258" fmla="*/ 581115 w 648456"/>
                <a:gd name="connsiteY258" fmla="*/ 258532 h 531798"/>
                <a:gd name="connsiteX259" fmla="*/ 120821 w 648456"/>
                <a:gd name="connsiteY259" fmla="*/ 488037 h 531798"/>
                <a:gd name="connsiteX260" fmla="*/ 119539 w 648456"/>
                <a:gd name="connsiteY260" fmla="*/ 486756 h 531798"/>
                <a:gd name="connsiteX261" fmla="*/ 120821 w 648456"/>
                <a:gd name="connsiteY261" fmla="*/ 488037 h 531798"/>
                <a:gd name="connsiteX262" fmla="*/ 120821 w 648456"/>
                <a:gd name="connsiteY262" fmla="*/ 488037 h 531798"/>
                <a:gd name="connsiteX263" fmla="*/ 568293 w 648456"/>
                <a:gd name="connsiteY263" fmla="*/ 100827 h 531798"/>
                <a:gd name="connsiteX264" fmla="*/ 568293 w 648456"/>
                <a:gd name="connsiteY264" fmla="*/ 99545 h 531798"/>
                <a:gd name="connsiteX265" fmla="*/ 565729 w 648456"/>
                <a:gd name="connsiteY265" fmla="*/ 100827 h 531798"/>
                <a:gd name="connsiteX266" fmla="*/ 567011 w 648456"/>
                <a:gd name="connsiteY266" fmla="*/ 102109 h 531798"/>
                <a:gd name="connsiteX267" fmla="*/ 568293 w 648456"/>
                <a:gd name="connsiteY267" fmla="*/ 100827 h 531798"/>
                <a:gd name="connsiteX268" fmla="*/ 246472 w 648456"/>
                <a:gd name="connsiteY268" fmla="*/ 471370 h 531798"/>
                <a:gd name="connsiteX269" fmla="*/ 246472 w 648456"/>
                <a:gd name="connsiteY269" fmla="*/ 472652 h 531798"/>
                <a:gd name="connsiteX270" fmla="*/ 246472 w 648456"/>
                <a:gd name="connsiteY270" fmla="*/ 471370 h 531798"/>
                <a:gd name="connsiteX271" fmla="*/ 246472 w 648456"/>
                <a:gd name="connsiteY271" fmla="*/ 471370 h 531798"/>
                <a:gd name="connsiteX272" fmla="*/ 382381 w 648456"/>
                <a:gd name="connsiteY272" fmla="*/ 255968 h 531798"/>
                <a:gd name="connsiteX273" fmla="*/ 383663 w 648456"/>
                <a:gd name="connsiteY273" fmla="*/ 253403 h 531798"/>
                <a:gd name="connsiteX274" fmla="*/ 381099 w 648456"/>
                <a:gd name="connsiteY274" fmla="*/ 253403 h 531798"/>
                <a:gd name="connsiteX275" fmla="*/ 381099 w 648456"/>
                <a:gd name="connsiteY275" fmla="*/ 255968 h 531798"/>
                <a:gd name="connsiteX276" fmla="*/ 382381 w 648456"/>
                <a:gd name="connsiteY276" fmla="*/ 255968 h 531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</a:cxnLst>
              <a:rect l="l" t="t" r="r" b="b"/>
              <a:pathLst>
                <a:path w="648456" h="531798">
                  <a:moveTo>
                    <a:pt x="274680" y="305972"/>
                  </a:moveTo>
                  <a:cubicBezTo>
                    <a:pt x="279809" y="308536"/>
                    <a:pt x="283655" y="311100"/>
                    <a:pt x="288784" y="313665"/>
                  </a:cubicBezTo>
                  <a:cubicBezTo>
                    <a:pt x="293912" y="316229"/>
                    <a:pt x="296477" y="318793"/>
                    <a:pt x="297759" y="323922"/>
                  </a:cubicBezTo>
                  <a:cubicBezTo>
                    <a:pt x="299041" y="329050"/>
                    <a:pt x="302887" y="331615"/>
                    <a:pt x="308016" y="331615"/>
                  </a:cubicBezTo>
                  <a:cubicBezTo>
                    <a:pt x="311862" y="331615"/>
                    <a:pt x="315709" y="329050"/>
                    <a:pt x="315709" y="323922"/>
                  </a:cubicBezTo>
                  <a:cubicBezTo>
                    <a:pt x="315709" y="321357"/>
                    <a:pt x="316991" y="318793"/>
                    <a:pt x="319555" y="318793"/>
                  </a:cubicBezTo>
                  <a:cubicBezTo>
                    <a:pt x="331095" y="314947"/>
                    <a:pt x="333659" y="304689"/>
                    <a:pt x="336223" y="294432"/>
                  </a:cubicBezTo>
                  <a:cubicBezTo>
                    <a:pt x="345198" y="293150"/>
                    <a:pt x="351609" y="289303"/>
                    <a:pt x="352891" y="279046"/>
                  </a:cubicBezTo>
                  <a:cubicBezTo>
                    <a:pt x="355456" y="267507"/>
                    <a:pt x="359302" y="255968"/>
                    <a:pt x="369559" y="249557"/>
                  </a:cubicBezTo>
                  <a:cubicBezTo>
                    <a:pt x="372124" y="248275"/>
                    <a:pt x="375970" y="243146"/>
                    <a:pt x="375970" y="239299"/>
                  </a:cubicBezTo>
                  <a:cubicBezTo>
                    <a:pt x="377252" y="226478"/>
                    <a:pt x="386227" y="222632"/>
                    <a:pt x="393920" y="214939"/>
                  </a:cubicBezTo>
                  <a:cubicBezTo>
                    <a:pt x="400331" y="208528"/>
                    <a:pt x="408024" y="202117"/>
                    <a:pt x="414435" y="195706"/>
                  </a:cubicBezTo>
                  <a:cubicBezTo>
                    <a:pt x="419564" y="190578"/>
                    <a:pt x="423410" y="186731"/>
                    <a:pt x="419564" y="179038"/>
                  </a:cubicBezTo>
                  <a:cubicBezTo>
                    <a:pt x="419564" y="177756"/>
                    <a:pt x="424692" y="173909"/>
                    <a:pt x="428538" y="171345"/>
                  </a:cubicBezTo>
                  <a:cubicBezTo>
                    <a:pt x="429821" y="173909"/>
                    <a:pt x="431103" y="177756"/>
                    <a:pt x="432385" y="181602"/>
                  </a:cubicBezTo>
                  <a:cubicBezTo>
                    <a:pt x="437514" y="175192"/>
                    <a:pt x="441360" y="170063"/>
                    <a:pt x="445207" y="164935"/>
                  </a:cubicBezTo>
                  <a:cubicBezTo>
                    <a:pt x="445207" y="164935"/>
                    <a:pt x="445207" y="163652"/>
                    <a:pt x="443924" y="162370"/>
                  </a:cubicBezTo>
                  <a:cubicBezTo>
                    <a:pt x="436231" y="162370"/>
                    <a:pt x="434949" y="170063"/>
                    <a:pt x="429821" y="172628"/>
                  </a:cubicBezTo>
                  <a:cubicBezTo>
                    <a:pt x="427256" y="161088"/>
                    <a:pt x="432385" y="154677"/>
                    <a:pt x="442642" y="149549"/>
                  </a:cubicBezTo>
                  <a:lnTo>
                    <a:pt x="441360" y="149549"/>
                  </a:lnTo>
                  <a:cubicBezTo>
                    <a:pt x="447771" y="149549"/>
                    <a:pt x="447771" y="143138"/>
                    <a:pt x="450335" y="139292"/>
                  </a:cubicBezTo>
                  <a:cubicBezTo>
                    <a:pt x="451617" y="139292"/>
                    <a:pt x="452899" y="139292"/>
                    <a:pt x="454181" y="140574"/>
                  </a:cubicBezTo>
                  <a:cubicBezTo>
                    <a:pt x="454181" y="139292"/>
                    <a:pt x="454181" y="139292"/>
                    <a:pt x="452899" y="138009"/>
                  </a:cubicBezTo>
                  <a:cubicBezTo>
                    <a:pt x="451617" y="139292"/>
                    <a:pt x="451617" y="139292"/>
                    <a:pt x="450335" y="140574"/>
                  </a:cubicBezTo>
                  <a:cubicBezTo>
                    <a:pt x="449053" y="136727"/>
                    <a:pt x="445207" y="132881"/>
                    <a:pt x="446488" y="130316"/>
                  </a:cubicBezTo>
                  <a:cubicBezTo>
                    <a:pt x="449053" y="122623"/>
                    <a:pt x="451617" y="114931"/>
                    <a:pt x="456746" y="108520"/>
                  </a:cubicBezTo>
                  <a:cubicBezTo>
                    <a:pt x="468285" y="91852"/>
                    <a:pt x="481107" y="75184"/>
                    <a:pt x="492646" y="58516"/>
                  </a:cubicBezTo>
                  <a:cubicBezTo>
                    <a:pt x="495211" y="55951"/>
                    <a:pt x="499057" y="54669"/>
                    <a:pt x="501621" y="52105"/>
                  </a:cubicBezTo>
                  <a:cubicBezTo>
                    <a:pt x="504185" y="50823"/>
                    <a:pt x="504185" y="46976"/>
                    <a:pt x="501621" y="43130"/>
                  </a:cubicBezTo>
                  <a:cubicBezTo>
                    <a:pt x="518289" y="26462"/>
                    <a:pt x="518289" y="26462"/>
                    <a:pt x="531111" y="25180"/>
                  </a:cubicBezTo>
                  <a:cubicBezTo>
                    <a:pt x="528547" y="27744"/>
                    <a:pt x="524700" y="29026"/>
                    <a:pt x="523418" y="32872"/>
                  </a:cubicBezTo>
                  <a:cubicBezTo>
                    <a:pt x="520854" y="36719"/>
                    <a:pt x="523418" y="39283"/>
                    <a:pt x="531111" y="39283"/>
                  </a:cubicBezTo>
                  <a:cubicBezTo>
                    <a:pt x="531111" y="34155"/>
                    <a:pt x="531111" y="30308"/>
                    <a:pt x="531111" y="25180"/>
                  </a:cubicBezTo>
                  <a:cubicBezTo>
                    <a:pt x="527264" y="13640"/>
                    <a:pt x="534957" y="8512"/>
                    <a:pt x="542650" y="4665"/>
                  </a:cubicBezTo>
                  <a:cubicBezTo>
                    <a:pt x="555472" y="-1745"/>
                    <a:pt x="570858" y="-463"/>
                    <a:pt x="584961" y="2101"/>
                  </a:cubicBezTo>
                  <a:cubicBezTo>
                    <a:pt x="602912" y="5948"/>
                    <a:pt x="610605" y="29026"/>
                    <a:pt x="605476" y="40565"/>
                  </a:cubicBezTo>
                  <a:cubicBezTo>
                    <a:pt x="601629" y="48258"/>
                    <a:pt x="599065" y="57234"/>
                    <a:pt x="591372" y="62362"/>
                  </a:cubicBezTo>
                  <a:cubicBezTo>
                    <a:pt x="584961" y="66209"/>
                    <a:pt x="578551" y="71337"/>
                    <a:pt x="582397" y="81595"/>
                  </a:cubicBezTo>
                  <a:cubicBezTo>
                    <a:pt x="582397" y="82877"/>
                    <a:pt x="578551" y="84159"/>
                    <a:pt x="577268" y="85441"/>
                  </a:cubicBezTo>
                  <a:cubicBezTo>
                    <a:pt x="575986" y="86723"/>
                    <a:pt x="575986" y="88005"/>
                    <a:pt x="574704" y="90569"/>
                  </a:cubicBezTo>
                  <a:cubicBezTo>
                    <a:pt x="577268" y="91852"/>
                    <a:pt x="579833" y="94416"/>
                    <a:pt x="581115" y="95698"/>
                  </a:cubicBezTo>
                  <a:cubicBezTo>
                    <a:pt x="577268" y="109802"/>
                    <a:pt x="577268" y="109802"/>
                    <a:pt x="563165" y="105955"/>
                  </a:cubicBezTo>
                  <a:cubicBezTo>
                    <a:pt x="561882" y="109802"/>
                    <a:pt x="561882" y="114931"/>
                    <a:pt x="560601" y="118777"/>
                  </a:cubicBezTo>
                  <a:cubicBezTo>
                    <a:pt x="559318" y="122623"/>
                    <a:pt x="556754" y="125188"/>
                    <a:pt x="552908" y="131599"/>
                  </a:cubicBezTo>
                  <a:cubicBezTo>
                    <a:pt x="559318" y="130316"/>
                    <a:pt x="561882" y="130316"/>
                    <a:pt x="565729" y="129034"/>
                  </a:cubicBezTo>
                  <a:cubicBezTo>
                    <a:pt x="567011" y="129034"/>
                    <a:pt x="568293" y="130316"/>
                    <a:pt x="569575" y="131599"/>
                  </a:cubicBezTo>
                  <a:cubicBezTo>
                    <a:pt x="573422" y="141856"/>
                    <a:pt x="577268" y="152113"/>
                    <a:pt x="581115" y="162370"/>
                  </a:cubicBezTo>
                  <a:cubicBezTo>
                    <a:pt x="582397" y="166217"/>
                    <a:pt x="584961" y="168781"/>
                    <a:pt x="587526" y="172628"/>
                  </a:cubicBezTo>
                  <a:cubicBezTo>
                    <a:pt x="595219" y="181602"/>
                    <a:pt x="602912" y="190578"/>
                    <a:pt x="610605" y="199553"/>
                  </a:cubicBezTo>
                  <a:cubicBezTo>
                    <a:pt x="613169" y="202117"/>
                    <a:pt x="614451" y="204682"/>
                    <a:pt x="615733" y="208528"/>
                  </a:cubicBezTo>
                  <a:cubicBezTo>
                    <a:pt x="619579" y="221349"/>
                    <a:pt x="624708" y="234171"/>
                    <a:pt x="629837" y="246992"/>
                  </a:cubicBezTo>
                  <a:cubicBezTo>
                    <a:pt x="632401" y="253403"/>
                    <a:pt x="629837" y="262378"/>
                    <a:pt x="629837" y="273918"/>
                  </a:cubicBezTo>
                  <a:cubicBezTo>
                    <a:pt x="631119" y="277764"/>
                    <a:pt x="642658" y="276482"/>
                    <a:pt x="640094" y="286739"/>
                  </a:cubicBezTo>
                  <a:cubicBezTo>
                    <a:pt x="637530" y="294432"/>
                    <a:pt x="651633" y="294432"/>
                    <a:pt x="647787" y="304689"/>
                  </a:cubicBezTo>
                  <a:cubicBezTo>
                    <a:pt x="645222" y="311100"/>
                    <a:pt x="636248" y="311100"/>
                    <a:pt x="636248" y="317511"/>
                  </a:cubicBezTo>
                  <a:cubicBezTo>
                    <a:pt x="636248" y="320075"/>
                    <a:pt x="634965" y="322640"/>
                    <a:pt x="632401" y="320075"/>
                  </a:cubicBezTo>
                  <a:cubicBezTo>
                    <a:pt x="628555" y="327768"/>
                    <a:pt x="620862" y="316229"/>
                    <a:pt x="617015" y="322640"/>
                  </a:cubicBezTo>
                  <a:cubicBezTo>
                    <a:pt x="618298" y="329050"/>
                    <a:pt x="622144" y="329050"/>
                    <a:pt x="627272" y="326486"/>
                  </a:cubicBezTo>
                  <a:cubicBezTo>
                    <a:pt x="629837" y="325204"/>
                    <a:pt x="631119" y="322640"/>
                    <a:pt x="633683" y="320075"/>
                  </a:cubicBezTo>
                  <a:cubicBezTo>
                    <a:pt x="633683" y="325204"/>
                    <a:pt x="631119" y="330333"/>
                    <a:pt x="632401" y="334179"/>
                  </a:cubicBezTo>
                  <a:cubicBezTo>
                    <a:pt x="634965" y="343154"/>
                    <a:pt x="628555" y="347000"/>
                    <a:pt x="624708" y="352129"/>
                  </a:cubicBezTo>
                  <a:cubicBezTo>
                    <a:pt x="625990" y="357258"/>
                    <a:pt x="628555" y="361104"/>
                    <a:pt x="628555" y="364951"/>
                  </a:cubicBezTo>
                  <a:cubicBezTo>
                    <a:pt x="628555" y="367515"/>
                    <a:pt x="625990" y="371362"/>
                    <a:pt x="622144" y="367515"/>
                  </a:cubicBezTo>
                  <a:cubicBezTo>
                    <a:pt x="619579" y="364951"/>
                    <a:pt x="615733" y="364951"/>
                    <a:pt x="614451" y="367515"/>
                  </a:cubicBezTo>
                  <a:cubicBezTo>
                    <a:pt x="614451" y="368797"/>
                    <a:pt x="617015" y="372643"/>
                    <a:pt x="618298" y="373926"/>
                  </a:cubicBezTo>
                  <a:cubicBezTo>
                    <a:pt x="618298" y="375208"/>
                    <a:pt x="618298" y="375208"/>
                    <a:pt x="618298" y="377772"/>
                  </a:cubicBezTo>
                  <a:cubicBezTo>
                    <a:pt x="604194" y="385465"/>
                    <a:pt x="581115" y="384183"/>
                    <a:pt x="578551" y="407262"/>
                  </a:cubicBezTo>
                  <a:cubicBezTo>
                    <a:pt x="572140" y="408544"/>
                    <a:pt x="565729" y="411108"/>
                    <a:pt x="558036" y="412390"/>
                  </a:cubicBezTo>
                  <a:cubicBezTo>
                    <a:pt x="554190" y="412390"/>
                    <a:pt x="547779" y="409826"/>
                    <a:pt x="546497" y="411108"/>
                  </a:cubicBezTo>
                  <a:cubicBezTo>
                    <a:pt x="538804" y="420083"/>
                    <a:pt x="529829" y="418801"/>
                    <a:pt x="520854" y="418801"/>
                  </a:cubicBezTo>
                  <a:cubicBezTo>
                    <a:pt x="514443" y="418801"/>
                    <a:pt x="506750" y="416237"/>
                    <a:pt x="500339" y="414955"/>
                  </a:cubicBezTo>
                  <a:cubicBezTo>
                    <a:pt x="492646" y="413673"/>
                    <a:pt x="482389" y="409826"/>
                    <a:pt x="482389" y="398287"/>
                  </a:cubicBezTo>
                  <a:cubicBezTo>
                    <a:pt x="482389" y="389312"/>
                    <a:pt x="472132" y="388030"/>
                    <a:pt x="470850" y="381619"/>
                  </a:cubicBezTo>
                  <a:cubicBezTo>
                    <a:pt x="478542" y="368797"/>
                    <a:pt x="490082" y="363669"/>
                    <a:pt x="502904" y="358540"/>
                  </a:cubicBezTo>
                  <a:cubicBezTo>
                    <a:pt x="508032" y="364951"/>
                    <a:pt x="495211" y="368797"/>
                    <a:pt x="502904" y="375208"/>
                  </a:cubicBezTo>
                  <a:cubicBezTo>
                    <a:pt x="504185" y="372643"/>
                    <a:pt x="506750" y="371362"/>
                    <a:pt x="508032" y="368797"/>
                  </a:cubicBezTo>
                  <a:cubicBezTo>
                    <a:pt x="510596" y="361104"/>
                    <a:pt x="514443" y="358540"/>
                    <a:pt x="522136" y="357258"/>
                  </a:cubicBezTo>
                  <a:cubicBezTo>
                    <a:pt x="545215" y="353411"/>
                    <a:pt x="563165" y="340590"/>
                    <a:pt x="574704" y="320075"/>
                  </a:cubicBezTo>
                  <a:cubicBezTo>
                    <a:pt x="577268" y="316229"/>
                    <a:pt x="579833" y="312382"/>
                    <a:pt x="578551" y="307254"/>
                  </a:cubicBezTo>
                  <a:cubicBezTo>
                    <a:pt x="577268" y="298279"/>
                    <a:pt x="581115" y="290586"/>
                    <a:pt x="586244" y="284175"/>
                  </a:cubicBezTo>
                  <a:cubicBezTo>
                    <a:pt x="583679" y="284175"/>
                    <a:pt x="581115" y="284175"/>
                    <a:pt x="579833" y="284175"/>
                  </a:cubicBezTo>
                  <a:cubicBezTo>
                    <a:pt x="572140" y="272636"/>
                    <a:pt x="574704" y="261096"/>
                    <a:pt x="575986" y="252121"/>
                  </a:cubicBezTo>
                  <a:cubicBezTo>
                    <a:pt x="567011" y="239299"/>
                    <a:pt x="559318" y="227760"/>
                    <a:pt x="551625" y="214939"/>
                  </a:cubicBezTo>
                  <a:cubicBezTo>
                    <a:pt x="543932" y="199553"/>
                    <a:pt x="533675" y="188013"/>
                    <a:pt x="522136" y="176474"/>
                  </a:cubicBezTo>
                  <a:cubicBezTo>
                    <a:pt x="514443" y="168781"/>
                    <a:pt x="509314" y="158524"/>
                    <a:pt x="502904" y="148266"/>
                  </a:cubicBezTo>
                  <a:cubicBezTo>
                    <a:pt x="496493" y="152113"/>
                    <a:pt x="490082" y="157242"/>
                    <a:pt x="481107" y="163652"/>
                  </a:cubicBezTo>
                  <a:cubicBezTo>
                    <a:pt x="481107" y="167499"/>
                    <a:pt x="482389" y="172628"/>
                    <a:pt x="482389" y="177756"/>
                  </a:cubicBezTo>
                  <a:cubicBezTo>
                    <a:pt x="477260" y="177756"/>
                    <a:pt x="473414" y="179038"/>
                    <a:pt x="469567" y="179038"/>
                  </a:cubicBezTo>
                  <a:cubicBezTo>
                    <a:pt x="468285" y="182885"/>
                    <a:pt x="468285" y="188013"/>
                    <a:pt x="467003" y="193142"/>
                  </a:cubicBezTo>
                  <a:cubicBezTo>
                    <a:pt x="465721" y="195706"/>
                    <a:pt x="465721" y="200835"/>
                    <a:pt x="463157" y="202117"/>
                  </a:cubicBezTo>
                  <a:cubicBezTo>
                    <a:pt x="449053" y="209810"/>
                    <a:pt x="447771" y="226478"/>
                    <a:pt x="438796" y="238017"/>
                  </a:cubicBezTo>
                  <a:cubicBezTo>
                    <a:pt x="434949" y="243146"/>
                    <a:pt x="432385" y="248275"/>
                    <a:pt x="424692" y="249557"/>
                  </a:cubicBezTo>
                  <a:cubicBezTo>
                    <a:pt x="416999" y="252121"/>
                    <a:pt x="416999" y="253403"/>
                    <a:pt x="420845" y="264943"/>
                  </a:cubicBezTo>
                  <a:cubicBezTo>
                    <a:pt x="420845" y="266225"/>
                    <a:pt x="420845" y="267507"/>
                    <a:pt x="420845" y="270071"/>
                  </a:cubicBezTo>
                  <a:lnTo>
                    <a:pt x="420845" y="270071"/>
                  </a:lnTo>
                  <a:cubicBezTo>
                    <a:pt x="418281" y="272636"/>
                    <a:pt x="414435" y="275200"/>
                    <a:pt x="411871" y="277764"/>
                  </a:cubicBezTo>
                  <a:cubicBezTo>
                    <a:pt x="408024" y="284175"/>
                    <a:pt x="404178" y="291868"/>
                    <a:pt x="397767" y="295714"/>
                  </a:cubicBezTo>
                  <a:cubicBezTo>
                    <a:pt x="395202" y="296996"/>
                    <a:pt x="392638" y="302125"/>
                    <a:pt x="392638" y="305972"/>
                  </a:cubicBezTo>
                  <a:cubicBezTo>
                    <a:pt x="391356" y="323922"/>
                    <a:pt x="383663" y="336743"/>
                    <a:pt x="365713" y="341872"/>
                  </a:cubicBezTo>
                  <a:cubicBezTo>
                    <a:pt x="359302" y="343154"/>
                    <a:pt x="355456" y="355976"/>
                    <a:pt x="355456" y="364951"/>
                  </a:cubicBezTo>
                  <a:cubicBezTo>
                    <a:pt x="355456" y="367515"/>
                    <a:pt x="355456" y="368797"/>
                    <a:pt x="355456" y="371362"/>
                  </a:cubicBezTo>
                  <a:cubicBezTo>
                    <a:pt x="351609" y="371362"/>
                    <a:pt x="347763" y="372643"/>
                    <a:pt x="342634" y="372643"/>
                  </a:cubicBezTo>
                  <a:cubicBezTo>
                    <a:pt x="341352" y="379054"/>
                    <a:pt x="341352" y="385465"/>
                    <a:pt x="340070" y="391876"/>
                  </a:cubicBezTo>
                  <a:cubicBezTo>
                    <a:pt x="338788" y="399569"/>
                    <a:pt x="337505" y="405980"/>
                    <a:pt x="331095" y="411108"/>
                  </a:cubicBezTo>
                  <a:cubicBezTo>
                    <a:pt x="323402" y="416237"/>
                    <a:pt x="323402" y="423930"/>
                    <a:pt x="323402" y="432905"/>
                  </a:cubicBezTo>
                  <a:cubicBezTo>
                    <a:pt x="320837" y="438033"/>
                    <a:pt x="311862" y="434187"/>
                    <a:pt x="313144" y="445726"/>
                  </a:cubicBezTo>
                  <a:cubicBezTo>
                    <a:pt x="316991" y="440598"/>
                    <a:pt x="320837" y="436751"/>
                    <a:pt x="323402" y="432905"/>
                  </a:cubicBezTo>
                  <a:cubicBezTo>
                    <a:pt x="323402" y="439316"/>
                    <a:pt x="322120" y="443162"/>
                    <a:pt x="318273" y="448291"/>
                  </a:cubicBezTo>
                  <a:cubicBezTo>
                    <a:pt x="314427" y="453419"/>
                    <a:pt x="306734" y="447009"/>
                    <a:pt x="304169" y="454702"/>
                  </a:cubicBezTo>
                  <a:cubicBezTo>
                    <a:pt x="302887" y="458548"/>
                    <a:pt x="299041" y="462394"/>
                    <a:pt x="296477" y="466241"/>
                  </a:cubicBezTo>
                  <a:cubicBezTo>
                    <a:pt x="293912" y="464959"/>
                    <a:pt x="292630" y="463677"/>
                    <a:pt x="288784" y="461112"/>
                  </a:cubicBezTo>
                  <a:cubicBezTo>
                    <a:pt x="282373" y="468805"/>
                    <a:pt x="277244" y="477780"/>
                    <a:pt x="269551" y="485473"/>
                  </a:cubicBezTo>
                  <a:cubicBezTo>
                    <a:pt x="265705" y="489320"/>
                    <a:pt x="260576" y="495730"/>
                    <a:pt x="251601" y="493166"/>
                  </a:cubicBezTo>
                  <a:cubicBezTo>
                    <a:pt x="246472" y="491884"/>
                    <a:pt x="242626" y="498295"/>
                    <a:pt x="247755" y="504706"/>
                  </a:cubicBezTo>
                  <a:cubicBezTo>
                    <a:pt x="245190" y="505988"/>
                    <a:pt x="242626" y="507270"/>
                    <a:pt x="242626" y="505988"/>
                  </a:cubicBezTo>
                  <a:cubicBezTo>
                    <a:pt x="227240" y="497013"/>
                    <a:pt x="227240" y="497013"/>
                    <a:pt x="216983" y="508552"/>
                  </a:cubicBezTo>
                  <a:cubicBezTo>
                    <a:pt x="216983" y="508552"/>
                    <a:pt x="215701" y="509834"/>
                    <a:pt x="215701" y="511116"/>
                  </a:cubicBezTo>
                  <a:cubicBezTo>
                    <a:pt x="206726" y="521374"/>
                    <a:pt x="206726" y="521374"/>
                    <a:pt x="191340" y="513681"/>
                  </a:cubicBezTo>
                  <a:cubicBezTo>
                    <a:pt x="179800" y="525220"/>
                    <a:pt x="166979" y="530349"/>
                    <a:pt x="150311" y="526502"/>
                  </a:cubicBezTo>
                  <a:cubicBezTo>
                    <a:pt x="147747" y="526502"/>
                    <a:pt x="145182" y="525220"/>
                    <a:pt x="143900" y="526502"/>
                  </a:cubicBezTo>
                  <a:cubicBezTo>
                    <a:pt x="134925" y="534195"/>
                    <a:pt x="125950" y="530349"/>
                    <a:pt x="115693" y="531631"/>
                  </a:cubicBezTo>
                  <a:cubicBezTo>
                    <a:pt x="106718" y="531631"/>
                    <a:pt x="99025" y="530349"/>
                    <a:pt x="91332" y="531631"/>
                  </a:cubicBezTo>
                  <a:cubicBezTo>
                    <a:pt x="82357" y="532913"/>
                    <a:pt x="81075" y="526502"/>
                    <a:pt x="74664" y="523938"/>
                  </a:cubicBezTo>
                  <a:cubicBezTo>
                    <a:pt x="68253" y="522656"/>
                    <a:pt x="61842" y="521374"/>
                    <a:pt x="56713" y="520091"/>
                  </a:cubicBezTo>
                  <a:cubicBezTo>
                    <a:pt x="51585" y="517527"/>
                    <a:pt x="47738" y="513681"/>
                    <a:pt x="43892" y="509834"/>
                  </a:cubicBezTo>
                  <a:cubicBezTo>
                    <a:pt x="38763" y="505988"/>
                    <a:pt x="34917" y="500859"/>
                    <a:pt x="31070" y="497013"/>
                  </a:cubicBezTo>
                  <a:cubicBezTo>
                    <a:pt x="27224" y="493166"/>
                    <a:pt x="23378" y="488037"/>
                    <a:pt x="19531" y="485473"/>
                  </a:cubicBezTo>
                  <a:cubicBezTo>
                    <a:pt x="10556" y="477780"/>
                    <a:pt x="5427" y="468805"/>
                    <a:pt x="6710" y="458548"/>
                  </a:cubicBezTo>
                  <a:cubicBezTo>
                    <a:pt x="6710" y="452137"/>
                    <a:pt x="4145" y="445726"/>
                    <a:pt x="2863" y="440598"/>
                  </a:cubicBezTo>
                  <a:cubicBezTo>
                    <a:pt x="1581" y="432905"/>
                    <a:pt x="-3548" y="426494"/>
                    <a:pt x="4145" y="418801"/>
                  </a:cubicBezTo>
                  <a:cubicBezTo>
                    <a:pt x="7992" y="414955"/>
                    <a:pt x="-2266" y="409826"/>
                    <a:pt x="1581" y="403416"/>
                  </a:cubicBezTo>
                  <a:cubicBezTo>
                    <a:pt x="4145" y="395723"/>
                    <a:pt x="5427" y="388030"/>
                    <a:pt x="7992" y="380337"/>
                  </a:cubicBezTo>
                  <a:cubicBezTo>
                    <a:pt x="10556" y="368797"/>
                    <a:pt x="11838" y="355976"/>
                    <a:pt x="23378" y="348283"/>
                  </a:cubicBezTo>
                  <a:cubicBezTo>
                    <a:pt x="45174" y="318793"/>
                    <a:pt x="56713" y="308536"/>
                    <a:pt x="83639" y="294432"/>
                  </a:cubicBezTo>
                  <a:cubicBezTo>
                    <a:pt x="88767" y="291868"/>
                    <a:pt x="93896" y="290586"/>
                    <a:pt x="99025" y="289303"/>
                  </a:cubicBezTo>
                  <a:cubicBezTo>
                    <a:pt x="102871" y="288022"/>
                    <a:pt x="106718" y="286739"/>
                    <a:pt x="110564" y="285457"/>
                  </a:cubicBezTo>
                  <a:cubicBezTo>
                    <a:pt x="134925" y="273918"/>
                    <a:pt x="143900" y="272636"/>
                    <a:pt x="177236" y="276482"/>
                  </a:cubicBezTo>
                  <a:cubicBezTo>
                    <a:pt x="179800" y="276482"/>
                    <a:pt x="182365" y="273918"/>
                    <a:pt x="186211" y="273918"/>
                  </a:cubicBezTo>
                  <a:cubicBezTo>
                    <a:pt x="209290" y="275200"/>
                    <a:pt x="229804" y="280329"/>
                    <a:pt x="250319" y="291868"/>
                  </a:cubicBezTo>
                  <a:cubicBezTo>
                    <a:pt x="259294" y="296996"/>
                    <a:pt x="268269" y="299561"/>
                    <a:pt x="275962" y="307254"/>
                  </a:cubicBezTo>
                  <a:cubicBezTo>
                    <a:pt x="268269" y="305972"/>
                    <a:pt x="272116" y="305972"/>
                    <a:pt x="274680" y="305972"/>
                  </a:cubicBezTo>
                  <a:cubicBezTo>
                    <a:pt x="273398" y="305972"/>
                    <a:pt x="272116" y="307254"/>
                    <a:pt x="270833" y="307254"/>
                  </a:cubicBezTo>
                  <a:cubicBezTo>
                    <a:pt x="272116" y="307254"/>
                    <a:pt x="273398" y="307254"/>
                    <a:pt x="274680" y="305972"/>
                  </a:cubicBezTo>
                  <a:close/>
                  <a:moveTo>
                    <a:pt x="477260" y="111084"/>
                  </a:moveTo>
                  <a:cubicBezTo>
                    <a:pt x="479825" y="109802"/>
                    <a:pt x="482389" y="107238"/>
                    <a:pt x="484953" y="105955"/>
                  </a:cubicBezTo>
                  <a:cubicBezTo>
                    <a:pt x="484953" y="104673"/>
                    <a:pt x="483671" y="104673"/>
                    <a:pt x="483671" y="103391"/>
                  </a:cubicBezTo>
                  <a:cubicBezTo>
                    <a:pt x="481107" y="105955"/>
                    <a:pt x="479825" y="108520"/>
                    <a:pt x="477260" y="111084"/>
                  </a:cubicBezTo>
                  <a:cubicBezTo>
                    <a:pt x="475978" y="109802"/>
                    <a:pt x="475978" y="108520"/>
                    <a:pt x="474696" y="107238"/>
                  </a:cubicBezTo>
                  <a:cubicBezTo>
                    <a:pt x="474696" y="107238"/>
                    <a:pt x="473414" y="105955"/>
                    <a:pt x="472132" y="105955"/>
                  </a:cubicBezTo>
                  <a:cubicBezTo>
                    <a:pt x="472132" y="105955"/>
                    <a:pt x="470850" y="107238"/>
                    <a:pt x="470850" y="107238"/>
                  </a:cubicBezTo>
                  <a:cubicBezTo>
                    <a:pt x="470850" y="108520"/>
                    <a:pt x="472132" y="109802"/>
                    <a:pt x="473414" y="109802"/>
                  </a:cubicBezTo>
                  <a:cubicBezTo>
                    <a:pt x="474696" y="111084"/>
                    <a:pt x="475978" y="111084"/>
                    <a:pt x="477260" y="111084"/>
                  </a:cubicBezTo>
                  <a:close/>
                  <a:moveTo>
                    <a:pt x="432385" y="209810"/>
                  </a:moveTo>
                  <a:cubicBezTo>
                    <a:pt x="431103" y="211092"/>
                    <a:pt x="429821" y="212374"/>
                    <a:pt x="429821" y="213656"/>
                  </a:cubicBezTo>
                  <a:cubicBezTo>
                    <a:pt x="429821" y="214939"/>
                    <a:pt x="431103" y="216221"/>
                    <a:pt x="432385" y="217503"/>
                  </a:cubicBezTo>
                  <a:cubicBezTo>
                    <a:pt x="433667" y="217503"/>
                    <a:pt x="436231" y="217503"/>
                    <a:pt x="436231" y="216221"/>
                  </a:cubicBezTo>
                  <a:cubicBezTo>
                    <a:pt x="436231" y="214939"/>
                    <a:pt x="436231" y="213656"/>
                    <a:pt x="436231" y="212374"/>
                  </a:cubicBezTo>
                  <a:cubicBezTo>
                    <a:pt x="434949" y="211092"/>
                    <a:pt x="432385" y="211092"/>
                    <a:pt x="432385" y="209810"/>
                  </a:cubicBezTo>
                  <a:cubicBezTo>
                    <a:pt x="433667" y="208528"/>
                    <a:pt x="437514" y="207246"/>
                    <a:pt x="440078" y="205963"/>
                  </a:cubicBezTo>
                  <a:cubicBezTo>
                    <a:pt x="441360" y="205963"/>
                    <a:pt x="440078" y="203399"/>
                    <a:pt x="440078" y="202117"/>
                  </a:cubicBezTo>
                  <a:cubicBezTo>
                    <a:pt x="438796" y="202117"/>
                    <a:pt x="436231" y="202117"/>
                    <a:pt x="436231" y="202117"/>
                  </a:cubicBezTo>
                  <a:cubicBezTo>
                    <a:pt x="434949" y="203399"/>
                    <a:pt x="433667" y="207246"/>
                    <a:pt x="432385" y="209810"/>
                  </a:cubicBezTo>
                  <a:close/>
                  <a:moveTo>
                    <a:pt x="65689" y="423930"/>
                  </a:moveTo>
                  <a:lnTo>
                    <a:pt x="65689" y="423930"/>
                  </a:lnTo>
                  <a:cubicBezTo>
                    <a:pt x="65689" y="431623"/>
                    <a:pt x="66971" y="440598"/>
                    <a:pt x="66971" y="449573"/>
                  </a:cubicBezTo>
                  <a:cubicBezTo>
                    <a:pt x="70817" y="448291"/>
                    <a:pt x="73382" y="448291"/>
                    <a:pt x="75946" y="447009"/>
                  </a:cubicBezTo>
                  <a:cubicBezTo>
                    <a:pt x="75946" y="449573"/>
                    <a:pt x="74664" y="453419"/>
                    <a:pt x="74664" y="455984"/>
                  </a:cubicBezTo>
                  <a:cubicBezTo>
                    <a:pt x="83639" y="457266"/>
                    <a:pt x="91332" y="457266"/>
                    <a:pt x="99025" y="458548"/>
                  </a:cubicBezTo>
                  <a:cubicBezTo>
                    <a:pt x="101589" y="464959"/>
                    <a:pt x="102871" y="470087"/>
                    <a:pt x="105435" y="476498"/>
                  </a:cubicBezTo>
                  <a:cubicBezTo>
                    <a:pt x="114410" y="472652"/>
                    <a:pt x="122103" y="471370"/>
                    <a:pt x="131078" y="472652"/>
                  </a:cubicBezTo>
                  <a:cubicBezTo>
                    <a:pt x="137489" y="473934"/>
                    <a:pt x="145182" y="468805"/>
                    <a:pt x="151593" y="466241"/>
                  </a:cubicBezTo>
                  <a:cubicBezTo>
                    <a:pt x="164415" y="461112"/>
                    <a:pt x="174672" y="452137"/>
                    <a:pt x="190058" y="453419"/>
                  </a:cubicBezTo>
                  <a:cubicBezTo>
                    <a:pt x="192622" y="453419"/>
                    <a:pt x="195186" y="452137"/>
                    <a:pt x="196468" y="450855"/>
                  </a:cubicBezTo>
                  <a:cubicBezTo>
                    <a:pt x="205444" y="444444"/>
                    <a:pt x="215701" y="438033"/>
                    <a:pt x="223394" y="431623"/>
                  </a:cubicBezTo>
                  <a:cubicBezTo>
                    <a:pt x="228522" y="427776"/>
                    <a:pt x="232369" y="422648"/>
                    <a:pt x="236215" y="417519"/>
                  </a:cubicBezTo>
                  <a:cubicBezTo>
                    <a:pt x="245190" y="404697"/>
                    <a:pt x="247755" y="390594"/>
                    <a:pt x="243908" y="376490"/>
                  </a:cubicBezTo>
                  <a:cubicBezTo>
                    <a:pt x="242626" y="370079"/>
                    <a:pt x="241344" y="362386"/>
                    <a:pt x="238780" y="355976"/>
                  </a:cubicBezTo>
                  <a:cubicBezTo>
                    <a:pt x="236215" y="349565"/>
                    <a:pt x="232369" y="344436"/>
                    <a:pt x="228522" y="340590"/>
                  </a:cubicBezTo>
                  <a:cubicBezTo>
                    <a:pt x="224676" y="338026"/>
                    <a:pt x="219547" y="336743"/>
                    <a:pt x="214419" y="335461"/>
                  </a:cubicBezTo>
                  <a:cubicBezTo>
                    <a:pt x="214419" y="331615"/>
                    <a:pt x="216983" y="327768"/>
                    <a:pt x="211854" y="325204"/>
                  </a:cubicBezTo>
                  <a:cubicBezTo>
                    <a:pt x="204161" y="336743"/>
                    <a:pt x="191340" y="334179"/>
                    <a:pt x="179800" y="334179"/>
                  </a:cubicBezTo>
                  <a:cubicBezTo>
                    <a:pt x="166979" y="332897"/>
                    <a:pt x="156722" y="334179"/>
                    <a:pt x="145182" y="338026"/>
                  </a:cubicBezTo>
                  <a:cubicBezTo>
                    <a:pt x="142618" y="335461"/>
                    <a:pt x="141336" y="331615"/>
                    <a:pt x="137489" y="326486"/>
                  </a:cubicBezTo>
                  <a:cubicBezTo>
                    <a:pt x="133643" y="336743"/>
                    <a:pt x="131078" y="344436"/>
                    <a:pt x="128514" y="350847"/>
                  </a:cubicBezTo>
                  <a:cubicBezTo>
                    <a:pt x="115693" y="354693"/>
                    <a:pt x="115693" y="354693"/>
                    <a:pt x="100307" y="349565"/>
                  </a:cubicBezTo>
                  <a:cubicBezTo>
                    <a:pt x="102871" y="355976"/>
                    <a:pt x="104153" y="361104"/>
                    <a:pt x="106718" y="366233"/>
                  </a:cubicBezTo>
                  <a:cubicBezTo>
                    <a:pt x="101589" y="367515"/>
                    <a:pt x="99025" y="368797"/>
                    <a:pt x="95178" y="371362"/>
                  </a:cubicBezTo>
                  <a:cubicBezTo>
                    <a:pt x="97743" y="380337"/>
                    <a:pt x="96460" y="389312"/>
                    <a:pt x="84921" y="390594"/>
                  </a:cubicBezTo>
                  <a:cubicBezTo>
                    <a:pt x="83639" y="390594"/>
                    <a:pt x="79792" y="393158"/>
                    <a:pt x="79792" y="394440"/>
                  </a:cubicBezTo>
                  <a:cubicBezTo>
                    <a:pt x="79792" y="404697"/>
                    <a:pt x="72099" y="409826"/>
                    <a:pt x="66971" y="417519"/>
                  </a:cubicBezTo>
                  <a:cubicBezTo>
                    <a:pt x="64406" y="418801"/>
                    <a:pt x="65689" y="421366"/>
                    <a:pt x="65689" y="423930"/>
                  </a:cubicBezTo>
                  <a:close/>
                  <a:moveTo>
                    <a:pt x="337505" y="345719"/>
                  </a:moveTo>
                  <a:cubicBezTo>
                    <a:pt x="337505" y="345719"/>
                    <a:pt x="338788" y="347000"/>
                    <a:pt x="338788" y="347000"/>
                  </a:cubicBezTo>
                  <a:cubicBezTo>
                    <a:pt x="340070" y="344436"/>
                    <a:pt x="341352" y="341872"/>
                    <a:pt x="343916" y="340590"/>
                  </a:cubicBezTo>
                  <a:cubicBezTo>
                    <a:pt x="342634" y="339308"/>
                    <a:pt x="341352" y="339308"/>
                    <a:pt x="340070" y="338026"/>
                  </a:cubicBezTo>
                  <a:cubicBezTo>
                    <a:pt x="340070" y="340590"/>
                    <a:pt x="338788" y="343154"/>
                    <a:pt x="337505" y="345719"/>
                  </a:cubicBezTo>
                  <a:close/>
                  <a:moveTo>
                    <a:pt x="75946" y="371362"/>
                  </a:moveTo>
                  <a:cubicBezTo>
                    <a:pt x="73382" y="372643"/>
                    <a:pt x="72099" y="372643"/>
                    <a:pt x="70817" y="375208"/>
                  </a:cubicBezTo>
                  <a:cubicBezTo>
                    <a:pt x="69535" y="376490"/>
                    <a:pt x="70817" y="379054"/>
                    <a:pt x="69535" y="381619"/>
                  </a:cubicBezTo>
                  <a:cubicBezTo>
                    <a:pt x="72099" y="380337"/>
                    <a:pt x="74664" y="379054"/>
                    <a:pt x="77228" y="376490"/>
                  </a:cubicBezTo>
                  <a:cubicBezTo>
                    <a:pt x="77228" y="376490"/>
                    <a:pt x="75946" y="373926"/>
                    <a:pt x="75946" y="371362"/>
                  </a:cubicBezTo>
                  <a:close/>
                  <a:moveTo>
                    <a:pt x="322120" y="331615"/>
                  </a:moveTo>
                  <a:cubicBezTo>
                    <a:pt x="322120" y="335461"/>
                    <a:pt x="320837" y="336743"/>
                    <a:pt x="322120" y="338026"/>
                  </a:cubicBezTo>
                  <a:cubicBezTo>
                    <a:pt x="322120" y="339308"/>
                    <a:pt x="324684" y="340590"/>
                    <a:pt x="325966" y="339308"/>
                  </a:cubicBezTo>
                  <a:cubicBezTo>
                    <a:pt x="327248" y="338026"/>
                    <a:pt x="328530" y="335461"/>
                    <a:pt x="328530" y="334179"/>
                  </a:cubicBezTo>
                  <a:cubicBezTo>
                    <a:pt x="328530" y="334179"/>
                    <a:pt x="325966" y="334179"/>
                    <a:pt x="322120" y="331615"/>
                  </a:cubicBezTo>
                  <a:close/>
                  <a:moveTo>
                    <a:pt x="406742" y="246992"/>
                  </a:moveTo>
                  <a:cubicBezTo>
                    <a:pt x="405460" y="244428"/>
                    <a:pt x="405460" y="243146"/>
                    <a:pt x="405460" y="241864"/>
                  </a:cubicBezTo>
                  <a:cubicBezTo>
                    <a:pt x="404178" y="241864"/>
                    <a:pt x="402895" y="241864"/>
                    <a:pt x="401613" y="241864"/>
                  </a:cubicBezTo>
                  <a:cubicBezTo>
                    <a:pt x="401613" y="241864"/>
                    <a:pt x="401613" y="245710"/>
                    <a:pt x="401613" y="245710"/>
                  </a:cubicBezTo>
                  <a:cubicBezTo>
                    <a:pt x="401613" y="246992"/>
                    <a:pt x="404178" y="246992"/>
                    <a:pt x="406742" y="246992"/>
                  </a:cubicBezTo>
                  <a:close/>
                  <a:moveTo>
                    <a:pt x="459310" y="168781"/>
                  </a:moveTo>
                  <a:cubicBezTo>
                    <a:pt x="459310" y="166217"/>
                    <a:pt x="459310" y="163652"/>
                    <a:pt x="458028" y="161088"/>
                  </a:cubicBezTo>
                  <a:cubicBezTo>
                    <a:pt x="455464" y="161088"/>
                    <a:pt x="452899" y="161088"/>
                    <a:pt x="452899" y="162370"/>
                  </a:cubicBezTo>
                  <a:cubicBezTo>
                    <a:pt x="451617" y="163652"/>
                    <a:pt x="451617" y="166217"/>
                    <a:pt x="452899" y="167499"/>
                  </a:cubicBezTo>
                  <a:cubicBezTo>
                    <a:pt x="454181" y="168781"/>
                    <a:pt x="456746" y="167499"/>
                    <a:pt x="459310" y="168781"/>
                  </a:cubicBezTo>
                  <a:close/>
                  <a:moveTo>
                    <a:pt x="568293" y="343154"/>
                  </a:moveTo>
                  <a:cubicBezTo>
                    <a:pt x="569575" y="343154"/>
                    <a:pt x="569575" y="344436"/>
                    <a:pt x="570858" y="344436"/>
                  </a:cubicBezTo>
                  <a:cubicBezTo>
                    <a:pt x="572140" y="341872"/>
                    <a:pt x="573422" y="340590"/>
                    <a:pt x="575986" y="338026"/>
                  </a:cubicBezTo>
                  <a:cubicBezTo>
                    <a:pt x="574704" y="338026"/>
                    <a:pt x="572140" y="336743"/>
                    <a:pt x="572140" y="336743"/>
                  </a:cubicBezTo>
                  <a:cubicBezTo>
                    <a:pt x="569575" y="339308"/>
                    <a:pt x="568293" y="341872"/>
                    <a:pt x="568293" y="343154"/>
                  </a:cubicBezTo>
                  <a:close/>
                  <a:moveTo>
                    <a:pt x="365713" y="295714"/>
                  </a:moveTo>
                  <a:cubicBezTo>
                    <a:pt x="360584" y="299561"/>
                    <a:pt x="359302" y="300843"/>
                    <a:pt x="356738" y="300843"/>
                  </a:cubicBezTo>
                  <a:cubicBezTo>
                    <a:pt x="358020" y="302125"/>
                    <a:pt x="358020" y="302125"/>
                    <a:pt x="359302" y="303407"/>
                  </a:cubicBezTo>
                  <a:cubicBezTo>
                    <a:pt x="360584" y="302125"/>
                    <a:pt x="361866" y="300843"/>
                    <a:pt x="365713" y="295714"/>
                  </a:cubicBezTo>
                  <a:close/>
                  <a:moveTo>
                    <a:pt x="634965" y="300843"/>
                  </a:moveTo>
                  <a:cubicBezTo>
                    <a:pt x="633683" y="300843"/>
                    <a:pt x="632401" y="299561"/>
                    <a:pt x="631119" y="299561"/>
                  </a:cubicBezTo>
                  <a:cubicBezTo>
                    <a:pt x="631119" y="299561"/>
                    <a:pt x="631119" y="300843"/>
                    <a:pt x="631119" y="300843"/>
                  </a:cubicBezTo>
                  <a:cubicBezTo>
                    <a:pt x="632401" y="300843"/>
                    <a:pt x="633683" y="302125"/>
                    <a:pt x="634965" y="302125"/>
                  </a:cubicBezTo>
                  <a:cubicBezTo>
                    <a:pt x="634965" y="302125"/>
                    <a:pt x="634965" y="300843"/>
                    <a:pt x="634965" y="300843"/>
                  </a:cubicBezTo>
                  <a:close/>
                  <a:moveTo>
                    <a:pt x="325966" y="389312"/>
                  </a:moveTo>
                  <a:cubicBezTo>
                    <a:pt x="328530" y="389312"/>
                    <a:pt x="329812" y="390594"/>
                    <a:pt x="331095" y="390594"/>
                  </a:cubicBezTo>
                  <a:cubicBezTo>
                    <a:pt x="331095" y="389312"/>
                    <a:pt x="332377" y="386747"/>
                    <a:pt x="332377" y="385465"/>
                  </a:cubicBezTo>
                  <a:cubicBezTo>
                    <a:pt x="332377" y="384183"/>
                    <a:pt x="329812" y="384183"/>
                    <a:pt x="328530" y="384183"/>
                  </a:cubicBezTo>
                  <a:cubicBezTo>
                    <a:pt x="325966" y="385465"/>
                    <a:pt x="325966" y="388030"/>
                    <a:pt x="325966" y="389312"/>
                  </a:cubicBezTo>
                  <a:close/>
                  <a:moveTo>
                    <a:pt x="95178" y="514963"/>
                  </a:moveTo>
                  <a:cubicBezTo>
                    <a:pt x="93896" y="514963"/>
                    <a:pt x="93896" y="514963"/>
                    <a:pt x="92614" y="516245"/>
                  </a:cubicBezTo>
                  <a:cubicBezTo>
                    <a:pt x="92614" y="516245"/>
                    <a:pt x="92614" y="517527"/>
                    <a:pt x="93896" y="517527"/>
                  </a:cubicBezTo>
                  <a:cubicBezTo>
                    <a:pt x="93896" y="517527"/>
                    <a:pt x="95178" y="517527"/>
                    <a:pt x="95178" y="516245"/>
                  </a:cubicBezTo>
                  <a:cubicBezTo>
                    <a:pt x="96460" y="516245"/>
                    <a:pt x="95178" y="514963"/>
                    <a:pt x="95178" y="514963"/>
                  </a:cubicBezTo>
                  <a:close/>
                  <a:moveTo>
                    <a:pt x="595219" y="354693"/>
                  </a:moveTo>
                  <a:cubicBezTo>
                    <a:pt x="595219" y="353411"/>
                    <a:pt x="595219" y="353411"/>
                    <a:pt x="595219" y="352129"/>
                  </a:cubicBezTo>
                  <a:cubicBezTo>
                    <a:pt x="593936" y="352129"/>
                    <a:pt x="592654" y="352129"/>
                    <a:pt x="591372" y="353411"/>
                  </a:cubicBezTo>
                  <a:cubicBezTo>
                    <a:pt x="591372" y="353411"/>
                    <a:pt x="591372" y="354693"/>
                    <a:pt x="591372" y="355976"/>
                  </a:cubicBezTo>
                  <a:cubicBezTo>
                    <a:pt x="592654" y="354693"/>
                    <a:pt x="593936" y="354693"/>
                    <a:pt x="595219" y="354693"/>
                  </a:cubicBezTo>
                  <a:close/>
                  <a:moveTo>
                    <a:pt x="587526" y="329050"/>
                  </a:moveTo>
                  <a:cubicBezTo>
                    <a:pt x="587526" y="327768"/>
                    <a:pt x="587526" y="327768"/>
                    <a:pt x="587526" y="326486"/>
                  </a:cubicBezTo>
                  <a:cubicBezTo>
                    <a:pt x="586244" y="326486"/>
                    <a:pt x="584961" y="327768"/>
                    <a:pt x="583679" y="327768"/>
                  </a:cubicBezTo>
                  <a:cubicBezTo>
                    <a:pt x="583679" y="327768"/>
                    <a:pt x="583679" y="329050"/>
                    <a:pt x="583679" y="330333"/>
                  </a:cubicBezTo>
                  <a:cubicBezTo>
                    <a:pt x="584961" y="330333"/>
                    <a:pt x="586244" y="329050"/>
                    <a:pt x="587526" y="329050"/>
                  </a:cubicBezTo>
                  <a:close/>
                  <a:moveTo>
                    <a:pt x="450335" y="177756"/>
                  </a:moveTo>
                  <a:cubicBezTo>
                    <a:pt x="450335" y="177756"/>
                    <a:pt x="450335" y="176474"/>
                    <a:pt x="450335" y="176474"/>
                  </a:cubicBezTo>
                  <a:cubicBezTo>
                    <a:pt x="450335" y="176474"/>
                    <a:pt x="449053" y="176474"/>
                    <a:pt x="449053" y="176474"/>
                  </a:cubicBezTo>
                  <a:cubicBezTo>
                    <a:pt x="449053" y="177756"/>
                    <a:pt x="449053" y="179038"/>
                    <a:pt x="447771" y="179038"/>
                  </a:cubicBezTo>
                  <a:cubicBezTo>
                    <a:pt x="449053" y="179038"/>
                    <a:pt x="449053" y="179038"/>
                    <a:pt x="450335" y="177756"/>
                  </a:cubicBezTo>
                  <a:close/>
                  <a:moveTo>
                    <a:pt x="581115" y="258532"/>
                  </a:moveTo>
                  <a:cubicBezTo>
                    <a:pt x="581115" y="258532"/>
                    <a:pt x="579833" y="258532"/>
                    <a:pt x="579833" y="258532"/>
                  </a:cubicBezTo>
                  <a:cubicBezTo>
                    <a:pt x="579833" y="258532"/>
                    <a:pt x="581115" y="258532"/>
                    <a:pt x="581115" y="259814"/>
                  </a:cubicBezTo>
                  <a:cubicBezTo>
                    <a:pt x="581115" y="259814"/>
                    <a:pt x="581115" y="259814"/>
                    <a:pt x="581115" y="258532"/>
                  </a:cubicBezTo>
                  <a:close/>
                  <a:moveTo>
                    <a:pt x="120821" y="488037"/>
                  </a:moveTo>
                  <a:lnTo>
                    <a:pt x="119539" y="486756"/>
                  </a:lnTo>
                  <a:lnTo>
                    <a:pt x="120821" y="488037"/>
                  </a:lnTo>
                  <a:lnTo>
                    <a:pt x="120821" y="488037"/>
                  </a:lnTo>
                  <a:close/>
                  <a:moveTo>
                    <a:pt x="568293" y="100827"/>
                  </a:moveTo>
                  <a:cubicBezTo>
                    <a:pt x="568293" y="100827"/>
                    <a:pt x="568293" y="99545"/>
                    <a:pt x="568293" y="99545"/>
                  </a:cubicBezTo>
                  <a:cubicBezTo>
                    <a:pt x="567011" y="99545"/>
                    <a:pt x="567011" y="100827"/>
                    <a:pt x="565729" y="100827"/>
                  </a:cubicBezTo>
                  <a:cubicBezTo>
                    <a:pt x="565729" y="100827"/>
                    <a:pt x="567011" y="102109"/>
                    <a:pt x="567011" y="102109"/>
                  </a:cubicBezTo>
                  <a:cubicBezTo>
                    <a:pt x="567011" y="102109"/>
                    <a:pt x="567011" y="100827"/>
                    <a:pt x="568293" y="100827"/>
                  </a:cubicBezTo>
                  <a:close/>
                  <a:moveTo>
                    <a:pt x="246472" y="471370"/>
                  </a:moveTo>
                  <a:lnTo>
                    <a:pt x="246472" y="472652"/>
                  </a:lnTo>
                  <a:lnTo>
                    <a:pt x="246472" y="471370"/>
                  </a:lnTo>
                  <a:lnTo>
                    <a:pt x="246472" y="471370"/>
                  </a:lnTo>
                  <a:close/>
                  <a:moveTo>
                    <a:pt x="382381" y="255968"/>
                  </a:moveTo>
                  <a:cubicBezTo>
                    <a:pt x="382381" y="254685"/>
                    <a:pt x="382381" y="254685"/>
                    <a:pt x="383663" y="253403"/>
                  </a:cubicBezTo>
                  <a:cubicBezTo>
                    <a:pt x="382381" y="253403"/>
                    <a:pt x="382381" y="253403"/>
                    <a:pt x="381099" y="253403"/>
                  </a:cubicBezTo>
                  <a:cubicBezTo>
                    <a:pt x="381099" y="254685"/>
                    <a:pt x="381099" y="254685"/>
                    <a:pt x="381099" y="255968"/>
                  </a:cubicBezTo>
                  <a:cubicBezTo>
                    <a:pt x="381099" y="255968"/>
                    <a:pt x="381099" y="255968"/>
                    <a:pt x="382381" y="255968"/>
                  </a:cubicBezTo>
                  <a:close/>
                </a:path>
              </a:pathLst>
            </a:custGeom>
            <a:solidFill>
              <a:srgbClr val="CC9213"/>
            </a:solidFill>
            <a:ln w="128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汉仪旗黑-50S" panose="00020600040101010101" pitchFamily="18" charset="-122"/>
                <a:ea typeface="汉仪旗黑-50S" panose="00020600040101010101" pitchFamily="18" charset="-122"/>
              </a:endParaRPr>
            </a:p>
          </p:txBody>
        </p:sp>
        <p:sp>
          <p:nvSpPr>
            <p:cNvPr id="190" name="任意多边形: 形状 189"/>
            <p:cNvSpPr/>
            <p:nvPr/>
          </p:nvSpPr>
          <p:spPr>
            <a:xfrm>
              <a:off x="2675006" y="5292715"/>
              <a:ext cx="3846" cy="10257"/>
            </a:xfrm>
            <a:custGeom>
              <a:avLst/>
              <a:gdLst>
                <a:gd name="connsiteX0" fmla="*/ 3847 w 3846"/>
                <a:gd name="connsiteY0" fmla="*/ 10257 h 10257"/>
                <a:gd name="connsiteX1" fmla="*/ 3847 w 3846"/>
                <a:gd name="connsiteY1" fmla="*/ 10257 h 10257"/>
                <a:gd name="connsiteX2" fmla="*/ 3847 w 3846"/>
                <a:gd name="connsiteY2" fmla="*/ 10257 h 10257"/>
                <a:gd name="connsiteX3" fmla="*/ 3847 w 3846"/>
                <a:gd name="connsiteY3" fmla="*/ 0 h 10257"/>
                <a:gd name="connsiteX4" fmla="*/ 0 w 3846"/>
                <a:gd name="connsiteY4" fmla="*/ 1282 h 10257"/>
                <a:gd name="connsiteX5" fmla="*/ 3847 w 3846"/>
                <a:gd name="connsiteY5" fmla="*/ 10257 h 10257"/>
                <a:gd name="connsiteX6" fmla="*/ 3847 w 3846"/>
                <a:gd name="connsiteY6" fmla="*/ 10257 h 10257"/>
                <a:gd name="connsiteX7" fmla="*/ 3847 w 3846"/>
                <a:gd name="connsiteY7" fmla="*/ 10257 h 10257"/>
                <a:gd name="connsiteX8" fmla="*/ 3847 w 3846"/>
                <a:gd name="connsiteY8" fmla="*/ 10257 h 10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46" h="10257">
                  <a:moveTo>
                    <a:pt x="3847" y="10257"/>
                  </a:moveTo>
                  <a:cubicBezTo>
                    <a:pt x="3847" y="10257"/>
                    <a:pt x="3847" y="10257"/>
                    <a:pt x="3847" y="10257"/>
                  </a:cubicBezTo>
                  <a:cubicBezTo>
                    <a:pt x="3847" y="10257"/>
                    <a:pt x="3847" y="10257"/>
                    <a:pt x="3847" y="10257"/>
                  </a:cubicBezTo>
                  <a:cubicBezTo>
                    <a:pt x="3847" y="6411"/>
                    <a:pt x="3847" y="2564"/>
                    <a:pt x="3847" y="0"/>
                  </a:cubicBezTo>
                  <a:cubicBezTo>
                    <a:pt x="2564" y="0"/>
                    <a:pt x="1282" y="0"/>
                    <a:pt x="0" y="1282"/>
                  </a:cubicBezTo>
                  <a:cubicBezTo>
                    <a:pt x="1282" y="3846"/>
                    <a:pt x="2564" y="6411"/>
                    <a:pt x="3847" y="10257"/>
                  </a:cubicBezTo>
                  <a:cubicBezTo>
                    <a:pt x="3847" y="10257"/>
                    <a:pt x="3847" y="10257"/>
                    <a:pt x="3847" y="10257"/>
                  </a:cubicBezTo>
                  <a:lnTo>
                    <a:pt x="3847" y="10257"/>
                  </a:lnTo>
                  <a:lnTo>
                    <a:pt x="3847" y="10257"/>
                  </a:lnTo>
                  <a:close/>
                </a:path>
              </a:pathLst>
            </a:custGeom>
            <a:solidFill>
              <a:srgbClr val="5E4013"/>
            </a:solidFill>
            <a:ln w="128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汉仪旗黑-50S" panose="00020600040101010101" pitchFamily="18" charset="-122"/>
                <a:ea typeface="汉仪旗黑-50S" panose="00020600040101010101" pitchFamily="18" charset="-122"/>
              </a:endParaRPr>
            </a:p>
          </p:txBody>
        </p:sp>
        <p:sp>
          <p:nvSpPr>
            <p:cNvPr id="191" name="任意多边形: 形状 190"/>
            <p:cNvSpPr/>
            <p:nvPr/>
          </p:nvSpPr>
          <p:spPr>
            <a:xfrm>
              <a:off x="2428832" y="4959355"/>
              <a:ext cx="296177" cy="782978"/>
            </a:xfrm>
            <a:custGeom>
              <a:avLst/>
              <a:gdLst>
                <a:gd name="connsiteX0" fmla="*/ 296177 w 296177"/>
                <a:gd name="connsiteY0" fmla="*/ 500040 h 782978"/>
                <a:gd name="connsiteX1" fmla="*/ 284638 w 296177"/>
                <a:gd name="connsiteY1" fmla="*/ 491065 h 782978"/>
                <a:gd name="connsiteX2" fmla="*/ 285920 w 296177"/>
                <a:gd name="connsiteY2" fmla="*/ 485937 h 782978"/>
                <a:gd name="connsiteX3" fmla="*/ 294896 w 296177"/>
                <a:gd name="connsiteY3" fmla="*/ 474397 h 782978"/>
                <a:gd name="connsiteX4" fmla="*/ 288485 w 296177"/>
                <a:gd name="connsiteY4" fmla="*/ 461576 h 782978"/>
                <a:gd name="connsiteX5" fmla="*/ 279510 w 296177"/>
                <a:gd name="connsiteY5" fmla="*/ 466705 h 782978"/>
                <a:gd name="connsiteX6" fmla="*/ 282074 w 296177"/>
                <a:gd name="connsiteY6" fmla="*/ 470551 h 782978"/>
                <a:gd name="connsiteX7" fmla="*/ 280792 w 296177"/>
                <a:gd name="connsiteY7" fmla="*/ 471833 h 782978"/>
                <a:gd name="connsiteX8" fmla="*/ 279510 w 296177"/>
                <a:gd name="connsiteY8" fmla="*/ 466705 h 782978"/>
                <a:gd name="connsiteX9" fmla="*/ 274381 w 296177"/>
                <a:gd name="connsiteY9" fmla="*/ 465422 h 782978"/>
                <a:gd name="connsiteX10" fmla="*/ 282074 w 296177"/>
                <a:gd name="connsiteY10" fmla="*/ 453883 h 782978"/>
                <a:gd name="connsiteX11" fmla="*/ 262842 w 296177"/>
                <a:gd name="connsiteY11" fmla="*/ 429522 h 782978"/>
                <a:gd name="connsiteX12" fmla="*/ 262842 w 296177"/>
                <a:gd name="connsiteY12" fmla="*/ 429522 h 782978"/>
                <a:gd name="connsiteX13" fmla="*/ 261560 w 296177"/>
                <a:gd name="connsiteY13" fmla="*/ 424393 h 782978"/>
                <a:gd name="connsiteX14" fmla="*/ 262842 w 296177"/>
                <a:gd name="connsiteY14" fmla="*/ 429522 h 782978"/>
                <a:gd name="connsiteX15" fmla="*/ 262842 w 296177"/>
                <a:gd name="connsiteY15" fmla="*/ 429522 h 782978"/>
                <a:gd name="connsiteX16" fmla="*/ 270534 w 296177"/>
                <a:gd name="connsiteY16" fmla="*/ 425676 h 782978"/>
                <a:gd name="connsiteX17" fmla="*/ 261560 w 296177"/>
                <a:gd name="connsiteY17" fmla="*/ 398750 h 782978"/>
                <a:gd name="connsiteX18" fmla="*/ 250020 w 296177"/>
                <a:gd name="connsiteY18" fmla="*/ 369260 h 782978"/>
                <a:gd name="connsiteX19" fmla="*/ 247456 w 296177"/>
                <a:gd name="connsiteY19" fmla="*/ 361568 h 782978"/>
                <a:gd name="connsiteX20" fmla="*/ 256431 w 296177"/>
                <a:gd name="connsiteY20" fmla="*/ 353874 h 782978"/>
                <a:gd name="connsiteX21" fmla="*/ 252584 w 296177"/>
                <a:gd name="connsiteY21" fmla="*/ 342336 h 782978"/>
                <a:gd name="connsiteX22" fmla="*/ 246173 w 296177"/>
                <a:gd name="connsiteY22" fmla="*/ 329514 h 782978"/>
                <a:gd name="connsiteX23" fmla="*/ 233352 w 296177"/>
                <a:gd name="connsiteY23" fmla="*/ 291049 h 782978"/>
                <a:gd name="connsiteX24" fmla="*/ 225659 w 296177"/>
                <a:gd name="connsiteY24" fmla="*/ 285920 h 782978"/>
                <a:gd name="connsiteX25" fmla="*/ 229506 w 296177"/>
                <a:gd name="connsiteY25" fmla="*/ 282074 h 782978"/>
                <a:gd name="connsiteX26" fmla="*/ 224377 w 296177"/>
                <a:gd name="connsiteY26" fmla="*/ 258995 h 782978"/>
                <a:gd name="connsiteX27" fmla="*/ 215402 w 296177"/>
                <a:gd name="connsiteY27" fmla="*/ 243609 h 782978"/>
                <a:gd name="connsiteX28" fmla="*/ 217966 w 296177"/>
                <a:gd name="connsiteY28" fmla="*/ 224377 h 782978"/>
                <a:gd name="connsiteX29" fmla="*/ 214120 w 296177"/>
                <a:gd name="connsiteY29" fmla="*/ 210274 h 782978"/>
                <a:gd name="connsiteX30" fmla="*/ 212837 w 296177"/>
                <a:gd name="connsiteY30" fmla="*/ 189759 h 782978"/>
                <a:gd name="connsiteX31" fmla="*/ 211556 w 296177"/>
                <a:gd name="connsiteY31" fmla="*/ 185912 h 782978"/>
                <a:gd name="connsiteX32" fmla="*/ 200016 w 296177"/>
                <a:gd name="connsiteY32" fmla="*/ 179502 h 782978"/>
                <a:gd name="connsiteX33" fmla="*/ 197452 w 296177"/>
                <a:gd name="connsiteY33" fmla="*/ 141037 h 782978"/>
                <a:gd name="connsiteX34" fmla="*/ 197452 w 296177"/>
                <a:gd name="connsiteY34" fmla="*/ 114112 h 782978"/>
                <a:gd name="connsiteX35" fmla="*/ 196170 w 296177"/>
                <a:gd name="connsiteY35" fmla="*/ 107701 h 782978"/>
                <a:gd name="connsiteX36" fmla="*/ 180784 w 296177"/>
                <a:gd name="connsiteY36" fmla="*/ 103855 h 782978"/>
                <a:gd name="connsiteX37" fmla="*/ 180784 w 296177"/>
                <a:gd name="connsiteY37" fmla="*/ 64108 h 782978"/>
                <a:gd name="connsiteX38" fmla="*/ 184630 w 296177"/>
                <a:gd name="connsiteY38" fmla="*/ 43593 h 782978"/>
                <a:gd name="connsiteX39" fmla="*/ 182066 w 296177"/>
                <a:gd name="connsiteY39" fmla="*/ 17950 h 782978"/>
                <a:gd name="connsiteX40" fmla="*/ 176937 w 296177"/>
                <a:gd name="connsiteY40" fmla="*/ 3846 h 782978"/>
                <a:gd name="connsiteX41" fmla="*/ 157705 w 296177"/>
                <a:gd name="connsiteY41" fmla="*/ 1282 h 782978"/>
                <a:gd name="connsiteX42" fmla="*/ 147448 w 296177"/>
                <a:gd name="connsiteY42" fmla="*/ 0 h 782978"/>
                <a:gd name="connsiteX43" fmla="*/ 147448 w 296177"/>
                <a:gd name="connsiteY43" fmla="*/ 20515 h 782978"/>
                <a:gd name="connsiteX44" fmla="*/ 139755 w 296177"/>
                <a:gd name="connsiteY44" fmla="*/ 19232 h 782978"/>
                <a:gd name="connsiteX45" fmla="*/ 138473 w 296177"/>
                <a:gd name="connsiteY45" fmla="*/ 29489 h 782978"/>
                <a:gd name="connsiteX46" fmla="*/ 141037 w 296177"/>
                <a:gd name="connsiteY46" fmla="*/ 55133 h 782978"/>
                <a:gd name="connsiteX47" fmla="*/ 135908 w 296177"/>
                <a:gd name="connsiteY47" fmla="*/ 82058 h 782978"/>
                <a:gd name="connsiteX48" fmla="*/ 141037 w 296177"/>
                <a:gd name="connsiteY48" fmla="*/ 134626 h 782978"/>
                <a:gd name="connsiteX49" fmla="*/ 165398 w 296177"/>
                <a:gd name="connsiteY49" fmla="*/ 266688 h 782978"/>
                <a:gd name="connsiteX50" fmla="*/ 167962 w 296177"/>
                <a:gd name="connsiteY50" fmla="*/ 275663 h 782978"/>
                <a:gd name="connsiteX51" fmla="*/ 183348 w 296177"/>
                <a:gd name="connsiteY51" fmla="*/ 332078 h 782978"/>
                <a:gd name="connsiteX52" fmla="*/ 192323 w 296177"/>
                <a:gd name="connsiteY52" fmla="*/ 353874 h 782978"/>
                <a:gd name="connsiteX53" fmla="*/ 193605 w 296177"/>
                <a:gd name="connsiteY53" fmla="*/ 378236 h 782978"/>
                <a:gd name="connsiteX54" fmla="*/ 198734 w 296177"/>
                <a:gd name="connsiteY54" fmla="*/ 406443 h 782978"/>
                <a:gd name="connsiteX55" fmla="*/ 205145 w 296177"/>
                <a:gd name="connsiteY55" fmla="*/ 432086 h 782978"/>
                <a:gd name="connsiteX56" fmla="*/ 134626 w 296177"/>
                <a:gd name="connsiteY56" fmla="*/ 448754 h 782978"/>
                <a:gd name="connsiteX57" fmla="*/ 116676 w 296177"/>
                <a:gd name="connsiteY57" fmla="*/ 462858 h 782978"/>
                <a:gd name="connsiteX58" fmla="*/ 98726 w 296177"/>
                <a:gd name="connsiteY58" fmla="*/ 478244 h 782978"/>
                <a:gd name="connsiteX59" fmla="*/ 84622 w 296177"/>
                <a:gd name="connsiteY59" fmla="*/ 476962 h 782978"/>
                <a:gd name="connsiteX60" fmla="*/ 82058 w 296177"/>
                <a:gd name="connsiteY60" fmla="*/ 489783 h 782978"/>
                <a:gd name="connsiteX61" fmla="*/ 52568 w 296177"/>
                <a:gd name="connsiteY61" fmla="*/ 520555 h 782978"/>
                <a:gd name="connsiteX62" fmla="*/ 43593 w 296177"/>
                <a:gd name="connsiteY62" fmla="*/ 523119 h 782978"/>
                <a:gd name="connsiteX63" fmla="*/ 43593 w 296177"/>
                <a:gd name="connsiteY63" fmla="*/ 523119 h 782978"/>
                <a:gd name="connsiteX64" fmla="*/ 44875 w 296177"/>
                <a:gd name="connsiteY64" fmla="*/ 523119 h 782978"/>
                <a:gd name="connsiteX65" fmla="*/ 44875 w 296177"/>
                <a:gd name="connsiteY65" fmla="*/ 524402 h 782978"/>
                <a:gd name="connsiteX66" fmla="*/ 44875 w 296177"/>
                <a:gd name="connsiteY66" fmla="*/ 528248 h 782978"/>
                <a:gd name="connsiteX67" fmla="*/ 43593 w 296177"/>
                <a:gd name="connsiteY67" fmla="*/ 526965 h 782978"/>
                <a:gd name="connsiteX68" fmla="*/ 44875 w 296177"/>
                <a:gd name="connsiteY68" fmla="*/ 524402 h 782978"/>
                <a:gd name="connsiteX69" fmla="*/ 44875 w 296177"/>
                <a:gd name="connsiteY69" fmla="*/ 523119 h 782978"/>
                <a:gd name="connsiteX70" fmla="*/ 39746 w 296177"/>
                <a:gd name="connsiteY70" fmla="*/ 526965 h 782978"/>
                <a:gd name="connsiteX71" fmla="*/ 21796 w 296177"/>
                <a:gd name="connsiteY71" fmla="*/ 548762 h 782978"/>
                <a:gd name="connsiteX72" fmla="*/ 14103 w 296177"/>
                <a:gd name="connsiteY72" fmla="*/ 574405 h 782978"/>
                <a:gd name="connsiteX73" fmla="*/ 12822 w 296177"/>
                <a:gd name="connsiteY73" fmla="*/ 596202 h 782978"/>
                <a:gd name="connsiteX74" fmla="*/ 11539 w 296177"/>
                <a:gd name="connsiteY74" fmla="*/ 601331 h 782978"/>
                <a:gd name="connsiteX75" fmla="*/ 0 w 296177"/>
                <a:gd name="connsiteY75" fmla="*/ 646206 h 782978"/>
                <a:gd name="connsiteX76" fmla="*/ 12822 w 296177"/>
                <a:gd name="connsiteY76" fmla="*/ 665439 h 782978"/>
                <a:gd name="connsiteX77" fmla="*/ 0 w 296177"/>
                <a:gd name="connsiteY77" fmla="*/ 671849 h 782978"/>
                <a:gd name="connsiteX78" fmla="*/ 0 w 296177"/>
                <a:gd name="connsiteY78" fmla="*/ 694928 h 782978"/>
                <a:gd name="connsiteX79" fmla="*/ 17950 w 296177"/>
                <a:gd name="connsiteY79" fmla="*/ 743650 h 782978"/>
                <a:gd name="connsiteX80" fmla="*/ 62826 w 296177"/>
                <a:gd name="connsiteY80" fmla="*/ 778268 h 782978"/>
                <a:gd name="connsiteX81" fmla="*/ 94879 w 296177"/>
                <a:gd name="connsiteY81" fmla="*/ 779550 h 782978"/>
                <a:gd name="connsiteX82" fmla="*/ 101290 w 296177"/>
                <a:gd name="connsiteY82" fmla="*/ 778268 h 782978"/>
                <a:gd name="connsiteX83" fmla="*/ 141037 w 296177"/>
                <a:gd name="connsiteY83" fmla="*/ 775704 h 782978"/>
                <a:gd name="connsiteX84" fmla="*/ 151294 w 296177"/>
                <a:gd name="connsiteY84" fmla="*/ 770575 h 782978"/>
                <a:gd name="connsiteX85" fmla="*/ 171809 w 296177"/>
                <a:gd name="connsiteY85" fmla="*/ 759036 h 782978"/>
                <a:gd name="connsiteX86" fmla="*/ 183348 w 296177"/>
                <a:gd name="connsiteY86" fmla="*/ 751342 h 782978"/>
                <a:gd name="connsiteX87" fmla="*/ 211556 w 296177"/>
                <a:gd name="connsiteY87" fmla="*/ 710314 h 782978"/>
                <a:gd name="connsiteX88" fmla="*/ 217966 w 296177"/>
                <a:gd name="connsiteY88" fmla="*/ 703903 h 782978"/>
                <a:gd name="connsiteX89" fmla="*/ 226941 w 296177"/>
                <a:gd name="connsiteY89" fmla="*/ 692364 h 782978"/>
                <a:gd name="connsiteX90" fmla="*/ 241045 w 296177"/>
                <a:gd name="connsiteY90" fmla="*/ 668002 h 782978"/>
                <a:gd name="connsiteX91" fmla="*/ 243609 w 296177"/>
                <a:gd name="connsiteY91" fmla="*/ 656463 h 782978"/>
                <a:gd name="connsiteX92" fmla="*/ 255149 w 296177"/>
                <a:gd name="connsiteY92" fmla="*/ 642359 h 782978"/>
                <a:gd name="connsiteX93" fmla="*/ 267970 w 296177"/>
                <a:gd name="connsiteY93" fmla="*/ 629538 h 782978"/>
                <a:gd name="connsiteX94" fmla="*/ 261560 w 296177"/>
                <a:gd name="connsiteY94" fmla="*/ 619281 h 782978"/>
                <a:gd name="connsiteX95" fmla="*/ 271817 w 296177"/>
                <a:gd name="connsiteY95" fmla="*/ 616716 h 782978"/>
                <a:gd name="connsiteX96" fmla="*/ 266688 w 296177"/>
                <a:gd name="connsiteY96" fmla="*/ 601331 h 782978"/>
                <a:gd name="connsiteX97" fmla="*/ 285920 w 296177"/>
                <a:gd name="connsiteY97" fmla="*/ 578252 h 782978"/>
                <a:gd name="connsiteX98" fmla="*/ 278227 w 296177"/>
                <a:gd name="connsiteY98" fmla="*/ 569277 h 782978"/>
                <a:gd name="connsiteX99" fmla="*/ 291049 w 296177"/>
                <a:gd name="connsiteY99" fmla="*/ 564148 h 782978"/>
                <a:gd name="connsiteX100" fmla="*/ 296177 w 296177"/>
                <a:gd name="connsiteY100" fmla="*/ 500040 h 782978"/>
                <a:gd name="connsiteX101" fmla="*/ 165398 w 296177"/>
                <a:gd name="connsiteY101" fmla="*/ 28208 h 782978"/>
                <a:gd name="connsiteX102" fmla="*/ 166680 w 296177"/>
                <a:gd name="connsiteY102" fmla="*/ 28208 h 782978"/>
                <a:gd name="connsiteX103" fmla="*/ 166680 w 296177"/>
                <a:gd name="connsiteY103" fmla="*/ 29489 h 782978"/>
                <a:gd name="connsiteX104" fmla="*/ 165398 w 296177"/>
                <a:gd name="connsiteY104" fmla="*/ 29489 h 782978"/>
                <a:gd name="connsiteX105" fmla="*/ 165398 w 296177"/>
                <a:gd name="connsiteY105" fmla="*/ 28208 h 782978"/>
                <a:gd name="connsiteX106" fmla="*/ 161551 w 296177"/>
                <a:gd name="connsiteY106" fmla="*/ 158987 h 782978"/>
                <a:gd name="connsiteX107" fmla="*/ 157705 w 296177"/>
                <a:gd name="connsiteY107" fmla="*/ 156423 h 782978"/>
                <a:gd name="connsiteX108" fmla="*/ 165398 w 296177"/>
                <a:gd name="connsiteY108" fmla="*/ 142319 h 782978"/>
                <a:gd name="connsiteX109" fmla="*/ 161551 w 296177"/>
                <a:gd name="connsiteY109" fmla="*/ 158987 h 782978"/>
                <a:gd name="connsiteX110" fmla="*/ 171809 w 296177"/>
                <a:gd name="connsiteY110" fmla="*/ 129498 h 782978"/>
                <a:gd name="connsiteX111" fmla="*/ 167962 w 296177"/>
                <a:gd name="connsiteY111" fmla="*/ 120522 h 782978"/>
                <a:gd name="connsiteX112" fmla="*/ 170526 w 296177"/>
                <a:gd name="connsiteY112" fmla="*/ 117958 h 782978"/>
                <a:gd name="connsiteX113" fmla="*/ 171809 w 296177"/>
                <a:gd name="connsiteY113" fmla="*/ 119240 h 782978"/>
                <a:gd name="connsiteX114" fmla="*/ 171809 w 296177"/>
                <a:gd name="connsiteY114" fmla="*/ 129498 h 782978"/>
                <a:gd name="connsiteX115" fmla="*/ 175655 w 296177"/>
                <a:gd name="connsiteY115" fmla="*/ 262842 h 782978"/>
                <a:gd name="connsiteX116" fmla="*/ 175655 w 296177"/>
                <a:gd name="connsiteY116" fmla="*/ 261560 h 782978"/>
                <a:gd name="connsiteX117" fmla="*/ 176937 w 296177"/>
                <a:gd name="connsiteY117" fmla="*/ 261560 h 782978"/>
                <a:gd name="connsiteX118" fmla="*/ 175655 w 296177"/>
                <a:gd name="connsiteY118" fmla="*/ 262842 h 782978"/>
                <a:gd name="connsiteX119" fmla="*/ 185912 w 296177"/>
                <a:gd name="connsiteY119" fmla="*/ 202580 h 782978"/>
                <a:gd name="connsiteX120" fmla="*/ 184630 w 296177"/>
                <a:gd name="connsiteY120" fmla="*/ 201298 h 782978"/>
                <a:gd name="connsiteX121" fmla="*/ 187194 w 296177"/>
                <a:gd name="connsiteY121" fmla="*/ 200016 h 782978"/>
                <a:gd name="connsiteX122" fmla="*/ 188477 w 296177"/>
                <a:gd name="connsiteY122" fmla="*/ 201298 h 782978"/>
                <a:gd name="connsiteX123" fmla="*/ 185912 w 296177"/>
                <a:gd name="connsiteY123" fmla="*/ 202580 h 782978"/>
                <a:gd name="connsiteX124" fmla="*/ 188477 w 296177"/>
                <a:gd name="connsiteY124" fmla="*/ 310282 h 782978"/>
                <a:gd name="connsiteX125" fmla="*/ 188477 w 296177"/>
                <a:gd name="connsiteY125" fmla="*/ 307717 h 782978"/>
                <a:gd name="connsiteX126" fmla="*/ 191041 w 296177"/>
                <a:gd name="connsiteY126" fmla="*/ 307717 h 782978"/>
                <a:gd name="connsiteX127" fmla="*/ 191041 w 296177"/>
                <a:gd name="connsiteY127" fmla="*/ 308999 h 782978"/>
                <a:gd name="connsiteX128" fmla="*/ 188477 w 296177"/>
                <a:gd name="connsiteY128" fmla="*/ 310282 h 782978"/>
                <a:gd name="connsiteX129" fmla="*/ 24361 w 296177"/>
                <a:gd name="connsiteY129" fmla="*/ 570559 h 782978"/>
                <a:gd name="connsiteX130" fmla="*/ 23079 w 296177"/>
                <a:gd name="connsiteY130" fmla="*/ 566713 h 782978"/>
                <a:gd name="connsiteX131" fmla="*/ 24361 w 296177"/>
                <a:gd name="connsiteY131" fmla="*/ 565430 h 782978"/>
                <a:gd name="connsiteX132" fmla="*/ 25643 w 296177"/>
                <a:gd name="connsiteY132" fmla="*/ 569277 h 782978"/>
                <a:gd name="connsiteX133" fmla="*/ 24361 w 296177"/>
                <a:gd name="connsiteY133" fmla="*/ 570559 h 782978"/>
                <a:gd name="connsiteX134" fmla="*/ 47439 w 296177"/>
                <a:gd name="connsiteY134" fmla="*/ 556456 h 782978"/>
                <a:gd name="connsiteX135" fmla="*/ 46157 w 296177"/>
                <a:gd name="connsiteY135" fmla="*/ 556456 h 782978"/>
                <a:gd name="connsiteX136" fmla="*/ 47439 w 296177"/>
                <a:gd name="connsiteY136" fmla="*/ 553891 h 782978"/>
                <a:gd name="connsiteX137" fmla="*/ 48722 w 296177"/>
                <a:gd name="connsiteY137" fmla="*/ 555173 h 782978"/>
                <a:gd name="connsiteX138" fmla="*/ 47439 w 296177"/>
                <a:gd name="connsiteY138" fmla="*/ 556456 h 782978"/>
                <a:gd name="connsiteX139" fmla="*/ 184630 w 296177"/>
                <a:gd name="connsiteY139" fmla="*/ 666721 h 782978"/>
                <a:gd name="connsiteX140" fmla="*/ 183348 w 296177"/>
                <a:gd name="connsiteY140" fmla="*/ 665439 h 782978"/>
                <a:gd name="connsiteX141" fmla="*/ 184630 w 296177"/>
                <a:gd name="connsiteY141" fmla="*/ 661592 h 782978"/>
                <a:gd name="connsiteX142" fmla="*/ 187194 w 296177"/>
                <a:gd name="connsiteY142" fmla="*/ 664156 h 782978"/>
                <a:gd name="connsiteX143" fmla="*/ 184630 w 296177"/>
                <a:gd name="connsiteY143" fmla="*/ 666721 h 782978"/>
                <a:gd name="connsiteX144" fmla="*/ 211556 w 296177"/>
                <a:gd name="connsiteY144" fmla="*/ 600048 h 782978"/>
                <a:gd name="connsiteX145" fmla="*/ 208991 w 296177"/>
                <a:gd name="connsiteY145" fmla="*/ 603895 h 782978"/>
                <a:gd name="connsiteX146" fmla="*/ 194887 w 296177"/>
                <a:gd name="connsiteY146" fmla="*/ 624410 h 782978"/>
                <a:gd name="connsiteX147" fmla="*/ 183348 w 296177"/>
                <a:gd name="connsiteY147" fmla="*/ 647488 h 782978"/>
                <a:gd name="connsiteX148" fmla="*/ 169244 w 296177"/>
                <a:gd name="connsiteY148" fmla="*/ 661592 h 782978"/>
                <a:gd name="connsiteX149" fmla="*/ 167962 w 296177"/>
                <a:gd name="connsiteY149" fmla="*/ 671849 h 782978"/>
                <a:gd name="connsiteX150" fmla="*/ 165398 w 296177"/>
                <a:gd name="connsiteY150" fmla="*/ 678260 h 782978"/>
                <a:gd name="connsiteX151" fmla="*/ 124369 w 296177"/>
                <a:gd name="connsiteY151" fmla="*/ 716725 h 782978"/>
                <a:gd name="connsiteX152" fmla="*/ 107701 w 296177"/>
                <a:gd name="connsiteY152" fmla="*/ 709031 h 782978"/>
                <a:gd name="connsiteX153" fmla="*/ 102572 w 296177"/>
                <a:gd name="connsiteY153" fmla="*/ 711596 h 782978"/>
                <a:gd name="connsiteX154" fmla="*/ 102572 w 296177"/>
                <a:gd name="connsiteY154" fmla="*/ 714160 h 782978"/>
                <a:gd name="connsiteX155" fmla="*/ 102572 w 296177"/>
                <a:gd name="connsiteY155" fmla="*/ 716725 h 782978"/>
                <a:gd name="connsiteX156" fmla="*/ 102572 w 296177"/>
                <a:gd name="connsiteY156" fmla="*/ 719289 h 782978"/>
                <a:gd name="connsiteX157" fmla="*/ 101290 w 296177"/>
                <a:gd name="connsiteY157" fmla="*/ 716725 h 782978"/>
                <a:gd name="connsiteX158" fmla="*/ 101290 w 296177"/>
                <a:gd name="connsiteY158" fmla="*/ 714160 h 782978"/>
                <a:gd name="connsiteX159" fmla="*/ 101290 w 296177"/>
                <a:gd name="connsiteY159" fmla="*/ 711596 h 782978"/>
                <a:gd name="connsiteX160" fmla="*/ 92315 w 296177"/>
                <a:gd name="connsiteY160" fmla="*/ 711596 h 782978"/>
                <a:gd name="connsiteX161" fmla="*/ 73083 w 296177"/>
                <a:gd name="connsiteY161" fmla="*/ 705185 h 782978"/>
                <a:gd name="connsiteX162" fmla="*/ 76929 w 296177"/>
                <a:gd name="connsiteY162" fmla="*/ 671849 h 782978"/>
                <a:gd name="connsiteX163" fmla="*/ 71800 w 296177"/>
                <a:gd name="connsiteY163" fmla="*/ 668002 h 782978"/>
                <a:gd name="connsiteX164" fmla="*/ 64108 w 296177"/>
                <a:gd name="connsiteY164" fmla="*/ 665439 h 782978"/>
                <a:gd name="connsiteX165" fmla="*/ 70519 w 296177"/>
                <a:gd name="connsiteY165" fmla="*/ 637231 h 782978"/>
                <a:gd name="connsiteX166" fmla="*/ 73083 w 296177"/>
                <a:gd name="connsiteY166" fmla="*/ 628256 h 782978"/>
                <a:gd name="connsiteX167" fmla="*/ 79493 w 296177"/>
                <a:gd name="connsiteY167" fmla="*/ 601331 h 782978"/>
                <a:gd name="connsiteX168" fmla="*/ 78211 w 296177"/>
                <a:gd name="connsiteY168" fmla="*/ 596202 h 782978"/>
                <a:gd name="connsiteX169" fmla="*/ 67954 w 296177"/>
                <a:gd name="connsiteY169" fmla="*/ 598766 h 782978"/>
                <a:gd name="connsiteX170" fmla="*/ 66672 w 296177"/>
                <a:gd name="connsiteY170" fmla="*/ 594920 h 782978"/>
                <a:gd name="connsiteX171" fmla="*/ 84622 w 296177"/>
                <a:gd name="connsiteY171" fmla="*/ 561584 h 782978"/>
                <a:gd name="connsiteX172" fmla="*/ 96162 w 296177"/>
                <a:gd name="connsiteY172" fmla="*/ 550045 h 782978"/>
                <a:gd name="connsiteX173" fmla="*/ 105136 w 296177"/>
                <a:gd name="connsiteY173" fmla="*/ 542351 h 782978"/>
                <a:gd name="connsiteX174" fmla="*/ 133344 w 296177"/>
                <a:gd name="connsiteY174" fmla="*/ 515426 h 782978"/>
                <a:gd name="connsiteX175" fmla="*/ 191041 w 296177"/>
                <a:gd name="connsiteY175" fmla="*/ 503887 h 782978"/>
                <a:gd name="connsiteX176" fmla="*/ 208991 w 296177"/>
                <a:gd name="connsiteY176" fmla="*/ 528248 h 782978"/>
                <a:gd name="connsiteX177" fmla="*/ 208991 w 296177"/>
                <a:gd name="connsiteY177" fmla="*/ 539787 h 782978"/>
                <a:gd name="connsiteX178" fmla="*/ 207709 w 296177"/>
                <a:gd name="connsiteY178" fmla="*/ 565430 h 782978"/>
                <a:gd name="connsiteX179" fmla="*/ 203863 w 296177"/>
                <a:gd name="connsiteY179" fmla="*/ 585945 h 782978"/>
                <a:gd name="connsiteX180" fmla="*/ 211556 w 296177"/>
                <a:gd name="connsiteY180" fmla="*/ 600048 h 782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296177" h="782978">
                  <a:moveTo>
                    <a:pt x="296177" y="500040"/>
                  </a:moveTo>
                  <a:cubicBezTo>
                    <a:pt x="291049" y="496194"/>
                    <a:pt x="287203" y="493630"/>
                    <a:pt x="284638" y="491065"/>
                  </a:cubicBezTo>
                  <a:cubicBezTo>
                    <a:pt x="284638" y="488501"/>
                    <a:pt x="284638" y="487219"/>
                    <a:pt x="285920" y="485937"/>
                  </a:cubicBezTo>
                  <a:cubicBezTo>
                    <a:pt x="288485" y="482090"/>
                    <a:pt x="291049" y="478244"/>
                    <a:pt x="294896" y="474397"/>
                  </a:cubicBezTo>
                  <a:cubicBezTo>
                    <a:pt x="292331" y="470551"/>
                    <a:pt x="289767" y="465422"/>
                    <a:pt x="288485" y="461576"/>
                  </a:cubicBezTo>
                  <a:cubicBezTo>
                    <a:pt x="284638" y="462858"/>
                    <a:pt x="282074" y="464140"/>
                    <a:pt x="279510" y="466705"/>
                  </a:cubicBezTo>
                  <a:cubicBezTo>
                    <a:pt x="280792" y="467987"/>
                    <a:pt x="282074" y="469268"/>
                    <a:pt x="282074" y="470551"/>
                  </a:cubicBezTo>
                  <a:cubicBezTo>
                    <a:pt x="282074" y="470551"/>
                    <a:pt x="280792" y="471833"/>
                    <a:pt x="280792" y="471833"/>
                  </a:cubicBezTo>
                  <a:cubicBezTo>
                    <a:pt x="280792" y="470551"/>
                    <a:pt x="279510" y="467987"/>
                    <a:pt x="279510" y="466705"/>
                  </a:cubicBezTo>
                  <a:cubicBezTo>
                    <a:pt x="278227" y="466705"/>
                    <a:pt x="274381" y="466705"/>
                    <a:pt x="274381" y="465422"/>
                  </a:cubicBezTo>
                  <a:cubicBezTo>
                    <a:pt x="271817" y="460294"/>
                    <a:pt x="274381" y="456447"/>
                    <a:pt x="282074" y="453883"/>
                  </a:cubicBezTo>
                  <a:cubicBezTo>
                    <a:pt x="267970" y="450036"/>
                    <a:pt x="265406" y="439779"/>
                    <a:pt x="262842" y="429522"/>
                  </a:cubicBezTo>
                  <a:cubicBezTo>
                    <a:pt x="262842" y="429522"/>
                    <a:pt x="262842" y="429522"/>
                    <a:pt x="262842" y="429522"/>
                  </a:cubicBezTo>
                  <a:cubicBezTo>
                    <a:pt x="262842" y="428240"/>
                    <a:pt x="262842" y="425676"/>
                    <a:pt x="261560" y="424393"/>
                  </a:cubicBezTo>
                  <a:cubicBezTo>
                    <a:pt x="261560" y="425676"/>
                    <a:pt x="262842" y="426957"/>
                    <a:pt x="262842" y="429522"/>
                  </a:cubicBezTo>
                  <a:cubicBezTo>
                    <a:pt x="262842" y="429522"/>
                    <a:pt x="262842" y="429522"/>
                    <a:pt x="262842" y="429522"/>
                  </a:cubicBezTo>
                  <a:cubicBezTo>
                    <a:pt x="265406" y="428240"/>
                    <a:pt x="267970" y="426957"/>
                    <a:pt x="270534" y="425676"/>
                  </a:cubicBezTo>
                  <a:cubicBezTo>
                    <a:pt x="266688" y="416700"/>
                    <a:pt x="260277" y="407725"/>
                    <a:pt x="261560" y="398750"/>
                  </a:cubicBezTo>
                  <a:cubicBezTo>
                    <a:pt x="262842" y="385928"/>
                    <a:pt x="258995" y="376954"/>
                    <a:pt x="250020" y="369260"/>
                  </a:cubicBezTo>
                  <a:cubicBezTo>
                    <a:pt x="248738" y="367979"/>
                    <a:pt x="248738" y="365414"/>
                    <a:pt x="247456" y="361568"/>
                  </a:cubicBezTo>
                  <a:cubicBezTo>
                    <a:pt x="251302" y="359003"/>
                    <a:pt x="253866" y="356439"/>
                    <a:pt x="256431" y="353874"/>
                  </a:cubicBezTo>
                  <a:cubicBezTo>
                    <a:pt x="261560" y="346182"/>
                    <a:pt x="247456" y="348746"/>
                    <a:pt x="252584" y="342336"/>
                  </a:cubicBezTo>
                  <a:cubicBezTo>
                    <a:pt x="250020" y="338489"/>
                    <a:pt x="246173" y="333360"/>
                    <a:pt x="246173" y="329514"/>
                  </a:cubicBezTo>
                  <a:cubicBezTo>
                    <a:pt x="246173" y="315410"/>
                    <a:pt x="234634" y="305153"/>
                    <a:pt x="233352" y="291049"/>
                  </a:cubicBezTo>
                  <a:cubicBezTo>
                    <a:pt x="233352" y="289767"/>
                    <a:pt x="228223" y="288485"/>
                    <a:pt x="225659" y="285920"/>
                  </a:cubicBezTo>
                  <a:cubicBezTo>
                    <a:pt x="226941" y="284639"/>
                    <a:pt x="229506" y="283356"/>
                    <a:pt x="229506" y="282074"/>
                  </a:cubicBezTo>
                  <a:cubicBezTo>
                    <a:pt x="226941" y="274381"/>
                    <a:pt x="223095" y="266688"/>
                    <a:pt x="224377" y="258995"/>
                  </a:cubicBezTo>
                  <a:cubicBezTo>
                    <a:pt x="224377" y="251302"/>
                    <a:pt x="214120" y="251302"/>
                    <a:pt x="215402" y="243609"/>
                  </a:cubicBezTo>
                  <a:cubicBezTo>
                    <a:pt x="216684" y="237199"/>
                    <a:pt x="217966" y="230788"/>
                    <a:pt x="217966" y="224377"/>
                  </a:cubicBezTo>
                  <a:cubicBezTo>
                    <a:pt x="217966" y="219248"/>
                    <a:pt x="215402" y="215402"/>
                    <a:pt x="214120" y="210274"/>
                  </a:cubicBezTo>
                  <a:cubicBezTo>
                    <a:pt x="210273" y="203863"/>
                    <a:pt x="210273" y="196170"/>
                    <a:pt x="212837" y="189759"/>
                  </a:cubicBezTo>
                  <a:cubicBezTo>
                    <a:pt x="212837" y="188477"/>
                    <a:pt x="211556" y="187194"/>
                    <a:pt x="211556" y="185912"/>
                  </a:cubicBezTo>
                  <a:cubicBezTo>
                    <a:pt x="207709" y="183348"/>
                    <a:pt x="202580" y="182066"/>
                    <a:pt x="200016" y="179502"/>
                  </a:cubicBezTo>
                  <a:cubicBezTo>
                    <a:pt x="200016" y="165398"/>
                    <a:pt x="200016" y="153859"/>
                    <a:pt x="197452" y="141037"/>
                  </a:cubicBezTo>
                  <a:cubicBezTo>
                    <a:pt x="194887" y="132062"/>
                    <a:pt x="193605" y="123087"/>
                    <a:pt x="197452" y="114112"/>
                  </a:cubicBezTo>
                  <a:cubicBezTo>
                    <a:pt x="198734" y="112829"/>
                    <a:pt x="196170" y="110265"/>
                    <a:pt x="196170" y="107701"/>
                  </a:cubicBezTo>
                  <a:cubicBezTo>
                    <a:pt x="191041" y="106419"/>
                    <a:pt x="185912" y="105137"/>
                    <a:pt x="180784" y="103855"/>
                  </a:cubicBezTo>
                  <a:cubicBezTo>
                    <a:pt x="173091" y="89751"/>
                    <a:pt x="173091" y="75647"/>
                    <a:pt x="180784" y="64108"/>
                  </a:cubicBezTo>
                  <a:cubicBezTo>
                    <a:pt x="184630" y="57697"/>
                    <a:pt x="184630" y="50004"/>
                    <a:pt x="184630" y="43593"/>
                  </a:cubicBezTo>
                  <a:cubicBezTo>
                    <a:pt x="184630" y="34618"/>
                    <a:pt x="183348" y="25643"/>
                    <a:pt x="182066" y="17950"/>
                  </a:cubicBezTo>
                  <a:cubicBezTo>
                    <a:pt x="180784" y="12822"/>
                    <a:pt x="178219" y="7693"/>
                    <a:pt x="176937" y="3846"/>
                  </a:cubicBezTo>
                  <a:cubicBezTo>
                    <a:pt x="169244" y="2564"/>
                    <a:pt x="162833" y="7693"/>
                    <a:pt x="157705" y="1282"/>
                  </a:cubicBezTo>
                  <a:cubicBezTo>
                    <a:pt x="156423" y="0"/>
                    <a:pt x="152576" y="1282"/>
                    <a:pt x="147448" y="0"/>
                  </a:cubicBezTo>
                  <a:cubicBezTo>
                    <a:pt x="153859" y="8975"/>
                    <a:pt x="153859" y="15386"/>
                    <a:pt x="147448" y="20515"/>
                  </a:cubicBezTo>
                  <a:cubicBezTo>
                    <a:pt x="144883" y="20515"/>
                    <a:pt x="142319" y="20515"/>
                    <a:pt x="139755" y="19232"/>
                  </a:cubicBezTo>
                  <a:cubicBezTo>
                    <a:pt x="139755" y="23079"/>
                    <a:pt x="138473" y="26925"/>
                    <a:pt x="138473" y="29489"/>
                  </a:cubicBezTo>
                  <a:cubicBezTo>
                    <a:pt x="138473" y="38465"/>
                    <a:pt x="137190" y="47440"/>
                    <a:pt x="141037" y="55133"/>
                  </a:cubicBezTo>
                  <a:cubicBezTo>
                    <a:pt x="144883" y="65390"/>
                    <a:pt x="134626" y="73083"/>
                    <a:pt x="135908" y="82058"/>
                  </a:cubicBezTo>
                  <a:cubicBezTo>
                    <a:pt x="138473" y="100008"/>
                    <a:pt x="138473" y="117958"/>
                    <a:pt x="141037" y="134626"/>
                  </a:cubicBezTo>
                  <a:cubicBezTo>
                    <a:pt x="146166" y="179502"/>
                    <a:pt x="156423" y="223095"/>
                    <a:pt x="165398" y="266688"/>
                  </a:cubicBezTo>
                  <a:cubicBezTo>
                    <a:pt x="165398" y="269253"/>
                    <a:pt x="166680" y="273099"/>
                    <a:pt x="167962" y="275663"/>
                  </a:cubicBezTo>
                  <a:cubicBezTo>
                    <a:pt x="176937" y="293614"/>
                    <a:pt x="180784" y="312846"/>
                    <a:pt x="183348" y="332078"/>
                  </a:cubicBezTo>
                  <a:cubicBezTo>
                    <a:pt x="184630" y="339771"/>
                    <a:pt x="189759" y="346182"/>
                    <a:pt x="192323" y="353874"/>
                  </a:cubicBezTo>
                  <a:cubicBezTo>
                    <a:pt x="194887" y="361568"/>
                    <a:pt x="191041" y="371825"/>
                    <a:pt x="193605" y="378236"/>
                  </a:cubicBezTo>
                  <a:cubicBezTo>
                    <a:pt x="197452" y="387211"/>
                    <a:pt x="194887" y="397468"/>
                    <a:pt x="198734" y="406443"/>
                  </a:cubicBezTo>
                  <a:cubicBezTo>
                    <a:pt x="202580" y="414136"/>
                    <a:pt x="203863" y="423111"/>
                    <a:pt x="205145" y="432086"/>
                  </a:cubicBezTo>
                  <a:cubicBezTo>
                    <a:pt x="182066" y="438497"/>
                    <a:pt x="158987" y="443625"/>
                    <a:pt x="134626" y="448754"/>
                  </a:cubicBezTo>
                  <a:cubicBezTo>
                    <a:pt x="129497" y="452601"/>
                    <a:pt x="123087" y="457729"/>
                    <a:pt x="116676" y="462858"/>
                  </a:cubicBezTo>
                  <a:cubicBezTo>
                    <a:pt x="102572" y="457729"/>
                    <a:pt x="100008" y="467987"/>
                    <a:pt x="98726" y="478244"/>
                  </a:cubicBezTo>
                  <a:cubicBezTo>
                    <a:pt x="93597" y="478244"/>
                    <a:pt x="88469" y="476962"/>
                    <a:pt x="84622" y="476962"/>
                  </a:cubicBezTo>
                  <a:cubicBezTo>
                    <a:pt x="83340" y="482090"/>
                    <a:pt x="83340" y="485937"/>
                    <a:pt x="82058" y="489783"/>
                  </a:cubicBezTo>
                  <a:cubicBezTo>
                    <a:pt x="62826" y="492348"/>
                    <a:pt x="61543" y="493630"/>
                    <a:pt x="52568" y="520555"/>
                  </a:cubicBezTo>
                  <a:cubicBezTo>
                    <a:pt x="50004" y="521837"/>
                    <a:pt x="46157" y="521837"/>
                    <a:pt x="43593" y="523119"/>
                  </a:cubicBezTo>
                  <a:cubicBezTo>
                    <a:pt x="43593" y="523119"/>
                    <a:pt x="43593" y="523119"/>
                    <a:pt x="43593" y="523119"/>
                  </a:cubicBezTo>
                  <a:cubicBezTo>
                    <a:pt x="43593" y="523119"/>
                    <a:pt x="43593" y="523119"/>
                    <a:pt x="44875" y="523119"/>
                  </a:cubicBezTo>
                  <a:cubicBezTo>
                    <a:pt x="44875" y="523119"/>
                    <a:pt x="44875" y="524402"/>
                    <a:pt x="44875" y="524402"/>
                  </a:cubicBezTo>
                  <a:cubicBezTo>
                    <a:pt x="44875" y="525684"/>
                    <a:pt x="44875" y="526965"/>
                    <a:pt x="44875" y="528248"/>
                  </a:cubicBezTo>
                  <a:cubicBezTo>
                    <a:pt x="44875" y="528248"/>
                    <a:pt x="43593" y="526965"/>
                    <a:pt x="43593" y="526965"/>
                  </a:cubicBezTo>
                  <a:cubicBezTo>
                    <a:pt x="43593" y="525684"/>
                    <a:pt x="43593" y="525684"/>
                    <a:pt x="44875" y="524402"/>
                  </a:cubicBezTo>
                  <a:cubicBezTo>
                    <a:pt x="44875" y="524402"/>
                    <a:pt x="44875" y="523119"/>
                    <a:pt x="44875" y="523119"/>
                  </a:cubicBezTo>
                  <a:cubicBezTo>
                    <a:pt x="43593" y="524402"/>
                    <a:pt x="41029" y="525684"/>
                    <a:pt x="39746" y="526965"/>
                  </a:cubicBezTo>
                  <a:cubicBezTo>
                    <a:pt x="38465" y="539787"/>
                    <a:pt x="28207" y="546198"/>
                    <a:pt x="21796" y="548762"/>
                  </a:cubicBezTo>
                  <a:cubicBezTo>
                    <a:pt x="15386" y="557737"/>
                    <a:pt x="21796" y="567994"/>
                    <a:pt x="14103" y="574405"/>
                  </a:cubicBezTo>
                  <a:cubicBezTo>
                    <a:pt x="5129" y="580816"/>
                    <a:pt x="16668" y="589791"/>
                    <a:pt x="12822" y="596202"/>
                  </a:cubicBezTo>
                  <a:cubicBezTo>
                    <a:pt x="12822" y="597484"/>
                    <a:pt x="11539" y="598766"/>
                    <a:pt x="11539" y="601331"/>
                  </a:cubicBezTo>
                  <a:cubicBezTo>
                    <a:pt x="0" y="626974"/>
                    <a:pt x="0" y="626974"/>
                    <a:pt x="0" y="646206"/>
                  </a:cubicBezTo>
                  <a:cubicBezTo>
                    <a:pt x="5129" y="651335"/>
                    <a:pt x="14103" y="653899"/>
                    <a:pt x="12822" y="665439"/>
                  </a:cubicBezTo>
                  <a:cubicBezTo>
                    <a:pt x="8975" y="668002"/>
                    <a:pt x="3846" y="669285"/>
                    <a:pt x="0" y="671849"/>
                  </a:cubicBezTo>
                  <a:cubicBezTo>
                    <a:pt x="0" y="680824"/>
                    <a:pt x="0" y="688517"/>
                    <a:pt x="0" y="694928"/>
                  </a:cubicBezTo>
                  <a:cubicBezTo>
                    <a:pt x="1282" y="712878"/>
                    <a:pt x="5129" y="730828"/>
                    <a:pt x="17950" y="743650"/>
                  </a:cubicBezTo>
                  <a:cubicBezTo>
                    <a:pt x="30772" y="757753"/>
                    <a:pt x="44875" y="770575"/>
                    <a:pt x="62826" y="778268"/>
                  </a:cubicBezTo>
                  <a:cubicBezTo>
                    <a:pt x="73083" y="782114"/>
                    <a:pt x="83340" y="785961"/>
                    <a:pt x="94879" y="779550"/>
                  </a:cubicBezTo>
                  <a:cubicBezTo>
                    <a:pt x="96162" y="778268"/>
                    <a:pt x="100008" y="776986"/>
                    <a:pt x="101290" y="778268"/>
                  </a:cubicBezTo>
                  <a:cubicBezTo>
                    <a:pt x="115394" y="785961"/>
                    <a:pt x="128215" y="778268"/>
                    <a:pt x="141037" y="775704"/>
                  </a:cubicBezTo>
                  <a:cubicBezTo>
                    <a:pt x="144883" y="775704"/>
                    <a:pt x="150012" y="773139"/>
                    <a:pt x="151294" y="770575"/>
                  </a:cubicBezTo>
                  <a:cubicBezTo>
                    <a:pt x="155140" y="760318"/>
                    <a:pt x="162833" y="759036"/>
                    <a:pt x="171809" y="759036"/>
                  </a:cubicBezTo>
                  <a:cubicBezTo>
                    <a:pt x="176937" y="759036"/>
                    <a:pt x="180784" y="755190"/>
                    <a:pt x="183348" y="751342"/>
                  </a:cubicBezTo>
                  <a:cubicBezTo>
                    <a:pt x="192323" y="737239"/>
                    <a:pt x="205145" y="726982"/>
                    <a:pt x="211556" y="710314"/>
                  </a:cubicBezTo>
                  <a:cubicBezTo>
                    <a:pt x="212837" y="707750"/>
                    <a:pt x="215402" y="705185"/>
                    <a:pt x="217966" y="703903"/>
                  </a:cubicBezTo>
                  <a:cubicBezTo>
                    <a:pt x="223095" y="701339"/>
                    <a:pt x="224377" y="697493"/>
                    <a:pt x="226941" y="692364"/>
                  </a:cubicBezTo>
                  <a:cubicBezTo>
                    <a:pt x="230788" y="683388"/>
                    <a:pt x="233352" y="674413"/>
                    <a:pt x="241045" y="668002"/>
                  </a:cubicBezTo>
                  <a:cubicBezTo>
                    <a:pt x="243609" y="665439"/>
                    <a:pt x="242327" y="656463"/>
                    <a:pt x="243609" y="656463"/>
                  </a:cubicBezTo>
                  <a:cubicBezTo>
                    <a:pt x="252584" y="655181"/>
                    <a:pt x="251302" y="647488"/>
                    <a:pt x="255149" y="642359"/>
                  </a:cubicBezTo>
                  <a:cubicBezTo>
                    <a:pt x="258995" y="637231"/>
                    <a:pt x="264124" y="633385"/>
                    <a:pt x="267970" y="629538"/>
                  </a:cubicBezTo>
                  <a:cubicBezTo>
                    <a:pt x="265406" y="625691"/>
                    <a:pt x="264124" y="621845"/>
                    <a:pt x="261560" y="619281"/>
                  </a:cubicBezTo>
                  <a:cubicBezTo>
                    <a:pt x="265406" y="617999"/>
                    <a:pt x="269253" y="617999"/>
                    <a:pt x="271817" y="616716"/>
                  </a:cubicBezTo>
                  <a:cubicBezTo>
                    <a:pt x="270534" y="611588"/>
                    <a:pt x="269253" y="606459"/>
                    <a:pt x="266688" y="601331"/>
                  </a:cubicBezTo>
                  <a:cubicBezTo>
                    <a:pt x="273099" y="593638"/>
                    <a:pt x="279510" y="585945"/>
                    <a:pt x="285920" y="578252"/>
                  </a:cubicBezTo>
                  <a:cubicBezTo>
                    <a:pt x="283356" y="574405"/>
                    <a:pt x="280792" y="571841"/>
                    <a:pt x="278227" y="569277"/>
                  </a:cubicBezTo>
                  <a:cubicBezTo>
                    <a:pt x="282074" y="567994"/>
                    <a:pt x="285920" y="566713"/>
                    <a:pt x="291049" y="564148"/>
                  </a:cubicBezTo>
                  <a:cubicBezTo>
                    <a:pt x="287203" y="546198"/>
                    <a:pt x="274381" y="520555"/>
                    <a:pt x="296177" y="500040"/>
                  </a:cubicBezTo>
                  <a:close/>
                  <a:moveTo>
                    <a:pt x="165398" y="28208"/>
                  </a:moveTo>
                  <a:cubicBezTo>
                    <a:pt x="165398" y="28208"/>
                    <a:pt x="166680" y="28208"/>
                    <a:pt x="166680" y="28208"/>
                  </a:cubicBezTo>
                  <a:cubicBezTo>
                    <a:pt x="166680" y="28208"/>
                    <a:pt x="166680" y="29489"/>
                    <a:pt x="166680" y="29489"/>
                  </a:cubicBezTo>
                  <a:cubicBezTo>
                    <a:pt x="166680" y="29489"/>
                    <a:pt x="165398" y="29489"/>
                    <a:pt x="165398" y="29489"/>
                  </a:cubicBezTo>
                  <a:cubicBezTo>
                    <a:pt x="165398" y="29489"/>
                    <a:pt x="165398" y="28208"/>
                    <a:pt x="165398" y="28208"/>
                  </a:cubicBezTo>
                  <a:close/>
                  <a:moveTo>
                    <a:pt x="161551" y="158987"/>
                  </a:moveTo>
                  <a:cubicBezTo>
                    <a:pt x="160269" y="157705"/>
                    <a:pt x="158987" y="157705"/>
                    <a:pt x="157705" y="156423"/>
                  </a:cubicBezTo>
                  <a:cubicBezTo>
                    <a:pt x="160269" y="151294"/>
                    <a:pt x="162833" y="147448"/>
                    <a:pt x="165398" y="142319"/>
                  </a:cubicBezTo>
                  <a:cubicBezTo>
                    <a:pt x="171809" y="151294"/>
                    <a:pt x="164116" y="153859"/>
                    <a:pt x="161551" y="158987"/>
                  </a:cubicBezTo>
                  <a:close/>
                  <a:moveTo>
                    <a:pt x="171809" y="129498"/>
                  </a:moveTo>
                  <a:cubicBezTo>
                    <a:pt x="169244" y="124369"/>
                    <a:pt x="167962" y="123087"/>
                    <a:pt x="167962" y="120522"/>
                  </a:cubicBezTo>
                  <a:cubicBezTo>
                    <a:pt x="167962" y="120522"/>
                    <a:pt x="169244" y="119240"/>
                    <a:pt x="170526" y="117958"/>
                  </a:cubicBezTo>
                  <a:cubicBezTo>
                    <a:pt x="170526" y="117958"/>
                    <a:pt x="171809" y="119240"/>
                    <a:pt x="171809" y="119240"/>
                  </a:cubicBezTo>
                  <a:cubicBezTo>
                    <a:pt x="173091" y="123087"/>
                    <a:pt x="171809" y="124369"/>
                    <a:pt x="171809" y="129498"/>
                  </a:cubicBezTo>
                  <a:close/>
                  <a:moveTo>
                    <a:pt x="175655" y="262842"/>
                  </a:moveTo>
                  <a:lnTo>
                    <a:pt x="175655" y="261560"/>
                  </a:lnTo>
                  <a:lnTo>
                    <a:pt x="176937" y="261560"/>
                  </a:lnTo>
                  <a:lnTo>
                    <a:pt x="175655" y="262842"/>
                  </a:lnTo>
                  <a:close/>
                  <a:moveTo>
                    <a:pt x="185912" y="202580"/>
                  </a:moveTo>
                  <a:cubicBezTo>
                    <a:pt x="185912" y="202580"/>
                    <a:pt x="184630" y="201298"/>
                    <a:pt x="184630" y="201298"/>
                  </a:cubicBezTo>
                  <a:cubicBezTo>
                    <a:pt x="185912" y="200016"/>
                    <a:pt x="187194" y="200016"/>
                    <a:pt x="187194" y="200016"/>
                  </a:cubicBezTo>
                  <a:cubicBezTo>
                    <a:pt x="187194" y="200016"/>
                    <a:pt x="188477" y="201298"/>
                    <a:pt x="188477" y="201298"/>
                  </a:cubicBezTo>
                  <a:cubicBezTo>
                    <a:pt x="187194" y="202580"/>
                    <a:pt x="185912" y="202580"/>
                    <a:pt x="185912" y="202580"/>
                  </a:cubicBezTo>
                  <a:close/>
                  <a:moveTo>
                    <a:pt x="188477" y="310282"/>
                  </a:moveTo>
                  <a:cubicBezTo>
                    <a:pt x="188477" y="308999"/>
                    <a:pt x="188477" y="308999"/>
                    <a:pt x="188477" y="307717"/>
                  </a:cubicBezTo>
                  <a:cubicBezTo>
                    <a:pt x="189759" y="307717"/>
                    <a:pt x="189759" y="307717"/>
                    <a:pt x="191041" y="307717"/>
                  </a:cubicBezTo>
                  <a:cubicBezTo>
                    <a:pt x="191041" y="307717"/>
                    <a:pt x="191041" y="308999"/>
                    <a:pt x="191041" y="308999"/>
                  </a:cubicBezTo>
                  <a:cubicBezTo>
                    <a:pt x="189759" y="308999"/>
                    <a:pt x="188477" y="308999"/>
                    <a:pt x="188477" y="310282"/>
                  </a:cubicBezTo>
                  <a:close/>
                  <a:moveTo>
                    <a:pt x="24361" y="570559"/>
                  </a:moveTo>
                  <a:cubicBezTo>
                    <a:pt x="24361" y="569277"/>
                    <a:pt x="23079" y="567994"/>
                    <a:pt x="23079" y="566713"/>
                  </a:cubicBezTo>
                  <a:cubicBezTo>
                    <a:pt x="23079" y="566713"/>
                    <a:pt x="24361" y="565430"/>
                    <a:pt x="24361" y="565430"/>
                  </a:cubicBezTo>
                  <a:cubicBezTo>
                    <a:pt x="24361" y="566713"/>
                    <a:pt x="25643" y="567994"/>
                    <a:pt x="25643" y="569277"/>
                  </a:cubicBezTo>
                  <a:cubicBezTo>
                    <a:pt x="26925" y="569277"/>
                    <a:pt x="25643" y="570559"/>
                    <a:pt x="24361" y="570559"/>
                  </a:cubicBezTo>
                  <a:close/>
                  <a:moveTo>
                    <a:pt x="47439" y="556456"/>
                  </a:moveTo>
                  <a:cubicBezTo>
                    <a:pt x="47439" y="556456"/>
                    <a:pt x="46157" y="556456"/>
                    <a:pt x="46157" y="556456"/>
                  </a:cubicBezTo>
                  <a:cubicBezTo>
                    <a:pt x="46157" y="555173"/>
                    <a:pt x="47439" y="555173"/>
                    <a:pt x="47439" y="553891"/>
                  </a:cubicBezTo>
                  <a:cubicBezTo>
                    <a:pt x="47439" y="553891"/>
                    <a:pt x="48722" y="553891"/>
                    <a:pt x="48722" y="555173"/>
                  </a:cubicBezTo>
                  <a:cubicBezTo>
                    <a:pt x="47439" y="555173"/>
                    <a:pt x="47439" y="556456"/>
                    <a:pt x="47439" y="556456"/>
                  </a:cubicBezTo>
                  <a:close/>
                  <a:moveTo>
                    <a:pt x="184630" y="666721"/>
                  </a:moveTo>
                  <a:cubicBezTo>
                    <a:pt x="184630" y="666721"/>
                    <a:pt x="183348" y="665439"/>
                    <a:pt x="183348" y="665439"/>
                  </a:cubicBezTo>
                  <a:cubicBezTo>
                    <a:pt x="183348" y="664156"/>
                    <a:pt x="184630" y="662874"/>
                    <a:pt x="184630" y="661592"/>
                  </a:cubicBezTo>
                  <a:cubicBezTo>
                    <a:pt x="185912" y="662874"/>
                    <a:pt x="185912" y="662874"/>
                    <a:pt x="187194" y="664156"/>
                  </a:cubicBezTo>
                  <a:cubicBezTo>
                    <a:pt x="187194" y="664156"/>
                    <a:pt x="185912" y="665439"/>
                    <a:pt x="184630" y="666721"/>
                  </a:cubicBezTo>
                  <a:close/>
                  <a:moveTo>
                    <a:pt x="211556" y="600048"/>
                  </a:moveTo>
                  <a:cubicBezTo>
                    <a:pt x="210273" y="601331"/>
                    <a:pt x="210273" y="602613"/>
                    <a:pt x="208991" y="603895"/>
                  </a:cubicBezTo>
                  <a:cubicBezTo>
                    <a:pt x="203863" y="610305"/>
                    <a:pt x="198734" y="617999"/>
                    <a:pt x="194887" y="624410"/>
                  </a:cubicBezTo>
                  <a:cubicBezTo>
                    <a:pt x="191041" y="632102"/>
                    <a:pt x="188477" y="639796"/>
                    <a:pt x="183348" y="647488"/>
                  </a:cubicBezTo>
                  <a:cubicBezTo>
                    <a:pt x="179502" y="652617"/>
                    <a:pt x="174373" y="656463"/>
                    <a:pt x="169244" y="661592"/>
                  </a:cubicBezTo>
                  <a:cubicBezTo>
                    <a:pt x="169244" y="664156"/>
                    <a:pt x="169244" y="668002"/>
                    <a:pt x="167962" y="671849"/>
                  </a:cubicBezTo>
                  <a:cubicBezTo>
                    <a:pt x="167962" y="674413"/>
                    <a:pt x="166680" y="678260"/>
                    <a:pt x="165398" y="678260"/>
                  </a:cubicBezTo>
                  <a:cubicBezTo>
                    <a:pt x="146166" y="684671"/>
                    <a:pt x="141037" y="706467"/>
                    <a:pt x="124369" y="716725"/>
                  </a:cubicBezTo>
                  <a:cubicBezTo>
                    <a:pt x="119240" y="714160"/>
                    <a:pt x="112829" y="711596"/>
                    <a:pt x="107701" y="709031"/>
                  </a:cubicBezTo>
                  <a:cubicBezTo>
                    <a:pt x="106419" y="709031"/>
                    <a:pt x="103854" y="710314"/>
                    <a:pt x="102572" y="711596"/>
                  </a:cubicBezTo>
                  <a:cubicBezTo>
                    <a:pt x="102572" y="712878"/>
                    <a:pt x="102572" y="712878"/>
                    <a:pt x="102572" y="714160"/>
                  </a:cubicBezTo>
                  <a:cubicBezTo>
                    <a:pt x="102572" y="715442"/>
                    <a:pt x="102572" y="715442"/>
                    <a:pt x="102572" y="716725"/>
                  </a:cubicBezTo>
                  <a:cubicBezTo>
                    <a:pt x="102572" y="718007"/>
                    <a:pt x="102572" y="718007"/>
                    <a:pt x="102572" y="719289"/>
                  </a:cubicBezTo>
                  <a:cubicBezTo>
                    <a:pt x="102572" y="718007"/>
                    <a:pt x="101290" y="718007"/>
                    <a:pt x="101290" y="716725"/>
                  </a:cubicBezTo>
                  <a:cubicBezTo>
                    <a:pt x="101290" y="715442"/>
                    <a:pt x="101290" y="715442"/>
                    <a:pt x="101290" y="714160"/>
                  </a:cubicBezTo>
                  <a:cubicBezTo>
                    <a:pt x="101290" y="712878"/>
                    <a:pt x="101290" y="712878"/>
                    <a:pt x="101290" y="711596"/>
                  </a:cubicBezTo>
                  <a:cubicBezTo>
                    <a:pt x="98726" y="711596"/>
                    <a:pt x="93597" y="712878"/>
                    <a:pt x="92315" y="711596"/>
                  </a:cubicBezTo>
                  <a:cubicBezTo>
                    <a:pt x="87186" y="705185"/>
                    <a:pt x="80776" y="705185"/>
                    <a:pt x="73083" y="705185"/>
                  </a:cubicBezTo>
                  <a:cubicBezTo>
                    <a:pt x="69236" y="687235"/>
                    <a:pt x="69236" y="687235"/>
                    <a:pt x="76929" y="671849"/>
                  </a:cubicBezTo>
                  <a:cubicBezTo>
                    <a:pt x="75647" y="670567"/>
                    <a:pt x="73083" y="669285"/>
                    <a:pt x="71800" y="668002"/>
                  </a:cubicBezTo>
                  <a:cubicBezTo>
                    <a:pt x="69236" y="666721"/>
                    <a:pt x="66672" y="666721"/>
                    <a:pt x="64108" y="665439"/>
                  </a:cubicBezTo>
                  <a:cubicBezTo>
                    <a:pt x="66672" y="656463"/>
                    <a:pt x="62826" y="646206"/>
                    <a:pt x="70519" y="637231"/>
                  </a:cubicBezTo>
                  <a:cubicBezTo>
                    <a:pt x="71800" y="634667"/>
                    <a:pt x="73083" y="630820"/>
                    <a:pt x="73083" y="628256"/>
                  </a:cubicBezTo>
                  <a:cubicBezTo>
                    <a:pt x="70519" y="617999"/>
                    <a:pt x="75647" y="610305"/>
                    <a:pt x="79493" y="601331"/>
                  </a:cubicBezTo>
                  <a:cubicBezTo>
                    <a:pt x="79493" y="600048"/>
                    <a:pt x="79493" y="598766"/>
                    <a:pt x="78211" y="596202"/>
                  </a:cubicBezTo>
                  <a:cubicBezTo>
                    <a:pt x="74365" y="597484"/>
                    <a:pt x="70519" y="597484"/>
                    <a:pt x="67954" y="598766"/>
                  </a:cubicBezTo>
                  <a:cubicBezTo>
                    <a:pt x="67954" y="597484"/>
                    <a:pt x="65390" y="594920"/>
                    <a:pt x="66672" y="594920"/>
                  </a:cubicBezTo>
                  <a:cubicBezTo>
                    <a:pt x="70519" y="583380"/>
                    <a:pt x="82058" y="575688"/>
                    <a:pt x="84622" y="561584"/>
                  </a:cubicBezTo>
                  <a:cubicBezTo>
                    <a:pt x="85904" y="557737"/>
                    <a:pt x="92315" y="553891"/>
                    <a:pt x="96162" y="550045"/>
                  </a:cubicBezTo>
                  <a:cubicBezTo>
                    <a:pt x="98726" y="547480"/>
                    <a:pt x="103854" y="544916"/>
                    <a:pt x="105136" y="542351"/>
                  </a:cubicBezTo>
                  <a:cubicBezTo>
                    <a:pt x="110265" y="528248"/>
                    <a:pt x="123087" y="523119"/>
                    <a:pt x="133344" y="515426"/>
                  </a:cubicBezTo>
                  <a:cubicBezTo>
                    <a:pt x="150012" y="502605"/>
                    <a:pt x="170526" y="500040"/>
                    <a:pt x="191041" y="503887"/>
                  </a:cubicBezTo>
                  <a:cubicBezTo>
                    <a:pt x="203863" y="506451"/>
                    <a:pt x="210273" y="514144"/>
                    <a:pt x="208991" y="528248"/>
                  </a:cubicBezTo>
                  <a:cubicBezTo>
                    <a:pt x="208991" y="532094"/>
                    <a:pt x="207709" y="535941"/>
                    <a:pt x="208991" y="539787"/>
                  </a:cubicBezTo>
                  <a:cubicBezTo>
                    <a:pt x="211556" y="548762"/>
                    <a:pt x="210273" y="556456"/>
                    <a:pt x="207709" y="565430"/>
                  </a:cubicBezTo>
                  <a:cubicBezTo>
                    <a:pt x="205145" y="571841"/>
                    <a:pt x="205145" y="579534"/>
                    <a:pt x="203863" y="585945"/>
                  </a:cubicBezTo>
                  <a:cubicBezTo>
                    <a:pt x="205145" y="593638"/>
                    <a:pt x="215402" y="593638"/>
                    <a:pt x="211556" y="600048"/>
                  </a:cubicBezTo>
                  <a:close/>
                </a:path>
              </a:pathLst>
            </a:custGeom>
            <a:solidFill>
              <a:srgbClr val="5E4013"/>
            </a:solidFill>
            <a:ln w="128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汉仪旗黑-50S" panose="00020600040101010101" pitchFamily="18" charset="-122"/>
                <a:ea typeface="汉仪旗黑-50S" panose="00020600040101010101" pitchFamily="18" charset="-122"/>
              </a:endParaRPr>
            </a:p>
          </p:txBody>
        </p:sp>
        <p:sp>
          <p:nvSpPr>
            <p:cNvPr id="192" name="任意多边形: 形状 191"/>
            <p:cNvSpPr/>
            <p:nvPr/>
          </p:nvSpPr>
          <p:spPr>
            <a:xfrm>
              <a:off x="2616027" y="5049106"/>
              <a:ext cx="1852" cy="3846"/>
            </a:xfrm>
            <a:custGeom>
              <a:avLst/>
              <a:gdLst>
                <a:gd name="connsiteX0" fmla="*/ 1282 w 1852"/>
                <a:gd name="connsiteY0" fmla="*/ 0 h 3846"/>
                <a:gd name="connsiteX1" fmla="*/ 0 w 1852"/>
                <a:gd name="connsiteY1" fmla="*/ 3846 h 3846"/>
                <a:gd name="connsiteX2" fmla="*/ 1282 w 1852"/>
                <a:gd name="connsiteY2" fmla="*/ 0 h 3846"/>
                <a:gd name="connsiteX3" fmla="*/ 1282 w 1852"/>
                <a:gd name="connsiteY3" fmla="*/ 0 h 3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2" h="3846">
                  <a:moveTo>
                    <a:pt x="1282" y="0"/>
                  </a:moveTo>
                  <a:cubicBezTo>
                    <a:pt x="1282" y="1282"/>
                    <a:pt x="0" y="2564"/>
                    <a:pt x="0" y="3846"/>
                  </a:cubicBezTo>
                  <a:cubicBezTo>
                    <a:pt x="1282" y="2564"/>
                    <a:pt x="1282" y="2564"/>
                    <a:pt x="1282" y="0"/>
                  </a:cubicBezTo>
                  <a:cubicBezTo>
                    <a:pt x="2564" y="1282"/>
                    <a:pt x="1282" y="0"/>
                    <a:pt x="1282" y="0"/>
                  </a:cubicBezTo>
                  <a:close/>
                </a:path>
              </a:pathLst>
            </a:custGeom>
            <a:solidFill>
              <a:srgbClr val="5E4013"/>
            </a:solidFill>
            <a:ln w="128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汉仪旗黑-50S" panose="00020600040101010101" pitchFamily="18" charset="-122"/>
                <a:ea typeface="汉仪旗黑-50S" panose="00020600040101010101" pitchFamily="18" charset="-122"/>
              </a:endParaRPr>
            </a:p>
          </p:txBody>
        </p:sp>
        <p:sp>
          <p:nvSpPr>
            <p:cNvPr id="232" name="任意多边形: 形状 231"/>
            <p:cNvSpPr/>
            <p:nvPr/>
          </p:nvSpPr>
          <p:spPr>
            <a:xfrm>
              <a:off x="3703294" y="6345364"/>
              <a:ext cx="4881" cy="12821"/>
            </a:xfrm>
            <a:custGeom>
              <a:avLst/>
              <a:gdLst>
                <a:gd name="connsiteX0" fmla="*/ 1282 w 4881"/>
                <a:gd name="connsiteY0" fmla="*/ 12822 h 12821"/>
                <a:gd name="connsiteX1" fmla="*/ 1282 w 4881"/>
                <a:gd name="connsiteY1" fmla="*/ 12822 h 12821"/>
                <a:gd name="connsiteX2" fmla="*/ 1282 w 4881"/>
                <a:gd name="connsiteY2" fmla="*/ 12822 h 12821"/>
                <a:gd name="connsiteX3" fmla="*/ 1282 w 4881"/>
                <a:gd name="connsiteY3" fmla="*/ 7693 h 12821"/>
                <a:gd name="connsiteX4" fmla="*/ 2564 w 4881"/>
                <a:gd name="connsiteY4" fmla="*/ 5129 h 12821"/>
                <a:gd name="connsiteX5" fmla="*/ 1282 w 4881"/>
                <a:gd name="connsiteY5" fmla="*/ 0 h 12821"/>
                <a:gd name="connsiteX6" fmla="*/ 0 w 4881"/>
                <a:gd name="connsiteY6" fmla="*/ 7693 h 12821"/>
                <a:gd name="connsiteX7" fmla="*/ 1282 w 4881"/>
                <a:gd name="connsiteY7" fmla="*/ 12822 h 12821"/>
                <a:gd name="connsiteX8" fmla="*/ 1282 w 4881"/>
                <a:gd name="connsiteY8" fmla="*/ 12822 h 12821"/>
                <a:gd name="connsiteX9" fmla="*/ 1282 w 4881"/>
                <a:gd name="connsiteY9" fmla="*/ 12822 h 12821"/>
                <a:gd name="connsiteX10" fmla="*/ 1282 w 4881"/>
                <a:gd name="connsiteY10" fmla="*/ 12822 h 12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81" h="12821">
                  <a:moveTo>
                    <a:pt x="1282" y="12822"/>
                  </a:moveTo>
                  <a:cubicBezTo>
                    <a:pt x="1282" y="12822"/>
                    <a:pt x="1282" y="12822"/>
                    <a:pt x="1282" y="12822"/>
                  </a:cubicBezTo>
                  <a:cubicBezTo>
                    <a:pt x="1282" y="12822"/>
                    <a:pt x="1282" y="12822"/>
                    <a:pt x="1282" y="12822"/>
                  </a:cubicBezTo>
                  <a:cubicBezTo>
                    <a:pt x="1282" y="11540"/>
                    <a:pt x="1282" y="8975"/>
                    <a:pt x="1282" y="7693"/>
                  </a:cubicBezTo>
                  <a:cubicBezTo>
                    <a:pt x="1282" y="6411"/>
                    <a:pt x="2564" y="6411"/>
                    <a:pt x="2564" y="5129"/>
                  </a:cubicBezTo>
                  <a:cubicBezTo>
                    <a:pt x="3846" y="2564"/>
                    <a:pt x="7693" y="0"/>
                    <a:pt x="1282" y="0"/>
                  </a:cubicBezTo>
                  <a:cubicBezTo>
                    <a:pt x="1282" y="0"/>
                    <a:pt x="0" y="5129"/>
                    <a:pt x="0" y="7693"/>
                  </a:cubicBezTo>
                  <a:cubicBezTo>
                    <a:pt x="1282" y="10258"/>
                    <a:pt x="1282" y="11540"/>
                    <a:pt x="1282" y="12822"/>
                  </a:cubicBezTo>
                  <a:cubicBezTo>
                    <a:pt x="1282" y="12822"/>
                    <a:pt x="1282" y="12822"/>
                    <a:pt x="1282" y="12822"/>
                  </a:cubicBezTo>
                  <a:cubicBezTo>
                    <a:pt x="1282" y="12822"/>
                    <a:pt x="1282" y="12822"/>
                    <a:pt x="1282" y="12822"/>
                  </a:cubicBezTo>
                  <a:lnTo>
                    <a:pt x="1282" y="12822"/>
                  </a:lnTo>
                  <a:close/>
                </a:path>
              </a:pathLst>
            </a:custGeom>
            <a:solidFill>
              <a:srgbClr val="5E4013"/>
            </a:solidFill>
            <a:ln w="128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汉仪旗黑-50S" panose="00020600040101010101" pitchFamily="18" charset="-122"/>
                <a:ea typeface="汉仪旗黑-50S" panose="00020600040101010101" pitchFamily="18" charset="-122"/>
              </a:endParaRPr>
            </a:p>
          </p:txBody>
        </p:sp>
        <p:sp>
          <p:nvSpPr>
            <p:cNvPr id="233" name="任意多边形: 形状 232"/>
            <p:cNvSpPr/>
            <p:nvPr/>
          </p:nvSpPr>
          <p:spPr>
            <a:xfrm>
              <a:off x="3484851" y="5900457"/>
              <a:ext cx="571036" cy="594919"/>
            </a:xfrm>
            <a:custGeom>
              <a:avLst/>
              <a:gdLst>
                <a:gd name="connsiteX0" fmla="*/ 524878 w 571036"/>
                <a:gd name="connsiteY0" fmla="*/ 335924 h 594919"/>
                <a:gd name="connsiteX1" fmla="*/ 495389 w 571036"/>
                <a:gd name="connsiteY1" fmla="*/ 332078 h 594919"/>
                <a:gd name="connsiteX2" fmla="*/ 464617 w 571036"/>
                <a:gd name="connsiteY2" fmla="*/ 329513 h 594919"/>
                <a:gd name="connsiteX3" fmla="*/ 447949 w 571036"/>
                <a:gd name="connsiteY3" fmla="*/ 329513 h 594919"/>
                <a:gd name="connsiteX4" fmla="*/ 432563 w 571036"/>
                <a:gd name="connsiteY4" fmla="*/ 319256 h 594919"/>
                <a:gd name="connsiteX5" fmla="*/ 423588 w 571036"/>
                <a:gd name="connsiteY5" fmla="*/ 311563 h 594919"/>
                <a:gd name="connsiteX6" fmla="*/ 413331 w 571036"/>
                <a:gd name="connsiteY6" fmla="*/ 306435 h 594919"/>
                <a:gd name="connsiteX7" fmla="*/ 410767 w 571036"/>
                <a:gd name="connsiteY7" fmla="*/ 297459 h 594919"/>
                <a:gd name="connsiteX8" fmla="*/ 422306 w 571036"/>
                <a:gd name="connsiteY8" fmla="*/ 288485 h 594919"/>
                <a:gd name="connsiteX9" fmla="*/ 428717 w 571036"/>
                <a:gd name="connsiteY9" fmla="*/ 291049 h 594919"/>
                <a:gd name="connsiteX10" fmla="*/ 429999 w 571036"/>
                <a:gd name="connsiteY10" fmla="*/ 273099 h 594919"/>
                <a:gd name="connsiteX11" fmla="*/ 413331 w 571036"/>
                <a:gd name="connsiteY11" fmla="*/ 251302 h 594919"/>
                <a:gd name="connsiteX12" fmla="*/ 418460 w 571036"/>
                <a:gd name="connsiteY12" fmla="*/ 241045 h 594919"/>
                <a:gd name="connsiteX13" fmla="*/ 409484 w 571036"/>
                <a:gd name="connsiteY13" fmla="*/ 219248 h 594919"/>
                <a:gd name="connsiteX14" fmla="*/ 431281 w 571036"/>
                <a:gd name="connsiteY14" fmla="*/ 223094 h 594919"/>
                <a:gd name="connsiteX15" fmla="*/ 459488 w 571036"/>
                <a:gd name="connsiteY15" fmla="*/ 229505 h 594919"/>
                <a:gd name="connsiteX16" fmla="*/ 485131 w 571036"/>
                <a:gd name="connsiteY16" fmla="*/ 233352 h 594919"/>
                <a:gd name="connsiteX17" fmla="*/ 508211 w 571036"/>
                <a:gd name="connsiteY17" fmla="*/ 237199 h 594919"/>
                <a:gd name="connsiteX18" fmla="*/ 533854 w 571036"/>
                <a:gd name="connsiteY18" fmla="*/ 239762 h 594919"/>
                <a:gd name="connsiteX19" fmla="*/ 558214 w 571036"/>
                <a:gd name="connsiteY19" fmla="*/ 232070 h 594919"/>
                <a:gd name="connsiteX20" fmla="*/ 571036 w 571036"/>
                <a:gd name="connsiteY20" fmla="*/ 225659 h 594919"/>
                <a:gd name="connsiteX21" fmla="*/ 568472 w 571036"/>
                <a:gd name="connsiteY21" fmla="*/ 211556 h 594919"/>
                <a:gd name="connsiteX22" fmla="*/ 564625 w 571036"/>
                <a:gd name="connsiteY22" fmla="*/ 196170 h 594919"/>
                <a:gd name="connsiteX23" fmla="*/ 530007 w 571036"/>
                <a:gd name="connsiteY23" fmla="*/ 182065 h 594919"/>
                <a:gd name="connsiteX24" fmla="*/ 505646 w 571036"/>
                <a:gd name="connsiteY24" fmla="*/ 174373 h 594919"/>
                <a:gd name="connsiteX25" fmla="*/ 459488 w 571036"/>
                <a:gd name="connsiteY25" fmla="*/ 161551 h 594919"/>
                <a:gd name="connsiteX26" fmla="*/ 421024 w 571036"/>
                <a:gd name="connsiteY26" fmla="*/ 152576 h 594919"/>
                <a:gd name="connsiteX27" fmla="*/ 419742 w 571036"/>
                <a:gd name="connsiteY27" fmla="*/ 139754 h 594919"/>
                <a:gd name="connsiteX28" fmla="*/ 423588 w 571036"/>
                <a:gd name="connsiteY28" fmla="*/ 130779 h 594919"/>
                <a:gd name="connsiteX29" fmla="*/ 409484 w 571036"/>
                <a:gd name="connsiteY29" fmla="*/ 121805 h 594919"/>
                <a:gd name="connsiteX30" fmla="*/ 406920 w 571036"/>
                <a:gd name="connsiteY30" fmla="*/ 107701 h 594919"/>
                <a:gd name="connsiteX31" fmla="*/ 419742 w 571036"/>
                <a:gd name="connsiteY31" fmla="*/ 108983 h 594919"/>
                <a:gd name="connsiteX32" fmla="*/ 419742 w 571036"/>
                <a:gd name="connsiteY32" fmla="*/ 83340 h 594919"/>
                <a:gd name="connsiteX33" fmla="*/ 412049 w 571036"/>
                <a:gd name="connsiteY33" fmla="*/ 76929 h 594919"/>
                <a:gd name="connsiteX34" fmla="*/ 412049 w 571036"/>
                <a:gd name="connsiteY34" fmla="*/ 76929 h 594919"/>
                <a:gd name="connsiteX35" fmla="*/ 412049 w 571036"/>
                <a:gd name="connsiteY35" fmla="*/ 76929 h 594919"/>
                <a:gd name="connsiteX36" fmla="*/ 406920 w 571036"/>
                <a:gd name="connsiteY36" fmla="*/ 91033 h 594919"/>
                <a:gd name="connsiteX37" fmla="*/ 412049 w 571036"/>
                <a:gd name="connsiteY37" fmla="*/ 76929 h 594919"/>
                <a:gd name="connsiteX38" fmla="*/ 412049 w 571036"/>
                <a:gd name="connsiteY38" fmla="*/ 75647 h 594919"/>
                <a:gd name="connsiteX39" fmla="*/ 412049 w 571036"/>
                <a:gd name="connsiteY39" fmla="*/ 75647 h 594919"/>
                <a:gd name="connsiteX40" fmla="*/ 409484 w 571036"/>
                <a:gd name="connsiteY40" fmla="*/ 66671 h 594919"/>
                <a:gd name="connsiteX41" fmla="*/ 410767 w 571036"/>
                <a:gd name="connsiteY41" fmla="*/ 53850 h 594919"/>
                <a:gd name="connsiteX42" fmla="*/ 401791 w 571036"/>
                <a:gd name="connsiteY42" fmla="*/ 44875 h 594919"/>
                <a:gd name="connsiteX43" fmla="*/ 388970 w 571036"/>
                <a:gd name="connsiteY43" fmla="*/ 38465 h 594919"/>
                <a:gd name="connsiteX44" fmla="*/ 373584 w 571036"/>
                <a:gd name="connsiteY44" fmla="*/ 65390 h 594919"/>
                <a:gd name="connsiteX45" fmla="*/ 369738 w 571036"/>
                <a:gd name="connsiteY45" fmla="*/ 98725 h 594919"/>
                <a:gd name="connsiteX46" fmla="*/ 378713 w 571036"/>
                <a:gd name="connsiteY46" fmla="*/ 101290 h 594919"/>
                <a:gd name="connsiteX47" fmla="*/ 382559 w 571036"/>
                <a:gd name="connsiteY47" fmla="*/ 107701 h 594919"/>
                <a:gd name="connsiteX48" fmla="*/ 374866 w 571036"/>
                <a:gd name="connsiteY48" fmla="*/ 107701 h 594919"/>
                <a:gd name="connsiteX49" fmla="*/ 367173 w 571036"/>
                <a:gd name="connsiteY49" fmla="*/ 105136 h 594919"/>
                <a:gd name="connsiteX50" fmla="*/ 356916 w 571036"/>
                <a:gd name="connsiteY50" fmla="*/ 144883 h 594919"/>
                <a:gd name="connsiteX51" fmla="*/ 314605 w 571036"/>
                <a:gd name="connsiteY51" fmla="*/ 143601 h 594919"/>
                <a:gd name="connsiteX52" fmla="*/ 296655 w 571036"/>
                <a:gd name="connsiteY52" fmla="*/ 138473 h 594919"/>
                <a:gd name="connsiteX53" fmla="*/ 285115 w 571036"/>
                <a:gd name="connsiteY53" fmla="*/ 138473 h 594919"/>
                <a:gd name="connsiteX54" fmla="*/ 276140 w 571036"/>
                <a:gd name="connsiteY54" fmla="*/ 137190 h 594919"/>
                <a:gd name="connsiteX55" fmla="*/ 246651 w 571036"/>
                <a:gd name="connsiteY55" fmla="*/ 132062 h 594919"/>
                <a:gd name="connsiteX56" fmla="*/ 241522 w 571036"/>
                <a:gd name="connsiteY56" fmla="*/ 124368 h 594919"/>
                <a:gd name="connsiteX57" fmla="*/ 238958 w 571036"/>
                <a:gd name="connsiteY57" fmla="*/ 115394 h 594919"/>
                <a:gd name="connsiteX58" fmla="*/ 235111 w 571036"/>
                <a:gd name="connsiteY58" fmla="*/ 105136 h 594919"/>
                <a:gd name="connsiteX59" fmla="*/ 231265 w 571036"/>
                <a:gd name="connsiteY59" fmla="*/ 97443 h 594919"/>
                <a:gd name="connsiteX60" fmla="*/ 232547 w 571036"/>
                <a:gd name="connsiteY60" fmla="*/ 91033 h 594919"/>
                <a:gd name="connsiteX61" fmla="*/ 242804 w 571036"/>
                <a:gd name="connsiteY61" fmla="*/ 38465 h 594919"/>
                <a:gd name="connsiteX62" fmla="*/ 233829 w 571036"/>
                <a:gd name="connsiteY62" fmla="*/ 5128 h 594919"/>
                <a:gd name="connsiteX63" fmla="*/ 226136 w 571036"/>
                <a:gd name="connsiteY63" fmla="*/ 12822 h 594919"/>
                <a:gd name="connsiteX64" fmla="*/ 221008 w 571036"/>
                <a:gd name="connsiteY64" fmla="*/ 6411 h 594919"/>
                <a:gd name="connsiteX65" fmla="*/ 218443 w 571036"/>
                <a:gd name="connsiteY65" fmla="*/ 0 h 594919"/>
                <a:gd name="connsiteX66" fmla="*/ 197929 w 571036"/>
                <a:gd name="connsiteY66" fmla="*/ 5128 h 594919"/>
                <a:gd name="connsiteX67" fmla="*/ 182543 w 571036"/>
                <a:gd name="connsiteY67" fmla="*/ 71800 h 594919"/>
                <a:gd name="connsiteX68" fmla="*/ 183825 w 571036"/>
                <a:gd name="connsiteY68" fmla="*/ 76929 h 594919"/>
                <a:gd name="connsiteX69" fmla="*/ 194083 w 571036"/>
                <a:gd name="connsiteY69" fmla="*/ 80776 h 594919"/>
                <a:gd name="connsiteX70" fmla="*/ 181261 w 571036"/>
                <a:gd name="connsiteY70" fmla="*/ 97443 h 594919"/>
                <a:gd name="connsiteX71" fmla="*/ 183825 w 571036"/>
                <a:gd name="connsiteY71" fmla="*/ 117958 h 594919"/>
                <a:gd name="connsiteX72" fmla="*/ 146643 w 571036"/>
                <a:gd name="connsiteY72" fmla="*/ 116676 h 594919"/>
                <a:gd name="connsiteX73" fmla="*/ 138950 w 571036"/>
                <a:gd name="connsiteY73" fmla="*/ 124368 h 594919"/>
                <a:gd name="connsiteX74" fmla="*/ 128693 w 571036"/>
                <a:gd name="connsiteY74" fmla="*/ 114111 h 594919"/>
                <a:gd name="connsiteX75" fmla="*/ 101767 w 571036"/>
                <a:gd name="connsiteY75" fmla="*/ 112829 h 594919"/>
                <a:gd name="connsiteX76" fmla="*/ 83817 w 571036"/>
                <a:gd name="connsiteY76" fmla="*/ 115394 h 594919"/>
                <a:gd name="connsiteX77" fmla="*/ 76124 w 571036"/>
                <a:gd name="connsiteY77" fmla="*/ 129497 h 594919"/>
                <a:gd name="connsiteX78" fmla="*/ 64585 w 571036"/>
                <a:gd name="connsiteY78" fmla="*/ 128215 h 594919"/>
                <a:gd name="connsiteX79" fmla="*/ 64585 w 571036"/>
                <a:gd name="connsiteY79" fmla="*/ 144883 h 594919"/>
                <a:gd name="connsiteX80" fmla="*/ 79971 w 571036"/>
                <a:gd name="connsiteY80" fmla="*/ 155140 h 594919"/>
                <a:gd name="connsiteX81" fmla="*/ 153053 w 571036"/>
                <a:gd name="connsiteY81" fmla="*/ 169244 h 594919"/>
                <a:gd name="connsiteX82" fmla="*/ 178697 w 571036"/>
                <a:gd name="connsiteY82" fmla="*/ 183348 h 594919"/>
                <a:gd name="connsiteX83" fmla="*/ 178697 w 571036"/>
                <a:gd name="connsiteY83" fmla="*/ 233352 h 594919"/>
                <a:gd name="connsiteX84" fmla="*/ 162029 w 571036"/>
                <a:gd name="connsiteY84" fmla="*/ 285920 h 594919"/>
                <a:gd name="connsiteX85" fmla="*/ 141514 w 571036"/>
                <a:gd name="connsiteY85" fmla="*/ 297459 h 594919"/>
                <a:gd name="connsiteX86" fmla="*/ 126128 w 571036"/>
                <a:gd name="connsiteY86" fmla="*/ 297459 h 594919"/>
                <a:gd name="connsiteX87" fmla="*/ 105614 w 571036"/>
                <a:gd name="connsiteY87" fmla="*/ 298742 h 594919"/>
                <a:gd name="connsiteX88" fmla="*/ 95357 w 571036"/>
                <a:gd name="connsiteY88" fmla="*/ 291049 h 594919"/>
                <a:gd name="connsiteX89" fmla="*/ 69713 w 571036"/>
                <a:gd name="connsiteY89" fmla="*/ 311563 h 594919"/>
                <a:gd name="connsiteX90" fmla="*/ 69713 w 571036"/>
                <a:gd name="connsiteY90" fmla="*/ 297459 h 594919"/>
                <a:gd name="connsiteX91" fmla="*/ 62020 w 571036"/>
                <a:gd name="connsiteY91" fmla="*/ 285920 h 594919"/>
                <a:gd name="connsiteX92" fmla="*/ 54327 w 571036"/>
                <a:gd name="connsiteY92" fmla="*/ 293613 h 594919"/>
                <a:gd name="connsiteX93" fmla="*/ 45353 w 571036"/>
                <a:gd name="connsiteY93" fmla="*/ 282074 h 594919"/>
                <a:gd name="connsiteX94" fmla="*/ 29967 w 571036"/>
                <a:gd name="connsiteY94" fmla="*/ 285920 h 594919"/>
                <a:gd name="connsiteX95" fmla="*/ 10734 w 571036"/>
                <a:gd name="connsiteY95" fmla="*/ 314128 h 594919"/>
                <a:gd name="connsiteX96" fmla="*/ 6888 w 571036"/>
                <a:gd name="connsiteY96" fmla="*/ 311563 h 594919"/>
                <a:gd name="connsiteX97" fmla="*/ 3041 w 571036"/>
                <a:gd name="connsiteY97" fmla="*/ 307717 h 594919"/>
                <a:gd name="connsiteX98" fmla="*/ 5606 w 571036"/>
                <a:gd name="connsiteY98" fmla="*/ 323102 h 594919"/>
                <a:gd name="connsiteX99" fmla="*/ 37660 w 571036"/>
                <a:gd name="connsiteY99" fmla="*/ 334642 h 594919"/>
                <a:gd name="connsiteX100" fmla="*/ 63303 w 571036"/>
                <a:gd name="connsiteY100" fmla="*/ 339771 h 594919"/>
                <a:gd name="connsiteX101" fmla="*/ 69713 w 571036"/>
                <a:gd name="connsiteY101" fmla="*/ 333360 h 594919"/>
                <a:gd name="connsiteX102" fmla="*/ 87664 w 571036"/>
                <a:gd name="connsiteY102" fmla="*/ 343617 h 594919"/>
                <a:gd name="connsiteX103" fmla="*/ 135103 w 571036"/>
                <a:gd name="connsiteY103" fmla="*/ 351310 h 594919"/>
                <a:gd name="connsiteX104" fmla="*/ 154336 w 571036"/>
                <a:gd name="connsiteY104" fmla="*/ 362850 h 594919"/>
                <a:gd name="connsiteX105" fmla="*/ 155618 w 571036"/>
                <a:gd name="connsiteY105" fmla="*/ 419264 h 594919"/>
                <a:gd name="connsiteX106" fmla="*/ 158182 w 571036"/>
                <a:gd name="connsiteY106" fmla="*/ 455165 h 594919"/>
                <a:gd name="connsiteX107" fmla="*/ 162029 w 571036"/>
                <a:gd name="connsiteY107" fmla="*/ 510297 h 594919"/>
                <a:gd name="connsiteX108" fmla="*/ 154336 w 571036"/>
                <a:gd name="connsiteY108" fmla="*/ 524401 h 594919"/>
                <a:gd name="connsiteX109" fmla="*/ 155618 w 571036"/>
                <a:gd name="connsiteY109" fmla="*/ 537222 h 594919"/>
                <a:gd name="connsiteX110" fmla="*/ 172286 w 571036"/>
                <a:gd name="connsiteY110" fmla="*/ 546198 h 594919"/>
                <a:gd name="connsiteX111" fmla="*/ 195364 w 571036"/>
                <a:gd name="connsiteY111" fmla="*/ 537222 h 594919"/>
                <a:gd name="connsiteX112" fmla="*/ 201775 w 571036"/>
                <a:gd name="connsiteY112" fmla="*/ 535941 h 594919"/>
                <a:gd name="connsiteX113" fmla="*/ 218443 w 571036"/>
                <a:gd name="connsiteY113" fmla="*/ 512862 h 594919"/>
                <a:gd name="connsiteX114" fmla="*/ 219726 w 571036"/>
                <a:gd name="connsiteY114" fmla="*/ 483372 h 594919"/>
                <a:gd name="connsiteX115" fmla="*/ 219726 w 571036"/>
                <a:gd name="connsiteY115" fmla="*/ 460293 h 594919"/>
                <a:gd name="connsiteX116" fmla="*/ 206904 w 571036"/>
                <a:gd name="connsiteY116" fmla="*/ 443625 h 594919"/>
                <a:gd name="connsiteX117" fmla="*/ 213315 w 571036"/>
                <a:gd name="connsiteY117" fmla="*/ 428239 h 594919"/>
                <a:gd name="connsiteX118" fmla="*/ 206904 w 571036"/>
                <a:gd name="connsiteY118" fmla="*/ 415418 h 594919"/>
                <a:gd name="connsiteX119" fmla="*/ 221008 w 571036"/>
                <a:gd name="connsiteY119" fmla="*/ 391057 h 594919"/>
                <a:gd name="connsiteX120" fmla="*/ 214597 w 571036"/>
                <a:gd name="connsiteY120" fmla="*/ 382082 h 594919"/>
                <a:gd name="connsiteX121" fmla="*/ 213315 w 571036"/>
                <a:gd name="connsiteY121" fmla="*/ 362850 h 594919"/>
                <a:gd name="connsiteX122" fmla="*/ 272294 w 571036"/>
                <a:gd name="connsiteY122" fmla="*/ 366696 h 594919"/>
                <a:gd name="connsiteX123" fmla="*/ 351787 w 571036"/>
                <a:gd name="connsiteY123" fmla="*/ 376953 h 594919"/>
                <a:gd name="connsiteX124" fmla="*/ 349223 w 571036"/>
                <a:gd name="connsiteY124" fmla="*/ 415418 h 594919"/>
                <a:gd name="connsiteX125" fmla="*/ 349223 w 571036"/>
                <a:gd name="connsiteY125" fmla="*/ 446190 h 594919"/>
                <a:gd name="connsiteX126" fmla="*/ 350505 w 571036"/>
                <a:gd name="connsiteY126" fmla="*/ 457729 h 594919"/>
                <a:gd name="connsiteX127" fmla="*/ 347941 w 571036"/>
                <a:gd name="connsiteY127" fmla="*/ 501322 h 594919"/>
                <a:gd name="connsiteX128" fmla="*/ 344094 w 571036"/>
                <a:gd name="connsiteY128" fmla="*/ 526965 h 594919"/>
                <a:gd name="connsiteX129" fmla="*/ 340248 w 571036"/>
                <a:gd name="connsiteY129" fmla="*/ 555173 h 594919"/>
                <a:gd name="connsiteX130" fmla="*/ 364609 w 571036"/>
                <a:gd name="connsiteY130" fmla="*/ 594919 h 594919"/>
                <a:gd name="connsiteX131" fmla="*/ 369738 w 571036"/>
                <a:gd name="connsiteY131" fmla="*/ 594919 h 594919"/>
                <a:gd name="connsiteX132" fmla="*/ 381277 w 571036"/>
                <a:gd name="connsiteY132" fmla="*/ 589791 h 594919"/>
                <a:gd name="connsiteX133" fmla="*/ 390252 w 571036"/>
                <a:gd name="connsiteY133" fmla="*/ 588509 h 594919"/>
                <a:gd name="connsiteX134" fmla="*/ 404356 w 571036"/>
                <a:gd name="connsiteY134" fmla="*/ 570559 h 594919"/>
                <a:gd name="connsiteX135" fmla="*/ 408202 w 571036"/>
                <a:gd name="connsiteY135" fmla="*/ 547480 h 594919"/>
                <a:gd name="connsiteX136" fmla="*/ 422306 w 571036"/>
                <a:gd name="connsiteY136" fmla="*/ 551327 h 594919"/>
                <a:gd name="connsiteX137" fmla="*/ 424870 w 571036"/>
                <a:gd name="connsiteY137" fmla="*/ 487219 h 594919"/>
                <a:gd name="connsiteX138" fmla="*/ 418460 w 571036"/>
                <a:gd name="connsiteY138" fmla="*/ 483372 h 594919"/>
                <a:gd name="connsiteX139" fmla="*/ 427435 w 571036"/>
                <a:gd name="connsiteY139" fmla="*/ 469268 h 594919"/>
                <a:gd name="connsiteX140" fmla="*/ 415895 w 571036"/>
                <a:gd name="connsiteY140" fmla="*/ 448754 h 594919"/>
                <a:gd name="connsiteX141" fmla="*/ 432563 w 571036"/>
                <a:gd name="connsiteY141" fmla="*/ 439779 h 594919"/>
                <a:gd name="connsiteX142" fmla="*/ 418460 w 571036"/>
                <a:gd name="connsiteY142" fmla="*/ 425675 h 594919"/>
                <a:gd name="connsiteX143" fmla="*/ 414613 w 571036"/>
                <a:gd name="connsiteY143" fmla="*/ 398750 h 594919"/>
                <a:gd name="connsiteX144" fmla="*/ 413331 w 571036"/>
                <a:gd name="connsiteY144" fmla="*/ 400032 h 594919"/>
                <a:gd name="connsiteX145" fmla="*/ 412049 w 571036"/>
                <a:gd name="connsiteY145" fmla="*/ 402596 h 594919"/>
                <a:gd name="connsiteX146" fmla="*/ 410767 w 571036"/>
                <a:gd name="connsiteY146" fmla="*/ 402596 h 594919"/>
                <a:gd name="connsiteX147" fmla="*/ 413331 w 571036"/>
                <a:gd name="connsiteY147" fmla="*/ 401314 h 594919"/>
                <a:gd name="connsiteX148" fmla="*/ 414613 w 571036"/>
                <a:gd name="connsiteY148" fmla="*/ 400032 h 594919"/>
                <a:gd name="connsiteX149" fmla="*/ 414613 w 571036"/>
                <a:gd name="connsiteY149" fmla="*/ 401314 h 594919"/>
                <a:gd name="connsiteX150" fmla="*/ 414613 w 571036"/>
                <a:gd name="connsiteY150" fmla="*/ 401314 h 594919"/>
                <a:gd name="connsiteX151" fmla="*/ 426152 w 571036"/>
                <a:gd name="connsiteY151" fmla="*/ 388493 h 594919"/>
                <a:gd name="connsiteX152" fmla="*/ 460771 w 571036"/>
                <a:gd name="connsiteY152" fmla="*/ 394904 h 594919"/>
                <a:gd name="connsiteX153" fmla="*/ 472310 w 571036"/>
                <a:gd name="connsiteY153" fmla="*/ 396185 h 594919"/>
                <a:gd name="connsiteX154" fmla="*/ 517185 w 571036"/>
                <a:gd name="connsiteY154" fmla="*/ 402596 h 594919"/>
                <a:gd name="connsiteX155" fmla="*/ 554368 w 571036"/>
                <a:gd name="connsiteY155" fmla="*/ 393621 h 594919"/>
                <a:gd name="connsiteX156" fmla="*/ 568472 w 571036"/>
                <a:gd name="connsiteY156" fmla="*/ 371825 h 594919"/>
                <a:gd name="connsiteX157" fmla="*/ 524878 w 571036"/>
                <a:gd name="connsiteY157" fmla="*/ 335924 h 594919"/>
                <a:gd name="connsiteX158" fmla="*/ 54327 w 571036"/>
                <a:gd name="connsiteY158" fmla="*/ 312845 h 594919"/>
                <a:gd name="connsiteX159" fmla="*/ 50481 w 571036"/>
                <a:gd name="connsiteY159" fmla="*/ 311563 h 594919"/>
                <a:gd name="connsiteX160" fmla="*/ 53046 w 571036"/>
                <a:gd name="connsiteY160" fmla="*/ 308999 h 594919"/>
                <a:gd name="connsiteX161" fmla="*/ 55610 w 571036"/>
                <a:gd name="connsiteY161" fmla="*/ 311563 h 594919"/>
                <a:gd name="connsiteX162" fmla="*/ 54327 w 571036"/>
                <a:gd name="connsiteY162" fmla="*/ 312845 h 594919"/>
                <a:gd name="connsiteX163" fmla="*/ 83817 w 571036"/>
                <a:gd name="connsiteY163" fmla="*/ 330796 h 594919"/>
                <a:gd name="connsiteX164" fmla="*/ 79971 w 571036"/>
                <a:gd name="connsiteY164" fmla="*/ 325667 h 594919"/>
                <a:gd name="connsiteX165" fmla="*/ 81253 w 571036"/>
                <a:gd name="connsiteY165" fmla="*/ 324385 h 594919"/>
                <a:gd name="connsiteX166" fmla="*/ 86381 w 571036"/>
                <a:gd name="connsiteY166" fmla="*/ 326949 h 594919"/>
                <a:gd name="connsiteX167" fmla="*/ 83817 w 571036"/>
                <a:gd name="connsiteY167" fmla="*/ 330796 h 594919"/>
                <a:gd name="connsiteX168" fmla="*/ 160746 w 571036"/>
                <a:gd name="connsiteY168" fmla="*/ 438496 h 594919"/>
                <a:gd name="connsiteX169" fmla="*/ 156900 w 571036"/>
                <a:gd name="connsiteY169" fmla="*/ 434650 h 594919"/>
                <a:gd name="connsiteX170" fmla="*/ 158182 w 571036"/>
                <a:gd name="connsiteY170" fmla="*/ 433368 h 594919"/>
                <a:gd name="connsiteX171" fmla="*/ 162029 w 571036"/>
                <a:gd name="connsiteY171" fmla="*/ 438496 h 594919"/>
                <a:gd name="connsiteX172" fmla="*/ 160746 w 571036"/>
                <a:gd name="connsiteY172" fmla="*/ 438496 h 594919"/>
                <a:gd name="connsiteX173" fmla="*/ 190236 w 571036"/>
                <a:gd name="connsiteY173" fmla="*/ 285920 h 594919"/>
                <a:gd name="connsiteX174" fmla="*/ 191518 w 571036"/>
                <a:gd name="connsiteY174" fmla="*/ 283356 h 594919"/>
                <a:gd name="connsiteX175" fmla="*/ 192800 w 571036"/>
                <a:gd name="connsiteY175" fmla="*/ 285920 h 594919"/>
                <a:gd name="connsiteX176" fmla="*/ 190236 w 571036"/>
                <a:gd name="connsiteY176" fmla="*/ 285920 h 594919"/>
                <a:gd name="connsiteX177" fmla="*/ 205622 w 571036"/>
                <a:gd name="connsiteY177" fmla="*/ 214119 h 594919"/>
                <a:gd name="connsiteX178" fmla="*/ 204340 w 571036"/>
                <a:gd name="connsiteY178" fmla="*/ 211556 h 594919"/>
                <a:gd name="connsiteX179" fmla="*/ 205622 w 571036"/>
                <a:gd name="connsiteY179" fmla="*/ 210273 h 594919"/>
                <a:gd name="connsiteX180" fmla="*/ 206904 w 571036"/>
                <a:gd name="connsiteY180" fmla="*/ 211556 h 594919"/>
                <a:gd name="connsiteX181" fmla="*/ 205622 w 571036"/>
                <a:gd name="connsiteY181" fmla="*/ 214119 h 594919"/>
                <a:gd name="connsiteX182" fmla="*/ 206904 w 571036"/>
                <a:gd name="connsiteY182" fmla="*/ 101290 h 594919"/>
                <a:gd name="connsiteX183" fmla="*/ 203057 w 571036"/>
                <a:gd name="connsiteY183" fmla="*/ 100008 h 594919"/>
                <a:gd name="connsiteX184" fmla="*/ 200493 w 571036"/>
                <a:gd name="connsiteY184" fmla="*/ 93597 h 594919"/>
                <a:gd name="connsiteX185" fmla="*/ 203057 w 571036"/>
                <a:gd name="connsiteY185" fmla="*/ 91033 h 594919"/>
                <a:gd name="connsiteX186" fmla="*/ 205622 w 571036"/>
                <a:gd name="connsiteY186" fmla="*/ 91033 h 594919"/>
                <a:gd name="connsiteX187" fmla="*/ 209468 w 571036"/>
                <a:gd name="connsiteY187" fmla="*/ 96162 h 594919"/>
                <a:gd name="connsiteX188" fmla="*/ 206904 w 571036"/>
                <a:gd name="connsiteY188" fmla="*/ 101290 h 594919"/>
                <a:gd name="connsiteX189" fmla="*/ 217161 w 571036"/>
                <a:gd name="connsiteY189" fmla="*/ 78211 h 594919"/>
                <a:gd name="connsiteX190" fmla="*/ 218443 w 571036"/>
                <a:gd name="connsiteY190" fmla="*/ 79493 h 594919"/>
                <a:gd name="connsiteX191" fmla="*/ 217161 w 571036"/>
                <a:gd name="connsiteY191" fmla="*/ 79493 h 594919"/>
                <a:gd name="connsiteX192" fmla="*/ 217161 w 571036"/>
                <a:gd name="connsiteY192" fmla="*/ 78211 h 594919"/>
                <a:gd name="connsiteX193" fmla="*/ 217161 w 571036"/>
                <a:gd name="connsiteY193" fmla="*/ 210273 h 594919"/>
                <a:gd name="connsiteX194" fmla="*/ 217161 w 571036"/>
                <a:gd name="connsiteY194" fmla="*/ 216684 h 594919"/>
                <a:gd name="connsiteX195" fmla="*/ 217161 w 571036"/>
                <a:gd name="connsiteY195" fmla="*/ 210273 h 594919"/>
                <a:gd name="connsiteX196" fmla="*/ 353070 w 571036"/>
                <a:gd name="connsiteY196" fmla="*/ 302588 h 594919"/>
                <a:gd name="connsiteX197" fmla="*/ 326144 w 571036"/>
                <a:gd name="connsiteY197" fmla="*/ 308999 h 594919"/>
                <a:gd name="connsiteX198" fmla="*/ 277423 w 571036"/>
                <a:gd name="connsiteY198" fmla="*/ 306435 h 594919"/>
                <a:gd name="connsiteX199" fmla="*/ 269730 w 571036"/>
                <a:gd name="connsiteY199" fmla="*/ 302588 h 594919"/>
                <a:gd name="connsiteX200" fmla="*/ 258190 w 571036"/>
                <a:gd name="connsiteY200" fmla="*/ 307717 h 594919"/>
                <a:gd name="connsiteX201" fmla="*/ 238958 w 571036"/>
                <a:gd name="connsiteY201" fmla="*/ 300024 h 594919"/>
                <a:gd name="connsiteX202" fmla="*/ 221008 w 571036"/>
                <a:gd name="connsiteY202" fmla="*/ 297459 h 594919"/>
                <a:gd name="connsiteX203" fmla="*/ 222290 w 571036"/>
                <a:gd name="connsiteY203" fmla="*/ 265405 h 594919"/>
                <a:gd name="connsiteX204" fmla="*/ 228701 w 571036"/>
                <a:gd name="connsiteY204" fmla="*/ 255148 h 594919"/>
                <a:gd name="connsiteX205" fmla="*/ 229983 w 571036"/>
                <a:gd name="connsiteY205" fmla="*/ 239762 h 594919"/>
                <a:gd name="connsiteX206" fmla="*/ 219726 w 571036"/>
                <a:gd name="connsiteY206" fmla="*/ 216684 h 594919"/>
                <a:gd name="connsiteX207" fmla="*/ 219726 w 571036"/>
                <a:gd name="connsiteY207" fmla="*/ 216684 h 594919"/>
                <a:gd name="connsiteX208" fmla="*/ 226136 w 571036"/>
                <a:gd name="connsiteY208" fmla="*/ 210273 h 594919"/>
                <a:gd name="connsiteX209" fmla="*/ 219726 w 571036"/>
                <a:gd name="connsiteY209" fmla="*/ 207708 h 594919"/>
                <a:gd name="connsiteX210" fmla="*/ 219726 w 571036"/>
                <a:gd name="connsiteY210" fmla="*/ 207708 h 594919"/>
                <a:gd name="connsiteX211" fmla="*/ 221008 w 571036"/>
                <a:gd name="connsiteY211" fmla="*/ 193605 h 594919"/>
                <a:gd name="connsiteX212" fmla="*/ 258190 w 571036"/>
                <a:gd name="connsiteY212" fmla="*/ 188476 h 594919"/>
                <a:gd name="connsiteX213" fmla="*/ 304348 w 571036"/>
                <a:gd name="connsiteY213" fmla="*/ 198734 h 594919"/>
                <a:gd name="connsiteX214" fmla="*/ 350505 w 571036"/>
                <a:gd name="connsiteY214" fmla="*/ 207708 h 594919"/>
                <a:gd name="connsiteX215" fmla="*/ 360763 w 571036"/>
                <a:gd name="connsiteY215" fmla="*/ 255148 h 594919"/>
                <a:gd name="connsiteX216" fmla="*/ 353070 w 571036"/>
                <a:gd name="connsiteY216" fmla="*/ 302588 h 594919"/>
                <a:gd name="connsiteX217" fmla="*/ 387688 w 571036"/>
                <a:gd name="connsiteY217" fmla="*/ 88468 h 594919"/>
                <a:gd name="connsiteX218" fmla="*/ 382559 w 571036"/>
                <a:gd name="connsiteY218" fmla="*/ 79493 h 594919"/>
                <a:gd name="connsiteX219" fmla="*/ 387688 w 571036"/>
                <a:gd name="connsiteY219" fmla="*/ 76929 h 594919"/>
                <a:gd name="connsiteX220" fmla="*/ 391534 w 571036"/>
                <a:gd name="connsiteY220" fmla="*/ 84622 h 594919"/>
                <a:gd name="connsiteX221" fmla="*/ 387688 w 571036"/>
                <a:gd name="connsiteY221" fmla="*/ 88468 h 594919"/>
                <a:gd name="connsiteX222" fmla="*/ 414613 w 571036"/>
                <a:gd name="connsiteY222" fmla="*/ 500040 h 594919"/>
                <a:gd name="connsiteX223" fmla="*/ 414613 w 571036"/>
                <a:gd name="connsiteY223" fmla="*/ 502604 h 594919"/>
                <a:gd name="connsiteX224" fmla="*/ 413331 w 571036"/>
                <a:gd name="connsiteY224" fmla="*/ 502604 h 594919"/>
                <a:gd name="connsiteX225" fmla="*/ 412049 w 571036"/>
                <a:gd name="connsiteY225" fmla="*/ 500040 h 594919"/>
                <a:gd name="connsiteX226" fmla="*/ 414613 w 571036"/>
                <a:gd name="connsiteY226" fmla="*/ 500040 h 594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</a:cxnLst>
              <a:rect l="l" t="t" r="r" b="b"/>
              <a:pathLst>
                <a:path w="571036" h="594919">
                  <a:moveTo>
                    <a:pt x="524878" y="335924"/>
                  </a:moveTo>
                  <a:cubicBezTo>
                    <a:pt x="514621" y="339771"/>
                    <a:pt x="505646" y="330796"/>
                    <a:pt x="495389" y="332078"/>
                  </a:cubicBezTo>
                  <a:cubicBezTo>
                    <a:pt x="485131" y="333360"/>
                    <a:pt x="474874" y="329513"/>
                    <a:pt x="464617" y="329513"/>
                  </a:cubicBezTo>
                  <a:cubicBezTo>
                    <a:pt x="459488" y="329513"/>
                    <a:pt x="453078" y="330796"/>
                    <a:pt x="447949" y="329513"/>
                  </a:cubicBezTo>
                  <a:cubicBezTo>
                    <a:pt x="442821" y="326949"/>
                    <a:pt x="437692" y="323102"/>
                    <a:pt x="432563" y="319256"/>
                  </a:cubicBezTo>
                  <a:cubicBezTo>
                    <a:pt x="429999" y="316692"/>
                    <a:pt x="424870" y="311563"/>
                    <a:pt x="423588" y="311563"/>
                  </a:cubicBezTo>
                  <a:cubicBezTo>
                    <a:pt x="417177" y="315410"/>
                    <a:pt x="414613" y="311563"/>
                    <a:pt x="413331" y="306435"/>
                  </a:cubicBezTo>
                  <a:cubicBezTo>
                    <a:pt x="412049" y="303870"/>
                    <a:pt x="412049" y="300024"/>
                    <a:pt x="410767" y="297459"/>
                  </a:cubicBezTo>
                  <a:cubicBezTo>
                    <a:pt x="409484" y="291049"/>
                    <a:pt x="413331" y="288485"/>
                    <a:pt x="422306" y="288485"/>
                  </a:cubicBezTo>
                  <a:cubicBezTo>
                    <a:pt x="423588" y="288485"/>
                    <a:pt x="426152" y="289767"/>
                    <a:pt x="428717" y="291049"/>
                  </a:cubicBezTo>
                  <a:cubicBezTo>
                    <a:pt x="428717" y="284638"/>
                    <a:pt x="429999" y="279510"/>
                    <a:pt x="429999" y="273099"/>
                  </a:cubicBezTo>
                  <a:cubicBezTo>
                    <a:pt x="413331" y="270534"/>
                    <a:pt x="408202" y="264124"/>
                    <a:pt x="413331" y="251302"/>
                  </a:cubicBezTo>
                  <a:cubicBezTo>
                    <a:pt x="414613" y="247456"/>
                    <a:pt x="417177" y="243609"/>
                    <a:pt x="418460" y="241045"/>
                  </a:cubicBezTo>
                  <a:cubicBezTo>
                    <a:pt x="415895" y="234634"/>
                    <a:pt x="413331" y="226941"/>
                    <a:pt x="409484" y="219248"/>
                  </a:cubicBezTo>
                  <a:cubicBezTo>
                    <a:pt x="418460" y="220530"/>
                    <a:pt x="424870" y="221813"/>
                    <a:pt x="431281" y="223094"/>
                  </a:cubicBezTo>
                  <a:cubicBezTo>
                    <a:pt x="440256" y="224377"/>
                    <a:pt x="450514" y="226941"/>
                    <a:pt x="459488" y="229505"/>
                  </a:cubicBezTo>
                  <a:cubicBezTo>
                    <a:pt x="468464" y="230788"/>
                    <a:pt x="476157" y="232070"/>
                    <a:pt x="485131" y="233352"/>
                  </a:cubicBezTo>
                  <a:cubicBezTo>
                    <a:pt x="492825" y="234634"/>
                    <a:pt x="503082" y="233352"/>
                    <a:pt x="508211" y="237199"/>
                  </a:cubicBezTo>
                  <a:cubicBezTo>
                    <a:pt x="517185" y="243609"/>
                    <a:pt x="524878" y="237199"/>
                    <a:pt x="533854" y="239762"/>
                  </a:cubicBezTo>
                  <a:cubicBezTo>
                    <a:pt x="544111" y="243609"/>
                    <a:pt x="551804" y="242327"/>
                    <a:pt x="558214" y="232070"/>
                  </a:cubicBezTo>
                  <a:cubicBezTo>
                    <a:pt x="559497" y="228223"/>
                    <a:pt x="565907" y="228223"/>
                    <a:pt x="571036" y="225659"/>
                  </a:cubicBezTo>
                  <a:cubicBezTo>
                    <a:pt x="569754" y="220530"/>
                    <a:pt x="567189" y="214119"/>
                    <a:pt x="568472" y="211556"/>
                  </a:cubicBezTo>
                  <a:cubicBezTo>
                    <a:pt x="573600" y="203862"/>
                    <a:pt x="569754" y="200016"/>
                    <a:pt x="564625" y="196170"/>
                  </a:cubicBezTo>
                  <a:cubicBezTo>
                    <a:pt x="558214" y="191041"/>
                    <a:pt x="540264" y="184630"/>
                    <a:pt x="530007" y="182065"/>
                  </a:cubicBezTo>
                  <a:cubicBezTo>
                    <a:pt x="521032" y="180784"/>
                    <a:pt x="513339" y="176937"/>
                    <a:pt x="505646" y="174373"/>
                  </a:cubicBezTo>
                  <a:cubicBezTo>
                    <a:pt x="490260" y="169244"/>
                    <a:pt x="476157" y="164116"/>
                    <a:pt x="459488" y="161551"/>
                  </a:cubicBezTo>
                  <a:cubicBezTo>
                    <a:pt x="446667" y="160269"/>
                    <a:pt x="432563" y="161551"/>
                    <a:pt x="421024" y="152576"/>
                  </a:cubicBezTo>
                  <a:cubicBezTo>
                    <a:pt x="414613" y="147448"/>
                    <a:pt x="412049" y="143601"/>
                    <a:pt x="419742" y="139754"/>
                  </a:cubicBezTo>
                  <a:cubicBezTo>
                    <a:pt x="424870" y="137190"/>
                    <a:pt x="424870" y="134626"/>
                    <a:pt x="423588" y="130779"/>
                  </a:cubicBezTo>
                  <a:cubicBezTo>
                    <a:pt x="422306" y="120522"/>
                    <a:pt x="414613" y="124368"/>
                    <a:pt x="409484" y="121805"/>
                  </a:cubicBezTo>
                  <a:cubicBezTo>
                    <a:pt x="408202" y="116676"/>
                    <a:pt x="406920" y="112829"/>
                    <a:pt x="406920" y="107701"/>
                  </a:cubicBezTo>
                  <a:cubicBezTo>
                    <a:pt x="412049" y="107701"/>
                    <a:pt x="415895" y="108983"/>
                    <a:pt x="419742" y="108983"/>
                  </a:cubicBezTo>
                  <a:cubicBezTo>
                    <a:pt x="419742" y="100008"/>
                    <a:pt x="419742" y="91033"/>
                    <a:pt x="419742" y="83340"/>
                  </a:cubicBezTo>
                  <a:cubicBezTo>
                    <a:pt x="419742" y="78211"/>
                    <a:pt x="415895" y="78211"/>
                    <a:pt x="412049" y="76929"/>
                  </a:cubicBezTo>
                  <a:cubicBezTo>
                    <a:pt x="412049" y="76929"/>
                    <a:pt x="412049" y="76929"/>
                    <a:pt x="412049" y="76929"/>
                  </a:cubicBezTo>
                  <a:cubicBezTo>
                    <a:pt x="412049" y="76929"/>
                    <a:pt x="412049" y="76929"/>
                    <a:pt x="412049" y="76929"/>
                  </a:cubicBezTo>
                  <a:cubicBezTo>
                    <a:pt x="413331" y="82057"/>
                    <a:pt x="414613" y="88468"/>
                    <a:pt x="406920" y="91033"/>
                  </a:cubicBezTo>
                  <a:cubicBezTo>
                    <a:pt x="404356" y="80776"/>
                    <a:pt x="404356" y="80776"/>
                    <a:pt x="412049" y="76929"/>
                  </a:cubicBezTo>
                  <a:cubicBezTo>
                    <a:pt x="412049" y="76929"/>
                    <a:pt x="412049" y="76929"/>
                    <a:pt x="412049" y="75647"/>
                  </a:cubicBezTo>
                  <a:cubicBezTo>
                    <a:pt x="412049" y="75647"/>
                    <a:pt x="412049" y="75647"/>
                    <a:pt x="412049" y="75647"/>
                  </a:cubicBezTo>
                  <a:cubicBezTo>
                    <a:pt x="410767" y="73082"/>
                    <a:pt x="409484" y="70519"/>
                    <a:pt x="409484" y="66671"/>
                  </a:cubicBezTo>
                  <a:cubicBezTo>
                    <a:pt x="409484" y="61543"/>
                    <a:pt x="412049" y="56414"/>
                    <a:pt x="410767" y="53850"/>
                  </a:cubicBezTo>
                  <a:cubicBezTo>
                    <a:pt x="409484" y="50004"/>
                    <a:pt x="403074" y="50004"/>
                    <a:pt x="401791" y="44875"/>
                  </a:cubicBezTo>
                  <a:cubicBezTo>
                    <a:pt x="400509" y="42311"/>
                    <a:pt x="395381" y="41028"/>
                    <a:pt x="388970" y="38465"/>
                  </a:cubicBezTo>
                  <a:cubicBezTo>
                    <a:pt x="388970" y="51286"/>
                    <a:pt x="373584" y="52568"/>
                    <a:pt x="373584" y="65390"/>
                  </a:cubicBezTo>
                  <a:cubicBezTo>
                    <a:pt x="372302" y="75647"/>
                    <a:pt x="367173" y="87186"/>
                    <a:pt x="369738" y="98725"/>
                  </a:cubicBezTo>
                  <a:cubicBezTo>
                    <a:pt x="373584" y="100008"/>
                    <a:pt x="376148" y="100008"/>
                    <a:pt x="378713" y="101290"/>
                  </a:cubicBezTo>
                  <a:cubicBezTo>
                    <a:pt x="382559" y="102572"/>
                    <a:pt x="383841" y="105136"/>
                    <a:pt x="382559" y="107701"/>
                  </a:cubicBezTo>
                  <a:cubicBezTo>
                    <a:pt x="381277" y="110265"/>
                    <a:pt x="377431" y="110265"/>
                    <a:pt x="374866" y="107701"/>
                  </a:cubicBezTo>
                  <a:cubicBezTo>
                    <a:pt x="373584" y="106419"/>
                    <a:pt x="371020" y="106419"/>
                    <a:pt x="367173" y="105136"/>
                  </a:cubicBezTo>
                  <a:cubicBezTo>
                    <a:pt x="363327" y="117958"/>
                    <a:pt x="360763" y="130779"/>
                    <a:pt x="356916" y="144883"/>
                  </a:cubicBezTo>
                  <a:cubicBezTo>
                    <a:pt x="341530" y="144883"/>
                    <a:pt x="327427" y="144883"/>
                    <a:pt x="314605" y="143601"/>
                  </a:cubicBezTo>
                  <a:cubicBezTo>
                    <a:pt x="308194" y="143601"/>
                    <a:pt x="301784" y="144883"/>
                    <a:pt x="296655" y="138473"/>
                  </a:cubicBezTo>
                  <a:cubicBezTo>
                    <a:pt x="294091" y="134626"/>
                    <a:pt x="288962" y="137190"/>
                    <a:pt x="285115" y="138473"/>
                  </a:cubicBezTo>
                  <a:cubicBezTo>
                    <a:pt x="282551" y="139754"/>
                    <a:pt x="277423" y="138473"/>
                    <a:pt x="276140" y="137190"/>
                  </a:cubicBezTo>
                  <a:cubicBezTo>
                    <a:pt x="268447" y="125651"/>
                    <a:pt x="258190" y="128215"/>
                    <a:pt x="246651" y="132062"/>
                  </a:cubicBezTo>
                  <a:cubicBezTo>
                    <a:pt x="245369" y="129497"/>
                    <a:pt x="242804" y="126933"/>
                    <a:pt x="241522" y="124368"/>
                  </a:cubicBezTo>
                  <a:cubicBezTo>
                    <a:pt x="240240" y="121805"/>
                    <a:pt x="240240" y="117958"/>
                    <a:pt x="238958" y="115394"/>
                  </a:cubicBezTo>
                  <a:cubicBezTo>
                    <a:pt x="237676" y="111547"/>
                    <a:pt x="236394" y="107701"/>
                    <a:pt x="235111" y="105136"/>
                  </a:cubicBezTo>
                  <a:cubicBezTo>
                    <a:pt x="233829" y="102572"/>
                    <a:pt x="231265" y="100008"/>
                    <a:pt x="231265" y="97443"/>
                  </a:cubicBezTo>
                  <a:cubicBezTo>
                    <a:pt x="231265" y="94879"/>
                    <a:pt x="231265" y="92315"/>
                    <a:pt x="232547" y="91033"/>
                  </a:cubicBezTo>
                  <a:cubicBezTo>
                    <a:pt x="241522" y="74365"/>
                    <a:pt x="241522" y="56414"/>
                    <a:pt x="242804" y="38465"/>
                  </a:cubicBezTo>
                  <a:cubicBezTo>
                    <a:pt x="242804" y="26925"/>
                    <a:pt x="238958" y="16668"/>
                    <a:pt x="233829" y="5128"/>
                  </a:cubicBezTo>
                  <a:cubicBezTo>
                    <a:pt x="231265" y="8974"/>
                    <a:pt x="228701" y="12822"/>
                    <a:pt x="226136" y="12822"/>
                  </a:cubicBezTo>
                  <a:cubicBezTo>
                    <a:pt x="222290" y="14103"/>
                    <a:pt x="222290" y="8974"/>
                    <a:pt x="221008" y="6411"/>
                  </a:cubicBezTo>
                  <a:cubicBezTo>
                    <a:pt x="221008" y="3846"/>
                    <a:pt x="219726" y="2564"/>
                    <a:pt x="218443" y="0"/>
                  </a:cubicBezTo>
                  <a:cubicBezTo>
                    <a:pt x="210750" y="1282"/>
                    <a:pt x="204340" y="2564"/>
                    <a:pt x="197929" y="5128"/>
                  </a:cubicBezTo>
                  <a:cubicBezTo>
                    <a:pt x="192800" y="28207"/>
                    <a:pt x="187672" y="50004"/>
                    <a:pt x="182543" y="71800"/>
                  </a:cubicBezTo>
                  <a:cubicBezTo>
                    <a:pt x="182543" y="73082"/>
                    <a:pt x="183825" y="74365"/>
                    <a:pt x="183825" y="76929"/>
                  </a:cubicBezTo>
                  <a:cubicBezTo>
                    <a:pt x="187672" y="78211"/>
                    <a:pt x="190236" y="79493"/>
                    <a:pt x="194083" y="80776"/>
                  </a:cubicBezTo>
                  <a:cubicBezTo>
                    <a:pt x="194083" y="100008"/>
                    <a:pt x="194083" y="100008"/>
                    <a:pt x="181261" y="97443"/>
                  </a:cubicBezTo>
                  <a:cubicBezTo>
                    <a:pt x="182543" y="103854"/>
                    <a:pt x="182543" y="111547"/>
                    <a:pt x="183825" y="117958"/>
                  </a:cubicBezTo>
                  <a:cubicBezTo>
                    <a:pt x="169721" y="124368"/>
                    <a:pt x="158182" y="119240"/>
                    <a:pt x="146643" y="116676"/>
                  </a:cubicBezTo>
                  <a:cubicBezTo>
                    <a:pt x="144078" y="119240"/>
                    <a:pt x="141514" y="121805"/>
                    <a:pt x="138950" y="124368"/>
                  </a:cubicBezTo>
                  <a:cubicBezTo>
                    <a:pt x="135103" y="120522"/>
                    <a:pt x="132539" y="116676"/>
                    <a:pt x="128693" y="114111"/>
                  </a:cubicBezTo>
                  <a:cubicBezTo>
                    <a:pt x="119717" y="115394"/>
                    <a:pt x="112024" y="120522"/>
                    <a:pt x="101767" y="112829"/>
                  </a:cubicBezTo>
                  <a:cubicBezTo>
                    <a:pt x="96639" y="108983"/>
                    <a:pt x="90228" y="112829"/>
                    <a:pt x="83817" y="115394"/>
                  </a:cubicBezTo>
                  <a:cubicBezTo>
                    <a:pt x="76124" y="117958"/>
                    <a:pt x="79971" y="125651"/>
                    <a:pt x="76124" y="129497"/>
                  </a:cubicBezTo>
                  <a:cubicBezTo>
                    <a:pt x="72278" y="129497"/>
                    <a:pt x="68431" y="128215"/>
                    <a:pt x="64585" y="128215"/>
                  </a:cubicBezTo>
                  <a:cubicBezTo>
                    <a:pt x="63303" y="133344"/>
                    <a:pt x="60738" y="139754"/>
                    <a:pt x="64585" y="144883"/>
                  </a:cubicBezTo>
                  <a:cubicBezTo>
                    <a:pt x="68431" y="150011"/>
                    <a:pt x="72278" y="155140"/>
                    <a:pt x="79971" y="155140"/>
                  </a:cubicBezTo>
                  <a:cubicBezTo>
                    <a:pt x="105614" y="155140"/>
                    <a:pt x="128693" y="165398"/>
                    <a:pt x="153053" y="169244"/>
                  </a:cubicBezTo>
                  <a:cubicBezTo>
                    <a:pt x="163311" y="170526"/>
                    <a:pt x="171004" y="175655"/>
                    <a:pt x="178697" y="183348"/>
                  </a:cubicBezTo>
                  <a:cubicBezTo>
                    <a:pt x="169721" y="200016"/>
                    <a:pt x="173568" y="216684"/>
                    <a:pt x="178697" y="233352"/>
                  </a:cubicBezTo>
                  <a:cubicBezTo>
                    <a:pt x="165875" y="256431"/>
                    <a:pt x="165875" y="257713"/>
                    <a:pt x="162029" y="285920"/>
                  </a:cubicBezTo>
                  <a:cubicBezTo>
                    <a:pt x="160746" y="297459"/>
                    <a:pt x="155618" y="300024"/>
                    <a:pt x="141514" y="297459"/>
                  </a:cubicBezTo>
                  <a:cubicBezTo>
                    <a:pt x="136386" y="296177"/>
                    <a:pt x="128693" y="300024"/>
                    <a:pt x="126128" y="297459"/>
                  </a:cubicBezTo>
                  <a:cubicBezTo>
                    <a:pt x="118435" y="287202"/>
                    <a:pt x="112024" y="296177"/>
                    <a:pt x="105614" y="298742"/>
                  </a:cubicBezTo>
                  <a:cubicBezTo>
                    <a:pt x="101767" y="296177"/>
                    <a:pt x="97921" y="293613"/>
                    <a:pt x="95357" y="291049"/>
                  </a:cubicBezTo>
                  <a:cubicBezTo>
                    <a:pt x="79971" y="291049"/>
                    <a:pt x="77406" y="302588"/>
                    <a:pt x="69713" y="311563"/>
                  </a:cubicBezTo>
                  <a:cubicBezTo>
                    <a:pt x="64585" y="305153"/>
                    <a:pt x="69713" y="301306"/>
                    <a:pt x="69713" y="297459"/>
                  </a:cubicBezTo>
                  <a:cubicBezTo>
                    <a:pt x="70996" y="291049"/>
                    <a:pt x="68431" y="287202"/>
                    <a:pt x="62020" y="285920"/>
                  </a:cubicBezTo>
                  <a:cubicBezTo>
                    <a:pt x="59456" y="288485"/>
                    <a:pt x="56892" y="291049"/>
                    <a:pt x="54327" y="293613"/>
                  </a:cubicBezTo>
                  <a:cubicBezTo>
                    <a:pt x="51763" y="289767"/>
                    <a:pt x="49199" y="285920"/>
                    <a:pt x="45353" y="282074"/>
                  </a:cubicBezTo>
                  <a:cubicBezTo>
                    <a:pt x="40224" y="283356"/>
                    <a:pt x="35095" y="284638"/>
                    <a:pt x="29967" y="285920"/>
                  </a:cubicBezTo>
                  <a:cubicBezTo>
                    <a:pt x="23556" y="302588"/>
                    <a:pt x="23556" y="302588"/>
                    <a:pt x="10734" y="314128"/>
                  </a:cubicBezTo>
                  <a:cubicBezTo>
                    <a:pt x="9452" y="312845"/>
                    <a:pt x="8170" y="312845"/>
                    <a:pt x="6888" y="311563"/>
                  </a:cubicBezTo>
                  <a:cubicBezTo>
                    <a:pt x="5606" y="310281"/>
                    <a:pt x="4323" y="308999"/>
                    <a:pt x="3041" y="307717"/>
                  </a:cubicBezTo>
                  <a:cubicBezTo>
                    <a:pt x="-3370" y="315410"/>
                    <a:pt x="1759" y="320539"/>
                    <a:pt x="5606" y="323102"/>
                  </a:cubicBezTo>
                  <a:cubicBezTo>
                    <a:pt x="15863" y="328231"/>
                    <a:pt x="26120" y="335924"/>
                    <a:pt x="37660" y="334642"/>
                  </a:cubicBezTo>
                  <a:cubicBezTo>
                    <a:pt x="46635" y="334642"/>
                    <a:pt x="54327" y="338488"/>
                    <a:pt x="63303" y="339771"/>
                  </a:cubicBezTo>
                  <a:cubicBezTo>
                    <a:pt x="65867" y="337207"/>
                    <a:pt x="67149" y="335924"/>
                    <a:pt x="69713" y="333360"/>
                  </a:cubicBezTo>
                  <a:cubicBezTo>
                    <a:pt x="78689" y="342335"/>
                    <a:pt x="78689" y="342335"/>
                    <a:pt x="87664" y="343617"/>
                  </a:cubicBezTo>
                  <a:cubicBezTo>
                    <a:pt x="103050" y="346182"/>
                    <a:pt x="119717" y="347464"/>
                    <a:pt x="135103" y="351310"/>
                  </a:cubicBezTo>
                  <a:cubicBezTo>
                    <a:pt x="141514" y="352593"/>
                    <a:pt x="149207" y="353874"/>
                    <a:pt x="154336" y="362850"/>
                  </a:cubicBezTo>
                  <a:cubicBezTo>
                    <a:pt x="150489" y="380799"/>
                    <a:pt x="144078" y="401314"/>
                    <a:pt x="155618" y="419264"/>
                  </a:cubicBezTo>
                  <a:cubicBezTo>
                    <a:pt x="142796" y="432086"/>
                    <a:pt x="153053" y="443625"/>
                    <a:pt x="158182" y="455165"/>
                  </a:cubicBezTo>
                  <a:cubicBezTo>
                    <a:pt x="144078" y="474397"/>
                    <a:pt x="142796" y="496193"/>
                    <a:pt x="162029" y="510297"/>
                  </a:cubicBezTo>
                  <a:cubicBezTo>
                    <a:pt x="159464" y="515426"/>
                    <a:pt x="156900" y="520555"/>
                    <a:pt x="154336" y="524401"/>
                  </a:cubicBezTo>
                  <a:cubicBezTo>
                    <a:pt x="151771" y="529530"/>
                    <a:pt x="151771" y="535941"/>
                    <a:pt x="155618" y="537222"/>
                  </a:cubicBezTo>
                  <a:cubicBezTo>
                    <a:pt x="162029" y="539787"/>
                    <a:pt x="165875" y="546198"/>
                    <a:pt x="172286" y="546198"/>
                  </a:cubicBezTo>
                  <a:cubicBezTo>
                    <a:pt x="179979" y="544916"/>
                    <a:pt x="188954" y="543633"/>
                    <a:pt x="195364" y="537222"/>
                  </a:cubicBezTo>
                  <a:cubicBezTo>
                    <a:pt x="196647" y="535941"/>
                    <a:pt x="200493" y="537222"/>
                    <a:pt x="201775" y="535941"/>
                  </a:cubicBezTo>
                  <a:cubicBezTo>
                    <a:pt x="206904" y="528247"/>
                    <a:pt x="212033" y="520555"/>
                    <a:pt x="218443" y="512862"/>
                  </a:cubicBezTo>
                  <a:cubicBezTo>
                    <a:pt x="214597" y="502604"/>
                    <a:pt x="224854" y="493630"/>
                    <a:pt x="219726" y="483372"/>
                  </a:cubicBezTo>
                  <a:cubicBezTo>
                    <a:pt x="217161" y="476961"/>
                    <a:pt x="213315" y="467987"/>
                    <a:pt x="219726" y="460293"/>
                  </a:cubicBezTo>
                  <a:cubicBezTo>
                    <a:pt x="214597" y="455165"/>
                    <a:pt x="208186" y="452601"/>
                    <a:pt x="206904" y="443625"/>
                  </a:cubicBezTo>
                  <a:cubicBezTo>
                    <a:pt x="209468" y="438496"/>
                    <a:pt x="210750" y="433368"/>
                    <a:pt x="213315" y="428239"/>
                  </a:cubicBezTo>
                  <a:cubicBezTo>
                    <a:pt x="210750" y="423111"/>
                    <a:pt x="209468" y="419264"/>
                    <a:pt x="206904" y="415418"/>
                  </a:cubicBezTo>
                  <a:cubicBezTo>
                    <a:pt x="212033" y="406442"/>
                    <a:pt x="217161" y="398750"/>
                    <a:pt x="221008" y="391057"/>
                  </a:cubicBezTo>
                  <a:cubicBezTo>
                    <a:pt x="218443" y="387210"/>
                    <a:pt x="210750" y="385928"/>
                    <a:pt x="214597" y="382082"/>
                  </a:cubicBezTo>
                  <a:cubicBezTo>
                    <a:pt x="222290" y="374389"/>
                    <a:pt x="213315" y="369260"/>
                    <a:pt x="213315" y="362850"/>
                  </a:cubicBezTo>
                  <a:cubicBezTo>
                    <a:pt x="232547" y="364132"/>
                    <a:pt x="253061" y="371825"/>
                    <a:pt x="272294" y="366696"/>
                  </a:cubicBezTo>
                  <a:cubicBezTo>
                    <a:pt x="297937" y="370542"/>
                    <a:pt x="324862" y="373107"/>
                    <a:pt x="351787" y="376953"/>
                  </a:cubicBezTo>
                  <a:cubicBezTo>
                    <a:pt x="350505" y="389775"/>
                    <a:pt x="359480" y="403879"/>
                    <a:pt x="349223" y="415418"/>
                  </a:cubicBezTo>
                  <a:cubicBezTo>
                    <a:pt x="349223" y="425675"/>
                    <a:pt x="349223" y="435933"/>
                    <a:pt x="349223" y="446190"/>
                  </a:cubicBezTo>
                  <a:cubicBezTo>
                    <a:pt x="349223" y="450036"/>
                    <a:pt x="350505" y="453882"/>
                    <a:pt x="350505" y="457729"/>
                  </a:cubicBezTo>
                  <a:cubicBezTo>
                    <a:pt x="349223" y="471833"/>
                    <a:pt x="347941" y="485936"/>
                    <a:pt x="347941" y="501322"/>
                  </a:cubicBezTo>
                  <a:cubicBezTo>
                    <a:pt x="347941" y="510297"/>
                    <a:pt x="346659" y="517990"/>
                    <a:pt x="344094" y="526965"/>
                  </a:cubicBezTo>
                  <a:cubicBezTo>
                    <a:pt x="340248" y="535941"/>
                    <a:pt x="340248" y="546198"/>
                    <a:pt x="340248" y="555173"/>
                  </a:cubicBezTo>
                  <a:cubicBezTo>
                    <a:pt x="340248" y="583380"/>
                    <a:pt x="341530" y="583380"/>
                    <a:pt x="364609" y="594919"/>
                  </a:cubicBezTo>
                  <a:cubicBezTo>
                    <a:pt x="365891" y="594919"/>
                    <a:pt x="367173" y="594919"/>
                    <a:pt x="369738" y="594919"/>
                  </a:cubicBezTo>
                  <a:cubicBezTo>
                    <a:pt x="373584" y="593638"/>
                    <a:pt x="374866" y="585944"/>
                    <a:pt x="381277" y="589791"/>
                  </a:cubicBezTo>
                  <a:cubicBezTo>
                    <a:pt x="383841" y="591073"/>
                    <a:pt x="387688" y="589791"/>
                    <a:pt x="390252" y="588509"/>
                  </a:cubicBezTo>
                  <a:cubicBezTo>
                    <a:pt x="397945" y="584662"/>
                    <a:pt x="401791" y="578252"/>
                    <a:pt x="404356" y="570559"/>
                  </a:cubicBezTo>
                  <a:cubicBezTo>
                    <a:pt x="405638" y="562866"/>
                    <a:pt x="406920" y="555173"/>
                    <a:pt x="408202" y="547480"/>
                  </a:cubicBezTo>
                  <a:cubicBezTo>
                    <a:pt x="413331" y="548762"/>
                    <a:pt x="417177" y="550044"/>
                    <a:pt x="422306" y="551327"/>
                  </a:cubicBezTo>
                  <a:cubicBezTo>
                    <a:pt x="423588" y="528247"/>
                    <a:pt x="423588" y="507733"/>
                    <a:pt x="424870" y="487219"/>
                  </a:cubicBezTo>
                  <a:cubicBezTo>
                    <a:pt x="423588" y="485936"/>
                    <a:pt x="419742" y="484654"/>
                    <a:pt x="418460" y="483372"/>
                  </a:cubicBezTo>
                  <a:cubicBezTo>
                    <a:pt x="422306" y="476961"/>
                    <a:pt x="424870" y="473115"/>
                    <a:pt x="427435" y="469268"/>
                  </a:cubicBezTo>
                  <a:cubicBezTo>
                    <a:pt x="423588" y="461576"/>
                    <a:pt x="419742" y="455165"/>
                    <a:pt x="415895" y="448754"/>
                  </a:cubicBezTo>
                  <a:cubicBezTo>
                    <a:pt x="422306" y="444907"/>
                    <a:pt x="427435" y="442343"/>
                    <a:pt x="432563" y="439779"/>
                  </a:cubicBezTo>
                  <a:cubicBezTo>
                    <a:pt x="432563" y="428239"/>
                    <a:pt x="423588" y="429522"/>
                    <a:pt x="418460" y="425675"/>
                  </a:cubicBezTo>
                  <a:cubicBezTo>
                    <a:pt x="419742" y="416700"/>
                    <a:pt x="421024" y="407725"/>
                    <a:pt x="414613" y="398750"/>
                  </a:cubicBezTo>
                  <a:cubicBezTo>
                    <a:pt x="414613" y="398750"/>
                    <a:pt x="413331" y="398750"/>
                    <a:pt x="413331" y="400032"/>
                  </a:cubicBezTo>
                  <a:cubicBezTo>
                    <a:pt x="413331" y="401314"/>
                    <a:pt x="412049" y="401314"/>
                    <a:pt x="412049" y="402596"/>
                  </a:cubicBezTo>
                  <a:cubicBezTo>
                    <a:pt x="412049" y="402596"/>
                    <a:pt x="410767" y="402596"/>
                    <a:pt x="410767" y="402596"/>
                  </a:cubicBezTo>
                  <a:cubicBezTo>
                    <a:pt x="412049" y="402596"/>
                    <a:pt x="413331" y="401314"/>
                    <a:pt x="413331" y="401314"/>
                  </a:cubicBezTo>
                  <a:cubicBezTo>
                    <a:pt x="413331" y="401314"/>
                    <a:pt x="414613" y="400032"/>
                    <a:pt x="414613" y="400032"/>
                  </a:cubicBezTo>
                  <a:cubicBezTo>
                    <a:pt x="414613" y="400032"/>
                    <a:pt x="414613" y="400032"/>
                    <a:pt x="414613" y="401314"/>
                  </a:cubicBezTo>
                  <a:cubicBezTo>
                    <a:pt x="414613" y="401314"/>
                    <a:pt x="414613" y="401314"/>
                    <a:pt x="414613" y="401314"/>
                  </a:cubicBezTo>
                  <a:cubicBezTo>
                    <a:pt x="418460" y="397468"/>
                    <a:pt x="422306" y="393621"/>
                    <a:pt x="426152" y="388493"/>
                  </a:cubicBezTo>
                  <a:cubicBezTo>
                    <a:pt x="437692" y="393621"/>
                    <a:pt x="447949" y="397468"/>
                    <a:pt x="460771" y="394904"/>
                  </a:cubicBezTo>
                  <a:cubicBezTo>
                    <a:pt x="464617" y="393621"/>
                    <a:pt x="468464" y="394904"/>
                    <a:pt x="472310" y="396185"/>
                  </a:cubicBezTo>
                  <a:cubicBezTo>
                    <a:pt x="487696" y="398750"/>
                    <a:pt x="501800" y="401314"/>
                    <a:pt x="517185" y="402596"/>
                  </a:cubicBezTo>
                  <a:cubicBezTo>
                    <a:pt x="530007" y="403879"/>
                    <a:pt x="542828" y="400032"/>
                    <a:pt x="554368" y="393621"/>
                  </a:cubicBezTo>
                  <a:cubicBezTo>
                    <a:pt x="563343" y="388493"/>
                    <a:pt x="563343" y="379518"/>
                    <a:pt x="568472" y="371825"/>
                  </a:cubicBezTo>
                  <a:cubicBezTo>
                    <a:pt x="555650" y="352593"/>
                    <a:pt x="540264" y="343617"/>
                    <a:pt x="524878" y="335924"/>
                  </a:cubicBezTo>
                  <a:close/>
                  <a:moveTo>
                    <a:pt x="54327" y="312845"/>
                  </a:moveTo>
                  <a:cubicBezTo>
                    <a:pt x="53046" y="312845"/>
                    <a:pt x="51763" y="311563"/>
                    <a:pt x="50481" y="311563"/>
                  </a:cubicBezTo>
                  <a:cubicBezTo>
                    <a:pt x="51763" y="310281"/>
                    <a:pt x="51763" y="310281"/>
                    <a:pt x="53046" y="308999"/>
                  </a:cubicBezTo>
                  <a:cubicBezTo>
                    <a:pt x="54327" y="310281"/>
                    <a:pt x="54327" y="310281"/>
                    <a:pt x="55610" y="311563"/>
                  </a:cubicBezTo>
                  <a:cubicBezTo>
                    <a:pt x="55610" y="311563"/>
                    <a:pt x="54327" y="312845"/>
                    <a:pt x="54327" y="312845"/>
                  </a:cubicBezTo>
                  <a:close/>
                  <a:moveTo>
                    <a:pt x="83817" y="330796"/>
                  </a:moveTo>
                  <a:cubicBezTo>
                    <a:pt x="82535" y="329513"/>
                    <a:pt x="81253" y="326949"/>
                    <a:pt x="79971" y="325667"/>
                  </a:cubicBezTo>
                  <a:cubicBezTo>
                    <a:pt x="79971" y="325667"/>
                    <a:pt x="81253" y="324385"/>
                    <a:pt x="81253" y="324385"/>
                  </a:cubicBezTo>
                  <a:cubicBezTo>
                    <a:pt x="82535" y="325667"/>
                    <a:pt x="83817" y="325667"/>
                    <a:pt x="86381" y="326949"/>
                  </a:cubicBezTo>
                  <a:cubicBezTo>
                    <a:pt x="86381" y="329513"/>
                    <a:pt x="85099" y="330796"/>
                    <a:pt x="83817" y="330796"/>
                  </a:cubicBezTo>
                  <a:close/>
                  <a:moveTo>
                    <a:pt x="160746" y="438496"/>
                  </a:moveTo>
                  <a:cubicBezTo>
                    <a:pt x="159464" y="437214"/>
                    <a:pt x="158182" y="435933"/>
                    <a:pt x="156900" y="434650"/>
                  </a:cubicBezTo>
                  <a:cubicBezTo>
                    <a:pt x="156900" y="434650"/>
                    <a:pt x="158182" y="433368"/>
                    <a:pt x="158182" y="433368"/>
                  </a:cubicBezTo>
                  <a:cubicBezTo>
                    <a:pt x="159464" y="434650"/>
                    <a:pt x="160746" y="437214"/>
                    <a:pt x="162029" y="438496"/>
                  </a:cubicBezTo>
                  <a:cubicBezTo>
                    <a:pt x="162029" y="438496"/>
                    <a:pt x="160746" y="438496"/>
                    <a:pt x="160746" y="438496"/>
                  </a:cubicBezTo>
                  <a:close/>
                  <a:moveTo>
                    <a:pt x="190236" y="285920"/>
                  </a:moveTo>
                  <a:lnTo>
                    <a:pt x="191518" y="283356"/>
                  </a:lnTo>
                  <a:lnTo>
                    <a:pt x="192800" y="285920"/>
                  </a:lnTo>
                  <a:lnTo>
                    <a:pt x="190236" y="285920"/>
                  </a:lnTo>
                  <a:close/>
                  <a:moveTo>
                    <a:pt x="205622" y="214119"/>
                  </a:moveTo>
                  <a:cubicBezTo>
                    <a:pt x="205622" y="212837"/>
                    <a:pt x="204340" y="212837"/>
                    <a:pt x="204340" y="211556"/>
                  </a:cubicBezTo>
                  <a:cubicBezTo>
                    <a:pt x="204340" y="211556"/>
                    <a:pt x="205622" y="211556"/>
                    <a:pt x="205622" y="210273"/>
                  </a:cubicBezTo>
                  <a:cubicBezTo>
                    <a:pt x="205622" y="210273"/>
                    <a:pt x="205622" y="211556"/>
                    <a:pt x="206904" y="211556"/>
                  </a:cubicBezTo>
                  <a:cubicBezTo>
                    <a:pt x="205622" y="212837"/>
                    <a:pt x="205622" y="212837"/>
                    <a:pt x="205622" y="214119"/>
                  </a:cubicBezTo>
                  <a:close/>
                  <a:moveTo>
                    <a:pt x="206904" y="101290"/>
                  </a:moveTo>
                  <a:cubicBezTo>
                    <a:pt x="206904" y="101290"/>
                    <a:pt x="204340" y="101290"/>
                    <a:pt x="203057" y="100008"/>
                  </a:cubicBezTo>
                  <a:cubicBezTo>
                    <a:pt x="201775" y="98725"/>
                    <a:pt x="200493" y="96162"/>
                    <a:pt x="200493" y="93597"/>
                  </a:cubicBezTo>
                  <a:cubicBezTo>
                    <a:pt x="200493" y="92315"/>
                    <a:pt x="201775" y="91033"/>
                    <a:pt x="203057" y="91033"/>
                  </a:cubicBezTo>
                  <a:cubicBezTo>
                    <a:pt x="203057" y="91033"/>
                    <a:pt x="204340" y="91033"/>
                    <a:pt x="205622" y="91033"/>
                  </a:cubicBezTo>
                  <a:cubicBezTo>
                    <a:pt x="206904" y="92315"/>
                    <a:pt x="208186" y="94879"/>
                    <a:pt x="209468" y="96162"/>
                  </a:cubicBezTo>
                  <a:cubicBezTo>
                    <a:pt x="208186" y="98725"/>
                    <a:pt x="208186" y="100008"/>
                    <a:pt x="206904" y="101290"/>
                  </a:cubicBezTo>
                  <a:close/>
                  <a:moveTo>
                    <a:pt x="217161" y="78211"/>
                  </a:moveTo>
                  <a:lnTo>
                    <a:pt x="218443" y="79493"/>
                  </a:lnTo>
                  <a:lnTo>
                    <a:pt x="217161" y="79493"/>
                  </a:lnTo>
                  <a:lnTo>
                    <a:pt x="217161" y="78211"/>
                  </a:lnTo>
                  <a:close/>
                  <a:moveTo>
                    <a:pt x="217161" y="210273"/>
                  </a:moveTo>
                  <a:cubicBezTo>
                    <a:pt x="217161" y="212837"/>
                    <a:pt x="217161" y="215402"/>
                    <a:pt x="217161" y="216684"/>
                  </a:cubicBezTo>
                  <a:cubicBezTo>
                    <a:pt x="214597" y="214119"/>
                    <a:pt x="215879" y="212837"/>
                    <a:pt x="217161" y="210273"/>
                  </a:cubicBezTo>
                  <a:close/>
                  <a:moveTo>
                    <a:pt x="353070" y="302588"/>
                  </a:moveTo>
                  <a:cubicBezTo>
                    <a:pt x="344094" y="311563"/>
                    <a:pt x="336401" y="311563"/>
                    <a:pt x="326144" y="308999"/>
                  </a:cubicBezTo>
                  <a:cubicBezTo>
                    <a:pt x="310758" y="305153"/>
                    <a:pt x="294091" y="306435"/>
                    <a:pt x="277423" y="306435"/>
                  </a:cubicBezTo>
                  <a:cubicBezTo>
                    <a:pt x="273576" y="306435"/>
                    <a:pt x="272294" y="303870"/>
                    <a:pt x="269730" y="302588"/>
                  </a:cubicBezTo>
                  <a:cubicBezTo>
                    <a:pt x="263319" y="298742"/>
                    <a:pt x="263319" y="300024"/>
                    <a:pt x="258190" y="307717"/>
                  </a:cubicBezTo>
                  <a:cubicBezTo>
                    <a:pt x="251780" y="305153"/>
                    <a:pt x="245369" y="301306"/>
                    <a:pt x="238958" y="300024"/>
                  </a:cubicBezTo>
                  <a:cubicBezTo>
                    <a:pt x="232547" y="298742"/>
                    <a:pt x="226136" y="298742"/>
                    <a:pt x="221008" y="297459"/>
                  </a:cubicBezTo>
                  <a:cubicBezTo>
                    <a:pt x="221008" y="285920"/>
                    <a:pt x="221008" y="275663"/>
                    <a:pt x="222290" y="265405"/>
                  </a:cubicBezTo>
                  <a:cubicBezTo>
                    <a:pt x="222290" y="261559"/>
                    <a:pt x="226136" y="258995"/>
                    <a:pt x="228701" y="255148"/>
                  </a:cubicBezTo>
                  <a:cubicBezTo>
                    <a:pt x="232547" y="250020"/>
                    <a:pt x="233829" y="243609"/>
                    <a:pt x="229983" y="239762"/>
                  </a:cubicBezTo>
                  <a:cubicBezTo>
                    <a:pt x="222290" y="233352"/>
                    <a:pt x="222290" y="225659"/>
                    <a:pt x="219726" y="216684"/>
                  </a:cubicBezTo>
                  <a:cubicBezTo>
                    <a:pt x="219726" y="216684"/>
                    <a:pt x="219726" y="216684"/>
                    <a:pt x="219726" y="216684"/>
                  </a:cubicBezTo>
                  <a:cubicBezTo>
                    <a:pt x="222290" y="214119"/>
                    <a:pt x="224854" y="211556"/>
                    <a:pt x="226136" y="210273"/>
                  </a:cubicBezTo>
                  <a:cubicBezTo>
                    <a:pt x="223572" y="208991"/>
                    <a:pt x="221008" y="208991"/>
                    <a:pt x="219726" y="207708"/>
                  </a:cubicBezTo>
                  <a:lnTo>
                    <a:pt x="219726" y="207708"/>
                  </a:lnTo>
                  <a:cubicBezTo>
                    <a:pt x="219726" y="202580"/>
                    <a:pt x="221008" y="198734"/>
                    <a:pt x="221008" y="193605"/>
                  </a:cubicBezTo>
                  <a:cubicBezTo>
                    <a:pt x="232547" y="185912"/>
                    <a:pt x="245369" y="185912"/>
                    <a:pt x="258190" y="188476"/>
                  </a:cubicBezTo>
                  <a:cubicBezTo>
                    <a:pt x="273576" y="192323"/>
                    <a:pt x="288962" y="197451"/>
                    <a:pt x="304348" y="198734"/>
                  </a:cubicBezTo>
                  <a:cubicBezTo>
                    <a:pt x="319734" y="201298"/>
                    <a:pt x="335120" y="207708"/>
                    <a:pt x="350505" y="207708"/>
                  </a:cubicBezTo>
                  <a:cubicBezTo>
                    <a:pt x="362045" y="223094"/>
                    <a:pt x="351787" y="241045"/>
                    <a:pt x="360763" y="255148"/>
                  </a:cubicBezTo>
                  <a:cubicBezTo>
                    <a:pt x="356916" y="271816"/>
                    <a:pt x="354352" y="288485"/>
                    <a:pt x="353070" y="302588"/>
                  </a:cubicBezTo>
                  <a:close/>
                  <a:moveTo>
                    <a:pt x="387688" y="88468"/>
                  </a:moveTo>
                  <a:cubicBezTo>
                    <a:pt x="385124" y="89751"/>
                    <a:pt x="381277" y="83340"/>
                    <a:pt x="382559" y="79493"/>
                  </a:cubicBezTo>
                  <a:cubicBezTo>
                    <a:pt x="382559" y="78211"/>
                    <a:pt x="385124" y="78211"/>
                    <a:pt x="387688" y="76929"/>
                  </a:cubicBezTo>
                  <a:cubicBezTo>
                    <a:pt x="388970" y="79493"/>
                    <a:pt x="391534" y="82057"/>
                    <a:pt x="391534" y="84622"/>
                  </a:cubicBezTo>
                  <a:cubicBezTo>
                    <a:pt x="391534" y="85904"/>
                    <a:pt x="390252" y="88468"/>
                    <a:pt x="387688" y="88468"/>
                  </a:cubicBezTo>
                  <a:close/>
                  <a:moveTo>
                    <a:pt x="414613" y="500040"/>
                  </a:moveTo>
                  <a:cubicBezTo>
                    <a:pt x="414613" y="500040"/>
                    <a:pt x="414613" y="501322"/>
                    <a:pt x="414613" y="502604"/>
                  </a:cubicBezTo>
                  <a:cubicBezTo>
                    <a:pt x="414613" y="502604"/>
                    <a:pt x="413331" y="502604"/>
                    <a:pt x="413331" y="502604"/>
                  </a:cubicBezTo>
                  <a:cubicBezTo>
                    <a:pt x="413331" y="502604"/>
                    <a:pt x="413331" y="501322"/>
                    <a:pt x="412049" y="500040"/>
                  </a:cubicBezTo>
                  <a:cubicBezTo>
                    <a:pt x="413331" y="500040"/>
                    <a:pt x="413331" y="500040"/>
                    <a:pt x="414613" y="500040"/>
                  </a:cubicBezTo>
                  <a:close/>
                </a:path>
              </a:pathLst>
            </a:custGeom>
            <a:solidFill>
              <a:srgbClr val="5E4013"/>
            </a:solidFill>
            <a:ln w="128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汉仪旗黑-50S" panose="00020600040101010101" pitchFamily="18" charset="-122"/>
                <a:ea typeface="汉仪旗黑-50S" panose="00020600040101010101" pitchFamily="18" charset="-122"/>
              </a:endParaRPr>
            </a:p>
          </p:txBody>
        </p:sp>
        <p:sp>
          <p:nvSpPr>
            <p:cNvPr id="234" name="任意多边形: 形状 233"/>
            <p:cNvSpPr/>
            <p:nvPr/>
          </p:nvSpPr>
          <p:spPr>
            <a:xfrm>
              <a:off x="3902349" y="5963282"/>
              <a:ext cx="3525" cy="5128"/>
            </a:xfrm>
            <a:custGeom>
              <a:avLst/>
              <a:gdLst>
                <a:gd name="connsiteX0" fmla="*/ 962 w 3525"/>
                <a:gd name="connsiteY0" fmla="*/ 5129 h 5128"/>
                <a:gd name="connsiteX1" fmla="*/ 3526 w 3525"/>
                <a:gd name="connsiteY1" fmla="*/ 1283 h 5128"/>
                <a:gd name="connsiteX2" fmla="*/ 2244 w 3525"/>
                <a:gd name="connsiteY2" fmla="*/ 0 h 5128"/>
                <a:gd name="connsiteX3" fmla="*/ 962 w 3525"/>
                <a:gd name="connsiteY3" fmla="*/ 3846 h 5128"/>
                <a:gd name="connsiteX4" fmla="*/ 962 w 3525"/>
                <a:gd name="connsiteY4" fmla="*/ 5129 h 5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25" h="5128">
                  <a:moveTo>
                    <a:pt x="962" y="5129"/>
                  </a:moveTo>
                  <a:cubicBezTo>
                    <a:pt x="2244" y="3846"/>
                    <a:pt x="2244" y="2564"/>
                    <a:pt x="3526" y="1283"/>
                  </a:cubicBezTo>
                  <a:cubicBezTo>
                    <a:pt x="3526" y="1283"/>
                    <a:pt x="2244" y="0"/>
                    <a:pt x="2244" y="0"/>
                  </a:cubicBezTo>
                  <a:cubicBezTo>
                    <a:pt x="2244" y="1283"/>
                    <a:pt x="962" y="2564"/>
                    <a:pt x="962" y="3846"/>
                  </a:cubicBezTo>
                  <a:cubicBezTo>
                    <a:pt x="-321" y="3846"/>
                    <a:pt x="-321" y="5129"/>
                    <a:pt x="962" y="5129"/>
                  </a:cubicBezTo>
                  <a:close/>
                </a:path>
              </a:pathLst>
            </a:custGeom>
            <a:solidFill>
              <a:srgbClr val="5E4013"/>
            </a:solidFill>
            <a:ln w="128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汉仪旗黑-50S" panose="00020600040101010101" pitchFamily="18" charset="-122"/>
                <a:ea typeface="汉仪旗黑-50S" panose="00020600040101010101" pitchFamily="18" charset="-122"/>
              </a:endParaRPr>
            </a:p>
          </p:txBody>
        </p:sp>
        <p:sp>
          <p:nvSpPr>
            <p:cNvPr id="235" name="任意多边形: 形状 234"/>
            <p:cNvSpPr/>
            <p:nvPr/>
          </p:nvSpPr>
          <p:spPr>
            <a:xfrm>
              <a:off x="3917414" y="6309464"/>
              <a:ext cx="1282" cy="2564"/>
            </a:xfrm>
            <a:custGeom>
              <a:avLst/>
              <a:gdLst>
                <a:gd name="connsiteX0" fmla="*/ 0 w 1282"/>
                <a:gd name="connsiteY0" fmla="*/ 1283 h 2564"/>
                <a:gd name="connsiteX1" fmla="*/ 1282 w 1282"/>
                <a:gd name="connsiteY1" fmla="*/ 2564 h 2564"/>
                <a:gd name="connsiteX2" fmla="*/ 1282 w 1282"/>
                <a:gd name="connsiteY2" fmla="*/ 0 h 2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82" h="2564">
                  <a:moveTo>
                    <a:pt x="0" y="1283"/>
                  </a:moveTo>
                  <a:lnTo>
                    <a:pt x="1282" y="2564"/>
                  </a:lnTo>
                  <a:lnTo>
                    <a:pt x="1282" y="0"/>
                  </a:lnTo>
                  <a:close/>
                </a:path>
              </a:pathLst>
            </a:custGeom>
            <a:solidFill>
              <a:srgbClr val="5E4013"/>
            </a:solidFill>
            <a:ln w="128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汉仪旗黑-50S" panose="00020600040101010101" pitchFamily="18" charset="-122"/>
                <a:ea typeface="汉仪旗黑-50S" panose="00020600040101010101" pitchFamily="18" charset="-122"/>
              </a:endParaRPr>
            </a:p>
          </p:txBody>
        </p:sp>
        <p:sp>
          <p:nvSpPr>
            <p:cNvPr id="236" name="任意多边形: 形状 235"/>
            <p:cNvSpPr/>
            <p:nvPr/>
          </p:nvSpPr>
          <p:spPr>
            <a:xfrm>
              <a:off x="3713551" y="6170991"/>
              <a:ext cx="1282" cy="2564"/>
            </a:xfrm>
            <a:custGeom>
              <a:avLst/>
              <a:gdLst>
                <a:gd name="connsiteX0" fmla="*/ 0 w 1282"/>
                <a:gd name="connsiteY0" fmla="*/ 2564 h 2564"/>
                <a:gd name="connsiteX1" fmla="*/ 1282 w 1282"/>
                <a:gd name="connsiteY1" fmla="*/ 2564 h 2564"/>
                <a:gd name="connsiteX2" fmla="*/ 1282 w 1282"/>
                <a:gd name="connsiteY2" fmla="*/ 0 h 2564"/>
                <a:gd name="connsiteX3" fmla="*/ 0 w 1282"/>
                <a:gd name="connsiteY3" fmla="*/ 0 h 2564"/>
                <a:gd name="connsiteX4" fmla="*/ 0 w 1282"/>
                <a:gd name="connsiteY4" fmla="*/ 2564 h 2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" h="2564">
                  <a:moveTo>
                    <a:pt x="0" y="2564"/>
                  </a:moveTo>
                  <a:cubicBezTo>
                    <a:pt x="0" y="2564"/>
                    <a:pt x="1282" y="2564"/>
                    <a:pt x="1282" y="2564"/>
                  </a:cubicBezTo>
                  <a:cubicBezTo>
                    <a:pt x="1282" y="1282"/>
                    <a:pt x="1282" y="1282"/>
                    <a:pt x="1282" y="0"/>
                  </a:cubicBezTo>
                  <a:cubicBezTo>
                    <a:pt x="1282" y="0"/>
                    <a:pt x="0" y="0"/>
                    <a:pt x="0" y="0"/>
                  </a:cubicBezTo>
                  <a:cubicBezTo>
                    <a:pt x="0" y="1282"/>
                    <a:pt x="0" y="2564"/>
                    <a:pt x="0" y="2564"/>
                  </a:cubicBezTo>
                  <a:close/>
                </a:path>
              </a:pathLst>
            </a:custGeom>
            <a:solidFill>
              <a:srgbClr val="5E4013"/>
            </a:solidFill>
            <a:ln w="128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汉仪旗黑-50S" panose="00020600040101010101" pitchFamily="18" charset="-122"/>
                <a:ea typeface="汉仪旗黑-50S" panose="00020600040101010101" pitchFamily="18" charset="-122"/>
              </a:endParaRPr>
            </a:p>
          </p:txBody>
        </p:sp>
      </p:grpSp>
      <p:grpSp>
        <p:nvGrpSpPr>
          <p:cNvPr id="506" name="组合 505"/>
          <p:cNvGrpSpPr/>
          <p:nvPr/>
        </p:nvGrpSpPr>
        <p:grpSpPr>
          <a:xfrm>
            <a:off x="1989969" y="2054530"/>
            <a:ext cx="8213331" cy="2802890"/>
            <a:chOff x="1960759" y="2347900"/>
            <a:chExt cx="8213331" cy="2802890"/>
          </a:xfrm>
        </p:grpSpPr>
        <p:sp>
          <p:nvSpPr>
            <p:cNvPr id="242" name="【公众号：阿拉丁PPT】9"/>
            <p:cNvSpPr txBox="1"/>
            <p:nvPr/>
          </p:nvSpPr>
          <p:spPr>
            <a:xfrm>
              <a:off x="3651129" y="2347900"/>
              <a:ext cx="4810760" cy="645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5E4013"/>
                  </a:solidFill>
                  <a:latin typeface="汉仪程行简" panose="00020600040101010101" charset="-122"/>
                  <a:ea typeface="汉仪程行简" panose="00020600040101010101" charset="-122"/>
                  <a:cs typeface="汉仪程行简" panose="00020600040101010101" charset="-122"/>
                  <a:sym typeface="汉仪旗黑-50S" panose="00020600040101010101" pitchFamily="18" charset="-122"/>
                </a:rPr>
                <a:t>2023</a:t>
              </a:r>
              <a:r>
                <a:rPr lang="zh-CN" altLang="en-US" sz="3600" b="1" dirty="0">
                  <a:solidFill>
                    <a:srgbClr val="5E4013"/>
                  </a:solidFill>
                  <a:latin typeface="汉仪程行简" panose="00020600040101010101" charset="-122"/>
                  <a:ea typeface="汉仪程行简" panose="00020600040101010101" charset="-122"/>
                  <a:cs typeface="汉仪程行简" panose="00020600040101010101" charset="-122"/>
                  <a:sym typeface="汉仪旗黑-50S" panose="00020600040101010101" pitchFamily="18" charset="-122"/>
                </a:rPr>
                <a:t>年常州市中小学生</a:t>
              </a:r>
              <a:endParaRPr lang="zh-CN" altLang="en-US" sz="3600" b="1" dirty="0">
                <a:solidFill>
                  <a:srgbClr val="5E4013"/>
                </a:solidFill>
                <a:latin typeface="汉仪程行简" panose="00020600040101010101" charset="-122"/>
                <a:ea typeface="汉仪程行简" panose="00020600040101010101" charset="-122"/>
                <a:cs typeface="汉仪程行简" panose="00020600040101010101" charset="-122"/>
                <a:sym typeface="汉仪旗黑-50S" panose="00020600040101010101" pitchFamily="18" charset="-122"/>
              </a:endParaRPr>
            </a:p>
          </p:txBody>
        </p:sp>
        <p:sp>
          <p:nvSpPr>
            <p:cNvPr id="243" name="【公众号：阿拉丁PPT】10"/>
            <p:cNvSpPr/>
            <p:nvPr/>
          </p:nvSpPr>
          <p:spPr>
            <a:xfrm flipV="1">
              <a:off x="5013839" y="4614850"/>
              <a:ext cx="2140585" cy="535940"/>
            </a:xfrm>
            <a:prstGeom prst="roundRect">
              <a:avLst>
                <a:gd name="adj" fmla="val 50000"/>
              </a:avLst>
            </a:prstGeom>
            <a:solidFill>
              <a:srgbClr val="5E401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latin typeface="汉仪旗黑-50S" panose="00020600040101010101" pitchFamily="18" charset="-122"/>
                <a:ea typeface="汉仪旗黑-50S" panose="00020600040101010101" pitchFamily="18" charset="-122"/>
              </a:endParaRPr>
            </a:p>
          </p:txBody>
        </p:sp>
        <p:sp>
          <p:nvSpPr>
            <p:cNvPr id="244" name="【公众号：阿拉丁PPT】11"/>
            <p:cNvSpPr txBox="1"/>
            <p:nvPr/>
          </p:nvSpPr>
          <p:spPr>
            <a:xfrm>
              <a:off x="5057939" y="4652366"/>
              <a:ext cx="2011680" cy="4603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chemeClr val="bg1"/>
                  </a:solidFill>
                  <a:latin typeface="汉仪旗黑-50S" panose="00020600040101010101" pitchFamily="18" charset="-122"/>
                  <a:ea typeface="汉仪旗黑-50S" panose="00020600040101010101" pitchFamily="18" charset="-122"/>
                  <a:cs typeface="Arial" panose="020B0604020202090204" pitchFamily="34" charset="0"/>
                  <a:sym typeface="汉仪旗黑-50S" panose="00020600040101010101" pitchFamily="18" charset="-122"/>
                </a:rPr>
                <a:t>常州市教育局</a:t>
              </a:r>
              <a:endParaRPr lang="zh-CN" altLang="en-US" sz="2400" dirty="0">
                <a:solidFill>
                  <a:schemeClr val="bg1"/>
                </a:solidFill>
                <a:latin typeface="汉仪旗黑-50S" panose="00020600040101010101" pitchFamily="18" charset="-122"/>
                <a:ea typeface="汉仪旗黑-50S" panose="00020600040101010101" pitchFamily="18" charset="-122"/>
                <a:cs typeface="Arial" panose="020B0604020202090204" pitchFamily="34" charset="0"/>
                <a:sym typeface="汉仪旗黑-50S" panose="00020600040101010101" pitchFamily="18" charset="-122"/>
              </a:endParaRPr>
            </a:p>
          </p:txBody>
        </p:sp>
        <p:sp>
          <p:nvSpPr>
            <p:cNvPr id="245" name="【公众号：阿拉丁PPT】12"/>
            <p:cNvSpPr>
              <a:spLocks noChangeArrowheads="1"/>
            </p:cNvSpPr>
            <p:nvPr/>
          </p:nvSpPr>
          <p:spPr bwMode="auto">
            <a:xfrm>
              <a:off x="1960759" y="3325029"/>
              <a:ext cx="8213331" cy="923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9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9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9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9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9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9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9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9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9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lvl="0" algn="ctr" fontAlgn="base">
                <a:spcAft>
                  <a:spcPct val="0"/>
                </a:spcAft>
                <a:buNone/>
                <a:defRPr/>
              </a:pPr>
              <a:r>
                <a:rPr lang="zh-CN" altLang="en-US" sz="6000" cap="all" spc="300" dirty="0">
                  <a:solidFill>
                    <a:srgbClr val="5E4013"/>
                  </a:solidFill>
                  <a:latin typeface="汉仪综艺体简" panose="02010600000101010101" charset="-122"/>
                  <a:ea typeface="汉仪综艺体简" panose="02010600000101010101" charset="-122"/>
                  <a:cs typeface="汉仪综艺体简" panose="02010600000101010101" charset="-122"/>
                  <a:sym typeface="汉仪黑方简" panose="00020600040101010101" charset="-122"/>
                </a:rPr>
                <a:t>三独比赛预备会议</a:t>
              </a:r>
              <a:endParaRPr lang="zh-CN" altLang="en-US" sz="6000" cap="all" spc="300" dirty="0">
                <a:solidFill>
                  <a:srgbClr val="5E4013"/>
                </a:solidFill>
                <a:latin typeface="汉仪综艺体简" panose="02010600000101010101" charset="-122"/>
                <a:ea typeface="汉仪综艺体简" panose="02010600000101010101" charset="-122"/>
                <a:cs typeface="汉仪综艺体简" panose="02010600000101010101" charset="-122"/>
                <a:sym typeface="汉仪黑方简" panose="00020600040101010101" charset="-122"/>
              </a:endParaRPr>
            </a:p>
          </p:txBody>
        </p:sp>
        <p:cxnSp>
          <p:nvCxnSpPr>
            <p:cNvPr id="248" name="直接连接符 247"/>
            <p:cNvCxnSpPr/>
            <p:nvPr/>
          </p:nvCxnSpPr>
          <p:spPr>
            <a:xfrm>
              <a:off x="3148481" y="2596512"/>
              <a:ext cx="502605" cy="0"/>
            </a:xfrm>
            <a:prstGeom prst="line">
              <a:avLst/>
            </a:prstGeom>
            <a:ln w="19050">
              <a:solidFill>
                <a:srgbClr val="A35A1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直接连接符 249"/>
            <p:cNvCxnSpPr/>
            <p:nvPr/>
          </p:nvCxnSpPr>
          <p:spPr>
            <a:xfrm>
              <a:off x="8374545" y="2596512"/>
              <a:ext cx="502605" cy="0"/>
            </a:xfrm>
            <a:prstGeom prst="line">
              <a:avLst/>
            </a:prstGeom>
            <a:ln w="19050">
              <a:solidFill>
                <a:srgbClr val="A35A1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矩形 4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4267200" cy="6858000"/>
          </a:xfrm>
          <a:prstGeom prst="rect">
            <a:avLst/>
          </a:prstGeom>
          <a:solidFill>
            <a:schemeClr val="dk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lvl="0" algn="ctr"/>
            <a:endParaRPr lang="en-US" altLang="zh-CN" dirty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4" name="Title 6"/>
          <p:cNvSpPr txBox="1"/>
          <p:nvPr>
            <p:custDataLst>
              <p:tags r:id="rId2"/>
            </p:custDataLst>
          </p:nvPr>
        </p:nvSpPr>
        <p:spPr>
          <a:xfrm>
            <a:off x="448314" y="2273923"/>
            <a:ext cx="3352825" cy="2310143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63500" tIns="25400" rIns="63500" bIns="25400" anchor="ctr" anchorCtr="0">
            <a:normAutofit lnSpcReduction="10000"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lvl="0" indent="0" algn="ctr" fontAlgn="auto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None/>
            </a:pPr>
            <a:r>
              <a:rPr lang="en-US" sz="2900" b="1" spc="209" dirty="0">
                <a:ln w="3175">
                  <a:noFill/>
                  <a:prstDash val="dash"/>
                </a:ln>
                <a:solidFill>
                  <a:schemeClr val="lt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汉仪旗黑-50S" panose="00020600040101010101" pitchFamily="18" charset="-122"/>
              </a:rPr>
              <a:t>2023年常州市</a:t>
            </a:r>
            <a:endParaRPr lang="en-US" sz="2900" b="1" spc="209" dirty="0">
              <a:ln w="3175">
                <a:noFill/>
                <a:prstDash val="dash"/>
              </a:ln>
              <a:solidFill>
                <a:schemeClr val="lt1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汉仪旗黑-50S" panose="00020600040101010101" pitchFamily="18" charset="-122"/>
            </a:endParaRPr>
          </a:p>
          <a:p>
            <a:pPr marL="0" lvl="0" indent="0" algn="ctr" fontAlgn="auto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None/>
            </a:pPr>
            <a:r>
              <a:rPr lang="en-US" sz="2900" b="1" spc="209" dirty="0">
                <a:ln w="3175">
                  <a:noFill/>
                  <a:prstDash val="dash"/>
                </a:ln>
                <a:solidFill>
                  <a:schemeClr val="lt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汉仪旗黑-50S" panose="00020600040101010101" pitchFamily="18" charset="-122"/>
              </a:rPr>
              <a:t>中小学生</a:t>
            </a:r>
            <a:r>
              <a:rPr lang="zh-CN" altLang="en-US" sz="2900" b="1" spc="209" dirty="0">
                <a:ln w="3175">
                  <a:noFill/>
                  <a:prstDash val="dash"/>
                </a:ln>
                <a:solidFill>
                  <a:schemeClr val="lt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汉仪旗黑-50S" panose="00020600040101010101" pitchFamily="18" charset="-122"/>
              </a:rPr>
              <a:t>三独</a:t>
            </a:r>
            <a:r>
              <a:rPr lang="en-US" sz="2900" b="1" spc="209" dirty="0">
                <a:ln w="3175">
                  <a:noFill/>
                  <a:prstDash val="dash"/>
                </a:ln>
                <a:solidFill>
                  <a:schemeClr val="lt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汉仪旗黑-50S" panose="00020600040101010101" pitchFamily="18" charset="-122"/>
              </a:rPr>
              <a:t>比赛</a:t>
            </a:r>
            <a:endParaRPr lang="en-US" sz="2900" b="1" spc="209" dirty="0">
              <a:ln w="3175">
                <a:noFill/>
                <a:prstDash val="dash"/>
              </a:ln>
              <a:solidFill>
                <a:schemeClr val="lt1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汉仪旗黑-50S" panose="00020600040101010101" pitchFamily="18" charset="-122"/>
            </a:endParaRPr>
          </a:p>
          <a:p>
            <a:pPr marL="0" lvl="0" indent="0" algn="ctr" fontAlgn="auto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None/>
            </a:pPr>
            <a:r>
              <a:rPr lang="zh-CN" altLang="en-US" sz="2900" b="1" spc="209" dirty="0">
                <a:ln w="3175">
                  <a:noFill/>
                  <a:prstDash val="dash"/>
                </a:ln>
                <a:solidFill>
                  <a:schemeClr val="lt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汉仪旗黑-50S" panose="00020600040101010101" pitchFamily="18" charset="-122"/>
              </a:rPr>
              <a:t>报名人数及</a:t>
            </a:r>
            <a:endParaRPr lang="zh-CN" altLang="en-US" sz="2900" b="1" spc="209" dirty="0">
              <a:ln w="3175">
                <a:noFill/>
                <a:prstDash val="dash"/>
              </a:ln>
              <a:solidFill>
                <a:schemeClr val="lt1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汉仪旗黑-50S" panose="00020600040101010101" pitchFamily="18" charset="-122"/>
            </a:endParaRPr>
          </a:p>
          <a:p>
            <a:pPr marL="0" lvl="0" indent="0" algn="ctr" fontAlgn="auto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None/>
            </a:pPr>
            <a:r>
              <a:rPr lang="zh-CN" altLang="en-US" sz="2900" b="1" spc="209" dirty="0">
                <a:ln w="3175">
                  <a:noFill/>
                  <a:prstDash val="dash"/>
                </a:ln>
                <a:solidFill>
                  <a:schemeClr val="lt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汉仪旗黑-50S" panose="00020600040101010101" pitchFamily="18" charset="-122"/>
              </a:rPr>
              <a:t>比赛用时</a:t>
            </a:r>
            <a:endParaRPr lang="zh-CN" altLang="en-US" sz="2900" b="1" spc="209" dirty="0">
              <a:ln w="3175">
                <a:noFill/>
                <a:prstDash val="dash"/>
              </a:ln>
              <a:solidFill>
                <a:schemeClr val="lt1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汉仪旗黑-50S" panose="00020600040101010101" pitchFamily="18" charset="-122"/>
            </a:endParaRPr>
          </a:p>
        </p:txBody>
      </p:sp>
      <p:graphicFrame>
        <p:nvGraphicFramePr>
          <p:cNvPr id="6" name="表格 5"/>
          <p:cNvGraphicFramePr/>
          <p:nvPr>
            <p:custDataLst>
              <p:tags r:id="rId3"/>
            </p:custDataLst>
          </p:nvPr>
        </p:nvGraphicFramePr>
        <p:xfrm>
          <a:off x="4876865" y="1315721"/>
          <a:ext cx="6553200" cy="4226560"/>
        </p:xfrm>
        <a:graphic>
          <a:graphicData uri="http://schemas.openxmlformats.org/drawingml/2006/table">
            <a:tbl>
              <a:tblPr/>
              <a:tblGrid>
                <a:gridCol w="973455"/>
                <a:gridCol w="1360170"/>
                <a:gridCol w="1377950"/>
                <a:gridCol w="1377950"/>
                <a:gridCol w="1463675"/>
              </a:tblGrid>
              <a:tr h="508000"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1600" b="1" spc="120">
                        <a:solidFill>
                          <a:srgbClr val="FFFFF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77800" marR="177800" marT="107950" marB="107950" vert="horz" anchor="ctr" anchorCtr="0">
                    <a:lnL>
                      <a:noFill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04040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spc="12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小学</a:t>
                      </a:r>
                      <a:endParaRPr lang="en-US" altLang="en-US" sz="1600" b="1" spc="120">
                        <a:solidFill>
                          <a:srgbClr val="FFFFF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77800" marR="177800" marT="107950" marB="107950" vert="horz" anchor="ctr" anchorCtr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84C7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spc="12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初中</a:t>
                      </a:r>
                      <a:endParaRPr lang="en-US" altLang="en-US" sz="1600" b="1" spc="120">
                        <a:solidFill>
                          <a:srgbClr val="FFFFF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77800" marR="177800" marT="107950" marB="107950" vert="horz" anchor="ctr" anchorCtr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84C7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spc="12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高中</a:t>
                      </a:r>
                      <a:endParaRPr lang="en-US" altLang="en-US" sz="1600" b="1" spc="120">
                        <a:solidFill>
                          <a:srgbClr val="FFFFF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77800" marR="177800" marT="107950" marB="107950" vert="horz" anchor="ctr" anchorCtr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84C7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spc="12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共计</a:t>
                      </a:r>
                      <a:endParaRPr lang="en-US" altLang="en-US" sz="1600" b="1" spc="120">
                        <a:solidFill>
                          <a:srgbClr val="FFFFF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77800" marR="177800" marT="107950" marB="107950" vert="horz" anchor="ctr" anchorCtr="0">
                    <a:lnL w="19050">
                      <a:solidFill>
                        <a:srgbClr val="FFFFFF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84C7"/>
                    </a:solidFill>
                  </a:tcPr>
                </a:tc>
              </a:tr>
              <a:tr h="1239520"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独奏</a:t>
                      </a:r>
                      <a:endParaRPr lang="en-US" altLang="en-US" sz="2000" b="1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77800" marR="177800" marT="107950" marB="107950" vert="horz" anchor="ctr" anchorCtr="0">
                    <a:lnL>
                      <a:noFill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125人（6.2h）</a:t>
                      </a:r>
                      <a:endParaRPr lang="en-US" altLang="en-US" sz="1800" b="1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77800" marR="177800" marT="107950" marB="107950" vert="horz" anchor="ctr" anchorCtr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136人（6.8h）</a:t>
                      </a:r>
                      <a:endParaRPr lang="en-US" altLang="en-US" sz="1800" b="1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77800" marR="177800" marT="107950" marB="107950" vert="horz" anchor="ctr" anchorCtr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123人（6.15h）</a:t>
                      </a:r>
                      <a:endParaRPr lang="en-US" altLang="en-US" sz="1800" b="1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77800" marR="177800" marT="107950" marB="107950" vert="horz" anchor="ctr" anchorCtr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1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383人（19.15h）</a:t>
                      </a:r>
                      <a:endParaRPr lang="en-US" altLang="en-US" sz="1700" b="1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77800" marR="177800" marT="107950" marB="107950" vert="horz" anchor="ctr" anchorCtr="0">
                    <a:lnL w="19050">
                      <a:solidFill>
                        <a:srgbClr val="FFFFFF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239520"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独舞</a:t>
                      </a:r>
                      <a:endParaRPr lang="en-US" altLang="en-US" sz="2000" b="1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77800" marR="177800" marT="107950" marB="107950" vert="horz" anchor="ctr" anchorCtr="0">
                    <a:lnL>
                      <a:noFill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92人（4.6h）</a:t>
                      </a:r>
                      <a:endParaRPr lang="en-US" altLang="en-US" sz="1800" b="1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77800" marR="177800" marT="107950" marB="107950" vert="horz" anchor="ctr" anchorCtr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90人（4.6h）</a:t>
                      </a:r>
                      <a:endParaRPr lang="en-US" altLang="en-US" sz="1800" b="1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77800" marR="177800" marT="107950" marB="107950" vert="horz" anchor="ctr" anchorCtr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38人（1.9h）</a:t>
                      </a:r>
                      <a:endParaRPr lang="en-US" altLang="en-US" sz="1800" b="1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77800" marR="177800" marT="107950" marB="107950" vert="horz" anchor="ctr" anchorCtr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222人（11.1h）</a:t>
                      </a:r>
                      <a:endParaRPr lang="en-US" altLang="en-US" sz="1800" b="1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77800" marR="177800" marT="107950" marB="107950" vert="horz" anchor="ctr" anchorCtr="0">
                    <a:lnL w="19050">
                      <a:solidFill>
                        <a:srgbClr val="FFFFFF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1239520"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独唱</a:t>
                      </a:r>
                      <a:endParaRPr lang="en-US" altLang="en-US" sz="2000" b="1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77800" marR="177800" marT="107950" marB="107950" vert="horz" anchor="ctr" anchorCtr="0">
                    <a:lnL>
                      <a:noFill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>
                      <a:noFill/>
                    </a:lnT>
                    <a:lnB w="19050">
                      <a:solidFill>
                        <a:srgbClr val="1784C7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72人（3.6h）</a:t>
                      </a:r>
                      <a:endParaRPr lang="en-US" altLang="en-US" sz="1800" b="1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77800" marR="177800" marT="107950" marB="107950" vert="horz" anchor="ctr" anchorCtr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>
                      <a:noFill/>
                    </a:lnT>
                    <a:lnB w="19050">
                      <a:solidFill>
                        <a:srgbClr val="1784C7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63人（3.15h）</a:t>
                      </a:r>
                      <a:endParaRPr lang="en-US" altLang="en-US" sz="1800" b="1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77800" marR="177800" marT="107950" marB="107950" vert="horz" anchor="ctr" anchorCtr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>
                      <a:noFill/>
                    </a:lnT>
                    <a:lnB w="19050">
                      <a:solidFill>
                        <a:srgbClr val="1784C7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64人（3.2h）</a:t>
                      </a:r>
                      <a:endParaRPr lang="en-US" altLang="en-US" sz="1800" b="1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77800" marR="177800" marT="107950" marB="107950" vert="horz" anchor="ctr" anchorCtr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>
                      <a:noFill/>
                    </a:lnT>
                    <a:lnB w="19050">
                      <a:solidFill>
                        <a:srgbClr val="1784C7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196人（9.95h）</a:t>
                      </a:r>
                      <a:endParaRPr lang="en-US" altLang="en-US" sz="1800" b="1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77800" marR="177800" marT="107950" marB="107950" vert="horz" anchor="ctr" anchorCtr="0">
                    <a:lnL w="19050">
                      <a:solidFill>
                        <a:srgbClr val="FFFFFF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 w="19050">
                      <a:solidFill>
                        <a:srgbClr val="1784C7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custDataLst>
      <p:tags r:id="rId4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192000" cy="925830"/>
          </a:xfrm>
          <a:prstGeom prst="rect">
            <a:avLst/>
          </a:prstGeom>
          <a:solidFill>
            <a:schemeClr val="dk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lvl="0" algn="ctr"/>
            <a:endParaRPr lang="en-US" altLang="zh-CN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" name="矩形 11"/>
          <p:cNvSpPr/>
          <p:nvPr>
            <p:custDataLst>
              <p:tags r:id="rId2"/>
            </p:custDataLst>
          </p:nvPr>
        </p:nvSpPr>
        <p:spPr>
          <a:xfrm>
            <a:off x="342900" y="1899920"/>
            <a:ext cx="11277600" cy="439293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381000" dir="5400000" sx="101000" sy="101000" algn="ctr" rotWithShape="0">
              <a:schemeClr val="lt1">
                <a:lumMod val="50000"/>
                <a:alpha val="7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3"/>
            </p:custDataLst>
          </p:nvPr>
        </p:nvSpPr>
        <p:spPr>
          <a:xfrm>
            <a:off x="457155" y="152401"/>
            <a:ext cx="11277689" cy="609600"/>
          </a:xfrm>
          <a:prstGeom prst="rect">
            <a:avLst/>
          </a:prstGeom>
          <a:noFill/>
        </p:spPr>
        <p:txBody>
          <a:bodyPr wrap="square" lIns="63500" tIns="25400" rIns="63500" bIns="25400" rtlCol="0" anchor="ctr" anchorCtr="0">
            <a:normAutofit lnSpcReduction="10000"/>
          </a:bodyPr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3600" b="1" spc="200" dirty="0">
                <a:solidFill>
                  <a:schemeClr val="lt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汉仪综艺体简" panose="02010600000101010101" charset="-122"/>
              </a:rPr>
              <a:t>中学组安排</a:t>
            </a:r>
            <a:endParaRPr lang="zh-CN" altLang="en-US" sz="3600" b="1" spc="200" dirty="0">
              <a:solidFill>
                <a:schemeClr val="lt1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sym typeface="汉仪综艺体简" panose="02010600000101010101" charset="-122"/>
            </a:endParaRPr>
          </a:p>
        </p:txBody>
      </p:sp>
      <p:graphicFrame>
        <p:nvGraphicFramePr>
          <p:cNvPr id="7" name="表格 6"/>
          <p:cNvGraphicFramePr/>
          <p:nvPr>
            <p:custDataLst>
              <p:tags r:id="rId4"/>
            </p:custDataLst>
          </p:nvPr>
        </p:nvGraphicFramePr>
        <p:xfrm>
          <a:off x="653415" y="2241550"/>
          <a:ext cx="10667365" cy="3951605"/>
        </p:xfrm>
        <a:graphic>
          <a:graphicData uri="http://schemas.openxmlformats.org/drawingml/2006/table">
            <a:tbl>
              <a:tblPr/>
              <a:tblGrid>
                <a:gridCol w="1263015"/>
                <a:gridCol w="2444115"/>
                <a:gridCol w="1226820"/>
                <a:gridCol w="2095500"/>
                <a:gridCol w="2289810"/>
                <a:gridCol w="1348105"/>
              </a:tblGrid>
              <a:tr h="471805"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spc="120">
                          <a:solidFill>
                            <a:srgbClr val="B28E4E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时间</a:t>
                      </a:r>
                      <a:endParaRPr lang="en-US" altLang="en-US" sz="1600" b="1" spc="120">
                        <a:solidFill>
                          <a:srgbClr val="B28E4E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77800" marR="177800" marT="25400" marB="25400" vert="horz" anchor="ctr" anchorCtr="0">
                    <a:lnL w="9525">
                      <a:solidFill>
                        <a:srgbClr val="B28E4E"/>
                      </a:solidFill>
                      <a:prstDash val="dash"/>
                    </a:lnL>
                    <a:lnR w="9525">
                      <a:solidFill>
                        <a:srgbClr val="B28E4E"/>
                      </a:solidFill>
                      <a:prstDash val="dash"/>
                    </a:lnR>
                    <a:lnT w="9525">
                      <a:solidFill>
                        <a:srgbClr val="B28E4E"/>
                      </a:solidFill>
                      <a:prstDash val="dash"/>
                    </a:lnT>
                    <a:lnB w="9525">
                      <a:solidFill>
                        <a:srgbClr val="B28E4E"/>
                      </a:solidFill>
                      <a:prstDash val="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spc="120">
                          <a:solidFill>
                            <a:srgbClr val="B28E4E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类别</a:t>
                      </a:r>
                      <a:endParaRPr lang="en-US" altLang="en-US" sz="1600" b="1" spc="120">
                        <a:solidFill>
                          <a:srgbClr val="B28E4E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77800" marR="177800" marT="25400" marB="25400" vert="horz" anchor="ctr" anchorCtr="0">
                    <a:lnL w="9525">
                      <a:solidFill>
                        <a:srgbClr val="B28E4E"/>
                      </a:solidFill>
                      <a:prstDash val="dash"/>
                    </a:lnL>
                    <a:lnR w="9525">
                      <a:solidFill>
                        <a:srgbClr val="B28E4E"/>
                      </a:solidFill>
                      <a:prstDash val="dash"/>
                    </a:lnR>
                    <a:lnT w="9525">
                      <a:solidFill>
                        <a:srgbClr val="B28E4E"/>
                      </a:solidFill>
                      <a:prstDash val="dash"/>
                    </a:lnT>
                    <a:lnB w="9525">
                      <a:solidFill>
                        <a:srgbClr val="B28E4E"/>
                      </a:solidFill>
                      <a:prstDash val="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spc="120">
                          <a:solidFill>
                            <a:srgbClr val="B28E4E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学段</a:t>
                      </a:r>
                      <a:endParaRPr lang="en-US" altLang="en-US" sz="1600" b="1" spc="120">
                        <a:solidFill>
                          <a:srgbClr val="B28E4E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77800" marR="177800" marT="25400" marB="25400" vert="horz" anchor="ctr" anchorCtr="0">
                    <a:lnL w="9525">
                      <a:solidFill>
                        <a:srgbClr val="B28E4E"/>
                      </a:solidFill>
                      <a:prstDash val="dash"/>
                    </a:lnL>
                    <a:lnR w="9525">
                      <a:solidFill>
                        <a:srgbClr val="B28E4E"/>
                      </a:solidFill>
                      <a:prstDash val="dash"/>
                    </a:lnR>
                    <a:lnT w="9525">
                      <a:solidFill>
                        <a:srgbClr val="B28E4E"/>
                      </a:solidFill>
                      <a:prstDash val="dash"/>
                    </a:lnT>
                    <a:lnB w="9525">
                      <a:solidFill>
                        <a:srgbClr val="B28E4E"/>
                      </a:solidFill>
                      <a:prstDash val="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spc="120">
                          <a:solidFill>
                            <a:srgbClr val="B28E4E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准备室（签到）</a:t>
                      </a:r>
                      <a:endParaRPr lang="en-US" altLang="en-US" sz="1600" b="1" spc="120">
                        <a:solidFill>
                          <a:srgbClr val="B28E4E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77800" marR="177800" marT="25400" marB="25400" vert="horz" anchor="ctr" anchorCtr="0">
                    <a:lnL w="9525">
                      <a:solidFill>
                        <a:srgbClr val="B28E4E"/>
                      </a:solidFill>
                      <a:prstDash val="dash"/>
                    </a:lnL>
                    <a:lnR w="9525">
                      <a:solidFill>
                        <a:srgbClr val="B28E4E"/>
                      </a:solidFill>
                      <a:prstDash val="dash"/>
                    </a:lnR>
                    <a:lnT w="9525">
                      <a:solidFill>
                        <a:srgbClr val="B28E4E"/>
                      </a:solidFill>
                      <a:prstDash val="dash"/>
                    </a:lnT>
                    <a:lnB w="9525">
                      <a:solidFill>
                        <a:srgbClr val="B28E4E"/>
                      </a:solidFill>
                      <a:prstDash val="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spc="120">
                          <a:solidFill>
                            <a:srgbClr val="B28E4E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考场地点</a:t>
                      </a:r>
                      <a:endParaRPr lang="en-US" altLang="en-US" sz="1600" b="1" spc="120">
                        <a:solidFill>
                          <a:srgbClr val="B28E4E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77800" marR="177800" marT="25400" marB="25400" vert="horz" anchor="ctr" anchorCtr="0">
                    <a:lnL w="9525">
                      <a:solidFill>
                        <a:srgbClr val="B28E4E"/>
                      </a:solidFill>
                      <a:prstDash val="dash"/>
                    </a:lnL>
                    <a:lnR w="9525">
                      <a:solidFill>
                        <a:srgbClr val="B28E4E"/>
                      </a:solidFill>
                      <a:prstDash val="dash"/>
                    </a:lnR>
                    <a:lnT w="9525">
                      <a:solidFill>
                        <a:srgbClr val="B28E4E"/>
                      </a:solidFill>
                      <a:prstDash val="dash"/>
                    </a:lnT>
                    <a:lnB w="9525">
                      <a:solidFill>
                        <a:srgbClr val="B28E4E"/>
                      </a:solidFill>
                      <a:prstDash val="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spc="120">
                          <a:solidFill>
                            <a:srgbClr val="B28E4E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备注</a:t>
                      </a:r>
                      <a:endParaRPr lang="en-US" altLang="en-US" sz="1600" b="1" spc="120">
                        <a:solidFill>
                          <a:srgbClr val="B28E4E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77800" marR="177800" marT="25400" marB="25400" vert="horz" anchor="ctr" anchorCtr="0">
                    <a:lnL w="9525">
                      <a:solidFill>
                        <a:srgbClr val="B28E4E"/>
                      </a:solidFill>
                      <a:prstDash val="dash"/>
                    </a:lnL>
                    <a:lnR w="9525">
                      <a:solidFill>
                        <a:srgbClr val="B28E4E"/>
                      </a:solidFill>
                      <a:prstDash val="dash"/>
                    </a:lnR>
                    <a:lnT w="9525">
                      <a:solidFill>
                        <a:srgbClr val="B28E4E"/>
                      </a:solidFill>
                      <a:prstDash val="dash"/>
                    </a:lnT>
                    <a:lnB w="9525">
                      <a:solidFill>
                        <a:srgbClr val="B28E4E"/>
                      </a:solidFill>
                      <a:prstDash val="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745490"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spc="120">
                          <a:solidFill>
                            <a:srgbClr val="B28E4E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08:15</a:t>
                      </a:r>
                      <a:endParaRPr lang="en-US" altLang="en-US" sz="1400" b="0" spc="120">
                        <a:solidFill>
                          <a:srgbClr val="B28E4E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77800" marR="177800" marT="25400" marB="25400" vert="horz" anchor="ctr" anchorCtr="0">
                    <a:lnL w="9525">
                      <a:solidFill>
                        <a:srgbClr val="B28E4E"/>
                      </a:solidFill>
                      <a:prstDash val="dash"/>
                    </a:lnL>
                    <a:lnR w="9525">
                      <a:solidFill>
                        <a:srgbClr val="B28E4E"/>
                      </a:solidFill>
                      <a:prstDash val="dash"/>
                    </a:lnR>
                    <a:lnT w="9525">
                      <a:solidFill>
                        <a:srgbClr val="B28E4E"/>
                      </a:solidFill>
                      <a:prstDash val="dash"/>
                    </a:lnT>
                    <a:lnB w="9525">
                      <a:solidFill>
                        <a:srgbClr val="B28E4E"/>
                      </a:solidFill>
                      <a:prstDash val="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民乐独奏</a:t>
                      </a:r>
                      <a:endParaRPr lang="en-US" sz="1400" b="1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（初中35位+高中22位）</a:t>
                      </a:r>
                      <a:endParaRPr lang="en-US" altLang="en-US" sz="1400" b="1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77800" marR="177800" marT="25400" marB="25400" vert="horz" anchor="ctr" anchorCtr="0">
                    <a:lnL w="9525">
                      <a:solidFill>
                        <a:srgbClr val="B28E4E"/>
                      </a:solidFill>
                      <a:prstDash val="dash"/>
                    </a:lnL>
                    <a:lnR w="9525">
                      <a:solidFill>
                        <a:srgbClr val="B28E4E"/>
                      </a:solidFill>
                      <a:prstDash val="dash"/>
                    </a:lnR>
                    <a:lnT w="9525">
                      <a:solidFill>
                        <a:srgbClr val="B28E4E"/>
                      </a:solidFill>
                      <a:prstDash val="dash"/>
                    </a:lnT>
                    <a:lnB w="9525">
                      <a:solidFill>
                        <a:srgbClr val="B28E4E"/>
                      </a:solidFill>
                      <a:prstDash val="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初、高中</a:t>
                      </a:r>
                      <a:endParaRPr lang="en-US" altLang="en-US" sz="1400" b="1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77800" marR="177800" marT="25400" marB="25400" vert="horz" anchor="ctr" anchorCtr="0">
                    <a:lnL w="9525">
                      <a:solidFill>
                        <a:srgbClr val="B28E4E"/>
                      </a:solidFill>
                      <a:prstDash val="dash"/>
                    </a:lnL>
                    <a:lnR w="9525">
                      <a:solidFill>
                        <a:srgbClr val="B28E4E"/>
                      </a:solidFill>
                      <a:prstDash val="dash"/>
                    </a:lnR>
                    <a:lnT w="9525">
                      <a:solidFill>
                        <a:srgbClr val="B28E4E"/>
                      </a:solidFill>
                      <a:prstDash val="dash"/>
                    </a:lnT>
                    <a:lnB w="9525">
                      <a:solidFill>
                        <a:srgbClr val="B28E4E"/>
                      </a:solidFill>
                      <a:prstDash val="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勤创楼102教室</a:t>
                      </a:r>
                      <a:endParaRPr lang="en-US" altLang="en-US" sz="1400" b="1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77800" marR="177800" marT="25400" marB="25400" vert="horz" anchor="ctr" anchorCtr="0">
                    <a:lnL w="9525">
                      <a:solidFill>
                        <a:srgbClr val="B28E4E"/>
                      </a:solidFill>
                      <a:prstDash val="dash"/>
                    </a:lnL>
                    <a:lnR w="9525">
                      <a:solidFill>
                        <a:srgbClr val="B28E4E"/>
                      </a:solidFill>
                      <a:prstDash val="dash"/>
                    </a:lnR>
                    <a:lnT w="9525">
                      <a:solidFill>
                        <a:srgbClr val="B28E4E"/>
                      </a:solidFill>
                      <a:prstDash val="dash"/>
                    </a:lnT>
                    <a:lnB w="9525">
                      <a:solidFill>
                        <a:srgbClr val="B28E4E"/>
                      </a:solidFill>
                      <a:prstDash val="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勤创楼音乐教室203</a:t>
                      </a:r>
                      <a:endParaRPr lang="en-US" altLang="en-US" sz="1400" b="1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77800" marR="177800" marT="25400" marB="25400" vert="horz" anchor="ctr" anchorCtr="0">
                    <a:lnL w="9525">
                      <a:solidFill>
                        <a:srgbClr val="B28E4E"/>
                      </a:solidFill>
                      <a:prstDash val="dash"/>
                    </a:lnL>
                    <a:lnR w="9525">
                      <a:solidFill>
                        <a:srgbClr val="B28E4E"/>
                      </a:solidFill>
                      <a:prstDash val="dash"/>
                    </a:lnR>
                    <a:lnT w="9525">
                      <a:solidFill>
                        <a:srgbClr val="B28E4E"/>
                      </a:solidFill>
                      <a:prstDash val="dash"/>
                    </a:lnT>
                    <a:lnB w="9525">
                      <a:solidFill>
                        <a:srgbClr val="B28E4E"/>
                      </a:solidFill>
                      <a:prstDash val="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1400" b="1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77800" marR="177800" marT="25400" marB="25400" vert="horz" anchor="ctr" anchorCtr="0">
                    <a:lnL w="9525">
                      <a:solidFill>
                        <a:srgbClr val="B28E4E"/>
                      </a:solidFill>
                      <a:prstDash val="dash"/>
                    </a:lnL>
                    <a:lnR w="9525">
                      <a:solidFill>
                        <a:srgbClr val="B28E4E"/>
                      </a:solidFill>
                      <a:prstDash val="dash"/>
                    </a:lnR>
                    <a:lnT w="9525">
                      <a:solidFill>
                        <a:srgbClr val="B28E4E"/>
                      </a:solidFill>
                      <a:prstDash val="dash"/>
                    </a:lnT>
                    <a:lnB w="9525">
                      <a:solidFill>
                        <a:srgbClr val="B28E4E"/>
                      </a:solidFill>
                      <a:prstDash val="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746760"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spc="120">
                          <a:solidFill>
                            <a:srgbClr val="B28E4E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08:15</a:t>
                      </a:r>
                      <a:endParaRPr lang="en-US" altLang="en-US" sz="1400" b="0" spc="120">
                        <a:solidFill>
                          <a:srgbClr val="B28E4E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77800" marR="177800" marT="25400" marB="25400" vert="horz" anchor="ctr" anchorCtr="0">
                    <a:lnL w="9525">
                      <a:solidFill>
                        <a:srgbClr val="B28E4E"/>
                      </a:solidFill>
                      <a:prstDash val="dash"/>
                    </a:lnL>
                    <a:lnR w="9525">
                      <a:solidFill>
                        <a:srgbClr val="B28E4E"/>
                      </a:solidFill>
                      <a:prstDash val="dash"/>
                    </a:lnR>
                    <a:lnT w="9525">
                      <a:solidFill>
                        <a:srgbClr val="B28E4E"/>
                      </a:solidFill>
                      <a:prstDash val="dash"/>
                    </a:lnT>
                    <a:lnB w="9525">
                      <a:solidFill>
                        <a:srgbClr val="B28E4E"/>
                      </a:solidFill>
                      <a:prstDash val="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西乐独奏</a:t>
                      </a:r>
                      <a:endParaRPr lang="en-US" sz="1400" b="1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（初中38位＋高中26位）</a:t>
                      </a:r>
                      <a:endParaRPr lang="en-US" altLang="en-US" sz="1400" b="1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77800" marR="177800" marT="25400" marB="25400" vert="horz" anchor="ctr" anchorCtr="0">
                    <a:lnL w="9525">
                      <a:solidFill>
                        <a:srgbClr val="B28E4E"/>
                      </a:solidFill>
                      <a:prstDash val="dash"/>
                    </a:lnL>
                    <a:lnR w="9525">
                      <a:solidFill>
                        <a:srgbClr val="B28E4E"/>
                      </a:solidFill>
                      <a:prstDash val="dash"/>
                    </a:lnR>
                    <a:lnT w="9525">
                      <a:solidFill>
                        <a:srgbClr val="B28E4E"/>
                      </a:solidFill>
                      <a:prstDash val="dash"/>
                    </a:lnT>
                    <a:lnB w="9525">
                      <a:solidFill>
                        <a:srgbClr val="B28E4E"/>
                      </a:solidFill>
                      <a:prstDash val="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初、高中</a:t>
                      </a:r>
                      <a:endParaRPr lang="en-US" altLang="en-US" sz="1400" b="1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77800" marR="177800" marT="25400" marB="25400" vert="horz" anchor="ctr" anchorCtr="0">
                    <a:lnL w="9525">
                      <a:solidFill>
                        <a:srgbClr val="B28E4E"/>
                      </a:solidFill>
                      <a:prstDash val="dash"/>
                    </a:lnL>
                    <a:lnR w="9525">
                      <a:solidFill>
                        <a:srgbClr val="B28E4E"/>
                      </a:solidFill>
                      <a:prstDash val="dash"/>
                    </a:lnR>
                    <a:lnT w="9525">
                      <a:solidFill>
                        <a:srgbClr val="B28E4E"/>
                      </a:solidFill>
                      <a:prstDash val="dash"/>
                    </a:lnT>
                    <a:lnB w="9525">
                      <a:solidFill>
                        <a:srgbClr val="B28E4E"/>
                      </a:solidFill>
                      <a:prstDash val="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勤创楼105教室</a:t>
                      </a:r>
                      <a:endParaRPr lang="en-US" altLang="en-US" sz="1400" b="1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77800" marR="177800" marT="25400" marB="25400" vert="horz" anchor="ctr" anchorCtr="0">
                    <a:lnL w="9525">
                      <a:solidFill>
                        <a:srgbClr val="B28E4E"/>
                      </a:solidFill>
                      <a:prstDash val="dash"/>
                    </a:lnL>
                    <a:lnR w="9525">
                      <a:solidFill>
                        <a:srgbClr val="B28E4E"/>
                      </a:solidFill>
                      <a:prstDash val="dash"/>
                    </a:lnR>
                    <a:lnT w="9525">
                      <a:solidFill>
                        <a:srgbClr val="B28E4E"/>
                      </a:solidFill>
                      <a:prstDash val="dash"/>
                    </a:lnT>
                    <a:lnB w="9525">
                      <a:solidFill>
                        <a:srgbClr val="B28E4E"/>
                      </a:solidFill>
                      <a:prstDash val="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勤创楼音乐教室204</a:t>
                      </a:r>
                      <a:endParaRPr lang="en-US" altLang="en-US" sz="1400" b="1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77800" marR="177800" marT="25400" marB="25400" vert="horz" anchor="ctr" anchorCtr="0">
                    <a:lnL w="9525">
                      <a:solidFill>
                        <a:srgbClr val="B28E4E"/>
                      </a:solidFill>
                      <a:prstDash val="dash"/>
                    </a:lnL>
                    <a:lnR w="9525">
                      <a:solidFill>
                        <a:srgbClr val="B28E4E"/>
                      </a:solidFill>
                      <a:prstDash val="dash"/>
                    </a:lnR>
                    <a:lnT w="9525">
                      <a:solidFill>
                        <a:srgbClr val="B28E4E"/>
                      </a:solidFill>
                      <a:prstDash val="dash"/>
                    </a:lnT>
                    <a:lnB w="9525">
                      <a:solidFill>
                        <a:srgbClr val="B28E4E"/>
                      </a:solidFill>
                      <a:prstDash val="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1400" b="1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77800" marR="177800" marT="25400" marB="25400" vert="horz" anchor="ctr" anchorCtr="0">
                    <a:lnL w="9525">
                      <a:solidFill>
                        <a:srgbClr val="B28E4E"/>
                      </a:solidFill>
                      <a:prstDash val="dash"/>
                    </a:lnL>
                    <a:lnR w="9525">
                      <a:solidFill>
                        <a:srgbClr val="B28E4E"/>
                      </a:solidFill>
                      <a:prstDash val="dash"/>
                    </a:lnR>
                    <a:lnT w="9525">
                      <a:solidFill>
                        <a:srgbClr val="B28E4E"/>
                      </a:solidFill>
                      <a:prstDash val="dash"/>
                    </a:lnT>
                    <a:lnB w="9525">
                      <a:solidFill>
                        <a:srgbClr val="B28E4E"/>
                      </a:solidFill>
                      <a:prstDash val="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05765"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spc="120">
                          <a:solidFill>
                            <a:srgbClr val="B28E4E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08:15</a:t>
                      </a:r>
                      <a:endParaRPr lang="en-US" altLang="en-US" sz="1400" b="0" spc="120">
                        <a:solidFill>
                          <a:srgbClr val="B28E4E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77800" marR="177800" marT="25400" marB="25400" vert="horz" anchor="ctr" anchorCtr="0">
                    <a:lnL w="9525">
                      <a:solidFill>
                        <a:srgbClr val="B28E4E"/>
                      </a:solidFill>
                      <a:prstDash val="dash"/>
                    </a:lnL>
                    <a:lnR w="9525">
                      <a:solidFill>
                        <a:srgbClr val="B28E4E"/>
                      </a:solidFill>
                      <a:prstDash val="dash"/>
                    </a:lnR>
                    <a:lnT w="9525">
                      <a:solidFill>
                        <a:srgbClr val="B28E4E"/>
                      </a:solidFill>
                      <a:prstDash val="dash"/>
                    </a:lnT>
                    <a:lnB w="9525">
                      <a:solidFill>
                        <a:srgbClr val="B28E4E"/>
                      </a:solidFill>
                      <a:prstDash val="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独唱</a:t>
                      </a:r>
                      <a:endParaRPr lang="en-US" sz="1400" b="1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（63位）</a:t>
                      </a:r>
                      <a:endParaRPr lang="en-US" altLang="en-US" sz="1400" b="1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77800" marR="177800" marT="25400" marB="25400" vert="horz" anchor="ctr" anchorCtr="0">
                    <a:lnL w="9525">
                      <a:solidFill>
                        <a:srgbClr val="B28E4E"/>
                      </a:solidFill>
                      <a:prstDash val="dash"/>
                    </a:lnL>
                    <a:lnR w="9525">
                      <a:solidFill>
                        <a:srgbClr val="B28E4E"/>
                      </a:solidFill>
                      <a:prstDash val="dash"/>
                    </a:lnR>
                    <a:lnT w="9525">
                      <a:solidFill>
                        <a:srgbClr val="B28E4E"/>
                      </a:solidFill>
                      <a:prstDash val="dash"/>
                    </a:lnT>
                    <a:lnB w="9525">
                      <a:solidFill>
                        <a:srgbClr val="B28E4E"/>
                      </a:solidFill>
                      <a:prstDash val="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初中</a:t>
                      </a:r>
                      <a:endParaRPr lang="en-US" altLang="en-US" sz="1400" b="1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77800" marR="177800" marT="25400" marB="25400" vert="horz" anchor="ctr" anchorCtr="0">
                    <a:lnL w="9525">
                      <a:solidFill>
                        <a:srgbClr val="B28E4E"/>
                      </a:solidFill>
                      <a:prstDash val="dash"/>
                    </a:lnL>
                    <a:lnR w="9525">
                      <a:solidFill>
                        <a:srgbClr val="B28E4E"/>
                      </a:solidFill>
                      <a:prstDash val="dash"/>
                    </a:lnR>
                    <a:lnT w="9525">
                      <a:solidFill>
                        <a:srgbClr val="B28E4E"/>
                      </a:solidFill>
                      <a:prstDash val="dash"/>
                    </a:lnT>
                    <a:lnB w="9525">
                      <a:solidFill>
                        <a:srgbClr val="B28E4E"/>
                      </a:solidFill>
                      <a:prstDash val="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勤创楼104教室</a:t>
                      </a:r>
                      <a:endParaRPr lang="en-US" altLang="en-US" sz="1400" b="1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77800" marR="177800" marT="25400" marB="25400" vert="horz" anchor="ctr" anchorCtr="0">
                    <a:lnL w="9525">
                      <a:solidFill>
                        <a:srgbClr val="B28E4E"/>
                      </a:solidFill>
                      <a:prstDash val="dash"/>
                    </a:lnL>
                    <a:lnR w="9525">
                      <a:solidFill>
                        <a:srgbClr val="B28E4E"/>
                      </a:solidFill>
                      <a:prstDash val="dash"/>
                    </a:lnR>
                    <a:lnT w="9525">
                      <a:solidFill>
                        <a:srgbClr val="B28E4E"/>
                      </a:solidFill>
                      <a:prstDash val="dash"/>
                    </a:lnT>
                    <a:lnB w="9525">
                      <a:solidFill>
                        <a:srgbClr val="B28E4E"/>
                      </a:solidFill>
                      <a:prstDash val="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勤创楼合唱教室202</a:t>
                      </a:r>
                      <a:endParaRPr lang="en-US" altLang="en-US" sz="1400" b="1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77800" marR="177800" marT="25400" marB="25400" vert="horz" anchor="ctr" anchorCtr="0">
                    <a:lnL w="9525">
                      <a:solidFill>
                        <a:srgbClr val="B28E4E"/>
                      </a:solidFill>
                      <a:prstDash val="dash"/>
                    </a:lnL>
                    <a:lnR w="9525">
                      <a:solidFill>
                        <a:srgbClr val="B28E4E"/>
                      </a:solidFill>
                      <a:prstDash val="dash"/>
                    </a:lnR>
                    <a:lnT w="9525">
                      <a:solidFill>
                        <a:srgbClr val="B28E4E"/>
                      </a:solidFill>
                      <a:prstDash val="dash"/>
                    </a:lnT>
                    <a:lnB w="9525">
                      <a:solidFill>
                        <a:srgbClr val="B28E4E"/>
                      </a:solidFill>
                      <a:prstDash val="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1400" b="1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77800" marR="177800" marT="25400" marB="25400" vert="horz" anchor="ctr" anchorCtr="0">
                    <a:lnL w="9525">
                      <a:solidFill>
                        <a:srgbClr val="B28E4E"/>
                      </a:solidFill>
                      <a:prstDash val="dash"/>
                    </a:lnL>
                    <a:lnR w="9525">
                      <a:solidFill>
                        <a:srgbClr val="B28E4E"/>
                      </a:solidFill>
                      <a:prstDash val="dash"/>
                    </a:lnR>
                    <a:lnT w="9525">
                      <a:solidFill>
                        <a:srgbClr val="B28E4E"/>
                      </a:solidFill>
                      <a:prstDash val="dash"/>
                    </a:lnT>
                    <a:lnB w="9525">
                      <a:solidFill>
                        <a:srgbClr val="B28E4E"/>
                      </a:solidFill>
                      <a:prstDash val="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424940"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spc="120">
                          <a:solidFill>
                            <a:srgbClr val="B28E4E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08:15</a:t>
                      </a:r>
                      <a:endParaRPr lang="en-US" altLang="en-US" sz="1400" b="0" spc="120">
                        <a:solidFill>
                          <a:srgbClr val="B28E4E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77800" marR="177800" marT="25400" marB="25400" vert="horz" anchor="ctr" anchorCtr="0">
                    <a:lnL w="9525">
                      <a:solidFill>
                        <a:srgbClr val="B28E4E"/>
                      </a:solidFill>
                      <a:prstDash val="dash"/>
                    </a:lnL>
                    <a:lnR w="9525">
                      <a:solidFill>
                        <a:srgbClr val="B28E4E"/>
                      </a:solidFill>
                      <a:prstDash val="dash"/>
                    </a:lnR>
                    <a:lnT w="9525">
                      <a:solidFill>
                        <a:srgbClr val="B28E4E"/>
                      </a:solidFill>
                      <a:prstDash val="dash"/>
                    </a:lnT>
                    <a:lnB w="9525">
                      <a:solidFill>
                        <a:srgbClr val="B28E4E"/>
                      </a:solidFill>
                      <a:prstDash val="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独舞</a:t>
                      </a:r>
                      <a:endParaRPr lang="en-US" sz="1400" b="1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（初中60位）</a:t>
                      </a:r>
                      <a:endParaRPr lang="en-US" altLang="en-US" sz="1400" b="1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77800" marR="177800" marT="25400" marB="25400" vert="horz" anchor="ctr" anchorCtr="0">
                    <a:lnL w="9525">
                      <a:solidFill>
                        <a:srgbClr val="B28E4E"/>
                      </a:solidFill>
                      <a:prstDash val="dash"/>
                    </a:lnL>
                    <a:lnR w="9525">
                      <a:solidFill>
                        <a:srgbClr val="B28E4E"/>
                      </a:solidFill>
                      <a:prstDash val="dash"/>
                    </a:lnR>
                    <a:lnT w="9525">
                      <a:solidFill>
                        <a:srgbClr val="B28E4E"/>
                      </a:solidFill>
                      <a:prstDash val="dash"/>
                    </a:lnT>
                    <a:lnB w="9525">
                      <a:solidFill>
                        <a:srgbClr val="B28E4E"/>
                      </a:solidFill>
                      <a:prstDash val="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初中</a:t>
                      </a:r>
                      <a:endParaRPr lang="en-US" altLang="en-US" sz="1400" b="1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77800" marR="177800" marT="25400" marB="25400" vert="horz" anchor="ctr" anchorCtr="0">
                    <a:lnL w="9525">
                      <a:solidFill>
                        <a:srgbClr val="B28E4E"/>
                      </a:solidFill>
                      <a:prstDash val="dash"/>
                    </a:lnL>
                    <a:lnR w="9525">
                      <a:solidFill>
                        <a:srgbClr val="B28E4E"/>
                      </a:solidFill>
                      <a:prstDash val="dash"/>
                    </a:lnR>
                    <a:lnT w="9525">
                      <a:solidFill>
                        <a:srgbClr val="B28E4E"/>
                      </a:solidFill>
                      <a:prstDash val="dash"/>
                    </a:lnT>
                    <a:lnB w="9525">
                      <a:solidFill>
                        <a:srgbClr val="B28E4E"/>
                      </a:solidFill>
                      <a:prstDash val="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勤创楼104教室</a:t>
                      </a:r>
                      <a:endParaRPr lang="en-US" altLang="en-US" sz="1400" b="1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77800" marR="177800" marT="25400" marB="25400" vert="horz" anchor="ctr" anchorCtr="0">
                    <a:lnL w="9525">
                      <a:solidFill>
                        <a:srgbClr val="B28E4E"/>
                      </a:solidFill>
                      <a:prstDash val="dash"/>
                    </a:lnL>
                    <a:lnR w="9525">
                      <a:solidFill>
                        <a:srgbClr val="B28E4E"/>
                      </a:solidFill>
                      <a:prstDash val="dash"/>
                    </a:lnR>
                    <a:lnT w="9525">
                      <a:solidFill>
                        <a:srgbClr val="B28E4E"/>
                      </a:solidFill>
                      <a:prstDash val="dash"/>
                    </a:lnT>
                    <a:lnB w="9525">
                      <a:solidFill>
                        <a:srgbClr val="B28E4E"/>
                      </a:solidFill>
                      <a:prstDash val="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勤创楼舞蹈教室</a:t>
                      </a:r>
                      <a:endParaRPr lang="en-US" altLang="en-US" sz="1400" b="1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77800" marR="177800" marT="25400" marB="25400" vert="horz" anchor="ctr" anchorCtr="0">
                    <a:lnL w="9525">
                      <a:solidFill>
                        <a:srgbClr val="B28E4E"/>
                      </a:solidFill>
                      <a:prstDash val="dash"/>
                    </a:lnL>
                    <a:lnR w="9525">
                      <a:solidFill>
                        <a:srgbClr val="B28E4E"/>
                      </a:solidFill>
                      <a:prstDash val="dash"/>
                    </a:lnR>
                    <a:lnT w="9525">
                      <a:solidFill>
                        <a:srgbClr val="B28E4E"/>
                      </a:solidFill>
                      <a:prstDash val="dash"/>
                    </a:lnT>
                    <a:lnB w="9525">
                      <a:solidFill>
                        <a:srgbClr val="B28E4E"/>
                      </a:solidFill>
                      <a:prstDash val="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spc="12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初中组第61</a:t>
                      </a:r>
                      <a:r>
                        <a:rPr lang="zh-CN" altLang="en-US" sz="1400" b="1" spc="12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号开始</a:t>
                      </a:r>
                      <a:endParaRPr lang="zh-CN" altLang="en-US" sz="1400" b="1" spc="12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spc="12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下午场比赛</a:t>
                      </a:r>
                      <a:endParaRPr lang="en-US" altLang="en-US" sz="1400" b="1" spc="12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77800" marR="177800" marT="25400" marB="25400" vert="horz" anchor="ctr" anchorCtr="0">
                    <a:lnL w="9525">
                      <a:solidFill>
                        <a:srgbClr val="B28E4E"/>
                      </a:solidFill>
                      <a:prstDash val="dash"/>
                    </a:lnL>
                    <a:lnR w="9525">
                      <a:solidFill>
                        <a:srgbClr val="B28E4E"/>
                      </a:solidFill>
                      <a:prstDash val="dash"/>
                    </a:lnR>
                    <a:lnT w="9525">
                      <a:solidFill>
                        <a:srgbClr val="B28E4E"/>
                      </a:solidFill>
                      <a:prstDash val="dash"/>
                    </a:lnT>
                    <a:lnB w="9525">
                      <a:solidFill>
                        <a:srgbClr val="B28E4E"/>
                      </a:solidFill>
                      <a:prstDash val="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1" name="Title 6"/>
          <p:cNvSpPr txBox="1"/>
          <p:nvPr>
            <p:custDataLst>
              <p:tags r:id="rId5"/>
            </p:custDataLst>
          </p:nvPr>
        </p:nvSpPr>
        <p:spPr>
          <a:xfrm>
            <a:off x="647662" y="925697"/>
            <a:ext cx="10668076" cy="903211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63500" tIns="25400" rIns="63500" bIns="25400" anchor="ctr" anchorCtr="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100000"/>
              <a:buNone/>
            </a:pPr>
            <a:r>
              <a:rPr lang="en-US" sz="3000" spc="22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汉仪旗黑-50S" panose="00020600040101010101" pitchFamily="18" charset="-122"/>
              </a:rPr>
              <a:t>11月25日</a:t>
            </a:r>
            <a:r>
              <a:rPr lang="en-US" sz="3000" b="1" spc="22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汉仪旗黑-50S" panose="00020600040101010101" pitchFamily="18" charset="-122"/>
              </a:rPr>
              <a:t>上午</a:t>
            </a:r>
            <a:endParaRPr lang="en-US" sz="3000" b="1" spc="22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汉仪旗黑-50S" panose="00020600040101010101" pitchFamily="18" charset="-122"/>
            </a:endParaRPr>
          </a:p>
        </p:txBody>
      </p:sp>
    </p:spTree>
    <p:custDataLst>
      <p:tags r:id="rId6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192000" cy="925830"/>
          </a:xfrm>
          <a:prstGeom prst="rect">
            <a:avLst/>
          </a:prstGeom>
          <a:solidFill>
            <a:schemeClr val="dk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lvl="0" algn="ctr"/>
            <a:endParaRPr lang="en-US" altLang="zh-CN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" name="矩形 11"/>
          <p:cNvSpPr/>
          <p:nvPr>
            <p:custDataLst>
              <p:tags r:id="rId2"/>
            </p:custDataLst>
          </p:nvPr>
        </p:nvSpPr>
        <p:spPr>
          <a:xfrm>
            <a:off x="342900" y="1899920"/>
            <a:ext cx="11277600" cy="439293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381000" dir="5400000" sx="101000" sy="101000" algn="ctr" rotWithShape="0">
              <a:schemeClr val="lt1">
                <a:lumMod val="50000"/>
                <a:alpha val="7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3"/>
            </p:custDataLst>
          </p:nvPr>
        </p:nvSpPr>
        <p:spPr>
          <a:xfrm>
            <a:off x="457155" y="152401"/>
            <a:ext cx="11277689" cy="609600"/>
          </a:xfrm>
          <a:prstGeom prst="rect">
            <a:avLst/>
          </a:prstGeom>
          <a:noFill/>
        </p:spPr>
        <p:txBody>
          <a:bodyPr wrap="square" lIns="63500" tIns="25400" rIns="63500" bIns="25400" rtlCol="0" anchor="ctr" anchorCtr="0">
            <a:normAutofit lnSpcReduction="10000"/>
          </a:bodyPr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3600" b="1" spc="200" dirty="0">
                <a:solidFill>
                  <a:schemeClr val="lt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汉仪综艺体简" panose="02010600000101010101" charset="-122"/>
              </a:rPr>
              <a:t>中学组安排</a:t>
            </a:r>
            <a:endParaRPr lang="zh-CN" altLang="en-US" sz="3600" b="1" spc="200" dirty="0">
              <a:solidFill>
                <a:schemeClr val="lt1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sym typeface="汉仪综艺体简" panose="02010600000101010101" charset="-122"/>
            </a:endParaRPr>
          </a:p>
        </p:txBody>
      </p:sp>
      <p:graphicFrame>
        <p:nvGraphicFramePr>
          <p:cNvPr id="7" name="表格 6"/>
          <p:cNvGraphicFramePr/>
          <p:nvPr>
            <p:custDataLst>
              <p:tags r:id="rId4"/>
            </p:custDataLst>
          </p:nvPr>
        </p:nvGraphicFramePr>
        <p:xfrm>
          <a:off x="647700" y="2249805"/>
          <a:ext cx="10667365" cy="3825875"/>
        </p:xfrm>
        <a:graphic>
          <a:graphicData uri="http://schemas.openxmlformats.org/drawingml/2006/table">
            <a:tbl>
              <a:tblPr/>
              <a:tblGrid>
                <a:gridCol w="1263015"/>
                <a:gridCol w="2444115"/>
                <a:gridCol w="1226820"/>
                <a:gridCol w="2095500"/>
                <a:gridCol w="2289810"/>
                <a:gridCol w="1348105"/>
              </a:tblGrid>
              <a:tr h="454660"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spc="120">
                          <a:solidFill>
                            <a:srgbClr val="B28E4E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时间</a:t>
                      </a:r>
                      <a:endParaRPr lang="en-US" altLang="en-US" sz="1600" b="1" spc="120">
                        <a:solidFill>
                          <a:srgbClr val="B28E4E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77800" marR="177800" marT="25400" marB="25400" vert="horz" anchor="ctr" anchorCtr="0">
                    <a:lnL w="9525">
                      <a:solidFill>
                        <a:srgbClr val="B28E4E"/>
                      </a:solidFill>
                      <a:prstDash val="dash"/>
                    </a:lnL>
                    <a:lnR w="9525">
                      <a:solidFill>
                        <a:srgbClr val="B28E4E"/>
                      </a:solidFill>
                      <a:prstDash val="dash"/>
                    </a:lnR>
                    <a:lnT w="9525">
                      <a:solidFill>
                        <a:srgbClr val="B28E4E"/>
                      </a:solidFill>
                      <a:prstDash val="dash"/>
                    </a:lnT>
                    <a:lnB w="9525">
                      <a:solidFill>
                        <a:srgbClr val="B28E4E"/>
                      </a:solidFill>
                      <a:prstDash val="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spc="120">
                          <a:solidFill>
                            <a:srgbClr val="B28E4E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类别</a:t>
                      </a:r>
                      <a:endParaRPr lang="en-US" altLang="en-US" sz="1600" b="1" spc="120">
                        <a:solidFill>
                          <a:srgbClr val="B28E4E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77800" marR="177800" marT="25400" marB="25400" vert="horz" anchor="ctr" anchorCtr="0">
                    <a:lnL w="9525">
                      <a:solidFill>
                        <a:srgbClr val="B28E4E"/>
                      </a:solidFill>
                      <a:prstDash val="dash"/>
                    </a:lnL>
                    <a:lnR w="9525">
                      <a:solidFill>
                        <a:srgbClr val="B28E4E"/>
                      </a:solidFill>
                      <a:prstDash val="dash"/>
                    </a:lnR>
                    <a:lnT w="9525">
                      <a:solidFill>
                        <a:srgbClr val="B28E4E"/>
                      </a:solidFill>
                      <a:prstDash val="dash"/>
                    </a:lnT>
                    <a:lnB w="9525">
                      <a:solidFill>
                        <a:srgbClr val="B28E4E"/>
                      </a:solidFill>
                      <a:prstDash val="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spc="120">
                          <a:solidFill>
                            <a:srgbClr val="B28E4E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学段</a:t>
                      </a:r>
                      <a:endParaRPr lang="en-US" altLang="en-US" sz="1600" b="1" spc="120">
                        <a:solidFill>
                          <a:srgbClr val="B28E4E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77800" marR="177800" marT="25400" marB="25400" vert="horz" anchor="ctr" anchorCtr="0">
                    <a:lnL w="9525">
                      <a:solidFill>
                        <a:srgbClr val="B28E4E"/>
                      </a:solidFill>
                      <a:prstDash val="dash"/>
                    </a:lnL>
                    <a:lnR w="9525">
                      <a:solidFill>
                        <a:srgbClr val="B28E4E"/>
                      </a:solidFill>
                      <a:prstDash val="dash"/>
                    </a:lnR>
                    <a:lnT w="9525">
                      <a:solidFill>
                        <a:srgbClr val="B28E4E"/>
                      </a:solidFill>
                      <a:prstDash val="dash"/>
                    </a:lnT>
                    <a:lnB w="9525">
                      <a:solidFill>
                        <a:srgbClr val="B28E4E"/>
                      </a:solidFill>
                      <a:prstDash val="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spc="120">
                          <a:solidFill>
                            <a:srgbClr val="B28E4E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准备室（签到）</a:t>
                      </a:r>
                      <a:endParaRPr lang="en-US" altLang="en-US" sz="1600" b="1" spc="120">
                        <a:solidFill>
                          <a:srgbClr val="B28E4E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77800" marR="177800" marT="25400" marB="25400" vert="horz" anchor="ctr" anchorCtr="0">
                    <a:lnL w="9525">
                      <a:solidFill>
                        <a:srgbClr val="B28E4E"/>
                      </a:solidFill>
                      <a:prstDash val="dash"/>
                    </a:lnL>
                    <a:lnR w="9525">
                      <a:solidFill>
                        <a:srgbClr val="B28E4E"/>
                      </a:solidFill>
                      <a:prstDash val="dash"/>
                    </a:lnR>
                    <a:lnT w="9525">
                      <a:solidFill>
                        <a:srgbClr val="B28E4E"/>
                      </a:solidFill>
                      <a:prstDash val="dash"/>
                    </a:lnT>
                    <a:lnB w="9525">
                      <a:solidFill>
                        <a:srgbClr val="B28E4E"/>
                      </a:solidFill>
                      <a:prstDash val="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spc="120">
                          <a:solidFill>
                            <a:srgbClr val="B28E4E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考场地点</a:t>
                      </a:r>
                      <a:endParaRPr lang="en-US" altLang="en-US" sz="1600" b="1" spc="120">
                        <a:solidFill>
                          <a:srgbClr val="B28E4E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77800" marR="177800" marT="25400" marB="25400" vert="horz" anchor="ctr" anchorCtr="0">
                    <a:lnL w="9525">
                      <a:solidFill>
                        <a:srgbClr val="B28E4E"/>
                      </a:solidFill>
                      <a:prstDash val="dash"/>
                    </a:lnL>
                    <a:lnR w="9525">
                      <a:solidFill>
                        <a:srgbClr val="B28E4E"/>
                      </a:solidFill>
                      <a:prstDash val="dash"/>
                    </a:lnR>
                    <a:lnT w="9525">
                      <a:solidFill>
                        <a:srgbClr val="B28E4E"/>
                      </a:solidFill>
                      <a:prstDash val="dash"/>
                    </a:lnT>
                    <a:lnB w="9525">
                      <a:solidFill>
                        <a:srgbClr val="B28E4E"/>
                      </a:solidFill>
                      <a:prstDash val="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spc="120">
                          <a:solidFill>
                            <a:srgbClr val="B28E4E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备注</a:t>
                      </a:r>
                      <a:endParaRPr lang="en-US" altLang="en-US" sz="1600" b="1" spc="120">
                        <a:solidFill>
                          <a:srgbClr val="B28E4E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77800" marR="177800" marT="25400" marB="25400" vert="horz" anchor="ctr" anchorCtr="0">
                    <a:lnL w="9525">
                      <a:solidFill>
                        <a:srgbClr val="B28E4E"/>
                      </a:solidFill>
                      <a:prstDash val="dash"/>
                    </a:lnL>
                    <a:lnR w="9525">
                      <a:solidFill>
                        <a:srgbClr val="B28E4E"/>
                      </a:solidFill>
                      <a:prstDash val="dash"/>
                    </a:lnR>
                    <a:lnT w="9525">
                      <a:solidFill>
                        <a:srgbClr val="B28E4E"/>
                      </a:solidFill>
                      <a:prstDash val="dash"/>
                    </a:lnT>
                    <a:lnB w="9525">
                      <a:solidFill>
                        <a:srgbClr val="B28E4E"/>
                      </a:solidFill>
                      <a:prstDash val="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745490"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spc="120">
                          <a:solidFill>
                            <a:srgbClr val="B28E4E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13:00</a:t>
                      </a:r>
                      <a:endParaRPr lang="en-US" altLang="en-US" sz="1400" b="0" spc="120">
                        <a:solidFill>
                          <a:srgbClr val="B28E4E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77800" marR="177800" marT="25400" marB="25400" vert="horz" anchor="ctr" anchorCtr="0">
                    <a:lnL w="9525">
                      <a:solidFill>
                        <a:srgbClr val="B28E4E"/>
                      </a:solidFill>
                      <a:prstDash val="dash"/>
                    </a:lnL>
                    <a:lnR w="9525">
                      <a:solidFill>
                        <a:srgbClr val="B28E4E"/>
                      </a:solidFill>
                      <a:prstDash val="dash"/>
                    </a:lnR>
                    <a:lnT w="9525">
                      <a:solidFill>
                        <a:srgbClr val="B28E4E"/>
                      </a:solidFill>
                      <a:prstDash val="dash"/>
                    </a:lnT>
                    <a:lnB w="9525">
                      <a:solidFill>
                        <a:srgbClr val="B28E4E"/>
                      </a:solidFill>
                      <a:prstDash val="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None/>
                      </a:pPr>
                      <a:r>
                        <a:rPr lang="en-US" sz="1400" b="1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钢琴独奏</a:t>
                      </a:r>
                      <a:endParaRPr lang="en-US" sz="1400" b="1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None/>
                      </a:pPr>
                      <a:r>
                        <a:rPr lang="en-US" sz="1400" b="1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（初中27位＋高中42位）</a:t>
                      </a:r>
                      <a:endParaRPr lang="en-US" sz="1400" b="1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77800" marR="177800" marT="25400" marB="25400" vert="horz" anchor="ctr" anchorCtr="0">
                    <a:lnL w="9525">
                      <a:solidFill>
                        <a:srgbClr val="B28E4E"/>
                      </a:solidFill>
                      <a:prstDash val="dash"/>
                    </a:lnL>
                    <a:lnR w="9525">
                      <a:solidFill>
                        <a:srgbClr val="B28E4E"/>
                      </a:solidFill>
                      <a:prstDash val="dash"/>
                    </a:lnR>
                    <a:lnT w="9525">
                      <a:solidFill>
                        <a:srgbClr val="B28E4E"/>
                      </a:solidFill>
                      <a:prstDash val="dash"/>
                    </a:lnT>
                    <a:lnB w="9525">
                      <a:solidFill>
                        <a:srgbClr val="B28E4E"/>
                      </a:solidFill>
                      <a:prstDash val="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初、高中</a:t>
                      </a:r>
                      <a:endParaRPr lang="en-US" altLang="en-US" sz="1400" b="1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77800" marR="177800" marT="25400" marB="25400" vert="horz" anchor="ctr" anchorCtr="0">
                    <a:lnL w="9525">
                      <a:solidFill>
                        <a:srgbClr val="B28E4E"/>
                      </a:solidFill>
                      <a:prstDash val="dash"/>
                    </a:lnL>
                    <a:lnR w="9525">
                      <a:solidFill>
                        <a:srgbClr val="B28E4E"/>
                      </a:solidFill>
                      <a:prstDash val="dash"/>
                    </a:lnR>
                    <a:lnT w="9525">
                      <a:solidFill>
                        <a:srgbClr val="B28E4E"/>
                      </a:solidFill>
                      <a:prstDash val="dash"/>
                    </a:lnT>
                    <a:lnB w="9525">
                      <a:solidFill>
                        <a:srgbClr val="B28E4E"/>
                      </a:solidFill>
                      <a:prstDash val="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勤创楼105教室</a:t>
                      </a:r>
                      <a:endParaRPr lang="en-US" altLang="en-US" sz="1400" b="1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77800" marR="177800" marT="25400" marB="25400" vert="horz" anchor="ctr" anchorCtr="0">
                    <a:lnL w="9525">
                      <a:solidFill>
                        <a:srgbClr val="B28E4E"/>
                      </a:solidFill>
                      <a:prstDash val="dash"/>
                    </a:lnL>
                    <a:lnR w="9525">
                      <a:solidFill>
                        <a:srgbClr val="B28E4E"/>
                      </a:solidFill>
                      <a:prstDash val="dash"/>
                    </a:lnR>
                    <a:lnT w="9525">
                      <a:solidFill>
                        <a:srgbClr val="B28E4E"/>
                      </a:solidFill>
                      <a:prstDash val="dash"/>
                    </a:lnT>
                    <a:lnB w="9525">
                      <a:solidFill>
                        <a:srgbClr val="B28E4E"/>
                      </a:solidFill>
                      <a:prstDash val="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勤创楼音乐教室204</a:t>
                      </a:r>
                      <a:endParaRPr lang="en-US" altLang="en-US" sz="1400" b="1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77800" marR="177800" marT="25400" marB="25400" vert="horz" anchor="ctr" anchorCtr="0">
                    <a:lnL w="9525">
                      <a:solidFill>
                        <a:srgbClr val="B28E4E"/>
                      </a:solidFill>
                      <a:prstDash val="dash"/>
                    </a:lnL>
                    <a:lnR w="9525">
                      <a:solidFill>
                        <a:srgbClr val="B28E4E"/>
                      </a:solidFill>
                      <a:prstDash val="dash"/>
                    </a:lnR>
                    <a:lnT w="9525">
                      <a:solidFill>
                        <a:srgbClr val="B28E4E"/>
                      </a:solidFill>
                      <a:prstDash val="dash"/>
                    </a:lnT>
                    <a:lnB w="9525">
                      <a:solidFill>
                        <a:srgbClr val="B28E4E"/>
                      </a:solidFill>
                      <a:prstDash val="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1400" b="1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77800" marR="177800" marT="25400" marB="25400" vert="horz" anchor="ctr" anchorCtr="0">
                    <a:lnL w="9525">
                      <a:solidFill>
                        <a:srgbClr val="B28E4E"/>
                      </a:solidFill>
                      <a:prstDash val="dash"/>
                    </a:lnL>
                    <a:lnR w="9525">
                      <a:solidFill>
                        <a:srgbClr val="B28E4E"/>
                      </a:solidFill>
                      <a:prstDash val="dash"/>
                    </a:lnR>
                    <a:lnT w="9525">
                      <a:solidFill>
                        <a:srgbClr val="B28E4E"/>
                      </a:solidFill>
                      <a:prstDash val="dash"/>
                    </a:lnT>
                    <a:lnB w="9525">
                      <a:solidFill>
                        <a:srgbClr val="B28E4E"/>
                      </a:solidFill>
                      <a:prstDash val="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746760"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spc="120">
                          <a:solidFill>
                            <a:srgbClr val="B28E4E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13:00</a:t>
                      </a:r>
                      <a:endParaRPr lang="en-US" altLang="en-US" sz="1400" b="0" spc="120">
                        <a:solidFill>
                          <a:srgbClr val="B28E4E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77800" marR="177800" marT="25400" marB="25400" vert="horz" anchor="ctr" anchorCtr="0">
                    <a:lnL w="9525">
                      <a:solidFill>
                        <a:srgbClr val="B28E4E"/>
                      </a:solidFill>
                      <a:prstDash val="dash"/>
                    </a:lnL>
                    <a:lnR w="9525">
                      <a:solidFill>
                        <a:srgbClr val="B28E4E"/>
                      </a:solidFill>
                      <a:prstDash val="dash"/>
                    </a:lnR>
                    <a:lnT w="9525">
                      <a:solidFill>
                        <a:srgbClr val="B28E4E"/>
                      </a:solidFill>
                      <a:prstDash val="dash"/>
                    </a:lnT>
                    <a:lnB w="9525">
                      <a:solidFill>
                        <a:srgbClr val="B28E4E"/>
                      </a:solidFill>
                      <a:prstDash val="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古筝、打击乐独奏</a:t>
                      </a:r>
                      <a:endParaRPr lang="en-US" sz="1400" b="1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400" b="1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（初中36位＋高中32位）</a:t>
                      </a:r>
                      <a:endParaRPr lang="en-US" sz="1400" b="1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77800" marR="177800" marT="25400" marB="25400" vert="horz" anchor="ctr" anchorCtr="0">
                    <a:lnL w="9525">
                      <a:solidFill>
                        <a:srgbClr val="B28E4E"/>
                      </a:solidFill>
                      <a:prstDash val="dash"/>
                    </a:lnL>
                    <a:lnR w="9525">
                      <a:solidFill>
                        <a:srgbClr val="B28E4E"/>
                      </a:solidFill>
                      <a:prstDash val="dash"/>
                    </a:lnR>
                    <a:lnT w="9525">
                      <a:solidFill>
                        <a:srgbClr val="B28E4E"/>
                      </a:solidFill>
                      <a:prstDash val="dash"/>
                    </a:lnT>
                    <a:lnB w="9525">
                      <a:solidFill>
                        <a:srgbClr val="B28E4E"/>
                      </a:solidFill>
                      <a:prstDash val="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初、高中</a:t>
                      </a:r>
                      <a:endParaRPr lang="en-US" altLang="en-US" sz="1400" b="1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77800" marR="177800" marT="25400" marB="25400" vert="horz" anchor="ctr" anchorCtr="0">
                    <a:lnL w="9525">
                      <a:solidFill>
                        <a:srgbClr val="B28E4E"/>
                      </a:solidFill>
                      <a:prstDash val="dash"/>
                    </a:lnL>
                    <a:lnR w="9525">
                      <a:solidFill>
                        <a:srgbClr val="B28E4E"/>
                      </a:solidFill>
                      <a:prstDash val="dash"/>
                    </a:lnR>
                    <a:lnT w="9525">
                      <a:solidFill>
                        <a:srgbClr val="B28E4E"/>
                      </a:solidFill>
                      <a:prstDash val="dash"/>
                    </a:lnT>
                    <a:lnB w="9525">
                      <a:solidFill>
                        <a:srgbClr val="B28E4E"/>
                      </a:solidFill>
                      <a:prstDash val="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勤创楼102教室</a:t>
                      </a:r>
                      <a:endParaRPr lang="en-US" altLang="en-US" sz="1400" b="1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77800" marR="177800" marT="25400" marB="25400" vert="horz" anchor="ctr" anchorCtr="0">
                    <a:lnL w="9525">
                      <a:solidFill>
                        <a:srgbClr val="B28E4E"/>
                      </a:solidFill>
                      <a:prstDash val="dash"/>
                    </a:lnL>
                    <a:lnR w="9525">
                      <a:solidFill>
                        <a:srgbClr val="B28E4E"/>
                      </a:solidFill>
                      <a:prstDash val="dash"/>
                    </a:lnR>
                    <a:lnT w="9525">
                      <a:solidFill>
                        <a:srgbClr val="B28E4E"/>
                      </a:solidFill>
                      <a:prstDash val="dash"/>
                    </a:lnT>
                    <a:lnB w="9525">
                      <a:solidFill>
                        <a:srgbClr val="B28E4E"/>
                      </a:solidFill>
                      <a:prstDash val="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勤毅楼艺楼体育馆</a:t>
                      </a:r>
                      <a:endParaRPr lang="en-US" sz="1400" b="1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77800" marR="177800" marT="25400" marB="25400" vert="horz" anchor="ctr" anchorCtr="0">
                    <a:lnL w="9525">
                      <a:solidFill>
                        <a:srgbClr val="B28E4E"/>
                      </a:solidFill>
                      <a:prstDash val="dash"/>
                    </a:lnL>
                    <a:lnR w="9525">
                      <a:solidFill>
                        <a:srgbClr val="B28E4E"/>
                      </a:solidFill>
                      <a:prstDash val="dash"/>
                    </a:lnR>
                    <a:lnT w="9525">
                      <a:solidFill>
                        <a:srgbClr val="B28E4E"/>
                      </a:solidFill>
                      <a:prstDash val="dash"/>
                    </a:lnT>
                    <a:lnB w="9525">
                      <a:solidFill>
                        <a:srgbClr val="B28E4E"/>
                      </a:solidFill>
                      <a:prstDash val="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1400" b="1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77800" marR="177800" marT="25400" marB="25400" vert="horz" anchor="ctr" anchorCtr="0">
                    <a:lnL w="9525">
                      <a:solidFill>
                        <a:srgbClr val="B28E4E"/>
                      </a:solidFill>
                      <a:prstDash val="dash"/>
                    </a:lnL>
                    <a:lnR w="9525">
                      <a:solidFill>
                        <a:srgbClr val="B28E4E"/>
                      </a:solidFill>
                      <a:prstDash val="dash"/>
                    </a:lnR>
                    <a:lnT w="9525">
                      <a:solidFill>
                        <a:srgbClr val="B28E4E"/>
                      </a:solidFill>
                      <a:prstDash val="dash"/>
                    </a:lnT>
                    <a:lnB w="9525">
                      <a:solidFill>
                        <a:srgbClr val="B28E4E"/>
                      </a:solidFill>
                      <a:prstDash val="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704215"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spc="120">
                          <a:solidFill>
                            <a:srgbClr val="B28E4E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13:00</a:t>
                      </a:r>
                      <a:endParaRPr lang="en-US" altLang="en-US" sz="1400" b="0" spc="120">
                        <a:solidFill>
                          <a:srgbClr val="B28E4E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77800" marR="177800" marT="25400" marB="25400" vert="horz" anchor="ctr" anchorCtr="0">
                    <a:lnL w="9525">
                      <a:solidFill>
                        <a:srgbClr val="B28E4E"/>
                      </a:solidFill>
                      <a:prstDash val="dash"/>
                    </a:lnL>
                    <a:lnR w="9525">
                      <a:solidFill>
                        <a:srgbClr val="B28E4E"/>
                      </a:solidFill>
                      <a:prstDash val="dash"/>
                    </a:lnR>
                    <a:lnT w="9525">
                      <a:solidFill>
                        <a:srgbClr val="B28E4E"/>
                      </a:solidFill>
                      <a:prstDash val="dash"/>
                    </a:lnT>
                    <a:lnB w="9525">
                      <a:solidFill>
                        <a:srgbClr val="B28E4E"/>
                      </a:solidFill>
                      <a:prstDash val="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独唱</a:t>
                      </a:r>
                      <a:endParaRPr lang="en-US" sz="1400" b="1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400" b="1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（64位）</a:t>
                      </a:r>
                      <a:endParaRPr lang="en-US" sz="1400" b="1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77800" marR="177800" marT="25400" marB="25400" vert="horz" anchor="ctr" anchorCtr="0">
                    <a:lnL w="9525">
                      <a:solidFill>
                        <a:srgbClr val="B28E4E"/>
                      </a:solidFill>
                      <a:prstDash val="dash"/>
                    </a:lnL>
                    <a:lnR w="9525">
                      <a:solidFill>
                        <a:srgbClr val="B28E4E"/>
                      </a:solidFill>
                      <a:prstDash val="dash"/>
                    </a:lnR>
                    <a:lnT w="9525">
                      <a:solidFill>
                        <a:srgbClr val="B28E4E"/>
                      </a:solidFill>
                      <a:prstDash val="dash"/>
                    </a:lnT>
                    <a:lnB w="9525">
                      <a:solidFill>
                        <a:srgbClr val="B28E4E"/>
                      </a:solidFill>
                      <a:prstDash val="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400" b="1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高</a:t>
                      </a:r>
                      <a:r>
                        <a:rPr lang="en-US" sz="1400" b="1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中</a:t>
                      </a:r>
                      <a:endParaRPr lang="en-US" altLang="en-US" sz="1400" b="1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77800" marR="177800" marT="25400" marB="25400" vert="horz" anchor="ctr" anchorCtr="0">
                    <a:lnL w="9525">
                      <a:solidFill>
                        <a:srgbClr val="B28E4E"/>
                      </a:solidFill>
                      <a:prstDash val="dash"/>
                    </a:lnL>
                    <a:lnR w="9525">
                      <a:solidFill>
                        <a:srgbClr val="B28E4E"/>
                      </a:solidFill>
                      <a:prstDash val="dash"/>
                    </a:lnR>
                    <a:lnT w="9525">
                      <a:solidFill>
                        <a:srgbClr val="B28E4E"/>
                      </a:solidFill>
                      <a:prstDash val="dash"/>
                    </a:lnT>
                    <a:lnB w="9525">
                      <a:solidFill>
                        <a:srgbClr val="B28E4E"/>
                      </a:solidFill>
                      <a:prstDash val="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勤创楼104教室</a:t>
                      </a:r>
                      <a:endParaRPr lang="en-US" altLang="en-US" sz="1400" b="1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77800" marR="177800" marT="25400" marB="25400" vert="horz" anchor="ctr" anchorCtr="0">
                    <a:lnL w="9525">
                      <a:solidFill>
                        <a:srgbClr val="B28E4E"/>
                      </a:solidFill>
                      <a:prstDash val="dash"/>
                    </a:lnL>
                    <a:lnR w="9525">
                      <a:solidFill>
                        <a:srgbClr val="B28E4E"/>
                      </a:solidFill>
                      <a:prstDash val="dash"/>
                    </a:lnR>
                    <a:lnT w="9525">
                      <a:solidFill>
                        <a:srgbClr val="B28E4E"/>
                      </a:solidFill>
                      <a:prstDash val="dash"/>
                    </a:lnT>
                    <a:lnB w="9525">
                      <a:solidFill>
                        <a:srgbClr val="B28E4E"/>
                      </a:solidFill>
                      <a:prstDash val="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勤创楼合唱教室202</a:t>
                      </a:r>
                      <a:endParaRPr lang="en-US" altLang="en-US" sz="1400" b="1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77800" marR="177800" marT="25400" marB="25400" vert="horz" anchor="ctr" anchorCtr="0">
                    <a:lnL w="9525">
                      <a:solidFill>
                        <a:srgbClr val="B28E4E"/>
                      </a:solidFill>
                      <a:prstDash val="dash"/>
                    </a:lnL>
                    <a:lnR w="9525">
                      <a:solidFill>
                        <a:srgbClr val="B28E4E"/>
                      </a:solidFill>
                      <a:prstDash val="dash"/>
                    </a:lnR>
                    <a:lnT w="9525">
                      <a:solidFill>
                        <a:srgbClr val="B28E4E"/>
                      </a:solidFill>
                      <a:prstDash val="dash"/>
                    </a:lnT>
                    <a:lnB w="9525">
                      <a:solidFill>
                        <a:srgbClr val="B28E4E"/>
                      </a:solidFill>
                      <a:prstDash val="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1400" b="1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77800" marR="177800" marT="25400" marB="25400" vert="horz" anchor="ctr" anchorCtr="0">
                    <a:lnL w="9525">
                      <a:solidFill>
                        <a:srgbClr val="B28E4E"/>
                      </a:solidFill>
                      <a:prstDash val="dash"/>
                    </a:lnL>
                    <a:lnR w="9525">
                      <a:solidFill>
                        <a:srgbClr val="B28E4E"/>
                      </a:solidFill>
                      <a:prstDash val="dash"/>
                    </a:lnR>
                    <a:lnT w="9525">
                      <a:solidFill>
                        <a:srgbClr val="B28E4E"/>
                      </a:solidFill>
                      <a:prstDash val="dash"/>
                    </a:lnT>
                    <a:lnB w="9525">
                      <a:solidFill>
                        <a:srgbClr val="B28E4E"/>
                      </a:solidFill>
                      <a:prstDash val="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101725"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spc="120">
                          <a:solidFill>
                            <a:srgbClr val="B28E4E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13:00</a:t>
                      </a:r>
                      <a:endParaRPr lang="en-US" altLang="en-US" sz="1400" b="0" spc="120">
                        <a:solidFill>
                          <a:srgbClr val="B28E4E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77800" marR="177800" marT="25400" marB="25400" vert="horz" anchor="ctr" anchorCtr="0">
                    <a:lnL w="9525">
                      <a:solidFill>
                        <a:srgbClr val="B28E4E"/>
                      </a:solidFill>
                      <a:prstDash val="dash"/>
                    </a:lnL>
                    <a:lnR w="9525">
                      <a:solidFill>
                        <a:srgbClr val="B28E4E"/>
                      </a:solidFill>
                      <a:prstDash val="dash"/>
                    </a:lnR>
                    <a:lnT w="9525">
                      <a:solidFill>
                        <a:srgbClr val="B28E4E"/>
                      </a:solidFill>
                      <a:prstDash val="dash"/>
                    </a:lnT>
                    <a:lnB w="9525">
                      <a:solidFill>
                        <a:srgbClr val="B28E4E"/>
                      </a:solidFill>
                      <a:prstDash val="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独舞</a:t>
                      </a:r>
                      <a:endParaRPr lang="en-US" sz="1400" b="1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400" b="1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初中30位＋高中38位）</a:t>
                      </a:r>
                      <a:endParaRPr lang="en-US" sz="1400" b="1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77800" marR="177800" marT="25400" marB="25400" vert="horz" anchor="ctr" anchorCtr="0">
                    <a:lnL w="9525">
                      <a:solidFill>
                        <a:srgbClr val="B28E4E"/>
                      </a:solidFill>
                      <a:prstDash val="dash"/>
                    </a:lnL>
                    <a:lnR w="9525">
                      <a:solidFill>
                        <a:srgbClr val="B28E4E"/>
                      </a:solidFill>
                      <a:prstDash val="dash"/>
                    </a:lnR>
                    <a:lnT w="9525">
                      <a:solidFill>
                        <a:srgbClr val="B28E4E"/>
                      </a:solidFill>
                      <a:prstDash val="dash"/>
                    </a:lnT>
                    <a:lnB w="9525">
                      <a:solidFill>
                        <a:srgbClr val="B28E4E"/>
                      </a:solidFill>
                      <a:prstDash val="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初</a:t>
                      </a:r>
                      <a:r>
                        <a:rPr lang="zh-CN" altLang="en-US" sz="1400" b="1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、高</a:t>
                      </a:r>
                      <a:r>
                        <a:rPr lang="en-US" sz="1400" b="1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中</a:t>
                      </a:r>
                      <a:endParaRPr lang="en-US" altLang="en-US" sz="1400" b="1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77800" marR="177800" marT="25400" marB="25400" vert="horz" anchor="ctr" anchorCtr="0">
                    <a:lnL w="9525">
                      <a:solidFill>
                        <a:srgbClr val="B28E4E"/>
                      </a:solidFill>
                      <a:prstDash val="dash"/>
                    </a:lnL>
                    <a:lnR w="9525">
                      <a:solidFill>
                        <a:srgbClr val="B28E4E"/>
                      </a:solidFill>
                      <a:prstDash val="dash"/>
                    </a:lnR>
                    <a:lnT w="9525">
                      <a:solidFill>
                        <a:srgbClr val="B28E4E"/>
                      </a:solidFill>
                      <a:prstDash val="dash"/>
                    </a:lnT>
                    <a:lnB w="9525">
                      <a:solidFill>
                        <a:srgbClr val="B28E4E"/>
                      </a:solidFill>
                      <a:prstDash val="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勤创楼104教室</a:t>
                      </a:r>
                      <a:endParaRPr lang="en-US" altLang="en-US" sz="1400" b="1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77800" marR="177800" marT="25400" marB="25400" vert="horz" anchor="ctr" anchorCtr="0">
                    <a:lnL w="9525">
                      <a:solidFill>
                        <a:srgbClr val="B28E4E"/>
                      </a:solidFill>
                      <a:prstDash val="dash"/>
                    </a:lnL>
                    <a:lnR w="9525">
                      <a:solidFill>
                        <a:srgbClr val="B28E4E"/>
                      </a:solidFill>
                      <a:prstDash val="dash"/>
                    </a:lnR>
                    <a:lnT w="9525">
                      <a:solidFill>
                        <a:srgbClr val="B28E4E"/>
                      </a:solidFill>
                      <a:prstDash val="dash"/>
                    </a:lnT>
                    <a:lnB w="9525">
                      <a:solidFill>
                        <a:srgbClr val="B28E4E"/>
                      </a:solidFill>
                      <a:prstDash val="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勤创楼舞蹈教室</a:t>
                      </a:r>
                      <a:endParaRPr lang="en-US" altLang="en-US" sz="1400" b="1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77800" marR="177800" marT="25400" marB="25400" vert="horz" anchor="ctr" anchorCtr="0">
                    <a:lnL w="9525">
                      <a:solidFill>
                        <a:srgbClr val="B28E4E"/>
                      </a:solidFill>
                      <a:prstDash val="dash"/>
                    </a:lnL>
                    <a:lnR w="9525">
                      <a:solidFill>
                        <a:srgbClr val="B28E4E"/>
                      </a:solidFill>
                      <a:prstDash val="dash"/>
                    </a:lnR>
                    <a:lnT w="9525">
                      <a:solidFill>
                        <a:srgbClr val="B28E4E"/>
                      </a:solidFill>
                      <a:prstDash val="dash"/>
                    </a:lnT>
                    <a:lnB w="9525">
                      <a:solidFill>
                        <a:srgbClr val="B28E4E"/>
                      </a:solidFill>
                      <a:prstDash val="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1400" b="1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77800" marR="177800" marT="25400" marB="25400" vert="horz" anchor="ctr" anchorCtr="0">
                    <a:lnL w="9525">
                      <a:solidFill>
                        <a:srgbClr val="B28E4E"/>
                      </a:solidFill>
                      <a:prstDash val="dash"/>
                    </a:lnL>
                    <a:lnR w="9525">
                      <a:solidFill>
                        <a:srgbClr val="B28E4E"/>
                      </a:solidFill>
                      <a:prstDash val="dash"/>
                    </a:lnR>
                    <a:lnT w="9525">
                      <a:solidFill>
                        <a:srgbClr val="B28E4E"/>
                      </a:solidFill>
                      <a:prstDash val="dash"/>
                    </a:lnT>
                    <a:lnB w="9525">
                      <a:solidFill>
                        <a:srgbClr val="B28E4E"/>
                      </a:solidFill>
                      <a:prstDash val="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1" name="Title 6"/>
          <p:cNvSpPr txBox="1"/>
          <p:nvPr>
            <p:custDataLst>
              <p:tags r:id="rId5"/>
            </p:custDataLst>
          </p:nvPr>
        </p:nvSpPr>
        <p:spPr>
          <a:xfrm>
            <a:off x="647662" y="925697"/>
            <a:ext cx="10668076" cy="903211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63500" tIns="25400" rIns="63500" bIns="25400" anchor="ctr" anchorCtr="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100000"/>
              <a:buNone/>
            </a:pPr>
            <a:r>
              <a:rPr lang="en-US" sz="3000" spc="22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汉仪旗黑-50S" panose="00020600040101010101" pitchFamily="18" charset="-122"/>
              </a:rPr>
              <a:t>11月25日</a:t>
            </a:r>
            <a:r>
              <a:rPr lang="zh-CN" altLang="en-US" sz="3000" b="1" spc="22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汉仪旗黑-50S" panose="00020600040101010101" pitchFamily="18" charset="-122"/>
              </a:rPr>
              <a:t>下</a:t>
            </a:r>
            <a:r>
              <a:rPr lang="en-US" sz="3000" b="1" spc="22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汉仪旗黑-50S" panose="00020600040101010101" pitchFamily="18" charset="-122"/>
              </a:rPr>
              <a:t>午</a:t>
            </a:r>
            <a:endParaRPr lang="en-US" sz="3000" b="1" spc="22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汉仪旗黑-50S" panose="00020600040101010101" pitchFamily="18" charset="-122"/>
            </a:endParaRPr>
          </a:p>
        </p:txBody>
      </p:sp>
    </p:spTree>
    <p:custDataLst>
      <p:tags r:id="rId6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192000" cy="925830"/>
          </a:xfrm>
          <a:prstGeom prst="rect">
            <a:avLst/>
          </a:prstGeom>
          <a:solidFill>
            <a:schemeClr val="dk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lvl="0" algn="ctr"/>
            <a:endParaRPr lang="en-US" altLang="zh-CN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" name="矩形 11"/>
          <p:cNvSpPr/>
          <p:nvPr>
            <p:custDataLst>
              <p:tags r:id="rId2"/>
            </p:custDataLst>
          </p:nvPr>
        </p:nvSpPr>
        <p:spPr>
          <a:xfrm>
            <a:off x="342900" y="1899920"/>
            <a:ext cx="11277600" cy="439293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381000" dir="5400000" sx="101000" sy="101000" algn="ctr" rotWithShape="0">
              <a:schemeClr val="lt1">
                <a:lumMod val="50000"/>
                <a:alpha val="7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3"/>
            </p:custDataLst>
          </p:nvPr>
        </p:nvSpPr>
        <p:spPr>
          <a:xfrm>
            <a:off x="457155" y="152401"/>
            <a:ext cx="11277689" cy="609600"/>
          </a:xfrm>
          <a:prstGeom prst="rect">
            <a:avLst/>
          </a:prstGeom>
          <a:noFill/>
        </p:spPr>
        <p:txBody>
          <a:bodyPr wrap="square" lIns="63500" tIns="25400" rIns="63500" bIns="25400" rtlCol="0" anchor="ctr" anchorCtr="0">
            <a:normAutofit fontScale="90000"/>
          </a:bodyPr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3600" b="1" spc="200" dirty="0">
                <a:solidFill>
                  <a:schemeClr val="lt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汉仪综艺体简" panose="02010600000101010101" charset="-122"/>
              </a:rPr>
              <a:t>小学组安排</a:t>
            </a:r>
            <a:endParaRPr lang="zh-CN" altLang="en-US" sz="3600" b="1" spc="200" dirty="0">
              <a:solidFill>
                <a:schemeClr val="lt1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sym typeface="汉仪综艺体简" panose="02010600000101010101" charset="-122"/>
            </a:endParaRPr>
          </a:p>
        </p:txBody>
      </p:sp>
      <p:graphicFrame>
        <p:nvGraphicFramePr>
          <p:cNvPr id="7" name="表格 6"/>
          <p:cNvGraphicFramePr/>
          <p:nvPr>
            <p:custDataLst>
              <p:tags r:id="rId4"/>
            </p:custDataLst>
          </p:nvPr>
        </p:nvGraphicFramePr>
        <p:xfrm>
          <a:off x="648335" y="2245360"/>
          <a:ext cx="10667365" cy="3923030"/>
        </p:xfrm>
        <a:graphic>
          <a:graphicData uri="http://schemas.openxmlformats.org/drawingml/2006/table">
            <a:tbl>
              <a:tblPr/>
              <a:tblGrid>
                <a:gridCol w="1263015"/>
                <a:gridCol w="2444115"/>
                <a:gridCol w="1226820"/>
                <a:gridCol w="2095500"/>
                <a:gridCol w="2289810"/>
                <a:gridCol w="1348105"/>
              </a:tblGrid>
              <a:tr h="457200"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spc="120">
                          <a:solidFill>
                            <a:srgbClr val="B28E4E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时间</a:t>
                      </a:r>
                      <a:endParaRPr lang="en-US" altLang="en-US" sz="1600" b="1" spc="120">
                        <a:solidFill>
                          <a:srgbClr val="B28E4E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77800" marR="177800" marT="25400" marB="25400" vert="horz" anchor="ctr" anchorCtr="0">
                    <a:lnL w="9525">
                      <a:solidFill>
                        <a:srgbClr val="B28E4E"/>
                      </a:solidFill>
                      <a:prstDash val="dash"/>
                    </a:lnL>
                    <a:lnR w="9525">
                      <a:solidFill>
                        <a:srgbClr val="B28E4E"/>
                      </a:solidFill>
                      <a:prstDash val="dash"/>
                    </a:lnR>
                    <a:lnT w="9525">
                      <a:solidFill>
                        <a:srgbClr val="B28E4E"/>
                      </a:solidFill>
                      <a:prstDash val="dash"/>
                    </a:lnT>
                    <a:lnB w="9525">
                      <a:solidFill>
                        <a:srgbClr val="B28E4E"/>
                      </a:solidFill>
                      <a:prstDash val="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spc="120">
                          <a:solidFill>
                            <a:srgbClr val="B28E4E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类别</a:t>
                      </a:r>
                      <a:endParaRPr lang="en-US" altLang="en-US" sz="1600" b="1" spc="120">
                        <a:solidFill>
                          <a:srgbClr val="B28E4E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77800" marR="177800" marT="25400" marB="25400" vert="horz" anchor="ctr" anchorCtr="0">
                    <a:lnL w="9525">
                      <a:solidFill>
                        <a:srgbClr val="B28E4E"/>
                      </a:solidFill>
                      <a:prstDash val="dash"/>
                    </a:lnL>
                    <a:lnR w="9525">
                      <a:solidFill>
                        <a:srgbClr val="B28E4E"/>
                      </a:solidFill>
                      <a:prstDash val="dash"/>
                    </a:lnR>
                    <a:lnT w="9525">
                      <a:solidFill>
                        <a:srgbClr val="B28E4E"/>
                      </a:solidFill>
                      <a:prstDash val="dash"/>
                    </a:lnT>
                    <a:lnB w="9525">
                      <a:solidFill>
                        <a:srgbClr val="B28E4E"/>
                      </a:solidFill>
                      <a:prstDash val="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spc="120">
                          <a:solidFill>
                            <a:srgbClr val="B28E4E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学段</a:t>
                      </a:r>
                      <a:endParaRPr lang="en-US" altLang="en-US" sz="1600" b="1" spc="120">
                        <a:solidFill>
                          <a:srgbClr val="B28E4E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77800" marR="177800" marT="25400" marB="25400" vert="horz" anchor="ctr" anchorCtr="0">
                    <a:lnL w="9525">
                      <a:solidFill>
                        <a:srgbClr val="B28E4E"/>
                      </a:solidFill>
                      <a:prstDash val="dash"/>
                    </a:lnL>
                    <a:lnR w="9525">
                      <a:solidFill>
                        <a:srgbClr val="B28E4E"/>
                      </a:solidFill>
                      <a:prstDash val="dash"/>
                    </a:lnR>
                    <a:lnT w="9525">
                      <a:solidFill>
                        <a:srgbClr val="B28E4E"/>
                      </a:solidFill>
                      <a:prstDash val="dash"/>
                    </a:lnT>
                    <a:lnB w="9525">
                      <a:solidFill>
                        <a:srgbClr val="B28E4E"/>
                      </a:solidFill>
                      <a:prstDash val="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spc="120">
                          <a:solidFill>
                            <a:srgbClr val="B28E4E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准备室（签到）</a:t>
                      </a:r>
                      <a:endParaRPr lang="en-US" altLang="en-US" sz="1600" b="1" spc="120">
                        <a:solidFill>
                          <a:srgbClr val="B28E4E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77800" marR="177800" marT="25400" marB="25400" vert="horz" anchor="ctr" anchorCtr="0">
                    <a:lnL w="9525">
                      <a:solidFill>
                        <a:srgbClr val="B28E4E"/>
                      </a:solidFill>
                      <a:prstDash val="dash"/>
                    </a:lnL>
                    <a:lnR w="9525">
                      <a:solidFill>
                        <a:srgbClr val="B28E4E"/>
                      </a:solidFill>
                      <a:prstDash val="dash"/>
                    </a:lnR>
                    <a:lnT w="9525">
                      <a:solidFill>
                        <a:srgbClr val="B28E4E"/>
                      </a:solidFill>
                      <a:prstDash val="dash"/>
                    </a:lnT>
                    <a:lnB w="9525">
                      <a:solidFill>
                        <a:srgbClr val="B28E4E"/>
                      </a:solidFill>
                      <a:prstDash val="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spc="120">
                          <a:solidFill>
                            <a:srgbClr val="B28E4E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考场地点</a:t>
                      </a:r>
                      <a:endParaRPr lang="en-US" altLang="en-US" sz="1600" b="1" spc="120">
                        <a:solidFill>
                          <a:srgbClr val="B28E4E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77800" marR="177800" marT="25400" marB="25400" vert="horz" anchor="ctr" anchorCtr="0">
                    <a:lnL w="9525">
                      <a:solidFill>
                        <a:srgbClr val="B28E4E"/>
                      </a:solidFill>
                      <a:prstDash val="dash"/>
                    </a:lnL>
                    <a:lnR w="9525">
                      <a:solidFill>
                        <a:srgbClr val="B28E4E"/>
                      </a:solidFill>
                      <a:prstDash val="dash"/>
                    </a:lnR>
                    <a:lnT w="9525">
                      <a:solidFill>
                        <a:srgbClr val="B28E4E"/>
                      </a:solidFill>
                      <a:prstDash val="dash"/>
                    </a:lnT>
                    <a:lnB w="9525">
                      <a:solidFill>
                        <a:srgbClr val="B28E4E"/>
                      </a:solidFill>
                      <a:prstDash val="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spc="120">
                          <a:solidFill>
                            <a:srgbClr val="B28E4E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备注</a:t>
                      </a:r>
                      <a:endParaRPr lang="en-US" altLang="en-US" sz="1600" b="1" spc="120">
                        <a:solidFill>
                          <a:srgbClr val="B28E4E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77800" marR="177800" marT="25400" marB="25400" vert="horz" anchor="ctr" anchorCtr="0">
                    <a:lnL w="9525">
                      <a:solidFill>
                        <a:srgbClr val="B28E4E"/>
                      </a:solidFill>
                      <a:prstDash val="dash"/>
                    </a:lnL>
                    <a:lnR w="9525">
                      <a:solidFill>
                        <a:srgbClr val="B28E4E"/>
                      </a:solidFill>
                      <a:prstDash val="dash"/>
                    </a:lnR>
                    <a:lnT w="9525">
                      <a:solidFill>
                        <a:srgbClr val="B28E4E"/>
                      </a:solidFill>
                      <a:prstDash val="dash"/>
                    </a:lnT>
                    <a:lnB w="9525">
                      <a:solidFill>
                        <a:srgbClr val="B28E4E"/>
                      </a:solidFill>
                      <a:prstDash val="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946150"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spc="120">
                          <a:solidFill>
                            <a:srgbClr val="B28E4E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08:15</a:t>
                      </a:r>
                      <a:endParaRPr lang="en-US" altLang="en-US" sz="1400" b="0" spc="120">
                        <a:solidFill>
                          <a:srgbClr val="B28E4E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77800" marR="177800" marT="25400" marB="25400" vert="horz" anchor="ctr" anchorCtr="0">
                    <a:lnL w="9525">
                      <a:solidFill>
                        <a:srgbClr val="B28E4E"/>
                      </a:solidFill>
                      <a:prstDash val="dash"/>
                    </a:lnL>
                    <a:lnR w="9525">
                      <a:solidFill>
                        <a:srgbClr val="B28E4E"/>
                      </a:solidFill>
                      <a:prstDash val="dash"/>
                    </a:lnR>
                    <a:lnT w="9525">
                      <a:solidFill>
                        <a:srgbClr val="B28E4E"/>
                      </a:solidFill>
                      <a:prstDash val="dash"/>
                    </a:lnT>
                    <a:lnB w="9525">
                      <a:solidFill>
                        <a:srgbClr val="B28E4E"/>
                      </a:solidFill>
                      <a:prstDash val="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None/>
                      </a:pPr>
                      <a:r>
                        <a:rPr lang="en-US" sz="1400" b="1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钢琴独奏</a:t>
                      </a:r>
                      <a:endParaRPr lang="en-US" sz="1400" b="1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None/>
                      </a:pPr>
                      <a:r>
                        <a:rPr lang="en-US" sz="1400" b="1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（55位选手）</a:t>
                      </a:r>
                      <a:endParaRPr lang="en-US" sz="1400" b="1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77800" marR="177800" marT="25400" marB="25400" vert="horz" anchor="ctr" anchorCtr="0">
                    <a:lnL w="9525">
                      <a:solidFill>
                        <a:srgbClr val="B28E4E"/>
                      </a:solidFill>
                      <a:prstDash val="dash"/>
                    </a:lnL>
                    <a:lnR w="9525">
                      <a:solidFill>
                        <a:srgbClr val="B28E4E"/>
                      </a:solidFill>
                      <a:prstDash val="dash"/>
                    </a:lnR>
                    <a:lnT w="9525">
                      <a:solidFill>
                        <a:srgbClr val="B28E4E"/>
                      </a:solidFill>
                      <a:prstDash val="dash"/>
                    </a:lnT>
                    <a:lnB w="9525">
                      <a:solidFill>
                        <a:srgbClr val="B28E4E"/>
                      </a:solidFill>
                      <a:prstDash val="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400" b="1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小学</a:t>
                      </a:r>
                      <a:endParaRPr lang="zh-CN" altLang="en-US" sz="1400" b="1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77800" marR="177800" marT="25400" marB="25400" vert="horz" anchor="ctr" anchorCtr="0">
                    <a:lnL w="9525">
                      <a:solidFill>
                        <a:srgbClr val="B28E4E"/>
                      </a:solidFill>
                      <a:prstDash val="dash"/>
                    </a:lnL>
                    <a:lnR w="9525">
                      <a:solidFill>
                        <a:srgbClr val="B28E4E"/>
                      </a:solidFill>
                      <a:prstDash val="dash"/>
                    </a:lnR>
                    <a:lnT w="9525">
                      <a:solidFill>
                        <a:srgbClr val="B28E4E"/>
                      </a:solidFill>
                      <a:prstDash val="dash"/>
                    </a:lnT>
                    <a:lnB w="9525">
                      <a:solidFill>
                        <a:srgbClr val="B28E4E"/>
                      </a:solidFill>
                      <a:prstDash val="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勤创楼105教室</a:t>
                      </a:r>
                      <a:endParaRPr lang="en-US" altLang="en-US" sz="1400" b="1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77800" marR="177800" marT="25400" marB="25400" vert="horz" anchor="ctr" anchorCtr="0">
                    <a:lnL w="9525">
                      <a:solidFill>
                        <a:srgbClr val="B28E4E"/>
                      </a:solidFill>
                      <a:prstDash val="dash"/>
                    </a:lnL>
                    <a:lnR w="9525">
                      <a:solidFill>
                        <a:srgbClr val="B28E4E"/>
                      </a:solidFill>
                      <a:prstDash val="dash"/>
                    </a:lnR>
                    <a:lnT w="9525">
                      <a:solidFill>
                        <a:srgbClr val="B28E4E"/>
                      </a:solidFill>
                      <a:prstDash val="dash"/>
                    </a:lnT>
                    <a:lnB w="9525">
                      <a:solidFill>
                        <a:srgbClr val="B28E4E"/>
                      </a:solidFill>
                      <a:prstDash val="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勤创楼音乐教室204</a:t>
                      </a:r>
                      <a:endParaRPr lang="en-US" altLang="en-US" sz="1400" b="1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77800" marR="177800" marT="25400" marB="25400" vert="horz" anchor="ctr" anchorCtr="0">
                    <a:lnL w="9525">
                      <a:solidFill>
                        <a:srgbClr val="B28E4E"/>
                      </a:solidFill>
                      <a:prstDash val="dash"/>
                    </a:lnL>
                    <a:lnR w="9525">
                      <a:solidFill>
                        <a:srgbClr val="B28E4E"/>
                      </a:solidFill>
                      <a:prstDash val="dash"/>
                    </a:lnR>
                    <a:lnT w="9525">
                      <a:solidFill>
                        <a:srgbClr val="B28E4E"/>
                      </a:solidFill>
                      <a:prstDash val="dash"/>
                    </a:lnT>
                    <a:lnB w="9525">
                      <a:solidFill>
                        <a:srgbClr val="B28E4E"/>
                      </a:solidFill>
                      <a:prstDash val="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1400" b="1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77800" marR="177800" marT="25400" marB="25400" vert="horz" anchor="ctr" anchorCtr="0">
                    <a:lnL w="9525">
                      <a:solidFill>
                        <a:srgbClr val="B28E4E"/>
                      </a:solidFill>
                      <a:prstDash val="dash"/>
                    </a:lnL>
                    <a:lnR w="9525">
                      <a:solidFill>
                        <a:srgbClr val="B28E4E"/>
                      </a:solidFill>
                      <a:prstDash val="dash"/>
                    </a:lnR>
                    <a:lnT w="9525">
                      <a:solidFill>
                        <a:srgbClr val="B28E4E"/>
                      </a:solidFill>
                      <a:prstDash val="dash"/>
                    </a:lnT>
                    <a:lnB w="9525">
                      <a:solidFill>
                        <a:srgbClr val="B28E4E"/>
                      </a:solidFill>
                      <a:prstDash val="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094740"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spc="120">
                          <a:solidFill>
                            <a:srgbClr val="B28E4E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08:15</a:t>
                      </a:r>
                      <a:endParaRPr lang="en-US" altLang="en-US" sz="1400" b="0" spc="120">
                        <a:solidFill>
                          <a:srgbClr val="B28E4E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77800" marR="177800" marT="25400" marB="25400" vert="horz" anchor="ctr" anchorCtr="0">
                    <a:lnL w="9525">
                      <a:solidFill>
                        <a:srgbClr val="B28E4E"/>
                      </a:solidFill>
                      <a:prstDash val="dash"/>
                    </a:lnL>
                    <a:lnR w="9525">
                      <a:solidFill>
                        <a:srgbClr val="B28E4E"/>
                      </a:solidFill>
                      <a:prstDash val="dash"/>
                    </a:lnR>
                    <a:lnT w="9525">
                      <a:solidFill>
                        <a:srgbClr val="B28E4E"/>
                      </a:solidFill>
                      <a:prstDash val="dash"/>
                    </a:lnT>
                    <a:lnB w="9525">
                      <a:solidFill>
                        <a:srgbClr val="B28E4E"/>
                      </a:solidFill>
                      <a:prstDash val="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独唱</a:t>
                      </a:r>
                      <a:endParaRPr lang="en-US" sz="1400" b="1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（60位选手）</a:t>
                      </a:r>
                      <a:endParaRPr lang="en-US" altLang="en-US" sz="1400" b="1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77800" marR="177800" marT="25400" marB="25400" vert="horz" anchor="ctr" anchorCtr="0">
                    <a:lnL w="9525">
                      <a:solidFill>
                        <a:srgbClr val="B28E4E"/>
                      </a:solidFill>
                      <a:prstDash val="dash"/>
                    </a:lnL>
                    <a:lnR w="9525">
                      <a:solidFill>
                        <a:srgbClr val="B28E4E"/>
                      </a:solidFill>
                      <a:prstDash val="dash"/>
                    </a:lnR>
                    <a:lnT w="9525">
                      <a:solidFill>
                        <a:srgbClr val="B28E4E"/>
                      </a:solidFill>
                      <a:prstDash val="dash"/>
                    </a:lnT>
                    <a:lnB w="9525">
                      <a:solidFill>
                        <a:srgbClr val="B28E4E"/>
                      </a:solidFill>
                      <a:prstDash val="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400" b="1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小学</a:t>
                      </a:r>
                      <a:endParaRPr lang="zh-CN" altLang="en-US" sz="1400" b="1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77800" marR="177800" marT="25400" marB="25400" vert="horz" anchor="ctr" anchorCtr="0">
                    <a:lnL w="9525">
                      <a:solidFill>
                        <a:srgbClr val="B28E4E"/>
                      </a:solidFill>
                      <a:prstDash val="dash"/>
                    </a:lnL>
                    <a:lnR w="9525">
                      <a:solidFill>
                        <a:srgbClr val="B28E4E"/>
                      </a:solidFill>
                      <a:prstDash val="dash"/>
                    </a:lnR>
                    <a:lnT w="9525">
                      <a:solidFill>
                        <a:srgbClr val="B28E4E"/>
                      </a:solidFill>
                      <a:prstDash val="dash"/>
                    </a:lnT>
                    <a:lnB w="9525">
                      <a:solidFill>
                        <a:srgbClr val="B28E4E"/>
                      </a:solidFill>
                      <a:prstDash val="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勤创楼102教室</a:t>
                      </a:r>
                      <a:endParaRPr lang="en-US" altLang="en-US" sz="1400" b="1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77800" marR="177800" marT="25400" marB="25400" vert="horz" anchor="ctr" anchorCtr="0">
                    <a:lnL w="9525">
                      <a:solidFill>
                        <a:srgbClr val="B28E4E"/>
                      </a:solidFill>
                      <a:prstDash val="dash"/>
                    </a:lnL>
                    <a:lnR w="9525">
                      <a:solidFill>
                        <a:srgbClr val="B28E4E"/>
                      </a:solidFill>
                      <a:prstDash val="dash"/>
                    </a:lnR>
                    <a:lnT w="9525">
                      <a:solidFill>
                        <a:srgbClr val="B28E4E"/>
                      </a:solidFill>
                      <a:prstDash val="dash"/>
                    </a:lnT>
                    <a:lnB w="9525">
                      <a:solidFill>
                        <a:srgbClr val="B28E4E"/>
                      </a:solidFill>
                      <a:prstDash val="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勤创楼合唱教室202</a:t>
                      </a:r>
                      <a:endParaRPr lang="en-US" altLang="en-US" sz="1400" b="1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77800" marR="177800" marT="25400" marB="25400" vert="horz" anchor="ctr" anchorCtr="0">
                    <a:lnL w="9525">
                      <a:solidFill>
                        <a:srgbClr val="B28E4E"/>
                      </a:solidFill>
                      <a:prstDash val="dash"/>
                    </a:lnL>
                    <a:lnR w="9525">
                      <a:solidFill>
                        <a:srgbClr val="B28E4E"/>
                      </a:solidFill>
                      <a:prstDash val="dash"/>
                    </a:lnR>
                    <a:lnT w="9525">
                      <a:solidFill>
                        <a:srgbClr val="B28E4E"/>
                      </a:solidFill>
                      <a:prstDash val="dash"/>
                    </a:lnT>
                    <a:lnB w="9525">
                      <a:solidFill>
                        <a:srgbClr val="B28E4E"/>
                      </a:solidFill>
                      <a:prstDash val="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400" b="1" spc="12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小学组</a:t>
                      </a:r>
                      <a:r>
                        <a:rPr lang="en-US" sz="1400" b="1" spc="12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第61-72号</a:t>
                      </a:r>
                      <a:endParaRPr lang="en-US" sz="1400" b="1" spc="12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  <a:sym typeface="+mn-ea"/>
                      </a:endParaRPr>
                    </a:p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spc="12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下午场比赛</a:t>
                      </a:r>
                      <a:endParaRPr lang="en-US" sz="1400" b="1" spc="12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  <a:sym typeface="+mn-ea"/>
                      </a:endParaRPr>
                    </a:p>
                  </a:txBody>
                  <a:tcPr marL="177800" marR="177800" marT="25400" marB="25400" vert="horz" anchor="ctr" anchorCtr="0">
                    <a:lnL w="9525">
                      <a:solidFill>
                        <a:srgbClr val="B28E4E"/>
                      </a:solidFill>
                      <a:prstDash val="dash"/>
                    </a:lnL>
                    <a:lnR w="9525">
                      <a:solidFill>
                        <a:srgbClr val="B28E4E"/>
                      </a:solidFill>
                      <a:prstDash val="dash"/>
                    </a:lnR>
                    <a:lnT w="9525">
                      <a:solidFill>
                        <a:srgbClr val="B28E4E"/>
                      </a:solidFill>
                      <a:prstDash val="dash"/>
                    </a:lnT>
                    <a:lnB w="9525">
                      <a:solidFill>
                        <a:srgbClr val="B28E4E"/>
                      </a:solidFill>
                      <a:prstDash val="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424940"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spc="120">
                          <a:solidFill>
                            <a:srgbClr val="B28E4E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08:15</a:t>
                      </a:r>
                      <a:endParaRPr lang="en-US" altLang="en-US" sz="1400" b="0" spc="120">
                        <a:solidFill>
                          <a:srgbClr val="B28E4E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77800" marR="177800" marT="25400" marB="25400" vert="horz" anchor="ctr" anchorCtr="0">
                    <a:lnL w="9525">
                      <a:solidFill>
                        <a:srgbClr val="B28E4E"/>
                      </a:solidFill>
                      <a:prstDash val="dash"/>
                    </a:lnL>
                    <a:lnR w="9525">
                      <a:solidFill>
                        <a:srgbClr val="B28E4E"/>
                      </a:solidFill>
                      <a:prstDash val="dash"/>
                    </a:lnR>
                    <a:lnT w="9525">
                      <a:solidFill>
                        <a:srgbClr val="B28E4E"/>
                      </a:solidFill>
                      <a:prstDash val="dash"/>
                    </a:lnT>
                    <a:lnB w="9525">
                      <a:solidFill>
                        <a:srgbClr val="B28E4E"/>
                      </a:solidFill>
                      <a:prstDash val="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独舞</a:t>
                      </a:r>
                      <a:endParaRPr lang="en-US" sz="1400" b="1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（60位选手）</a:t>
                      </a:r>
                      <a:endParaRPr lang="en-US" altLang="en-US" sz="1400" b="1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77800" marR="177800" marT="25400" marB="25400" vert="horz" anchor="ctr" anchorCtr="0">
                    <a:lnL w="9525">
                      <a:solidFill>
                        <a:srgbClr val="B28E4E"/>
                      </a:solidFill>
                      <a:prstDash val="dash"/>
                    </a:lnL>
                    <a:lnR w="9525">
                      <a:solidFill>
                        <a:srgbClr val="B28E4E"/>
                      </a:solidFill>
                      <a:prstDash val="dash"/>
                    </a:lnR>
                    <a:lnT w="9525">
                      <a:solidFill>
                        <a:srgbClr val="B28E4E"/>
                      </a:solidFill>
                      <a:prstDash val="dash"/>
                    </a:lnT>
                    <a:lnB w="9525">
                      <a:solidFill>
                        <a:srgbClr val="B28E4E"/>
                      </a:solidFill>
                      <a:prstDash val="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400" b="1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小学</a:t>
                      </a:r>
                      <a:endParaRPr lang="zh-CN" altLang="en-US" sz="1400" b="1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77800" marR="177800" marT="25400" marB="25400" vert="horz" anchor="ctr" anchorCtr="0">
                    <a:lnL w="9525">
                      <a:solidFill>
                        <a:srgbClr val="B28E4E"/>
                      </a:solidFill>
                      <a:prstDash val="dash"/>
                    </a:lnL>
                    <a:lnR w="9525">
                      <a:solidFill>
                        <a:srgbClr val="B28E4E"/>
                      </a:solidFill>
                      <a:prstDash val="dash"/>
                    </a:lnR>
                    <a:lnT w="9525">
                      <a:solidFill>
                        <a:srgbClr val="B28E4E"/>
                      </a:solidFill>
                      <a:prstDash val="dash"/>
                    </a:lnT>
                    <a:lnB w="9525">
                      <a:solidFill>
                        <a:srgbClr val="B28E4E"/>
                      </a:solidFill>
                      <a:prstDash val="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勤创楼104教室</a:t>
                      </a:r>
                      <a:endParaRPr lang="en-US" altLang="en-US" sz="1400" b="1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77800" marR="177800" marT="25400" marB="25400" vert="horz" anchor="ctr" anchorCtr="0">
                    <a:lnL w="9525">
                      <a:solidFill>
                        <a:srgbClr val="B28E4E"/>
                      </a:solidFill>
                      <a:prstDash val="dash"/>
                    </a:lnL>
                    <a:lnR w="9525">
                      <a:solidFill>
                        <a:srgbClr val="B28E4E"/>
                      </a:solidFill>
                      <a:prstDash val="dash"/>
                    </a:lnR>
                    <a:lnT w="9525">
                      <a:solidFill>
                        <a:srgbClr val="B28E4E"/>
                      </a:solidFill>
                      <a:prstDash val="dash"/>
                    </a:lnT>
                    <a:lnB w="9525">
                      <a:solidFill>
                        <a:srgbClr val="B28E4E"/>
                      </a:solidFill>
                      <a:prstDash val="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勤创楼舞蹈教室</a:t>
                      </a:r>
                      <a:endParaRPr lang="en-US" altLang="en-US" sz="1400" b="1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77800" marR="177800" marT="25400" marB="25400" vert="horz" anchor="ctr" anchorCtr="0">
                    <a:lnL w="9525">
                      <a:solidFill>
                        <a:srgbClr val="B28E4E"/>
                      </a:solidFill>
                      <a:prstDash val="dash"/>
                    </a:lnL>
                    <a:lnR w="9525">
                      <a:solidFill>
                        <a:srgbClr val="B28E4E"/>
                      </a:solidFill>
                      <a:prstDash val="dash"/>
                    </a:lnR>
                    <a:lnT w="9525">
                      <a:solidFill>
                        <a:srgbClr val="B28E4E"/>
                      </a:solidFill>
                      <a:prstDash val="dash"/>
                    </a:lnT>
                    <a:lnB w="9525">
                      <a:solidFill>
                        <a:srgbClr val="B28E4E"/>
                      </a:solidFill>
                      <a:prstDash val="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1400" b="1" spc="12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小学组</a:t>
                      </a:r>
                      <a:r>
                        <a:rPr lang="en-US" sz="1400" b="1" spc="12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第61-92号</a:t>
                      </a:r>
                      <a:endParaRPr lang="en-US" sz="1400" b="1" spc="12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  <a:sym typeface="+mn-ea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400" b="1" spc="12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下午场比赛</a:t>
                      </a:r>
                      <a:endParaRPr lang="en-US" sz="1400" b="1" spc="12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  <a:sym typeface="+mn-ea"/>
                      </a:endParaRPr>
                    </a:p>
                  </a:txBody>
                  <a:tcPr marL="177800" marR="177800" marT="25400" marB="25400" vert="horz" anchor="ctr" anchorCtr="0">
                    <a:lnL w="9525">
                      <a:solidFill>
                        <a:srgbClr val="B28E4E"/>
                      </a:solidFill>
                      <a:prstDash val="dash"/>
                    </a:lnL>
                    <a:lnR w="9525">
                      <a:solidFill>
                        <a:srgbClr val="B28E4E"/>
                      </a:solidFill>
                      <a:prstDash val="dash"/>
                    </a:lnR>
                    <a:lnT w="9525">
                      <a:solidFill>
                        <a:srgbClr val="B28E4E"/>
                      </a:solidFill>
                      <a:prstDash val="dash"/>
                    </a:lnT>
                    <a:lnB w="9525">
                      <a:solidFill>
                        <a:srgbClr val="B28E4E"/>
                      </a:solidFill>
                      <a:prstDash val="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1" name="Title 6"/>
          <p:cNvSpPr txBox="1"/>
          <p:nvPr>
            <p:custDataLst>
              <p:tags r:id="rId5"/>
            </p:custDataLst>
          </p:nvPr>
        </p:nvSpPr>
        <p:spPr>
          <a:xfrm>
            <a:off x="647662" y="925697"/>
            <a:ext cx="10668076" cy="903211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63500" tIns="25400" rIns="63500" bIns="25400" anchor="ctr" anchorCtr="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100000"/>
              <a:buNone/>
            </a:pPr>
            <a:r>
              <a:rPr lang="en-US" sz="3000" spc="22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汉仪旗黑-50S" panose="00020600040101010101" pitchFamily="18" charset="-122"/>
              </a:rPr>
              <a:t>12月1日</a:t>
            </a:r>
            <a:r>
              <a:rPr lang="en-US" sz="3000" b="1" spc="22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汉仪旗黑-50S" panose="00020600040101010101" pitchFamily="18" charset="-122"/>
              </a:rPr>
              <a:t>上午</a:t>
            </a:r>
            <a:endParaRPr lang="en-US" sz="3000" b="1" spc="22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汉仪旗黑-50S" panose="00020600040101010101" pitchFamily="18" charset="-122"/>
            </a:endParaRPr>
          </a:p>
        </p:txBody>
      </p:sp>
    </p:spTree>
    <p:custDataLst>
      <p:tags r:id="rId6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192000" cy="925830"/>
          </a:xfrm>
          <a:prstGeom prst="rect">
            <a:avLst/>
          </a:prstGeom>
          <a:solidFill>
            <a:schemeClr val="dk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lvl="0" algn="ctr"/>
            <a:endParaRPr lang="en-US" altLang="zh-CN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" name="矩形 11"/>
          <p:cNvSpPr/>
          <p:nvPr>
            <p:custDataLst>
              <p:tags r:id="rId2"/>
            </p:custDataLst>
          </p:nvPr>
        </p:nvSpPr>
        <p:spPr>
          <a:xfrm>
            <a:off x="342900" y="1899920"/>
            <a:ext cx="11277600" cy="439293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381000" dir="5400000" sx="101000" sy="101000" algn="ctr" rotWithShape="0">
              <a:schemeClr val="lt1">
                <a:lumMod val="50000"/>
                <a:alpha val="7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3"/>
            </p:custDataLst>
          </p:nvPr>
        </p:nvSpPr>
        <p:spPr>
          <a:xfrm>
            <a:off x="457155" y="152401"/>
            <a:ext cx="11277689" cy="609600"/>
          </a:xfrm>
          <a:prstGeom prst="rect">
            <a:avLst/>
          </a:prstGeom>
          <a:noFill/>
        </p:spPr>
        <p:txBody>
          <a:bodyPr wrap="square" lIns="63500" tIns="25400" rIns="63500" bIns="25400" rtlCol="0" anchor="ctr" anchorCtr="0">
            <a:normAutofit fontScale="90000"/>
          </a:bodyPr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3600" b="1" spc="200" dirty="0">
                <a:solidFill>
                  <a:schemeClr val="lt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汉仪综艺体简" panose="02010600000101010101" charset="-122"/>
              </a:rPr>
              <a:t>小学组安排</a:t>
            </a:r>
            <a:endParaRPr lang="zh-CN" altLang="en-US" sz="3600" b="1" spc="200" dirty="0">
              <a:solidFill>
                <a:schemeClr val="lt1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sym typeface="汉仪综艺体简" panose="02010600000101010101" charset="-122"/>
            </a:endParaRPr>
          </a:p>
        </p:txBody>
      </p:sp>
      <p:graphicFrame>
        <p:nvGraphicFramePr>
          <p:cNvPr id="7" name="表格 6"/>
          <p:cNvGraphicFramePr/>
          <p:nvPr>
            <p:custDataLst>
              <p:tags r:id="rId4"/>
            </p:custDataLst>
          </p:nvPr>
        </p:nvGraphicFramePr>
        <p:xfrm>
          <a:off x="647700" y="2251075"/>
          <a:ext cx="10667365" cy="3244850"/>
        </p:xfrm>
        <a:graphic>
          <a:graphicData uri="http://schemas.openxmlformats.org/drawingml/2006/table">
            <a:tbl>
              <a:tblPr/>
              <a:tblGrid>
                <a:gridCol w="1777894"/>
                <a:gridCol w="1777894"/>
                <a:gridCol w="1777894"/>
                <a:gridCol w="1777894"/>
                <a:gridCol w="1777894"/>
                <a:gridCol w="1777894"/>
              </a:tblGrid>
              <a:tr h="463550"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spc="120">
                          <a:solidFill>
                            <a:srgbClr val="B28E4E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时间</a:t>
                      </a:r>
                      <a:endParaRPr lang="en-US" altLang="en-US" sz="1600" b="1" spc="120">
                        <a:solidFill>
                          <a:srgbClr val="B28E4E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77800" marR="177800" marT="25400" marB="25400" vert="horz" anchor="ctr" anchorCtr="0">
                    <a:lnL w="9525">
                      <a:solidFill>
                        <a:srgbClr val="B28E4E"/>
                      </a:solidFill>
                      <a:prstDash val="dash"/>
                    </a:lnL>
                    <a:lnR w="9525">
                      <a:solidFill>
                        <a:srgbClr val="B28E4E"/>
                      </a:solidFill>
                      <a:prstDash val="dash"/>
                    </a:lnR>
                    <a:lnT w="9525">
                      <a:solidFill>
                        <a:srgbClr val="B28E4E"/>
                      </a:solidFill>
                      <a:prstDash val="dash"/>
                    </a:lnT>
                    <a:lnB w="9525">
                      <a:solidFill>
                        <a:srgbClr val="B28E4E"/>
                      </a:solidFill>
                      <a:prstDash val="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spc="120">
                          <a:solidFill>
                            <a:srgbClr val="B28E4E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类别</a:t>
                      </a:r>
                      <a:endParaRPr lang="en-US" altLang="en-US" sz="1600" b="1" spc="120">
                        <a:solidFill>
                          <a:srgbClr val="B28E4E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77800" marR="177800" marT="25400" marB="25400" vert="horz" anchor="ctr" anchorCtr="0">
                    <a:lnL w="9525">
                      <a:solidFill>
                        <a:srgbClr val="B28E4E"/>
                      </a:solidFill>
                      <a:prstDash val="dash"/>
                    </a:lnL>
                    <a:lnR w="9525">
                      <a:solidFill>
                        <a:srgbClr val="B28E4E"/>
                      </a:solidFill>
                      <a:prstDash val="dash"/>
                    </a:lnR>
                    <a:lnT w="9525">
                      <a:solidFill>
                        <a:srgbClr val="B28E4E"/>
                      </a:solidFill>
                      <a:prstDash val="dash"/>
                    </a:lnT>
                    <a:lnB w="9525">
                      <a:solidFill>
                        <a:srgbClr val="B28E4E"/>
                      </a:solidFill>
                      <a:prstDash val="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spc="120">
                          <a:solidFill>
                            <a:srgbClr val="B28E4E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学段</a:t>
                      </a:r>
                      <a:endParaRPr lang="en-US" altLang="en-US" sz="1600" b="1" spc="120">
                        <a:solidFill>
                          <a:srgbClr val="B28E4E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77800" marR="177800" marT="25400" marB="25400" vert="horz" anchor="ctr" anchorCtr="0">
                    <a:lnL w="9525">
                      <a:solidFill>
                        <a:srgbClr val="B28E4E"/>
                      </a:solidFill>
                      <a:prstDash val="dash"/>
                    </a:lnL>
                    <a:lnR w="9525">
                      <a:solidFill>
                        <a:srgbClr val="B28E4E"/>
                      </a:solidFill>
                      <a:prstDash val="dash"/>
                    </a:lnR>
                    <a:lnT w="9525">
                      <a:solidFill>
                        <a:srgbClr val="B28E4E"/>
                      </a:solidFill>
                      <a:prstDash val="dash"/>
                    </a:lnT>
                    <a:lnB w="9525">
                      <a:solidFill>
                        <a:srgbClr val="B28E4E"/>
                      </a:solidFill>
                      <a:prstDash val="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spc="120">
                          <a:solidFill>
                            <a:srgbClr val="B28E4E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准备室（签到）</a:t>
                      </a:r>
                      <a:endParaRPr lang="en-US" altLang="en-US" sz="1600" b="1" spc="120">
                        <a:solidFill>
                          <a:srgbClr val="B28E4E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77800" marR="177800" marT="25400" marB="25400" vert="horz" anchor="ctr" anchorCtr="0">
                    <a:lnL w="9525">
                      <a:solidFill>
                        <a:srgbClr val="B28E4E"/>
                      </a:solidFill>
                      <a:prstDash val="dash"/>
                    </a:lnL>
                    <a:lnR w="9525">
                      <a:solidFill>
                        <a:srgbClr val="B28E4E"/>
                      </a:solidFill>
                      <a:prstDash val="dash"/>
                    </a:lnR>
                    <a:lnT w="9525">
                      <a:solidFill>
                        <a:srgbClr val="B28E4E"/>
                      </a:solidFill>
                      <a:prstDash val="dash"/>
                    </a:lnT>
                    <a:lnB w="9525">
                      <a:solidFill>
                        <a:srgbClr val="B28E4E"/>
                      </a:solidFill>
                      <a:prstDash val="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spc="120">
                          <a:solidFill>
                            <a:srgbClr val="B28E4E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考场地点</a:t>
                      </a:r>
                      <a:endParaRPr lang="en-US" altLang="en-US" sz="1600" b="1" spc="120">
                        <a:solidFill>
                          <a:srgbClr val="B28E4E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77800" marR="177800" marT="25400" marB="25400" vert="horz" anchor="ctr" anchorCtr="0">
                    <a:lnL w="9525">
                      <a:solidFill>
                        <a:srgbClr val="B28E4E"/>
                      </a:solidFill>
                      <a:prstDash val="dash"/>
                    </a:lnL>
                    <a:lnR w="9525">
                      <a:solidFill>
                        <a:srgbClr val="B28E4E"/>
                      </a:solidFill>
                      <a:prstDash val="dash"/>
                    </a:lnR>
                    <a:lnT w="9525">
                      <a:solidFill>
                        <a:srgbClr val="B28E4E"/>
                      </a:solidFill>
                      <a:prstDash val="dash"/>
                    </a:lnT>
                    <a:lnB w="9525">
                      <a:solidFill>
                        <a:srgbClr val="B28E4E"/>
                      </a:solidFill>
                      <a:prstDash val="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spc="120">
                          <a:solidFill>
                            <a:srgbClr val="B28E4E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备注</a:t>
                      </a:r>
                      <a:endParaRPr lang="en-US" altLang="en-US" sz="1600" b="1" spc="120">
                        <a:solidFill>
                          <a:srgbClr val="B28E4E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77800" marR="177800" marT="25400" marB="25400" vert="horz" anchor="ctr" anchorCtr="0">
                    <a:lnL w="9525">
                      <a:solidFill>
                        <a:srgbClr val="B28E4E"/>
                      </a:solidFill>
                      <a:prstDash val="dash"/>
                    </a:lnL>
                    <a:lnR w="9525">
                      <a:solidFill>
                        <a:srgbClr val="B28E4E"/>
                      </a:solidFill>
                      <a:prstDash val="dash"/>
                    </a:lnR>
                    <a:lnT w="9525">
                      <a:solidFill>
                        <a:srgbClr val="B28E4E"/>
                      </a:solidFill>
                      <a:prstDash val="dash"/>
                    </a:lnT>
                    <a:lnB w="9525">
                      <a:solidFill>
                        <a:srgbClr val="B28E4E"/>
                      </a:solidFill>
                      <a:prstDash val="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074420"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spc="120">
                          <a:solidFill>
                            <a:srgbClr val="B28E4E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13:00</a:t>
                      </a:r>
                      <a:endParaRPr lang="en-US" altLang="en-US" sz="1400" b="0" spc="120">
                        <a:solidFill>
                          <a:srgbClr val="B28E4E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77800" marR="177800" marT="25400" marB="25400" vert="horz" anchor="ctr" anchorCtr="0">
                    <a:lnL w="9525">
                      <a:solidFill>
                        <a:srgbClr val="B28E4E"/>
                      </a:solidFill>
                      <a:prstDash val="dash"/>
                    </a:lnL>
                    <a:lnR w="9525">
                      <a:solidFill>
                        <a:srgbClr val="B28E4E"/>
                      </a:solidFill>
                      <a:prstDash val="dash"/>
                    </a:lnR>
                    <a:lnT w="9525">
                      <a:solidFill>
                        <a:srgbClr val="B28E4E"/>
                      </a:solidFill>
                      <a:prstDash val="dash"/>
                    </a:lnT>
                    <a:lnB w="9525">
                      <a:solidFill>
                        <a:srgbClr val="B28E4E"/>
                      </a:solidFill>
                      <a:prstDash val="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400" b="1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器乐独奏</a:t>
                      </a:r>
                      <a:endParaRPr lang="en-US" sz="1400" b="1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400" b="1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(古筝、打击乐24位＋西乐16位＋</a:t>
                      </a:r>
                      <a:r>
                        <a:rPr lang="zh-CN" altLang="en-US" sz="1400" b="1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民乐</a:t>
                      </a:r>
                      <a:r>
                        <a:rPr lang="en-US" sz="1400" b="1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30位）</a:t>
                      </a:r>
                      <a:endParaRPr lang="en-US" sz="1400" b="1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77800" marR="177800" marT="25400" marB="25400" vert="horz" anchor="ctr" anchorCtr="0">
                    <a:lnL w="9525">
                      <a:solidFill>
                        <a:srgbClr val="B28E4E"/>
                      </a:solidFill>
                      <a:prstDash val="dash"/>
                    </a:lnL>
                    <a:lnR w="9525">
                      <a:solidFill>
                        <a:srgbClr val="B28E4E"/>
                      </a:solidFill>
                      <a:prstDash val="dash"/>
                    </a:lnR>
                    <a:lnT w="9525">
                      <a:solidFill>
                        <a:srgbClr val="B28E4E"/>
                      </a:solidFill>
                      <a:prstDash val="dash"/>
                    </a:lnT>
                    <a:lnB w="9525">
                      <a:solidFill>
                        <a:srgbClr val="B28E4E"/>
                      </a:solidFill>
                      <a:prstDash val="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400" b="1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小学</a:t>
                      </a:r>
                      <a:endParaRPr lang="zh-CN" altLang="en-US" sz="1400" b="1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77800" marR="177800" marT="25400" marB="25400" vert="horz" anchor="ctr" anchorCtr="0">
                    <a:lnL w="9525">
                      <a:solidFill>
                        <a:srgbClr val="B28E4E"/>
                      </a:solidFill>
                      <a:prstDash val="dash"/>
                    </a:lnL>
                    <a:lnR w="9525">
                      <a:solidFill>
                        <a:srgbClr val="B28E4E"/>
                      </a:solidFill>
                      <a:prstDash val="dash"/>
                    </a:lnR>
                    <a:lnT w="9525">
                      <a:solidFill>
                        <a:srgbClr val="B28E4E"/>
                      </a:solidFill>
                      <a:prstDash val="dash"/>
                    </a:lnT>
                    <a:lnB w="9525">
                      <a:solidFill>
                        <a:srgbClr val="B28E4E"/>
                      </a:solidFill>
                      <a:prstDash val="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勤创楼105教室</a:t>
                      </a:r>
                      <a:endParaRPr lang="en-US" altLang="en-US" sz="1400" b="1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77800" marR="177800" marT="25400" marB="25400" vert="horz" anchor="ctr" anchorCtr="0">
                    <a:lnL w="9525">
                      <a:solidFill>
                        <a:srgbClr val="B28E4E"/>
                      </a:solidFill>
                      <a:prstDash val="dash"/>
                    </a:lnL>
                    <a:lnR w="9525">
                      <a:solidFill>
                        <a:srgbClr val="B28E4E"/>
                      </a:solidFill>
                      <a:prstDash val="dash"/>
                    </a:lnR>
                    <a:lnT w="9525">
                      <a:solidFill>
                        <a:srgbClr val="B28E4E"/>
                      </a:solidFill>
                      <a:prstDash val="dash"/>
                    </a:lnT>
                    <a:lnB w="9525">
                      <a:solidFill>
                        <a:srgbClr val="B28E4E"/>
                      </a:solidFill>
                      <a:prstDash val="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勤创楼音乐教室204</a:t>
                      </a:r>
                      <a:endParaRPr lang="en-US" altLang="en-US" sz="1400" b="1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77800" marR="177800" marT="25400" marB="25400" vert="horz" anchor="ctr" anchorCtr="0">
                    <a:lnL w="9525">
                      <a:solidFill>
                        <a:srgbClr val="B28E4E"/>
                      </a:solidFill>
                      <a:prstDash val="dash"/>
                    </a:lnL>
                    <a:lnR w="9525">
                      <a:solidFill>
                        <a:srgbClr val="B28E4E"/>
                      </a:solidFill>
                      <a:prstDash val="dash"/>
                    </a:lnR>
                    <a:lnT w="9525">
                      <a:solidFill>
                        <a:srgbClr val="B28E4E"/>
                      </a:solidFill>
                      <a:prstDash val="dash"/>
                    </a:lnT>
                    <a:lnB w="9525">
                      <a:solidFill>
                        <a:srgbClr val="B28E4E"/>
                      </a:solidFill>
                      <a:prstDash val="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 spc="12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比赛顺序：</a:t>
                      </a:r>
                      <a:endParaRPr lang="en-US" sz="1400" b="1" spc="12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200" b="1" spc="12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古筝、打击乐：  1:00--2:15</a:t>
                      </a:r>
                      <a:endParaRPr lang="en-US" sz="1200" b="1" spc="12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200" b="1" spc="12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西乐：2:15-3:05</a:t>
                      </a:r>
                      <a:endParaRPr lang="en-US" sz="1200" b="1" spc="12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200" b="1" spc="12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民乐 ：3:05</a:t>
                      </a:r>
                      <a:r>
                        <a:rPr lang="zh-CN" altLang="en-US" sz="1200" b="1" spc="12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开始</a:t>
                      </a:r>
                      <a:endParaRPr lang="zh-CN" altLang="en-US" sz="1200" b="1" spc="12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  <a:sym typeface="+mn-ea"/>
                      </a:endParaRPr>
                    </a:p>
                  </a:txBody>
                  <a:tcPr marL="177800" marR="177800" marT="25400" marB="25400" vert="horz" anchor="ctr" anchorCtr="0">
                    <a:lnL w="9525">
                      <a:solidFill>
                        <a:srgbClr val="B28E4E"/>
                      </a:solidFill>
                      <a:prstDash val="dash"/>
                    </a:lnL>
                    <a:lnR w="9525">
                      <a:solidFill>
                        <a:srgbClr val="B28E4E"/>
                      </a:solidFill>
                      <a:prstDash val="dash"/>
                    </a:lnR>
                    <a:lnT w="9525">
                      <a:solidFill>
                        <a:srgbClr val="B28E4E"/>
                      </a:solidFill>
                      <a:prstDash val="dash"/>
                    </a:lnT>
                    <a:lnB w="9525">
                      <a:solidFill>
                        <a:srgbClr val="B28E4E"/>
                      </a:solidFill>
                      <a:prstDash val="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745490"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spc="120">
                          <a:solidFill>
                            <a:srgbClr val="B28E4E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13:00</a:t>
                      </a:r>
                      <a:endParaRPr lang="en-US" altLang="en-US" sz="1400" b="0" spc="120">
                        <a:solidFill>
                          <a:srgbClr val="B28E4E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77800" marR="177800" marT="25400" marB="25400" vert="horz" anchor="ctr" anchorCtr="0">
                    <a:lnL w="9525">
                      <a:solidFill>
                        <a:srgbClr val="B28E4E"/>
                      </a:solidFill>
                      <a:prstDash val="dash"/>
                    </a:lnL>
                    <a:lnR w="9525">
                      <a:solidFill>
                        <a:srgbClr val="B28E4E"/>
                      </a:solidFill>
                      <a:prstDash val="dash"/>
                    </a:lnR>
                    <a:lnT w="9525">
                      <a:solidFill>
                        <a:srgbClr val="B28E4E"/>
                      </a:solidFill>
                      <a:prstDash val="dash"/>
                    </a:lnT>
                    <a:lnB w="9525">
                      <a:solidFill>
                        <a:srgbClr val="B28E4E"/>
                      </a:solidFill>
                      <a:prstDash val="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独唱</a:t>
                      </a:r>
                      <a:endParaRPr lang="en-US" sz="1400" b="1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（12位选手）</a:t>
                      </a:r>
                      <a:endParaRPr lang="en-US" altLang="en-US" sz="1400" b="1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77800" marR="177800" marT="25400" marB="25400" vert="horz" anchor="ctr" anchorCtr="0">
                    <a:lnL w="9525">
                      <a:solidFill>
                        <a:srgbClr val="B28E4E"/>
                      </a:solidFill>
                      <a:prstDash val="dash"/>
                    </a:lnL>
                    <a:lnR w="9525">
                      <a:solidFill>
                        <a:srgbClr val="B28E4E"/>
                      </a:solidFill>
                      <a:prstDash val="dash"/>
                    </a:lnR>
                    <a:lnT w="9525">
                      <a:solidFill>
                        <a:srgbClr val="B28E4E"/>
                      </a:solidFill>
                      <a:prstDash val="dash"/>
                    </a:lnT>
                    <a:lnB w="9525">
                      <a:solidFill>
                        <a:srgbClr val="B28E4E"/>
                      </a:solidFill>
                      <a:prstDash val="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400" b="1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小学</a:t>
                      </a:r>
                      <a:endParaRPr lang="zh-CN" altLang="en-US" sz="1400" b="1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77800" marR="177800" marT="25400" marB="25400" vert="horz" anchor="ctr" anchorCtr="0">
                    <a:lnL w="9525">
                      <a:solidFill>
                        <a:srgbClr val="B28E4E"/>
                      </a:solidFill>
                      <a:prstDash val="dash"/>
                    </a:lnL>
                    <a:lnR w="9525">
                      <a:solidFill>
                        <a:srgbClr val="B28E4E"/>
                      </a:solidFill>
                      <a:prstDash val="dash"/>
                    </a:lnR>
                    <a:lnT w="9525">
                      <a:solidFill>
                        <a:srgbClr val="B28E4E"/>
                      </a:solidFill>
                      <a:prstDash val="dash"/>
                    </a:lnT>
                    <a:lnB w="9525">
                      <a:solidFill>
                        <a:srgbClr val="B28E4E"/>
                      </a:solidFill>
                      <a:prstDash val="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勤创楼102教室</a:t>
                      </a:r>
                      <a:endParaRPr lang="en-US" altLang="en-US" sz="1400" b="1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77800" marR="177800" marT="25400" marB="25400" vert="horz" anchor="ctr" anchorCtr="0">
                    <a:lnL w="9525">
                      <a:solidFill>
                        <a:srgbClr val="B28E4E"/>
                      </a:solidFill>
                      <a:prstDash val="dash"/>
                    </a:lnL>
                    <a:lnR w="9525">
                      <a:solidFill>
                        <a:srgbClr val="B28E4E"/>
                      </a:solidFill>
                      <a:prstDash val="dash"/>
                    </a:lnR>
                    <a:lnT w="9525">
                      <a:solidFill>
                        <a:srgbClr val="B28E4E"/>
                      </a:solidFill>
                      <a:prstDash val="dash"/>
                    </a:lnT>
                    <a:lnB w="9525">
                      <a:solidFill>
                        <a:srgbClr val="B28E4E"/>
                      </a:solidFill>
                      <a:prstDash val="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勤创楼合唱教室202</a:t>
                      </a:r>
                      <a:endParaRPr lang="en-US" altLang="en-US" sz="1400" b="1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77800" marR="177800" marT="25400" marB="25400" vert="horz" anchor="ctr" anchorCtr="0">
                    <a:lnL w="9525">
                      <a:solidFill>
                        <a:srgbClr val="B28E4E"/>
                      </a:solidFill>
                      <a:prstDash val="dash"/>
                    </a:lnL>
                    <a:lnR w="9525">
                      <a:solidFill>
                        <a:srgbClr val="B28E4E"/>
                      </a:solidFill>
                      <a:prstDash val="dash"/>
                    </a:lnR>
                    <a:lnT w="9525">
                      <a:solidFill>
                        <a:srgbClr val="B28E4E"/>
                      </a:solidFill>
                      <a:prstDash val="dash"/>
                    </a:lnT>
                    <a:lnB w="9525">
                      <a:solidFill>
                        <a:srgbClr val="B28E4E"/>
                      </a:solidFill>
                      <a:prstDash val="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400" b="1" spc="12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61-72</a:t>
                      </a:r>
                      <a:r>
                        <a:rPr lang="zh-CN" altLang="en-US" sz="1400" b="1" spc="12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号</a:t>
                      </a:r>
                      <a:endParaRPr lang="zh-CN" altLang="en-US" sz="1400" b="1" spc="12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77800" marR="177800" marT="25400" marB="25400" vert="horz" anchor="ctr" anchorCtr="0">
                    <a:lnL w="9525">
                      <a:solidFill>
                        <a:srgbClr val="B28E4E"/>
                      </a:solidFill>
                      <a:prstDash val="dash"/>
                    </a:lnL>
                    <a:lnR w="9525">
                      <a:solidFill>
                        <a:srgbClr val="B28E4E"/>
                      </a:solidFill>
                      <a:prstDash val="dash"/>
                    </a:lnR>
                    <a:lnT w="9525">
                      <a:solidFill>
                        <a:srgbClr val="B28E4E"/>
                      </a:solidFill>
                      <a:prstDash val="dash"/>
                    </a:lnT>
                    <a:lnB w="9525">
                      <a:solidFill>
                        <a:srgbClr val="B28E4E"/>
                      </a:solidFill>
                      <a:prstDash val="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857250"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spc="120">
                          <a:solidFill>
                            <a:srgbClr val="B28E4E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13:00</a:t>
                      </a:r>
                      <a:endParaRPr lang="en-US" altLang="en-US" sz="1400" b="0" spc="120">
                        <a:solidFill>
                          <a:srgbClr val="B28E4E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77800" marR="177800" marT="25400" marB="25400" vert="horz" anchor="ctr" anchorCtr="0">
                    <a:lnL w="9525">
                      <a:solidFill>
                        <a:srgbClr val="B28E4E"/>
                      </a:solidFill>
                      <a:prstDash val="dash"/>
                    </a:lnL>
                    <a:lnR w="9525">
                      <a:solidFill>
                        <a:srgbClr val="B28E4E"/>
                      </a:solidFill>
                      <a:prstDash val="dash"/>
                    </a:lnR>
                    <a:lnT w="9525">
                      <a:solidFill>
                        <a:srgbClr val="B28E4E"/>
                      </a:solidFill>
                      <a:prstDash val="dash"/>
                    </a:lnT>
                    <a:lnB w="9525">
                      <a:solidFill>
                        <a:srgbClr val="B28E4E"/>
                      </a:solidFill>
                      <a:prstDash val="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独舞</a:t>
                      </a:r>
                      <a:endParaRPr lang="en-US" sz="1400" b="1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（32位选手）</a:t>
                      </a:r>
                      <a:endParaRPr lang="en-US" altLang="en-US" sz="1400" b="1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77800" marR="177800" marT="25400" marB="25400" vert="horz" anchor="ctr" anchorCtr="0">
                    <a:lnL w="9525">
                      <a:solidFill>
                        <a:srgbClr val="B28E4E"/>
                      </a:solidFill>
                      <a:prstDash val="dash"/>
                    </a:lnL>
                    <a:lnR w="9525">
                      <a:solidFill>
                        <a:srgbClr val="B28E4E"/>
                      </a:solidFill>
                      <a:prstDash val="dash"/>
                    </a:lnR>
                    <a:lnT w="9525">
                      <a:solidFill>
                        <a:srgbClr val="B28E4E"/>
                      </a:solidFill>
                      <a:prstDash val="dash"/>
                    </a:lnT>
                    <a:lnB w="9525">
                      <a:solidFill>
                        <a:srgbClr val="B28E4E"/>
                      </a:solidFill>
                      <a:prstDash val="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400" b="1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小学</a:t>
                      </a:r>
                      <a:endParaRPr lang="zh-CN" altLang="en-US" sz="1400" b="1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77800" marR="177800" marT="25400" marB="25400" vert="horz" anchor="ctr" anchorCtr="0">
                    <a:lnL w="9525">
                      <a:solidFill>
                        <a:srgbClr val="B28E4E"/>
                      </a:solidFill>
                      <a:prstDash val="dash"/>
                    </a:lnL>
                    <a:lnR w="9525">
                      <a:solidFill>
                        <a:srgbClr val="B28E4E"/>
                      </a:solidFill>
                      <a:prstDash val="dash"/>
                    </a:lnR>
                    <a:lnT w="9525">
                      <a:solidFill>
                        <a:srgbClr val="B28E4E"/>
                      </a:solidFill>
                      <a:prstDash val="dash"/>
                    </a:lnT>
                    <a:lnB w="9525">
                      <a:solidFill>
                        <a:srgbClr val="B28E4E"/>
                      </a:solidFill>
                      <a:prstDash val="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勤创楼104教室</a:t>
                      </a:r>
                      <a:endParaRPr lang="en-US" altLang="en-US" sz="1400" b="1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77800" marR="177800" marT="25400" marB="25400" vert="horz" anchor="ctr" anchorCtr="0">
                    <a:lnL w="9525">
                      <a:solidFill>
                        <a:srgbClr val="B28E4E"/>
                      </a:solidFill>
                      <a:prstDash val="dash"/>
                    </a:lnL>
                    <a:lnR w="9525">
                      <a:solidFill>
                        <a:srgbClr val="B28E4E"/>
                      </a:solidFill>
                      <a:prstDash val="dash"/>
                    </a:lnR>
                    <a:lnT w="9525">
                      <a:solidFill>
                        <a:srgbClr val="B28E4E"/>
                      </a:solidFill>
                      <a:prstDash val="dash"/>
                    </a:lnT>
                    <a:lnB w="9525">
                      <a:solidFill>
                        <a:srgbClr val="B28E4E"/>
                      </a:solidFill>
                      <a:prstDash val="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勤创楼舞蹈教室</a:t>
                      </a:r>
                      <a:endParaRPr lang="en-US" sz="1400" b="1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400" b="1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77800" marR="177800" marT="25400" marB="25400" vert="horz" anchor="ctr" anchorCtr="0">
                    <a:lnL w="9525">
                      <a:solidFill>
                        <a:srgbClr val="B28E4E"/>
                      </a:solidFill>
                      <a:prstDash val="dash"/>
                    </a:lnL>
                    <a:lnR w="9525">
                      <a:solidFill>
                        <a:srgbClr val="B28E4E"/>
                      </a:solidFill>
                      <a:prstDash val="dash"/>
                    </a:lnR>
                    <a:lnT w="9525">
                      <a:solidFill>
                        <a:srgbClr val="B28E4E"/>
                      </a:solidFill>
                      <a:prstDash val="dash"/>
                    </a:lnT>
                    <a:lnB w="9525">
                      <a:solidFill>
                        <a:srgbClr val="B28E4E"/>
                      </a:solidFill>
                      <a:prstDash val="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zh-CN" sz="1400" b="1" spc="12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61-92</a:t>
                      </a:r>
                      <a:r>
                        <a:rPr lang="zh-CN" altLang="en-US" sz="1400" b="1" spc="12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号</a:t>
                      </a:r>
                      <a:endParaRPr lang="zh-CN" altLang="en-US" sz="1400" b="1" spc="12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77800" marR="177800" marT="25400" marB="25400" vert="horz" anchor="ctr" anchorCtr="0">
                    <a:lnL w="9525">
                      <a:solidFill>
                        <a:srgbClr val="B28E4E"/>
                      </a:solidFill>
                      <a:prstDash val="dash"/>
                    </a:lnL>
                    <a:lnR w="9525">
                      <a:solidFill>
                        <a:srgbClr val="B28E4E"/>
                      </a:solidFill>
                      <a:prstDash val="dash"/>
                    </a:lnR>
                    <a:lnT w="9525">
                      <a:solidFill>
                        <a:srgbClr val="B28E4E"/>
                      </a:solidFill>
                      <a:prstDash val="dash"/>
                    </a:lnT>
                    <a:lnB w="9525">
                      <a:solidFill>
                        <a:srgbClr val="B28E4E"/>
                      </a:solidFill>
                      <a:prstDash val="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1" name="Title 6"/>
          <p:cNvSpPr txBox="1"/>
          <p:nvPr>
            <p:custDataLst>
              <p:tags r:id="rId5"/>
            </p:custDataLst>
          </p:nvPr>
        </p:nvSpPr>
        <p:spPr>
          <a:xfrm>
            <a:off x="647662" y="925697"/>
            <a:ext cx="10668076" cy="903211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63500" tIns="25400" rIns="63500" bIns="25400" anchor="ctr" anchorCtr="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100000"/>
              <a:buNone/>
            </a:pPr>
            <a:r>
              <a:rPr lang="en-US" sz="3000" spc="22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汉仪旗黑-50S" panose="00020600040101010101" pitchFamily="18" charset="-122"/>
              </a:rPr>
              <a:t>12月1日</a:t>
            </a:r>
            <a:r>
              <a:rPr sz="3000" b="1" spc="22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汉仪旗黑-50S" panose="00020600040101010101" pitchFamily="18" charset="-122"/>
              </a:rPr>
              <a:t>下</a:t>
            </a:r>
            <a:r>
              <a:rPr lang="en-US" sz="3000" b="1" spc="22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汉仪旗黑-50S" panose="00020600040101010101" pitchFamily="18" charset="-122"/>
              </a:rPr>
              <a:t>午</a:t>
            </a:r>
            <a:endParaRPr lang="en-US" sz="3000" b="1" spc="22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uFillTx/>
              <a:latin typeface="汉仪综艺体简" panose="02010600000101010101" charset="-122"/>
              <a:ea typeface="汉仪综艺体简" panose="02010600000101010101" charset="-122"/>
              <a:cs typeface="汉仪综艺体简" panose="02010600000101010101" charset="-122"/>
              <a:sym typeface="汉仪旗黑-50S" panose="00020600040101010101" pitchFamily="18" charset="-122"/>
            </a:endParaRPr>
          </a:p>
        </p:txBody>
      </p:sp>
    </p:spTree>
    <p:custDataLst>
      <p:tags r:id="rId6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1455_1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leftRight"/>
  <p:tag name="KSO_WM_SLIDE_BK_DARK_LIGHT" val="2"/>
  <p:tag name="KSO_WM_UNIT_BK_DARK_LIGHT" val="2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TEMPLATE_CATEGORY" val="diagram"/>
  <p:tag name="KSO_WM_TEMPLATE_INDEX" val="20211455"/>
  <p:tag name="KSO_WM_UNIT_VALUE" val="450"/>
  <p:tag name="KSO_WM_TEMPLATE_ASSEMBLE_XID" val="6130c4e1c26b0a66a1c57d30"/>
  <p:tag name="KSO_WM_TEMPLATE_ASSEMBLE_GROUPID" val="6130c4e1c26b0a66a1c57d30"/>
</p:tagLst>
</file>

<file path=ppt/tags/tag10.xml><?xml version="1.0" encoding="utf-8"?>
<p:tagLst xmlns:p="http://schemas.openxmlformats.org/presentationml/2006/main">
  <p:tag name="KSO_WM_SLIDE_ID" val="diagram20211229_1"/>
  <p:tag name="KSO_WM_TEMPLATE_SUBCATEGORY" val="21"/>
  <p:tag name="KSO_WM_TEMPLATE_MASTER_TYPE" val="0"/>
  <p:tag name="KSO_WM_TEMPLATE_COLOR_TYPE" val="1"/>
  <p:tag name="KSO_WM_SLIDE_TYPE" val="text"/>
  <p:tag name="KSO_WM_SLIDE_SUBTYPE" val="picTxt"/>
  <p:tag name="KSO_WM_SLIDE_ITEM_CNT" val="0"/>
  <p:tag name="KSO_WM_SLIDE_INDEX" val="1"/>
  <p:tag name="KSO_WM_SLIDE_SIZE" val="960*480"/>
  <p:tag name="KSO_WM_SLIDE_POSITION" val="0*0"/>
  <p:tag name="KSO_WM_TAG_VERSION" val="1.0"/>
  <p:tag name="KSO_WM_BEAUTIFY_FLAG" val="#wm#"/>
  <p:tag name="KSO_WM_TEMPLATE_CATEGORY" val="diagram"/>
  <p:tag name="KSO_WM_TEMPLATE_INDEX" val="20211229"/>
  <p:tag name="KSO_WM_SLIDE_LAYOUT" val="a_d_f"/>
  <p:tag name="KSO_WM_SLIDE_LAYOUT_CNT" val="1_1_1"/>
  <p:tag name="KSO_WM_SLIDE_LAYOUT_INFO" val="{&quot;id&quot;:&quot;2021-04-01T15:12:47&quot;,&quot;maxSize&quot;:{&quot;size1&quot;:13.5},&quot;minSize&quot;:{&quot;size1&quot;:13.5},&quot;normalSize&quot;:{&quot;size1&quot;:13.5},&quot;subLayout&quot;:[{&quot;backgroundInfo&quot;:[{&quot;bottom&quot;:0,&quot;bottomAbs&quot;:false,&quot;left&quot;:0,&quot;leftAbs&quot;:false,&quot;right&quot;:0,&quot;rightAbs&quot;:false,&quot;top&quot;:0,&quot;topAbs&quot;:false,&quot;type&quot;:&quot;navigation&quot;}],&quot;id&quot;:&quot;2021-04-01T15:12:47&quot;,&quot;margin&quot;:{&quot;bottom&quot;:0.44999995827674866,&quot;left&quot;:1.2699999809265137,&quot;right&quot;:1.2699999809265137,&quot;top&quot;:0.4230000674724579},&quot;type&quot;:0},{&quot;id&quot;:&quot;2021-04-01T15:12:47&quot;,&quot;maxSize&quot;:{&quot;size1&quot;:74.5},&quot;minSize&quot;:{&quot;size1&quot;:74.5},&quot;normalSize&quot;:{&quot;size1&quot;:74.5},&quot;subLayout&quot;:[{&quot;id&quot;:&quot;2021-04-01T15:12:47&quot;,&quot;margin&quot;:{&quot;bottom&quot;:1.6929999589920044,&quot;left&quot;:2.997999906539917,&quot;right&quot;:2.997999906539917,&quot;top&quot;:2.5399999618530273},&quot;type&quot;:0},{&quot;id&quot;:&quot;2021-04-01T15:12:47&quot;,&quot;margin&quot;:{&quot;bottom&quot;:1.6929999589920044,&quot;left&quot;:2.117000102996826,&quot;right&quot;:2.115999937057495,&quot;top&quot;:0},&quot;type&quot;:0}],&quot;type&quot;:0}],&quot;type&quot;:0}"/>
  <p:tag name="KSO_WM_SLIDE_BACKGROUND" val="[&quot;navigation&quot;]"/>
  <p:tag name="KSO_WM_SLIDE_RATIO" val="1.777778"/>
  <p:tag name="KSO_WM_CHIP_INFOS" val="{&quot;layout_type&quot;:&quot;navigation&quot;,&quot;layout_feature&quot;:1,&quot;tags&quot;:{&quot;style&quot;:[&quot;商务&quot;,&quot;简约&quot;,&quot;文艺清新&quot;,&quot;中国风&quot;,&quot;卡通&quot;,&quot;欧美风&quot;,&quot;黑板风&quot;,&quot;渐变风&quot;,&quot;党政风&quot;]},&quot;slide_type&quot;:[&quot;text&quot;],&quot;aspect_ratio&quot;:&quot;16:9&quot;,&quot;diagram&quot;:{&quot;type&quot;:[],&quot;direction&quot;:0,&quot;isSupportDecBetweenItems&quot;:false}}"/>
  <p:tag name="KSO_WM_CHIP_XID" val="5f5f3b698e478fb0c58a9410"/>
  <p:tag name="KSO_WM_CHIP_FILLPROP" val="[[{&quot;fill_id&quot;:&quot;c934b58042b44607bfcc30469ccc57d1&quot;,&quot;fill_align&quot;:&quot;lm&quot;,&quot;text_align&quot;:&quot;lm&quot;,&quot;text_direction&quot;:&quot;horizontal&quot;,&quot;chip_types&quot;:[&quot;header&quot;]},{&quot;fill_id&quot;:&quot;6a294c7b433b4b5296cb513879b5c297&quot;,&quot;fill_align&quot;:&quot;cm&quot;,&quot;text_align&quot;:&quot;cm&quot;,&quot;text_direction&quot;:&quot;horizontal&quot;,&quot;chip_types&quot;:[&quot;picture&quot;,&quot;chart&quot;,&quot;table&quot;,&quot;video&quot;],&quot;support_features&quot;:[&quot;carousel&quot;]},{&quot;fill_id&quot;:&quot;bee494f738154608922d29e9c8e2e97a&quot;,&quot;fill_align&quot;:&quot;cm&quot;,&quot;text_align&quot;:&quot;cm&quot;,&quot;text_direction&quot;:&quot;horizontal&quot;,&quot;chip_types&quot;:[&quot;text&quot;]}]]"/>
  <p:tag name="FIXED_XID_TMP" val="5f5ee1ca4d6848d78f644aeb"/>
  <p:tag name="KSO_WM_SLIDE_CAN_ADD_NAVIGATION" val="1"/>
  <p:tag name="KSO_WM_CHIP_GROUPID" val="5f5ee1ca4d6848d78f644aeb"/>
  <p:tag name="KSO_WM_SLIDE_BK_DARK_LIGHT" val="2"/>
  <p:tag name="KSO_WM_SLIDE_BACKGROUND_TYPE" val="navigation"/>
  <p:tag name="KSO_WM_SLIDE_SUPPORT_FEATURE_TYPE" val="2"/>
  <p:tag name="KSO_WM_TEMPLATE_ASSEMBLE_XID" val="60656eaf4054ed1e2fb7fdca"/>
  <p:tag name="KSO_WM_TEMPLATE_ASSEMBLE_GROUPID" val="60656eaf4054ed1e2fb7fdca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1229_1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navigation"/>
  <p:tag name="KSO_WM_SLIDE_BK_DARK_LIGHT" val="2"/>
  <p:tag name="KSO_WM_UNIT_BK_DARK_LIGHT" val="2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TEMPLATE_CATEGORY" val="diagram"/>
  <p:tag name="KSO_WM_TEMPLATE_INDEX" val="20211229"/>
  <p:tag name="KSO_WM_UNIT_VALUE" val="159"/>
  <p:tag name="KSO_WM_TEMPLATE_ASSEMBLE_XID" val="60656eaf4054ed1e2fb7fdca"/>
  <p:tag name="KSO_WM_TEMPLATE_ASSEMBLE_GROUPID" val="60656eaf4054ed1e2fb7fdca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diagram20211229_1*i*2"/>
  <p:tag name="KSO_WM_TEMPLATE_CATEGORY" val="diagram"/>
  <p:tag name="KSO_WM_TEMPLATE_INDEX" val="20211229"/>
  <p:tag name="KSO_WM_UNIT_LAYERLEVEL" val="1"/>
  <p:tag name="KSO_WM_TAG_VERSION" val="1.0"/>
  <p:tag name="KSO_WM_BEAUTIFY_FLAG" val="#wm#"/>
  <p:tag name="KSO_WM_UNIT_BLOCK" val="0"/>
  <p:tag name="KSO_WM_UNIT_SM_LIMIT_TYPE" val="3"/>
  <p:tag name="KSO_WM_UNIT_DEC_AREA_ID" val="63d14f91537643a1979f9aa825595e55"/>
  <p:tag name="KSO_WM_UNIT_DECORATE_INFO" val="{&quot;DecorateInfoH&quot;:{&quot;IsAbs&quot;:true},&quot;DecorateInfoW&quot;:{&quot;IsAbs&quot;:false},&quot;DecorateInfoX&quot;:{&quot;IsAbs&quot;:true,&quot;Pos&quot;:1},&quot;DecorateInfoY&quot;:{&quot;IsAbs&quot;:true,&quot;Pos&quot;:1},&quot;ReferentInfo&quot;:{&quot;Id&quot;:&quot;d899e0896bb84c3f9beeeb2fba7c390a&quot;,&quot;X&quot;:{&quot;Pos&quot;:1},&quot;Y&quot;:{&quot;Pos&quot;:1}},&quot;whChangeMode&quot;:0}"/>
  <p:tag name="KSO_WM_CHIP_GROUPID" val="5f5ee1ca4d6848d78f644aeb"/>
  <p:tag name="KSO_WM_CHIP_XID" val="5f5f3b698e478fb0c58a9410"/>
  <p:tag name="KSO_WM_UNIT_FILL_FORE_SCHEMECOLOR_INDEX_BRIGHTNESS" val="0"/>
  <p:tag name="KSO_WM_UNIT_FILL_FORE_SCHEMECOLOR_INDEX" val="16"/>
  <p:tag name="KSO_WM_UNIT_FILL_TYPE" val="1"/>
  <p:tag name="KSO_WM_UNIT_SHADOW_SCHEMECOLOR_INDEX_BRIGHTNESS" val="-0.5"/>
  <p:tag name="KSO_WM_UNIT_SHADOW_SCHEMECOLOR_INDEX" val="14"/>
  <p:tag name="KSO_WM_UNIT_TEXT_FILL_FORE_SCHEMECOLOR_INDEX_BRIGHTNESS" val="0"/>
  <p:tag name="KSO_WM_UNIT_TEXT_FILL_FORE_SCHEMECOLOR_INDEX" val="2"/>
  <p:tag name="KSO_WM_UNIT_TEXT_FILL_TYPE" val="1"/>
  <p:tag name="KSO_WM_UNIT_VALUE" val="416"/>
  <p:tag name="KSO_WM_TEMPLATE_ASSEMBLE_XID" val="60656eaf4054ed1e2fb7fdca"/>
  <p:tag name="KSO_WM_TEMPLATE_ASSEMBLE_GROUPID" val="60656eaf4054ed1e2fb7fdca"/>
</p:tagLst>
</file>

<file path=ppt/tags/tag1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3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11229_1*a*1"/>
  <p:tag name="KSO_WM_TEMPLATE_CATEGORY" val="diagram"/>
  <p:tag name="KSO_WM_TEMPLATE_INDEX" val="20211229"/>
  <p:tag name="KSO_WM_UNIT_LAYERLEVEL" val="1"/>
  <p:tag name="KSO_WM_TAG_VERSION" val="1.0"/>
  <p:tag name="KSO_WM_BEAUTIFY_FLAG" val="#wm#"/>
  <p:tag name="KSO_WM_UNIT_PRESET_TEXT" val="单击此处添加大标题内容"/>
  <p:tag name="KSO_WM_UNIT_DEFAULT_FONT" val="24;44;4"/>
  <p:tag name="KSO_WM_UNIT_BLOCK" val="0"/>
  <p:tag name="KSO_WM_UNIT_SHOW_EDIT_AREA_INDICATION" val="1"/>
  <p:tag name="KSO_WM_CHIP_GROUPID" val="5e7881253197e252a37019b5"/>
  <p:tag name="KSO_WM_CHIP_XID" val="5e7881253197e252a37019b6"/>
  <p:tag name="KSO_WM_UNIT_DEC_AREA_ID" val="995f1f13293e456c8dd85c89b6a5ccbb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m&quot;,&quot;fill_mode&quot;:&quot;full&quot;,&quot;sacle_strategy&quot;:&quot;smart&quot;}"/>
  <p:tag name="KSO_WM_ASSEMBLE_CHIP_INDEX" val="ea792ddc6eb0434293b78949200e0463"/>
  <p:tag name="KSO_WM_UNIT_TEXT_FILL_FORE_SCHEMECOLOR_INDEX_BRIGHTNESS" val="0"/>
  <p:tag name="KSO_WM_UNIT_TEXT_FILL_FORE_SCHEMECOLOR_INDEX" val="13"/>
  <p:tag name="KSO_WM_UNIT_TEXT_FILL_TYPE" val="1"/>
  <p:tag name="KSO_WM_TEMPLATE_ASSEMBLE_XID" val="60656eaf4054ed1e2fb7fdca"/>
  <p:tag name="KSO_WM_TEMPLATE_ASSEMBLE_GROUPID" val="60656eaf4054ed1e2fb7fdca"/>
</p:tagLst>
</file>

<file path=ppt/tags/tag14.xml><?xml version="1.0" encoding="utf-8"?>
<p:tagLst xmlns:p="http://schemas.openxmlformats.org/presentationml/2006/main">
  <p:tag name="KSO_WM_BEAUTIFY_FLAG" val="#wm#"/>
  <p:tag name="KSO_WM_UNIT_TYPE" val="β"/>
  <p:tag name="TABLE_SKINIDX" val="2"/>
  <p:tag name="TABLE_COLORIDX" val="a"/>
  <p:tag name="TABLE_ENDDRAG_ORIGIN_RECT" val="839*297"/>
  <p:tag name="TABLE_ENDDRAG_RECT" val="35*144*839*297"/>
</p:tagLst>
</file>

<file path=ppt/tags/tag15.xml><?xml version="1.0" encoding="utf-8"?>
<p:tagLst xmlns:p="http://schemas.openxmlformats.org/presentationml/2006/main">
  <p:tag name="KSO_WM_UNIT_TEXT_SUBTYPE" val="a"/>
  <p:tag name="KSO_WM_UNIT_SUBTYPE" val="a"/>
  <p:tag name="KSO_WM_UNIT_PRESET_TEXT" val="单击此处添加正文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11229_1*f*1"/>
  <p:tag name="KSO_WM_TEMPLATE_CATEGORY" val="diagram"/>
  <p:tag name="KSO_WM_TEMPLATE_INDEX" val="20211229"/>
  <p:tag name="KSO_WM_UNIT_LAYERLEVEL" val="1"/>
  <p:tag name="KSO_WM_TAG_VERSION" val="1.0"/>
  <p:tag name="KSO_WM_BEAUTIFY_FLAG" val="#wm#"/>
  <p:tag name="KSO_WM_UNIT_DEFAULT_FONT" val="14;20;2"/>
  <p:tag name="KSO_WM_UNIT_BLOCK" val="0"/>
  <p:tag name="KSO_WM_UNIT_VALUE" val="42"/>
  <p:tag name="KSO_WM_UNIT_SHOW_EDIT_AREA_INDICATION" val="1"/>
  <p:tag name="KSO_WM_CHIP_GROUPID" val="5e6b05596848fb12bee65ac8"/>
  <p:tag name="KSO_WM_CHIP_XID" val="5e6b05596848fb12bee65aca"/>
  <p:tag name="KSO_WM_UNIT_DEC_AREA_ID" val="448540401d5840698b920a62ec4e0673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e36e9df5c14d48adb06d74a70a842530"/>
  <p:tag name="KSO_WM_UNIT_TEXT_FILL_FORE_SCHEMECOLOR_INDEX_BRIGHTNESS" val="0.25"/>
  <p:tag name="KSO_WM_UNIT_TEXT_FILL_FORE_SCHEMECOLOR_INDEX" val="13"/>
  <p:tag name="KSO_WM_UNIT_TEXT_FILL_TYPE" val="1"/>
  <p:tag name="KSO_WM_TEMPLATE_ASSEMBLE_XID" val="60656eaf4054ed1e2fb7fdca"/>
  <p:tag name="KSO_WM_TEMPLATE_ASSEMBLE_GROUPID" val="60656eaf4054ed1e2fb7fdca"/>
</p:tagLst>
</file>

<file path=ppt/tags/tag16.xml><?xml version="1.0" encoding="utf-8"?>
<p:tagLst xmlns:p="http://schemas.openxmlformats.org/presentationml/2006/main">
  <p:tag name="KSO_WM_SLIDE_ID" val="diagram20211229_1"/>
  <p:tag name="KSO_WM_TEMPLATE_SUBCATEGORY" val="21"/>
  <p:tag name="KSO_WM_TEMPLATE_MASTER_TYPE" val="0"/>
  <p:tag name="KSO_WM_TEMPLATE_COLOR_TYPE" val="1"/>
  <p:tag name="KSO_WM_SLIDE_TYPE" val="text"/>
  <p:tag name="KSO_WM_SLIDE_SUBTYPE" val="picTxt"/>
  <p:tag name="KSO_WM_SLIDE_ITEM_CNT" val="0"/>
  <p:tag name="KSO_WM_SLIDE_INDEX" val="1"/>
  <p:tag name="KSO_WM_SLIDE_SIZE" val="960*480"/>
  <p:tag name="KSO_WM_SLIDE_POSITION" val="0*0"/>
  <p:tag name="KSO_WM_TAG_VERSION" val="1.0"/>
  <p:tag name="KSO_WM_BEAUTIFY_FLAG" val="#wm#"/>
  <p:tag name="KSO_WM_TEMPLATE_CATEGORY" val="diagram"/>
  <p:tag name="KSO_WM_TEMPLATE_INDEX" val="20211229"/>
  <p:tag name="KSO_WM_SLIDE_LAYOUT" val="a_d_f"/>
  <p:tag name="KSO_WM_SLIDE_LAYOUT_CNT" val="1_1_1"/>
  <p:tag name="KSO_WM_SLIDE_LAYOUT_INFO" val="{&quot;id&quot;:&quot;2021-04-01T15:12:47&quot;,&quot;maxSize&quot;:{&quot;size1&quot;:13.5},&quot;minSize&quot;:{&quot;size1&quot;:13.5},&quot;normalSize&quot;:{&quot;size1&quot;:13.5},&quot;subLayout&quot;:[{&quot;backgroundInfo&quot;:[{&quot;bottom&quot;:0,&quot;bottomAbs&quot;:false,&quot;left&quot;:0,&quot;leftAbs&quot;:false,&quot;right&quot;:0,&quot;rightAbs&quot;:false,&quot;top&quot;:0,&quot;topAbs&quot;:false,&quot;type&quot;:&quot;navigation&quot;}],&quot;id&quot;:&quot;2021-04-01T15:12:47&quot;,&quot;margin&quot;:{&quot;bottom&quot;:0.44999995827674866,&quot;left&quot;:1.2699999809265137,&quot;right&quot;:1.2699999809265137,&quot;top&quot;:0.4230000674724579},&quot;type&quot;:0},{&quot;id&quot;:&quot;2021-04-01T15:12:47&quot;,&quot;maxSize&quot;:{&quot;size1&quot;:74.5},&quot;minSize&quot;:{&quot;size1&quot;:74.5},&quot;normalSize&quot;:{&quot;size1&quot;:74.5},&quot;subLayout&quot;:[{&quot;id&quot;:&quot;2021-04-01T15:12:47&quot;,&quot;margin&quot;:{&quot;bottom&quot;:1.6929999589920044,&quot;left&quot;:2.997999906539917,&quot;right&quot;:2.997999906539917,&quot;top&quot;:2.5399999618530273},&quot;type&quot;:0},{&quot;id&quot;:&quot;2021-04-01T15:12:47&quot;,&quot;margin&quot;:{&quot;bottom&quot;:1.6929999589920044,&quot;left&quot;:2.117000102996826,&quot;right&quot;:2.115999937057495,&quot;top&quot;:0},&quot;type&quot;:0}],&quot;type&quot;:0}],&quot;type&quot;:0}"/>
  <p:tag name="KSO_WM_SLIDE_BACKGROUND" val="[&quot;navigation&quot;]"/>
  <p:tag name="KSO_WM_SLIDE_RATIO" val="1.777778"/>
  <p:tag name="KSO_WM_CHIP_INFOS" val="{&quot;layout_type&quot;:&quot;navigation&quot;,&quot;layout_feature&quot;:1,&quot;tags&quot;:{&quot;style&quot;:[&quot;商务&quot;,&quot;简约&quot;,&quot;文艺清新&quot;,&quot;中国风&quot;,&quot;卡通&quot;,&quot;欧美风&quot;,&quot;黑板风&quot;,&quot;渐变风&quot;,&quot;党政风&quot;]},&quot;slide_type&quot;:[&quot;text&quot;],&quot;aspect_ratio&quot;:&quot;16:9&quot;,&quot;diagram&quot;:{&quot;type&quot;:[],&quot;direction&quot;:0,&quot;isSupportDecBetweenItems&quot;:false}}"/>
  <p:tag name="KSO_WM_CHIP_XID" val="5f5f3b698e478fb0c58a9410"/>
  <p:tag name="KSO_WM_CHIP_FILLPROP" val="[[{&quot;fill_id&quot;:&quot;c934b58042b44607bfcc30469ccc57d1&quot;,&quot;fill_align&quot;:&quot;lm&quot;,&quot;text_align&quot;:&quot;lm&quot;,&quot;text_direction&quot;:&quot;horizontal&quot;,&quot;chip_types&quot;:[&quot;header&quot;]},{&quot;fill_id&quot;:&quot;6a294c7b433b4b5296cb513879b5c297&quot;,&quot;fill_align&quot;:&quot;cm&quot;,&quot;text_align&quot;:&quot;cm&quot;,&quot;text_direction&quot;:&quot;horizontal&quot;,&quot;chip_types&quot;:[&quot;picture&quot;,&quot;chart&quot;,&quot;table&quot;,&quot;video&quot;],&quot;support_features&quot;:[&quot;carousel&quot;]},{&quot;fill_id&quot;:&quot;bee494f738154608922d29e9c8e2e97a&quot;,&quot;fill_align&quot;:&quot;cm&quot;,&quot;text_align&quot;:&quot;cm&quot;,&quot;text_direction&quot;:&quot;horizontal&quot;,&quot;chip_types&quot;:[&quot;text&quot;]}]]"/>
  <p:tag name="FIXED_XID_TMP" val="5f5ee1ca4d6848d78f644aeb"/>
  <p:tag name="KSO_WM_SLIDE_CAN_ADD_NAVIGATION" val="1"/>
  <p:tag name="KSO_WM_CHIP_GROUPID" val="5f5ee1ca4d6848d78f644aeb"/>
  <p:tag name="KSO_WM_SLIDE_BK_DARK_LIGHT" val="2"/>
  <p:tag name="KSO_WM_SLIDE_BACKGROUND_TYPE" val="navigation"/>
  <p:tag name="KSO_WM_SLIDE_SUPPORT_FEATURE_TYPE" val="2"/>
  <p:tag name="KSO_WM_TEMPLATE_ASSEMBLE_XID" val="60656eaf4054ed1e2fb7fdca"/>
  <p:tag name="KSO_WM_TEMPLATE_ASSEMBLE_GROUPID" val="60656eaf4054ed1e2fb7fdca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1229_1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navigation"/>
  <p:tag name="KSO_WM_SLIDE_BK_DARK_LIGHT" val="2"/>
  <p:tag name="KSO_WM_UNIT_BK_DARK_LIGHT" val="2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TEMPLATE_CATEGORY" val="diagram"/>
  <p:tag name="KSO_WM_TEMPLATE_INDEX" val="20211229"/>
  <p:tag name="KSO_WM_UNIT_VALUE" val="159"/>
  <p:tag name="KSO_WM_TEMPLATE_ASSEMBLE_XID" val="60656eaf4054ed1e2fb7fdca"/>
  <p:tag name="KSO_WM_TEMPLATE_ASSEMBLE_GROUPID" val="60656eaf4054ed1e2fb7fdca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diagram20211229_1*i*2"/>
  <p:tag name="KSO_WM_TEMPLATE_CATEGORY" val="diagram"/>
  <p:tag name="KSO_WM_TEMPLATE_INDEX" val="20211229"/>
  <p:tag name="KSO_WM_UNIT_LAYERLEVEL" val="1"/>
  <p:tag name="KSO_WM_TAG_VERSION" val="1.0"/>
  <p:tag name="KSO_WM_BEAUTIFY_FLAG" val="#wm#"/>
  <p:tag name="KSO_WM_UNIT_BLOCK" val="0"/>
  <p:tag name="KSO_WM_UNIT_SM_LIMIT_TYPE" val="3"/>
  <p:tag name="KSO_WM_UNIT_DEC_AREA_ID" val="63d14f91537643a1979f9aa825595e55"/>
  <p:tag name="KSO_WM_UNIT_DECORATE_INFO" val="{&quot;DecorateInfoH&quot;:{&quot;IsAbs&quot;:true},&quot;DecorateInfoW&quot;:{&quot;IsAbs&quot;:false},&quot;DecorateInfoX&quot;:{&quot;IsAbs&quot;:true,&quot;Pos&quot;:1},&quot;DecorateInfoY&quot;:{&quot;IsAbs&quot;:true,&quot;Pos&quot;:1},&quot;ReferentInfo&quot;:{&quot;Id&quot;:&quot;d899e0896bb84c3f9beeeb2fba7c390a&quot;,&quot;X&quot;:{&quot;Pos&quot;:1},&quot;Y&quot;:{&quot;Pos&quot;:1}},&quot;whChangeMode&quot;:0}"/>
  <p:tag name="KSO_WM_CHIP_GROUPID" val="5f5ee1ca4d6848d78f644aeb"/>
  <p:tag name="KSO_WM_CHIP_XID" val="5f5f3b698e478fb0c58a9410"/>
  <p:tag name="KSO_WM_UNIT_FILL_FORE_SCHEMECOLOR_INDEX_BRIGHTNESS" val="0"/>
  <p:tag name="KSO_WM_UNIT_FILL_FORE_SCHEMECOLOR_INDEX" val="16"/>
  <p:tag name="KSO_WM_UNIT_FILL_TYPE" val="1"/>
  <p:tag name="KSO_WM_UNIT_SHADOW_SCHEMECOLOR_INDEX_BRIGHTNESS" val="-0.5"/>
  <p:tag name="KSO_WM_UNIT_SHADOW_SCHEMECOLOR_INDEX" val="14"/>
  <p:tag name="KSO_WM_UNIT_TEXT_FILL_FORE_SCHEMECOLOR_INDEX_BRIGHTNESS" val="0"/>
  <p:tag name="KSO_WM_UNIT_TEXT_FILL_FORE_SCHEMECOLOR_INDEX" val="2"/>
  <p:tag name="KSO_WM_UNIT_TEXT_FILL_TYPE" val="1"/>
  <p:tag name="KSO_WM_UNIT_VALUE" val="416"/>
  <p:tag name="KSO_WM_TEMPLATE_ASSEMBLE_XID" val="60656eaf4054ed1e2fb7fdca"/>
  <p:tag name="KSO_WM_TEMPLATE_ASSEMBLE_GROUPID" val="60656eaf4054ed1e2fb7fdca"/>
</p:tagLst>
</file>

<file path=ppt/tags/tag19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3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11229_1*a*1"/>
  <p:tag name="KSO_WM_TEMPLATE_CATEGORY" val="diagram"/>
  <p:tag name="KSO_WM_TEMPLATE_INDEX" val="20211229"/>
  <p:tag name="KSO_WM_UNIT_LAYERLEVEL" val="1"/>
  <p:tag name="KSO_WM_TAG_VERSION" val="1.0"/>
  <p:tag name="KSO_WM_BEAUTIFY_FLAG" val="#wm#"/>
  <p:tag name="KSO_WM_UNIT_PRESET_TEXT" val="单击此处添加大标题内容"/>
  <p:tag name="KSO_WM_UNIT_DEFAULT_FONT" val="24;44;4"/>
  <p:tag name="KSO_WM_UNIT_BLOCK" val="0"/>
  <p:tag name="KSO_WM_UNIT_SHOW_EDIT_AREA_INDICATION" val="1"/>
  <p:tag name="KSO_WM_CHIP_GROUPID" val="5e7881253197e252a37019b5"/>
  <p:tag name="KSO_WM_CHIP_XID" val="5e7881253197e252a37019b6"/>
  <p:tag name="KSO_WM_UNIT_DEC_AREA_ID" val="995f1f13293e456c8dd85c89b6a5ccbb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m&quot;,&quot;fill_mode&quot;:&quot;full&quot;,&quot;sacle_strategy&quot;:&quot;smart&quot;}"/>
  <p:tag name="KSO_WM_ASSEMBLE_CHIP_INDEX" val="ea792ddc6eb0434293b78949200e0463"/>
  <p:tag name="KSO_WM_UNIT_TEXT_FILL_FORE_SCHEMECOLOR_INDEX_BRIGHTNESS" val="0"/>
  <p:tag name="KSO_WM_UNIT_TEXT_FILL_FORE_SCHEMECOLOR_INDEX" val="13"/>
  <p:tag name="KSO_WM_UNIT_TEXT_FILL_TYPE" val="1"/>
  <p:tag name="KSO_WM_TEMPLATE_ASSEMBLE_XID" val="60656eaf4054ed1e2fb7fdca"/>
  <p:tag name="KSO_WM_TEMPLATE_ASSEMBLE_GROUPID" val="60656eaf4054ed1e2fb7fdca"/>
</p:tagLst>
</file>

<file path=ppt/tags/tag2.xml><?xml version="1.0" encoding="utf-8"?>
<p:tagLst xmlns:p="http://schemas.openxmlformats.org/presentationml/2006/main">
  <p:tag name="KSO_WM_UNIT_TEXT_SUBTYPE" val="a"/>
  <p:tag name="KSO_WM_UNIT_SUBTYPE" val="a"/>
  <p:tag name="KSO_WM_UNIT_PRESET_TEXT" val="单击此处添加正文，文字是您思想的提炼，为了演示发布的良好效果，请言简意赅的阐述您的观点。您的内容已经简明扼要，字字珠玑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11455_1*f*1"/>
  <p:tag name="KSO_WM_TEMPLATE_CATEGORY" val="diagram"/>
  <p:tag name="KSO_WM_TEMPLATE_INDEX" val="20211455"/>
  <p:tag name="KSO_WM_UNIT_LAYERLEVEL" val="1"/>
  <p:tag name="KSO_WM_TAG_VERSION" val="1.0"/>
  <p:tag name="KSO_WM_BEAUTIFY_FLAG" val="#wm#"/>
  <p:tag name="KSO_WM_UNIT_DEFAULT_FONT" val="14;20;2"/>
  <p:tag name="KSO_WM_UNIT_BLOCK" val="0"/>
  <p:tag name="KSO_WM_UNIT_VALUE" val="84"/>
  <p:tag name="KSO_WM_UNIT_SHOW_EDIT_AREA_INDICATION" val="1"/>
  <p:tag name="KSO_WM_CHIP_GROUPID" val="5e6b05596848fb12bee65ac8"/>
  <p:tag name="KSO_WM_CHIP_XID" val="5e6b05596848fb12bee65aca"/>
  <p:tag name="KSO_WM_UNIT_DEC_AREA_ID" val="614ff075543c430684d226eb3509b836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27df69e5be044e2398d85f486131dc87"/>
  <p:tag name="KSO_WM_UNIT_TEXT_FILL_FORE_SCHEMECOLOR_INDEX_BRIGHTNESS" val="0.25"/>
  <p:tag name="KSO_WM_UNIT_TEXT_FILL_FORE_SCHEMECOLOR_INDEX" val="13"/>
  <p:tag name="KSO_WM_UNIT_TEXT_FILL_TYPE" val="1"/>
  <p:tag name="KSO_WM_TEMPLATE_ASSEMBLE_XID" val="6130c4e1c26b0a66a1c57d30"/>
  <p:tag name="KSO_WM_TEMPLATE_ASSEMBLE_GROUPID" val="6130c4e1c26b0a66a1c57d30"/>
</p:tagLst>
</file>

<file path=ppt/tags/tag20.xml><?xml version="1.0" encoding="utf-8"?>
<p:tagLst xmlns:p="http://schemas.openxmlformats.org/presentationml/2006/main">
  <p:tag name="KSO_WM_BEAUTIFY_FLAG" val="#wm#"/>
  <p:tag name="KSO_WM_UNIT_TYPE" val="β"/>
  <p:tag name="TABLE_SKINIDX" val="2"/>
  <p:tag name="TABLE_COLORIDX" val="a"/>
  <p:tag name="TABLE_ENDDRAG_ORIGIN_RECT" val="839*297"/>
  <p:tag name="TABLE_ENDDRAG_RECT" val="35*144*839*297"/>
</p:tagLst>
</file>

<file path=ppt/tags/tag21.xml><?xml version="1.0" encoding="utf-8"?>
<p:tagLst xmlns:p="http://schemas.openxmlformats.org/presentationml/2006/main">
  <p:tag name="KSO_WM_UNIT_TEXT_SUBTYPE" val="a"/>
  <p:tag name="KSO_WM_UNIT_SUBTYPE" val="a"/>
  <p:tag name="KSO_WM_UNIT_PRESET_TEXT" val="单击此处添加正文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11229_1*f*1"/>
  <p:tag name="KSO_WM_TEMPLATE_CATEGORY" val="diagram"/>
  <p:tag name="KSO_WM_TEMPLATE_INDEX" val="20211229"/>
  <p:tag name="KSO_WM_UNIT_LAYERLEVEL" val="1"/>
  <p:tag name="KSO_WM_TAG_VERSION" val="1.0"/>
  <p:tag name="KSO_WM_BEAUTIFY_FLAG" val="#wm#"/>
  <p:tag name="KSO_WM_UNIT_DEFAULT_FONT" val="14;20;2"/>
  <p:tag name="KSO_WM_UNIT_BLOCK" val="0"/>
  <p:tag name="KSO_WM_UNIT_VALUE" val="42"/>
  <p:tag name="KSO_WM_UNIT_SHOW_EDIT_AREA_INDICATION" val="1"/>
  <p:tag name="KSO_WM_CHIP_GROUPID" val="5e6b05596848fb12bee65ac8"/>
  <p:tag name="KSO_WM_CHIP_XID" val="5e6b05596848fb12bee65aca"/>
  <p:tag name="KSO_WM_UNIT_DEC_AREA_ID" val="448540401d5840698b920a62ec4e0673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e36e9df5c14d48adb06d74a70a842530"/>
  <p:tag name="KSO_WM_UNIT_TEXT_FILL_FORE_SCHEMECOLOR_INDEX_BRIGHTNESS" val="0.25"/>
  <p:tag name="KSO_WM_UNIT_TEXT_FILL_FORE_SCHEMECOLOR_INDEX" val="13"/>
  <p:tag name="KSO_WM_UNIT_TEXT_FILL_TYPE" val="1"/>
  <p:tag name="KSO_WM_TEMPLATE_ASSEMBLE_XID" val="60656eaf4054ed1e2fb7fdca"/>
  <p:tag name="KSO_WM_TEMPLATE_ASSEMBLE_GROUPID" val="60656eaf4054ed1e2fb7fdca"/>
</p:tagLst>
</file>

<file path=ppt/tags/tag22.xml><?xml version="1.0" encoding="utf-8"?>
<p:tagLst xmlns:p="http://schemas.openxmlformats.org/presentationml/2006/main">
  <p:tag name="KSO_WM_SLIDE_ID" val="diagram20211229_1"/>
  <p:tag name="KSO_WM_TEMPLATE_SUBCATEGORY" val="21"/>
  <p:tag name="KSO_WM_TEMPLATE_MASTER_TYPE" val="0"/>
  <p:tag name="KSO_WM_TEMPLATE_COLOR_TYPE" val="1"/>
  <p:tag name="KSO_WM_SLIDE_TYPE" val="text"/>
  <p:tag name="KSO_WM_SLIDE_SUBTYPE" val="picTxt"/>
  <p:tag name="KSO_WM_SLIDE_ITEM_CNT" val="0"/>
  <p:tag name="KSO_WM_SLIDE_INDEX" val="1"/>
  <p:tag name="KSO_WM_SLIDE_SIZE" val="960*480"/>
  <p:tag name="KSO_WM_SLIDE_POSITION" val="0*0"/>
  <p:tag name="KSO_WM_TAG_VERSION" val="1.0"/>
  <p:tag name="KSO_WM_BEAUTIFY_FLAG" val="#wm#"/>
  <p:tag name="KSO_WM_TEMPLATE_CATEGORY" val="diagram"/>
  <p:tag name="KSO_WM_TEMPLATE_INDEX" val="20211229"/>
  <p:tag name="KSO_WM_SLIDE_LAYOUT" val="a_d_f"/>
  <p:tag name="KSO_WM_SLIDE_LAYOUT_CNT" val="1_1_1"/>
  <p:tag name="KSO_WM_SLIDE_LAYOUT_INFO" val="{&quot;id&quot;:&quot;2021-04-01T15:12:47&quot;,&quot;maxSize&quot;:{&quot;size1&quot;:13.5},&quot;minSize&quot;:{&quot;size1&quot;:13.5},&quot;normalSize&quot;:{&quot;size1&quot;:13.5},&quot;subLayout&quot;:[{&quot;backgroundInfo&quot;:[{&quot;bottom&quot;:0,&quot;bottomAbs&quot;:false,&quot;left&quot;:0,&quot;leftAbs&quot;:false,&quot;right&quot;:0,&quot;rightAbs&quot;:false,&quot;top&quot;:0,&quot;topAbs&quot;:false,&quot;type&quot;:&quot;navigation&quot;}],&quot;id&quot;:&quot;2021-04-01T15:12:47&quot;,&quot;margin&quot;:{&quot;bottom&quot;:0.44999995827674866,&quot;left&quot;:1.2699999809265137,&quot;right&quot;:1.2699999809265137,&quot;top&quot;:0.4230000674724579},&quot;type&quot;:0},{&quot;id&quot;:&quot;2021-04-01T15:12:47&quot;,&quot;maxSize&quot;:{&quot;size1&quot;:74.5},&quot;minSize&quot;:{&quot;size1&quot;:74.5},&quot;normalSize&quot;:{&quot;size1&quot;:74.5},&quot;subLayout&quot;:[{&quot;id&quot;:&quot;2021-04-01T15:12:47&quot;,&quot;margin&quot;:{&quot;bottom&quot;:1.6929999589920044,&quot;left&quot;:2.997999906539917,&quot;right&quot;:2.997999906539917,&quot;top&quot;:2.5399999618530273},&quot;type&quot;:0},{&quot;id&quot;:&quot;2021-04-01T15:12:47&quot;,&quot;margin&quot;:{&quot;bottom&quot;:1.6929999589920044,&quot;left&quot;:2.117000102996826,&quot;right&quot;:2.115999937057495,&quot;top&quot;:0},&quot;type&quot;:0}],&quot;type&quot;:0}],&quot;type&quot;:0}"/>
  <p:tag name="KSO_WM_SLIDE_BACKGROUND" val="[&quot;navigation&quot;]"/>
  <p:tag name="KSO_WM_SLIDE_RATIO" val="1.777778"/>
  <p:tag name="KSO_WM_CHIP_INFOS" val="{&quot;layout_type&quot;:&quot;navigation&quot;,&quot;layout_feature&quot;:1,&quot;tags&quot;:{&quot;style&quot;:[&quot;商务&quot;,&quot;简约&quot;,&quot;文艺清新&quot;,&quot;中国风&quot;,&quot;卡通&quot;,&quot;欧美风&quot;,&quot;黑板风&quot;,&quot;渐变风&quot;,&quot;党政风&quot;]},&quot;slide_type&quot;:[&quot;text&quot;],&quot;aspect_ratio&quot;:&quot;16:9&quot;,&quot;diagram&quot;:{&quot;type&quot;:[],&quot;direction&quot;:0,&quot;isSupportDecBetweenItems&quot;:false}}"/>
  <p:tag name="KSO_WM_CHIP_XID" val="5f5f3b698e478fb0c58a9410"/>
  <p:tag name="KSO_WM_CHIP_FILLPROP" val="[[{&quot;fill_id&quot;:&quot;c934b58042b44607bfcc30469ccc57d1&quot;,&quot;fill_align&quot;:&quot;lm&quot;,&quot;text_align&quot;:&quot;lm&quot;,&quot;text_direction&quot;:&quot;horizontal&quot;,&quot;chip_types&quot;:[&quot;header&quot;]},{&quot;fill_id&quot;:&quot;6a294c7b433b4b5296cb513879b5c297&quot;,&quot;fill_align&quot;:&quot;cm&quot;,&quot;text_align&quot;:&quot;cm&quot;,&quot;text_direction&quot;:&quot;horizontal&quot;,&quot;chip_types&quot;:[&quot;picture&quot;,&quot;chart&quot;,&quot;table&quot;,&quot;video&quot;],&quot;support_features&quot;:[&quot;carousel&quot;]},{&quot;fill_id&quot;:&quot;bee494f738154608922d29e9c8e2e97a&quot;,&quot;fill_align&quot;:&quot;cm&quot;,&quot;text_align&quot;:&quot;cm&quot;,&quot;text_direction&quot;:&quot;horizontal&quot;,&quot;chip_types&quot;:[&quot;text&quot;]}]]"/>
  <p:tag name="FIXED_XID_TMP" val="5f5ee1ca4d6848d78f644aeb"/>
  <p:tag name="KSO_WM_SLIDE_CAN_ADD_NAVIGATION" val="1"/>
  <p:tag name="KSO_WM_CHIP_GROUPID" val="5f5ee1ca4d6848d78f644aeb"/>
  <p:tag name="KSO_WM_SLIDE_BK_DARK_LIGHT" val="2"/>
  <p:tag name="KSO_WM_SLIDE_BACKGROUND_TYPE" val="navigation"/>
  <p:tag name="KSO_WM_SLIDE_SUPPORT_FEATURE_TYPE" val="2"/>
  <p:tag name="KSO_WM_TEMPLATE_ASSEMBLE_XID" val="60656eaf4054ed1e2fb7fdca"/>
  <p:tag name="KSO_WM_TEMPLATE_ASSEMBLE_GROUPID" val="60656eaf4054ed1e2fb7fdca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1229_1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navigation"/>
  <p:tag name="KSO_WM_SLIDE_BK_DARK_LIGHT" val="2"/>
  <p:tag name="KSO_WM_UNIT_BK_DARK_LIGHT" val="2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TEMPLATE_CATEGORY" val="diagram"/>
  <p:tag name="KSO_WM_TEMPLATE_INDEX" val="20211229"/>
  <p:tag name="KSO_WM_UNIT_VALUE" val="159"/>
  <p:tag name="KSO_WM_TEMPLATE_ASSEMBLE_XID" val="60656eaf4054ed1e2fb7fdca"/>
  <p:tag name="KSO_WM_TEMPLATE_ASSEMBLE_GROUPID" val="60656eaf4054ed1e2fb7fdca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diagram20211229_1*i*2"/>
  <p:tag name="KSO_WM_TEMPLATE_CATEGORY" val="diagram"/>
  <p:tag name="KSO_WM_TEMPLATE_INDEX" val="20211229"/>
  <p:tag name="KSO_WM_UNIT_LAYERLEVEL" val="1"/>
  <p:tag name="KSO_WM_TAG_VERSION" val="1.0"/>
  <p:tag name="KSO_WM_BEAUTIFY_FLAG" val="#wm#"/>
  <p:tag name="KSO_WM_UNIT_BLOCK" val="0"/>
  <p:tag name="KSO_WM_UNIT_SM_LIMIT_TYPE" val="3"/>
  <p:tag name="KSO_WM_UNIT_DEC_AREA_ID" val="63d14f91537643a1979f9aa825595e55"/>
  <p:tag name="KSO_WM_UNIT_DECORATE_INFO" val="{&quot;DecorateInfoH&quot;:{&quot;IsAbs&quot;:true},&quot;DecorateInfoW&quot;:{&quot;IsAbs&quot;:false},&quot;DecorateInfoX&quot;:{&quot;IsAbs&quot;:true,&quot;Pos&quot;:1},&quot;DecorateInfoY&quot;:{&quot;IsAbs&quot;:true,&quot;Pos&quot;:1},&quot;ReferentInfo&quot;:{&quot;Id&quot;:&quot;d899e0896bb84c3f9beeeb2fba7c390a&quot;,&quot;X&quot;:{&quot;Pos&quot;:1},&quot;Y&quot;:{&quot;Pos&quot;:1}},&quot;whChangeMode&quot;:0}"/>
  <p:tag name="KSO_WM_CHIP_GROUPID" val="5f5ee1ca4d6848d78f644aeb"/>
  <p:tag name="KSO_WM_CHIP_XID" val="5f5f3b698e478fb0c58a9410"/>
  <p:tag name="KSO_WM_UNIT_FILL_FORE_SCHEMECOLOR_INDEX_BRIGHTNESS" val="0"/>
  <p:tag name="KSO_WM_UNIT_FILL_FORE_SCHEMECOLOR_INDEX" val="16"/>
  <p:tag name="KSO_WM_UNIT_FILL_TYPE" val="1"/>
  <p:tag name="KSO_WM_UNIT_SHADOW_SCHEMECOLOR_INDEX_BRIGHTNESS" val="-0.5"/>
  <p:tag name="KSO_WM_UNIT_SHADOW_SCHEMECOLOR_INDEX" val="14"/>
  <p:tag name="KSO_WM_UNIT_TEXT_FILL_FORE_SCHEMECOLOR_INDEX_BRIGHTNESS" val="0"/>
  <p:tag name="KSO_WM_UNIT_TEXT_FILL_FORE_SCHEMECOLOR_INDEX" val="2"/>
  <p:tag name="KSO_WM_UNIT_TEXT_FILL_TYPE" val="1"/>
  <p:tag name="KSO_WM_UNIT_VALUE" val="416"/>
  <p:tag name="KSO_WM_TEMPLATE_ASSEMBLE_XID" val="60656eaf4054ed1e2fb7fdca"/>
  <p:tag name="KSO_WM_TEMPLATE_ASSEMBLE_GROUPID" val="60656eaf4054ed1e2fb7fdca"/>
</p:tagLst>
</file>

<file path=ppt/tags/tag25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3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11229_1*a*1"/>
  <p:tag name="KSO_WM_TEMPLATE_CATEGORY" val="diagram"/>
  <p:tag name="KSO_WM_TEMPLATE_INDEX" val="20211229"/>
  <p:tag name="KSO_WM_UNIT_LAYERLEVEL" val="1"/>
  <p:tag name="KSO_WM_TAG_VERSION" val="1.0"/>
  <p:tag name="KSO_WM_BEAUTIFY_FLAG" val="#wm#"/>
  <p:tag name="KSO_WM_UNIT_PRESET_TEXT" val="单击此处添加大标题内容"/>
  <p:tag name="KSO_WM_UNIT_DEFAULT_FONT" val="24;44;4"/>
  <p:tag name="KSO_WM_UNIT_BLOCK" val="0"/>
  <p:tag name="KSO_WM_UNIT_SHOW_EDIT_AREA_INDICATION" val="1"/>
  <p:tag name="KSO_WM_CHIP_GROUPID" val="5e7881253197e252a37019b5"/>
  <p:tag name="KSO_WM_CHIP_XID" val="5e7881253197e252a37019b6"/>
  <p:tag name="KSO_WM_UNIT_DEC_AREA_ID" val="995f1f13293e456c8dd85c89b6a5ccbb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m&quot;,&quot;fill_mode&quot;:&quot;full&quot;,&quot;sacle_strategy&quot;:&quot;smart&quot;}"/>
  <p:tag name="KSO_WM_ASSEMBLE_CHIP_INDEX" val="ea792ddc6eb0434293b78949200e0463"/>
  <p:tag name="KSO_WM_UNIT_TEXT_FILL_FORE_SCHEMECOLOR_INDEX_BRIGHTNESS" val="0"/>
  <p:tag name="KSO_WM_UNIT_TEXT_FILL_FORE_SCHEMECOLOR_INDEX" val="13"/>
  <p:tag name="KSO_WM_UNIT_TEXT_FILL_TYPE" val="1"/>
  <p:tag name="KSO_WM_TEMPLATE_ASSEMBLE_XID" val="60656eaf4054ed1e2fb7fdca"/>
  <p:tag name="KSO_WM_TEMPLATE_ASSEMBLE_GROUPID" val="60656eaf4054ed1e2fb7fdca"/>
</p:tagLst>
</file>

<file path=ppt/tags/tag26.xml><?xml version="1.0" encoding="utf-8"?>
<p:tagLst xmlns:p="http://schemas.openxmlformats.org/presentationml/2006/main">
  <p:tag name="KSO_WM_BEAUTIFY_FLAG" val="#wm#"/>
  <p:tag name="KSO_WM_UNIT_TYPE" val="β"/>
  <p:tag name="TABLE_SKINIDX" val="2"/>
  <p:tag name="TABLE_COLORIDX" val="a"/>
  <p:tag name="TABLE_ENDDRAG_ORIGIN_RECT" val="839*297"/>
  <p:tag name="TABLE_ENDDRAG_RECT" val="35*144*839*297"/>
</p:tagLst>
</file>

<file path=ppt/tags/tag27.xml><?xml version="1.0" encoding="utf-8"?>
<p:tagLst xmlns:p="http://schemas.openxmlformats.org/presentationml/2006/main">
  <p:tag name="KSO_WM_UNIT_TEXT_SUBTYPE" val="a"/>
  <p:tag name="KSO_WM_UNIT_SUBTYPE" val="a"/>
  <p:tag name="KSO_WM_UNIT_PRESET_TEXT" val="单击此处添加正文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11229_1*f*1"/>
  <p:tag name="KSO_WM_TEMPLATE_CATEGORY" val="diagram"/>
  <p:tag name="KSO_WM_TEMPLATE_INDEX" val="20211229"/>
  <p:tag name="KSO_WM_UNIT_LAYERLEVEL" val="1"/>
  <p:tag name="KSO_WM_TAG_VERSION" val="1.0"/>
  <p:tag name="KSO_WM_BEAUTIFY_FLAG" val="#wm#"/>
  <p:tag name="KSO_WM_UNIT_DEFAULT_FONT" val="14;20;2"/>
  <p:tag name="KSO_WM_UNIT_BLOCK" val="0"/>
  <p:tag name="KSO_WM_UNIT_VALUE" val="42"/>
  <p:tag name="KSO_WM_UNIT_SHOW_EDIT_AREA_INDICATION" val="1"/>
  <p:tag name="KSO_WM_CHIP_GROUPID" val="5e6b05596848fb12bee65ac8"/>
  <p:tag name="KSO_WM_CHIP_XID" val="5e6b05596848fb12bee65aca"/>
  <p:tag name="KSO_WM_UNIT_DEC_AREA_ID" val="448540401d5840698b920a62ec4e0673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e36e9df5c14d48adb06d74a70a842530"/>
  <p:tag name="KSO_WM_UNIT_TEXT_FILL_FORE_SCHEMECOLOR_INDEX_BRIGHTNESS" val="0.25"/>
  <p:tag name="KSO_WM_UNIT_TEXT_FILL_FORE_SCHEMECOLOR_INDEX" val="13"/>
  <p:tag name="KSO_WM_UNIT_TEXT_FILL_TYPE" val="1"/>
  <p:tag name="KSO_WM_TEMPLATE_ASSEMBLE_XID" val="60656eaf4054ed1e2fb7fdca"/>
  <p:tag name="KSO_WM_TEMPLATE_ASSEMBLE_GROUPID" val="60656eaf4054ed1e2fb7fdca"/>
</p:tagLst>
</file>

<file path=ppt/tags/tag28.xml><?xml version="1.0" encoding="utf-8"?>
<p:tagLst xmlns:p="http://schemas.openxmlformats.org/presentationml/2006/main">
  <p:tag name="KSO_WM_SLIDE_ID" val="diagram20211229_1"/>
  <p:tag name="KSO_WM_TEMPLATE_SUBCATEGORY" val="21"/>
  <p:tag name="KSO_WM_TEMPLATE_MASTER_TYPE" val="0"/>
  <p:tag name="KSO_WM_TEMPLATE_COLOR_TYPE" val="1"/>
  <p:tag name="KSO_WM_SLIDE_TYPE" val="text"/>
  <p:tag name="KSO_WM_SLIDE_SUBTYPE" val="picTxt"/>
  <p:tag name="KSO_WM_SLIDE_ITEM_CNT" val="0"/>
  <p:tag name="KSO_WM_SLIDE_INDEX" val="1"/>
  <p:tag name="KSO_WM_SLIDE_SIZE" val="960*480"/>
  <p:tag name="KSO_WM_SLIDE_POSITION" val="0*0"/>
  <p:tag name="KSO_WM_TAG_VERSION" val="1.0"/>
  <p:tag name="KSO_WM_BEAUTIFY_FLAG" val="#wm#"/>
  <p:tag name="KSO_WM_TEMPLATE_CATEGORY" val="diagram"/>
  <p:tag name="KSO_WM_TEMPLATE_INDEX" val="20211229"/>
  <p:tag name="KSO_WM_SLIDE_LAYOUT" val="a_d_f"/>
  <p:tag name="KSO_WM_SLIDE_LAYOUT_CNT" val="1_1_1"/>
  <p:tag name="KSO_WM_SLIDE_LAYOUT_INFO" val="{&quot;id&quot;:&quot;2021-04-01T15:12:47&quot;,&quot;maxSize&quot;:{&quot;size1&quot;:13.5},&quot;minSize&quot;:{&quot;size1&quot;:13.5},&quot;normalSize&quot;:{&quot;size1&quot;:13.5},&quot;subLayout&quot;:[{&quot;backgroundInfo&quot;:[{&quot;bottom&quot;:0,&quot;bottomAbs&quot;:false,&quot;left&quot;:0,&quot;leftAbs&quot;:false,&quot;right&quot;:0,&quot;rightAbs&quot;:false,&quot;top&quot;:0,&quot;topAbs&quot;:false,&quot;type&quot;:&quot;navigation&quot;}],&quot;id&quot;:&quot;2021-04-01T15:12:47&quot;,&quot;margin&quot;:{&quot;bottom&quot;:0.44999995827674866,&quot;left&quot;:1.2699999809265137,&quot;right&quot;:1.2699999809265137,&quot;top&quot;:0.4230000674724579},&quot;type&quot;:0},{&quot;id&quot;:&quot;2021-04-01T15:12:47&quot;,&quot;maxSize&quot;:{&quot;size1&quot;:74.5},&quot;minSize&quot;:{&quot;size1&quot;:74.5},&quot;normalSize&quot;:{&quot;size1&quot;:74.5},&quot;subLayout&quot;:[{&quot;id&quot;:&quot;2021-04-01T15:12:47&quot;,&quot;margin&quot;:{&quot;bottom&quot;:1.6929999589920044,&quot;left&quot;:2.997999906539917,&quot;right&quot;:2.997999906539917,&quot;top&quot;:2.5399999618530273},&quot;type&quot;:0},{&quot;id&quot;:&quot;2021-04-01T15:12:47&quot;,&quot;margin&quot;:{&quot;bottom&quot;:1.6929999589920044,&quot;left&quot;:2.117000102996826,&quot;right&quot;:2.115999937057495,&quot;top&quot;:0},&quot;type&quot;:0}],&quot;type&quot;:0}],&quot;type&quot;:0}"/>
  <p:tag name="KSO_WM_SLIDE_BACKGROUND" val="[&quot;navigation&quot;]"/>
  <p:tag name="KSO_WM_SLIDE_RATIO" val="1.777778"/>
  <p:tag name="KSO_WM_CHIP_INFOS" val="{&quot;layout_type&quot;:&quot;navigation&quot;,&quot;layout_feature&quot;:1,&quot;tags&quot;:{&quot;style&quot;:[&quot;商务&quot;,&quot;简约&quot;,&quot;文艺清新&quot;,&quot;中国风&quot;,&quot;卡通&quot;,&quot;欧美风&quot;,&quot;黑板风&quot;,&quot;渐变风&quot;,&quot;党政风&quot;]},&quot;slide_type&quot;:[&quot;text&quot;],&quot;aspect_ratio&quot;:&quot;16:9&quot;,&quot;diagram&quot;:{&quot;type&quot;:[],&quot;direction&quot;:0,&quot;isSupportDecBetweenItems&quot;:false}}"/>
  <p:tag name="KSO_WM_CHIP_XID" val="5f5f3b698e478fb0c58a9410"/>
  <p:tag name="KSO_WM_CHIP_FILLPROP" val="[[{&quot;fill_id&quot;:&quot;c934b58042b44607bfcc30469ccc57d1&quot;,&quot;fill_align&quot;:&quot;lm&quot;,&quot;text_align&quot;:&quot;lm&quot;,&quot;text_direction&quot;:&quot;horizontal&quot;,&quot;chip_types&quot;:[&quot;header&quot;]},{&quot;fill_id&quot;:&quot;6a294c7b433b4b5296cb513879b5c297&quot;,&quot;fill_align&quot;:&quot;cm&quot;,&quot;text_align&quot;:&quot;cm&quot;,&quot;text_direction&quot;:&quot;horizontal&quot;,&quot;chip_types&quot;:[&quot;picture&quot;,&quot;chart&quot;,&quot;table&quot;,&quot;video&quot;],&quot;support_features&quot;:[&quot;carousel&quot;]},{&quot;fill_id&quot;:&quot;bee494f738154608922d29e9c8e2e97a&quot;,&quot;fill_align&quot;:&quot;cm&quot;,&quot;text_align&quot;:&quot;cm&quot;,&quot;text_direction&quot;:&quot;horizontal&quot;,&quot;chip_types&quot;:[&quot;text&quot;]}]]"/>
  <p:tag name="FIXED_XID_TMP" val="5f5ee1ca4d6848d78f644aeb"/>
  <p:tag name="KSO_WM_SLIDE_CAN_ADD_NAVIGATION" val="1"/>
  <p:tag name="KSO_WM_CHIP_GROUPID" val="5f5ee1ca4d6848d78f644aeb"/>
  <p:tag name="KSO_WM_SLIDE_BK_DARK_LIGHT" val="2"/>
  <p:tag name="KSO_WM_SLIDE_BACKGROUND_TYPE" val="navigation"/>
  <p:tag name="KSO_WM_SLIDE_SUPPORT_FEATURE_TYPE" val="2"/>
  <p:tag name="KSO_WM_TEMPLATE_ASSEMBLE_XID" val="60656eaf4054ed1e2fb7fdca"/>
  <p:tag name="KSO_WM_TEMPLATE_ASSEMBLE_GROUPID" val="60656eaf4054ed1e2fb7fdca"/>
</p:tagLst>
</file>

<file path=ppt/tags/tag29.xml><?xml version="1.0" encoding="utf-8"?>
<p:tagLst xmlns:p="http://schemas.openxmlformats.org/presentationml/2006/main">
  <p:tag name="commondata" val="eyJjb3VudCI6MTIsImhkaWQiOiI1ZmNkMDYwMWFmZDA3MGU3YWE5ZWMzMzZkY2U1N2NiYiIsInVzZXJDb3VudCI6NH0="/>
</p:tagLst>
</file>

<file path=ppt/tags/tag3.xml><?xml version="1.0" encoding="utf-8"?>
<p:tagLst xmlns:p="http://schemas.openxmlformats.org/presentationml/2006/main">
  <p:tag name="KSO_WM_BEAUTIFY_FLAG" val="#wm#"/>
  <p:tag name="KSO_WM_UNIT_TYPE" val="β"/>
  <p:tag name="TABLE_SKINIDX" val="1"/>
  <p:tag name="TABLE_COLORIDX" val="d"/>
</p:tagLst>
</file>

<file path=ppt/tags/tag4.xml><?xml version="1.0" encoding="utf-8"?>
<p:tagLst xmlns:p="http://schemas.openxmlformats.org/presentationml/2006/main">
  <p:tag name="KSO_WM_SLIDE_ID" val="diagram20211455_1"/>
  <p:tag name="KSO_WM_TEMPLATE_SUBCATEGORY" val="21"/>
  <p:tag name="KSO_WM_TEMPLATE_MASTER_TYPE" val="0"/>
  <p:tag name="KSO_WM_TEMPLATE_COLOR_TYPE" val="1"/>
  <p:tag name="KSO_WM_SLIDE_TYPE" val="text"/>
  <p:tag name="KSO_WM_SLIDE_SUBTYPE" val="picTxt"/>
  <p:tag name="KSO_WM_SLIDE_ITEM_CNT" val="0"/>
  <p:tag name="KSO_WM_SLIDE_INDEX" val="1"/>
  <p:tag name="KSO_WM_SLIDE_SIZE" val="906*540"/>
  <p:tag name="KSO_WM_SLIDE_POSITION" val="0*0"/>
  <p:tag name="KSO_WM_TAG_VERSION" val="1.0"/>
  <p:tag name="KSO_WM_BEAUTIFY_FLAG" val="#wm#"/>
  <p:tag name="KSO_WM_TEMPLATE_CATEGORY" val="diagram"/>
  <p:tag name="KSO_WM_TEMPLATE_INDEX" val="20211455"/>
  <p:tag name="KSO_WM_SLIDE_LAYOUT" val="d_f"/>
  <p:tag name="KSO_WM_SLIDE_LAYOUT_CNT" val="1_1"/>
  <p:tag name="KSO_WM_SLIDE_LAYOUT_INFO" val="{&quot;direction&quot;:1,&quot;id&quot;:&quot;2021-09-02T20:34:45&quot;,&quot;maxSize&quot;:{&quot;size1&quot;:35},&quot;minSize&quot;:{&quot;size1&quot;:35},&quot;normalSize&quot;:{&quot;size1&quot;:35},&quot;subLayout&quot;:[{&quot;backgroundInfo&quot;:[{&quot;bottom&quot;:0,&quot;bottomAbs&quot;:false,&quot;left&quot;:0,&quot;leftAbs&quot;:false,&quot;right&quot;:0,&quot;rightAbs&quot;:false,&quot;top&quot;:0,&quot;topAbs&quot;:false,&quot;type&quot;:&quot;leftRight&quot;}],&quot;id&quot;:&quot;2021-09-02T20:34:45&quot;,&quot;margin&quot;:{&quot;bottom&quot;:5.502999782562256,&quot;left&quot;:1.2450000047683716,&quot;right&quot;:1.2960000038146973,&quot;top&quot;:3.38700008392334},&quot;type&quot;:0},{&quot;id&quot;:&quot;2021-09-02T20:34:45&quot;,&quot;margin&quot;:{&quot;bottom&quot;:2.5399999618530273,&quot;left&quot;:1.6920002698898315,&quot;right&quot;:1.8980001211166382,&quot;top&quot;:2.5399999618530273},&quot;type&quot;:0}],&quot;type&quot;:0}"/>
  <p:tag name="KSO_WM_SLIDE_CAN_ADD_NAVIGATION" val="1"/>
  <p:tag name="KSO_WM_SLIDE_BACKGROUND" val="[&quot;leftRight&quot;]"/>
  <p:tag name="KSO_WM_SLIDE_RATIO" val="1.777778"/>
  <p:tag name="KSO_WM_CHIP_INFOS" val="{&quot;type&quot;:0,&quot;layout_type&quot;:&quot;leftright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XID" val="5f6c937b7b7ee298d401b013"/>
  <p:tag name="KSO_WM_CHIP_FILLPROP" val="[[{&quot;text_align&quot;:&quot;lm&quot;,&quot;text_direction&quot;:&quot;horizontal&quot;,&quot;support_big_font&quot;:false,&quot;picture_toward&quot;:0,&quot;picture_dockside&quot;:[],&quot;fill_id&quot;:&quot;350ec91c9ad44fdbb206e19c2af94b5f&quot;,&quot;fill_align&quot;:&quot;cm&quot;,&quot;chip_types&quot;:[&quot;text&quot;,&quot;header&quot;]},{&quot;text_align&quot;:&quot;lm&quot;,&quot;text_direction&quot;:&quot;horizontal&quot;,&quot;support_features&quot;:[&quot;collage&quot;,&quot;carousel&quot;],&quot;support_big_font&quot;:false,&quot;picture_toward&quot;:0,&quot;picture_dockside&quot;:[],&quot;fill_id&quot;:&quot;7dc253cee86c47f8a027a0eb4441b5ce&quot;,&quot;fill_align&quot;:&quot;cm&quot;,&quot;chip_types&quot;:[&quot;diagram&quot;,&quot;text&quot;,&quot;picture&quot;,&quot;chart&quot;,&quot;table&quot;,&quot;video&quot;]}]]"/>
  <p:tag name="KSO_WM_CHIP_DECFILLPROP" val="[]"/>
  <p:tag name="KSO_WM_CHIP_GROUPID" val="5f6c937b7b7ee298d401b012"/>
  <p:tag name="KSO_WM_SLIDE_BK_DARK_LIGHT" val="2"/>
  <p:tag name="KSO_WM_SLIDE_BACKGROUND_TYPE" val="leftRight"/>
  <p:tag name="KSO_WM_SLIDE_SUPPORT_FEATURE_TYPE" val="3"/>
  <p:tag name="KSO_WM_TEMPLATE_ASSEMBLE_XID" val="6130c4e1c26b0a66a1c57d30"/>
  <p:tag name="KSO_WM_TEMPLATE_ASSEMBLE_GROUPID" val="6130c4e1c26b0a66a1c57d30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1229_1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navigation"/>
  <p:tag name="KSO_WM_SLIDE_BK_DARK_LIGHT" val="2"/>
  <p:tag name="KSO_WM_UNIT_BK_DARK_LIGHT" val="2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TEMPLATE_CATEGORY" val="diagram"/>
  <p:tag name="KSO_WM_TEMPLATE_INDEX" val="20211229"/>
  <p:tag name="KSO_WM_UNIT_VALUE" val="159"/>
  <p:tag name="KSO_WM_TEMPLATE_ASSEMBLE_XID" val="60656eaf4054ed1e2fb7fdca"/>
  <p:tag name="KSO_WM_TEMPLATE_ASSEMBLE_GROUPID" val="60656eaf4054ed1e2fb7fdca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diagram20211229_1*i*2"/>
  <p:tag name="KSO_WM_TEMPLATE_CATEGORY" val="diagram"/>
  <p:tag name="KSO_WM_TEMPLATE_INDEX" val="20211229"/>
  <p:tag name="KSO_WM_UNIT_LAYERLEVEL" val="1"/>
  <p:tag name="KSO_WM_TAG_VERSION" val="1.0"/>
  <p:tag name="KSO_WM_BEAUTIFY_FLAG" val="#wm#"/>
  <p:tag name="KSO_WM_UNIT_BLOCK" val="0"/>
  <p:tag name="KSO_WM_UNIT_SM_LIMIT_TYPE" val="3"/>
  <p:tag name="KSO_WM_UNIT_DEC_AREA_ID" val="63d14f91537643a1979f9aa825595e55"/>
  <p:tag name="KSO_WM_UNIT_DECORATE_INFO" val="{&quot;DecorateInfoH&quot;:{&quot;IsAbs&quot;:true},&quot;DecorateInfoW&quot;:{&quot;IsAbs&quot;:false},&quot;DecorateInfoX&quot;:{&quot;IsAbs&quot;:true,&quot;Pos&quot;:1},&quot;DecorateInfoY&quot;:{&quot;IsAbs&quot;:true,&quot;Pos&quot;:1},&quot;ReferentInfo&quot;:{&quot;Id&quot;:&quot;d899e0896bb84c3f9beeeb2fba7c390a&quot;,&quot;X&quot;:{&quot;Pos&quot;:1},&quot;Y&quot;:{&quot;Pos&quot;:1}},&quot;whChangeMode&quot;:0}"/>
  <p:tag name="KSO_WM_CHIP_GROUPID" val="5f5ee1ca4d6848d78f644aeb"/>
  <p:tag name="KSO_WM_CHIP_XID" val="5f5f3b698e478fb0c58a9410"/>
  <p:tag name="KSO_WM_UNIT_FILL_FORE_SCHEMECOLOR_INDEX_BRIGHTNESS" val="0"/>
  <p:tag name="KSO_WM_UNIT_FILL_FORE_SCHEMECOLOR_INDEX" val="16"/>
  <p:tag name="KSO_WM_UNIT_FILL_TYPE" val="1"/>
  <p:tag name="KSO_WM_UNIT_SHADOW_SCHEMECOLOR_INDEX_BRIGHTNESS" val="-0.5"/>
  <p:tag name="KSO_WM_UNIT_SHADOW_SCHEMECOLOR_INDEX" val="14"/>
  <p:tag name="KSO_WM_UNIT_TEXT_FILL_FORE_SCHEMECOLOR_INDEX_BRIGHTNESS" val="0"/>
  <p:tag name="KSO_WM_UNIT_TEXT_FILL_FORE_SCHEMECOLOR_INDEX" val="2"/>
  <p:tag name="KSO_WM_UNIT_TEXT_FILL_TYPE" val="1"/>
  <p:tag name="KSO_WM_UNIT_VALUE" val="416"/>
  <p:tag name="KSO_WM_TEMPLATE_ASSEMBLE_XID" val="60656eaf4054ed1e2fb7fdca"/>
  <p:tag name="KSO_WM_TEMPLATE_ASSEMBLE_GROUPID" val="60656eaf4054ed1e2fb7fdca"/>
</p:tagLst>
</file>

<file path=ppt/tags/tag7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3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11229_1*a*1"/>
  <p:tag name="KSO_WM_TEMPLATE_CATEGORY" val="diagram"/>
  <p:tag name="KSO_WM_TEMPLATE_INDEX" val="20211229"/>
  <p:tag name="KSO_WM_UNIT_LAYERLEVEL" val="1"/>
  <p:tag name="KSO_WM_TAG_VERSION" val="1.0"/>
  <p:tag name="KSO_WM_BEAUTIFY_FLAG" val="#wm#"/>
  <p:tag name="KSO_WM_UNIT_PRESET_TEXT" val="单击此处添加大标题内容"/>
  <p:tag name="KSO_WM_UNIT_DEFAULT_FONT" val="24;44;4"/>
  <p:tag name="KSO_WM_UNIT_BLOCK" val="0"/>
  <p:tag name="KSO_WM_UNIT_SHOW_EDIT_AREA_INDICATION" val="1"/>
  <p:tag name="KSO_WM_CHIP_GROUPID" val="5e7881253197e252a37019b5"/>
  <p:tag name="KSO_WM_CHIP_XID" val="5e7881253197e252a37019b6"/>
  <p:tag name="KSO_WM_UNIT_DEC_AREA_ID" val="995f1f13293e456c8dd85c89b6a5ccbb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m&quot;,&quot;fill_mode&quot;:&quot;full&quot;,&quot;sacle_strategy&quot;:&quot;smart&quot;}"/>
  <p:tag name="KSO_WM_ASSEMBLE_CHIP_INDEX" val="ea792ddc6eb0434293b78949200e0463"/>
  <p:tag name="KSO_WM_UNIT_TEXT_FILL_FORE_SCHEMECOLOR_INDEX_BRIGHTNESS" val="0"/>
  <p:tag name="KSO_WM_UNIT_TEXT_FILL_FORE_SCHEMECOLOR_INDEX" val="13"/>
  <p:tag name="KSO_WM_UNIT_TEXT_FILL_TYPE" val="1"/>
  <p:tag name="KSO_WM_TEMPLATE_ASSEMBLE_XID" val="60656eaf4054ed1e2fb7fdca"/>
  <p:tag name="KSO_WM_TEMPLATE_ASSEMBLE_GROUPID" val="60656eaf4054ed1e2fb7fdca"/>
</p:tagLst>
</file>

<file path=ppt/tags/tag8.xml><?xml version="1.0" encoding="utf-8"?>
<p:tagLst xmlns:p="http://schemas.openxmlformats.org/presentationml/2006/main">
  <p:tag name="KSO_WM_BEAUTIFY_FLAG" val="#wm#"/>
  <p:tag name="KSO_WM_UNIT_TYPE" val="β"/>
  <p:tag name="TABLE_SKINIDX" val="2"/>
  <p:tag name="TABLE_COLORIDX" val="a"/>
  <p:tag name="TABLE_ENDDRAG_ORIGIN_RECT" val="839*297"/>
  <p:tag name="TABLE_ENDDRAG_RECT" val="35*144*839*297"/>
</p:tagLst>
</file>

<file path=ppt/tags/tag9.xml><?xml version="1.0" encoding="utf-8"?>
<p:tagLst xmlns:p="http://schemas.openxmlformats.org/presentationml/2006/main">
  <p:tag name="KSO_WM_UNIT_TEXT_SUBTYPE" val="a"/>
  <p:tag name="KSO_WM_UNIT_SUBTYPE" val="a"/>
  <p:tag name="KSO_WM_UNIT_PRESET_TEXT" val="单击此处添加正文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11229_1*f*1"/>
  <p:tag name="KSO_WM_TEMPLATE_CATEGORY" val="diagram"/>
  <p:tag name="KSO_WM_TEMPLATE_INDEX" val="20211229"/>
  <p:tag name="KSO_WM_UNIT_LAYERLEVEL" val="1"/>
  <p:tag name="KSO_WM_TAG_VERSION" val="1.0"/>
  <p:tag name="KSO_WM_BEAUTIFY_FLAG" val="#wm#"/>
  <p:tag name="KSO_WM_UNIT_DEFAULT_FONT" val="14;20;2"/>
  <p:tag name="KSO_WM_UNIT_BLOCK" val="0"/>
  <p:tag name="KSO_WM_UNIT_VALUE" val="42"/>
  <p:tag name="KSO_WM_UNIT_SHOW_EDIT_AREA_INDICATION" val="1"/>
  <p:tag name="KSO_WM_CHIP_GROUPID" val="5e6b05596848fb12bee65ac8"/>
  <p:tag name="KSO_WM_CHIP_XID" val="5e6b05596848fb12bee65aca"/>
  <p:tag name="KSO_WM_UNIT_DEC_AREA_ID" val="448540401d5840698b920a62ec4e0673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e36e9df5c14d48adb06d74a70a842530"/>
  <p:tag name="KSO_WM_UNIT_TEXT_FILL_FORE_SCHEMECOLOR_INDEX_BRIGHTNESS" val="0.25"/>
  <p:tag name="KSO_WM_UNIT_TEXT_FILL_FORE_SCHEMECOLOR_INDEX" val="13"/>
  <p:tag name="KSO_WM_UNIT_TEXT_FILL_TYPE" val="1"/>
  <p:tag name="KSO_WM_TEMPLATE_ASSEMBLE_XID" val="60656eaf4054ed1e2fb7fdca"/>
  <p:tag name="KSO_WM_TEMPLATE_ASSEMBLE_GROUPID" val="60656eaf4054ed1e2fb7fdca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942</Words>
  <Application>WPS 文字</Application>
  <PresentationFormat>宽屏</PresentationFormat>
  <Paragraphs>286</Paragraphs>
  <Slides>6</Slides>
  <Notes>2</Notes>
  <HiddenSlides>1</HiddenSlides>
  <MMClips>0</MMClips>
  <ScaleCrop>false</ScaleCrop>
  <HeadingPairs>
    <vt:vector size="6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6</vt:i4>
      </vt:variant>
    </vt:vector>
  </HeadingPairs>
  <TitlesOfParts>
    <vt:vector size="27" baseType="lpstr">
      <vt:lpstr>Arial</vt:lpstr>
      <vt:lpstr>宋体</vt:lpstr>
      <vt:lpstr>Wingdings</vt:lpstr>
      <vt:lpstr>汉仪旗黑-50S</vt:lpstr>
      <vt:lpstr>汉仪中黑KW</vt:lpstr>
      <vt:lpstr>汉仪程行简</vt:lpstr>
      <vt:lpstr>苹方-简</vt:lpstr>
      <vt:lpstr>微软雅黑</vt:lpstr>
      <vt:lpstr>Calibri</vt:lpstr>
      <vt:lpstr>汉仪综艺体简</vt:lpstr>
      <vt:lpstr>汉仪黑方简</vt:lpstr>
      <vt:lpstr>Segoe UI</vt:lpstr>
      <vt:lpstr>汉仪旗黑</vt:lpstr>
      <vt:lpstr>宋体</vt:lpstr>
      <vt:lpstr>Arial Unicode MS</vt:lpstr>
      <vt:lpstr>汉仪书宋二KW</vt:lpstr>
      <vt:lpstr>等线</vt:lpstr>
      <vt:lpstr>汉仪中等线KW</vt:lpstr>
      <vt:lpstr>Apple Color Emoji</vt:lpstr>
      <vt:lpstr>Office 主题​​</vt:lpstr>
      <vt:lpstr>2_Office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86159</dc:creator>
  <cp:lastModifiedBy>SZL</cp:lastModifiedBy>
  <cp:revision>62</cp:revision>
  <dcterms:created xsi:type="dcterms:W3CDTF">2023-11-16T02:52:11Z</dcterms:created>
  <dcterms:modified xsi:type="dcterms:W3CDTF">2023-11-16T02:52:11Z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2052-6.3.0.8471</vt:lpwstr>
  </property>
  <property fmtid="{D5CDD505-2E9C-101B-9397-08002B2CF9AE}" pid="3" name="KSOTemplateUUID">
    <vt:lpwstr>v1.0_mb_VhM8jjj08u2Sn8KDOBSClg==</vt:lpwstr>
  </property>
  <property fmtid="{D5CDD505-2E9C-101B-9397-08002B2CF9AE}" pid="4" name="ICV">
    <vt:lpwstr>5C8671D9A9E4C9A5DB835565566EFB8A_43</vt:lpwstr>
  </property>
</Properties>
</file>