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handoutMasterIdLst>
    <p:handoutMasterId r:id="rId25"/>
  </p:handoutMasterIdLst>
  <p:sldIdLst>
    <p:sldId id="257" r:id="rId4"/>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0" Type="http://schemas.openxmlformats.org/officeDocument/2006/relationships/tags" Target="../tags/tag9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10870" y="1521460"/>
            <a:ext cx="10970260" cy="2152015"/>
          </a:xfrm>
        </p:spPr>
        <p:txBody>
          <a:bodyPr lIns="101600" tIns="38100" rIns="25400" bIns="38100" anchor="b" anchorCtr="0">
            <a:normAutofit/>
          </a:bodyPr>
          <a:lstStyle>
            <a:lvl1pPr algn="ctr">
              <a:defRPr sz="6000" b="1" spc="600">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10870" y="3737610"/>
            <a:ext cx="10970260" cy="1596390"/>
          </a:xfrm>
        </p:spPr>
        <p:txBody>
          <a:bodyPr lIns="101600" tIns="38100" rIns="76200" bIns="38100">
            <a:normAutofit/>
          </a:bodyPr>
          <a:lstStyle>
            <a:lvl1pPr marL="0" indent="0" algn="ctr" eaLnBrk="1" fontAlgn="auto" latinLnBrk="0" hangingPunct="1">
              <a:lnSpc>
                <a:spcPct val="15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2"/>
            <p:custDataLst>
              <p:tags r:id="rId4"/>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5"/>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11505" y="1515110"/>
            <a:ext cx="10970895" cy="4736465"/>
          </a:xfrm>
        </p:spPr>
        <p:txBody>
          <a:bodyPr vert="horz" lIns="90170" tIns="46990" rIns="90170" bIns="0" rtlCol="0">
            <a:normAutofit/>
          </a:bodyPr>
          <a:lstStyle>
            <a:lvl1pPr marL="0" marR="0" lvl="0" indent="0" algn="l" defTabSz="914400" rtl="0" eaLnBrk="1" fontAlgn="auto" latinLnBrk="0" hangingPunct="1">
              <a:lnSpc>
                <a:spcPct val="15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1pPr>
            <a:lvl2pPr marL="457200" marR="0" lvl="1" indent="0" algn="l" defTabSz="914400" rtl="0" eaLnBrk="1" fontAlgn="auto" latinLnBrk="0" hangingPunct="1">
              <a:lnSpc>
                <a:spcPct val="15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2pPr>
            <a:lvl3pPr marL="914400" marR="0" lvl="2" indent="0" algn="l" defTabSz="914400" rtl="0" eaLnBrk="1" fontAlgn="auto" latinLnBrk="0" hangingPunct="1">
              <a:lnSpc>
                <a:spcPct val="15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3pPr>
            <a:lvl4pPr marL="1371600" marR="0" lvl="3" indent="0" algn="l" defTabSz="914400" rtl="0" eaLnBrk="1" fontAlgn="auto" latinLnBrk="0" hangingPunct="1">
              <a:lnSpc>
                <a:spcPct val="15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4pPr>
            <a:lvl5pPr marL="1828800" marR="0" lvl="4" indent="0" algn="l" defTabSz="914400" rtl="0" eaLnBrk="1" fontAlgn="auto" latinLnBrk="0" hangingPunct="1">
              <a:lnSpc>
                <a:spcPct val="15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2" name="标题 1"/>
          <p:cNvSpPr>
            <a:spLocks noGrp="1"/>
          </p:cNvSpPr>
          <p:nvPr>
            <p:ph type="title"/>
            <p:custDataLst>
              <p:tags r:id="rId3"/>
            </p:custDataLst>
          </p:nvPr>
        </p:nvSpPr>
        <p:spPr>
          <a:xfrm>
            <a:off x="610870" y="625475"/>
            <a:ext cx="10970895" cy="706755"/>
          </a:xfrm>
        </p:spPr>
        <p:txBody>
          <a:bodyPr vert="horz" lIns="101600" tIns="38100" rIns="76200" bIns="381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200" normalizeH="0" baseline="0" noProof="1" dirty="0">
                <a:solidFill>
                  <a:schemeClr val="tx1">
                    <a:lumMod val="85000"/>
                    <a:lumOff val="15000"/>
                  </a:schemeClr>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4" name="日期占位符 3"/>
          <p:cNvSpPr>
            <a:spLocks noGrp="1"/>
          </p:cNvSpPr>
          <p:nvPr>
            <p:ph type="dt" sz="half" idx="2"/>
            <p:custDataLst>
              <p:tags r:id="rId4"/>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5"/>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1995" y="3926840"/>
            <a:ext cx="7767955" cy="768350"/>
          </a:xfrm>
        </p:spPr>
        <p:txBody>
          <a:bodyPr lIns="101600" tIns="38100" rIns="63500" bIns="38100" anchor="t" anchorCtr="0">
            <a:normAutofit/>
          </a:bodyPr>
          <a:lstStyle>
            <a:lvl1pPr>
              <a:defRPr sz="4400" b="1" u="none" strike="noStrike" kern="1200" cap="none" spc="300" normalizeH="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1995" y="4728210"/>
            <a:ext cx="7769225" cy="1078230"/>
          </a:xfrm>
        </p:spPr>
        <p:txBody>
          <a:bodyPr wrap="square" lIns="90170" tIns="46990" rIns="90170" bIns="46990">
            <a:normAutofit/>
          </a:bodyPr>
          <a:lstStyle>
            <a:lvl1pPr marL="0" indent="0" algn="l" eaLnBrk="1" fontAlgn="auto" latinLnBrk="0" hangingPunct="1">
              <a:lnSpc>
                <a:spcPct val="150000"/>
              </a:lnSpc>
              <a:spcAft>
                <a:spcPts val="0"/>
              </a:spcAft>
              <a:buNone/>
              <a:defRPr kumimoji="0" lang="zh-CN" altLang="en-US" sz="1800" b="0" i="0" u="none" strike="noStrike" kern="1200" cap="none" spc="150" normalizeH="0" baseline="0" noProof="1">
                <a:solidFill>
                  <a:schemeClr val="tx1">
                    <a:lumMod val="65000"/>
                    <a:lumOff val="35000"/>
                  </a:schemeClr>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2"/>
            <p:custDataLst>
              <p:tags r:id="rId4"/>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5"/>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文本占位符 8"/>
          <p:cNvSpPr>
            <a:spLocks noGrp="1"/>
          </p:cNvSpPr>
          <p:nvPr>
            <p:ph type="body" idx="1" hasCustomPrompt="1"/>
            <p:custDataLst>
              <p:tags r:id="rId2"/>
            </p:custDataLst>
          </p:nvPr>
        </p:nvSpPr>
        <p:spPr>
          <a:xfrm>
            <a:off x="612775" y="1522095"/>
            <a:ext cx="5169535" cy="4751070"/>
          </a:xfrm>
          <a:prstGeom prst="rect">
            <a:avLst/>
          </a:prstGeom>
        </p:spPr>
        <p:txBody>
          <a:bodyPr vert="horz" lIns="90170" tIns="46990" rIns="90170" bIns="46990" rtlCol="0">
            <a:normAutofit/>
          </a:bodyPr>
          <a:lstStyle>
            <a:lvl1pPr marL="0" indent="0" algn="l">
              <a:buFont typeface="Wingdings" panose="05000000000000000000" charset="0"/>
              <a:buChar char="l"/>
              <a:defRPr>
                <a:latin typeface="+mn-ea"/>
                <a:ea typeface="+mn-ea"/>
                <a:cs typeface="+mn-ea"/>
              </a:defRPr>
            </a:lvl1pPr>
            <a:lvl2pPr marL="457200" indent="0" algn="l">
              <a:buFont typeface="Wingdings" panose="05000000000000000000" charset="0"/>
              <a:buChar char="l"/>
              <a:defRPr/>
            </a:lvl2pPr>
            <a:lvl3pPr marL="914400" indent="0" algn="l">
              <a:buFont typeface="Wingdings" panose="05000000000000000000" charset="0"/>
              <a:buChar char="l"/>
              <a:defRPr/>
            </a:lvl3pPr>
            <a:lvl4pPr marL="1371600" indent="0" algn="l">
              <a:buFont typeface="Wingdings" panose="05000000000000000000" charset="0"/>
              <a:buChar char="l"/>
              <a:defRPr/>
            </a:lvl4pPr>
            <a:lvl5pPr marL="1828800" indent="0" algn="l">
              <a:buFont typeface="Wingdings" panose="05000000000000000000" charset="0"/>
              <a:buChar char="l"/>
              <a:defRPr/>
            </a:lvl5pPr>
          </a:lstStyle>
          <a:p>
            <a:pPr lvl="0"/>
            <a:r>
              <a:rPr dirty="0">
                <a:sym typeface="+mn-ea"/>
              </a:rPr>
              <a:t> 单击此处编辑文本</a:t>
            </a:r>
            <a:endParaRPr lang="zh-CN" altLang="en-US" dirty="0"/>
          </a:p>
        </p:txBody>
      </p:sp>
      <p:cxnSp>
        <p:nvCxnSpPr>
          <p:cNvPr id="25" name="直接连接符 24"/>
          <p:cNvCxnSpPr/>
          <p:nvPr userDrawn="1">
            <p:custDataLst>
              <p:tags r:id="rId3"/>
            </p:custDataLst>
          </p:nvPr>
        </p:nvCxnSpPr>
        <p:spPr>
          <a:xfrm>
            <a:off x="6096000" y="1715770"/>
            <a:ext cx="0" cy="444246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标题 9"/>
          <p:cNvSpPr>
            <a:spLocks noGrp="1"/>
          </p:cNvSpPr>
          <p:nvPr>
            <p:ph type="title" hasCustomPrompt="1"/>
            <p:custDataLst>
              <p:tags r:id="rId4"/>
            </p:custDataLst>
          </p:nvPr>
        </p:nvSpPr>
        <p:spPr>
          <a:xfrm>
            <a:off x="610870" y="625475"/>
            <a:ext cx="10970895" cy="706755"/>
          </a:xfrm>
        </p:spPr>
        <p:txBody>
          <a:bodyPr vert="horz" lIns="101600" tIns="38100" rIns="76200" bIns="381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200" normalizeH="0" baseline="0" noProof="1" dirty="0">
                <a:solidFill>
                  <a:schemeClr val="tx1">
                    <a:lumMod val="85000"/>
                    <a:lumOff val="15000"/>
                  </a:schemeClr>
                </a:solidFill>
                <a:uFillTx/>
                <a:latin typeface="+mj-lt"/>
                <a:ea typeface="+mj-ea"/>
                <a:cs typeface="+mj-cs"/>
                <a:sym typeface="+mn-ea"/>
              </a:defRPr>
            </a:lvl1pPr>
          </a:lstStyle>
          <a:p>
            <a:pPr lvl="0"/>
            <a:r>
              <a:rPr>
                <a:sym typeface="+mn-ea"/>
              </a:rPr>
              <a:t>单击此处编辑标题</a:t>
            </a:r>
            <a:endParaRPr dirty="0">
              <a:sym typeface="+mn-ea"/>
            </a:endParaRPr>
          </a:p>
        </p:txBody>
      </p:sp>
      <p:sp>
        <p:nvSpPr>
          <p:cNvPr id="11" name="文本占位符 10"/>
          <p:cNvSpPr>
            <a:spLocks noGrp="1"/>
          </p:cNvSpPr>
          <p:nvPr>
            <p:ph type="body" idx="13" hasCustomPrompt="1"/>
            <p:custDataLst>
              <p:tags r:id="rId5"/>
            </p:custDataLst>
          </p:nvPr>
        </p:nvSpPr>
        <p:spPr>
          <a:xfrm>
            <a:off x="6412230" y="1522095"/>
            <a:ext cx="5169535" cy="4751070"/>
          </a:xfrm>
          <a:prstGeom prst="rect">
            <a:avLst/>
          </a:prstGeom>
        </p:spPr>
        <p:txBody>
          <a:bodyPr vert="horz" lIns="90170" tIns="46990" rIns="90170" bIns="46990" rtlCol="0">
            <a:normAutofit/>
          </a:bodyPr>
          <a:lstStyle>
            <a:lvl1pPr marL="0" indent="0" algn="l">
              <a:buFont typeface="Wingdings" panose="05000000000000000000" charset="0"/>
              <a:buChar char="l"/>
              <a:defRPr>
                <a:latin typeface="+mn-ea"/>
                <a:ea typeface="+mn-ea"/>
                <a:cs typeface="+mn-ea"/>
              </a:defRPr>
            </a:lvl1pPr>
            <a:lvl2pPr marL="457200" indent="0" algn="l">
              <a:buFont typeface="Wingdings" panose="05000000000000000000" charset="0"/>
              <a:buChar char="l"/>
              <a:defRPr/>
            </a:lvl2pPr>
            <a:lvl3pPr marL="914400" indent="0" algn="l">
              <a:buFont typeface="Wingdings" panose="05000000000000000000" charset="0"/>
              <a:buChar char="l"/>
              <a:defRPr/>
            </a:lvl3pPr>
            <a:lvl4pPr marL="1371600" indent="0" algn="l">
              <a:buFont typeface="Wingdings" panose="05000000000000000000" charset="0"/>
              <a:buChar char="l"/>
              <a:defRPr/>
            </a:lvl4pPr>
            <a:lvl5pPr marL="1828800" indent="0" algn="l">
              <a:buFont typeface="Wingdings" panose="05000000000000000000" charset="0"/>
              <a:buChar char="l"/>
              <a:defRPr/>
            </a:lvl5pPr>
          </a:lstStyle>
          <a:p>
            <a:pPr lvl="0"/>
            <a:r>
              <a:rPr dirty="0">
                <a:sym typeface="+mn-ea"/>
              </a:rPr>
              <a:t> 单击此处编辑文本</a:t>
            </a:r>
            <a:endParaRPr lang="zh-CN" altLang="en-US" dirty="0"/>
          </a:p>
        </p:txBody>
      </p:sp>
      <p:sp>
        <p:nvSpPr>
          <p:cNvPr id="4" name="日期占位符 3"/>
          <p:cNvSpPr>
            <a:spLocks noGrp="1"/>
          </p:cNvSpPr>
          <p:nvPr>
            <p:ph type="dt" sz="half" idx="2"/>
            <p:custDataLst>
              <p:tags r:id="rId6"/>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7"/>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19125" y="1428115"/>
            <a:ext cx="5334000" cy="3810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85000"/>
                    <a:lumOff val="15000"/>
                  </a:schemeClr>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3"/>
            </p:custDataLst>
          </p:nvPr>
        </p:nvSpPr>
        <p:spPr>
          <a:xfrm>
            <a:off x="619125" y="1854200"/>
            <a:ext cx="5334000" cy="4404360"/>
          </a:xfrm>
        </p:spPr>
        <p:txBody>
          <a:bodyPr vert="horz" lIns="101600" tIns="0" rIns="82550" bIns="0" rtlCol="0">
            <a:normAutofit/>
          </a:bodyPr>
          <a:lstStyle>
            <a:lvl1pPr marL="228600" marR="0" lvl="0" indent="-228600" algn="l" defTabSz="914400" rtl="0" eaLnBrk="1" fontAlgn="auto" latinLnBrk="0" hangingPunct="1">
              <a:lnSpc>
                <a:spcPct val="150000"/>
              </a:lnSpc>
              <a:spcBef>
                <a:spcPts val="0"/>
              </a:spcBef>
              <a:spcAft>
                <a:spcPts val="1000"/>
              </a:spcAft>
              <a:buFont typeface="Wingdings" panose="05000000000000000000"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1pPr>
            <a:lvl2pPr marL="685800" marR="0" lvl="1" indent="-228600" algn="l" defTabSz="914400" rtl="0" eaLnBrk="1" fontAlgn="auto" latinLnBrk="0" hangingPunct="1">
              <a:lnSpc>
                <a:spcPct val="150000"/>
              </a:lnSpc>
              <a:spcBef>
                <a:spcPts val="0"/>
              </a:spcBef>
              <a:spcAft>
                <a:spcPts val="1000"/>
              </a:spcAft>
              <a:buFont typeface="Wingdings" panose="05000000000000000000" charset="0"/>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2pPr>
            <a:lvl3pPr marL="1143000" marR="0" lvl="2" indent="-228600" algn="l" defTabSz="914400" rtl="0" eaLnBrk="1" fontAlgn="auto" latinLnBrk="0" hangingPunct="1">
              <a:lnSpc>
                <a:spcPct val="150000"/>
              </a:lnSpc>
              <a:spcBef>
                <a:spcPts val="0"/>
              </a:spcBef>
              <a:spcAft>
                <a:spcPts val="1000"/>
              </a:spcAft>
              <a:buFont typeface="Wingdings" panose="05000000000000000000"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3pPr>
            <a:lvl4pPr marL="1600200" marR="0" lvl="3" indent="-228600" algn="l" defTabSz="914400" rtl="0" eaLnBrk="1" fontAlgn="auto" latinLnBrk="0" hangingPunct="1">
              <a:lnSpc>
                <a:spcPct val="150000"/>
              </a:lnSpc>
              <a:spcBef>
                <a:spcPts val="0"/>
              </a:spcBef>
              <a:spcAft>
                <a:spcPts val="1000"/>
              </a:spcAft>
              <a:buFont typeface="Wingdings" panose="05000000000000000000"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4pPr>
            <a:lvl5pPr marL="2057400" marR="0" lvl="4" indent="-228600" algn="l" defTabSz="914400" rtl="0" eaLnBrk="1" fontAlgn="auto" latinLnBrk="0" hangingPunct="1">
              <a:lnSpc>
                <a:spcPct val="150000"/>
              </a:lnSpc>
              <a:spcBef>
                <a:spcPts val="0"/>
              </a:spcBef>
              <a:spcAft>
                <a:spcPts val="1000"/>
              </a:spcAft>
              <a:buFont typeface="Wingdings" panose="05000000000000000000"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4"/>
            </p:custDataLst>
          </p:nvPr>
        </p:nvSpPr>
        <p:spPr>
          <a:xfrm>
            <a:off x="6235700" y="1428115"/>
            <a:ext cx="5344160" cy="3810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85000"/>
                    <a:lumOff val="15000"/>
                  </a:schemeClr>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5"/>
            </p:custDataLst>
          </p:nvPr>
        </p:nvSpPr>
        <p:spPr>
          <a:xfrm>
            <a:off x="6235700" y="1854200"/>
            <a:ext cx="5344160" cy="4404360"/>
          </a:xfrm>
        </p:spPr>
        <p:txBody>
          <a:bodyPr vert="horz" lIns="101600" tIns="0" rIns="82550" bIns="0" rtlCol="0">
            <a:normAutofit/>
          </a:bodyPr>
          <a:lstStyle>
            <a:lvl1pPr marL="228600" marR="0" lvl="0" indent="-228600" algn="l" defTabSz="914400" rtl="0" eaLnBrk="1" fontAlgn="auto" latinLnBrk="0" hangingPunct="1">
              <a:lnSpc>
                <a:spcPct val="150000"/>
              </a:lnSpc>
              <a:spcBef>
                <a:spcPts val="0"/>
              </a:spcBef>
              <a:spcAft>
                <a:spcPts val="1000"/>
              </a:spcAft>
              <a:buFont typeface="Wingdings" panose="05000000000000000000"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1pPr>
            <a:lvl2pPr marL="685800" marR="0" lvl="1" indent="-228600" algn="l" defTabSz="914400" rtl="0" eaLnBrk="1" fontAlgn="auto" latinLnBrk="0" hangingPunct="1">
              <a:lnSpc>
                <a:spcPct val="150000"/>
              </a:lnSpc>
              <a:spcBef>
                <a:spcPts val="0"/>
              </a:spcBef>
              <a:spcAft>
                <a:spcPts val="1000"/>
              </a:spcAft>
              <a:buFont typeface="Wingdings" panose="05000000000000000000" charset="0"/>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2pPr>
            <a:lvl3pPr marL="1143000" marR="0" lvl="2" indent="-228600" algn="l" defTabSz="914400" rtl="0" eaLnBrk="1" fontAlgn="auto" latinLnBrk="0" hangingPunct="1">
              <a:lnSpc>
                <a:spcPct val="150000"/>
              </a:lnSpc>
              <a:spcBef>
                <a:spcPts val="0"/>
              </a:spcBef>
              <a:spcAft>
                <a:spcPts val="1000"/>
              </a:spcAft>
              <a:buFont typeface="Wingdings" panose="05000000000000000000"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3pPr>
            <a:lvl4pPr marL="1600200" marR="0" lvl="3" indent="-228600" algn="l" defTabSz="914400" rtl="0" eaLnBrk="1" fontAlgn="auto" latinLnBrk="0" hangingPunct="1">
              <a:lnSpc>
                <a:spcPct val="150000"/>
              </a:lnSpc>
              <a:spcBef>
                <a:spcPts val="0"/>
              </a:spcBef>
              <a:spcAft>
                <a:spcPts val="1000"/>
              </a:spcAft>
              <a:buFont typeface="Wingdings" panose="05000000000000000000"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4pPr>
            <a:lvl5pPr marL="2057400" marR="0" lvl="4" indent="-228600" algn="l" defTabSz="914400" rtl="0" eaLnBrk="1" fontAlgn="auto" latinLnBrk="0" hangingPunct="1">
              <a:lnSpc>
                <a:spcPct val="150000"/>
              </a:lnSpc>
              <a:spcBef>
                <a:spcPts val="0"/>
              </a:spcBef>
              <a:spcAft>
                <a:spcPts val="1000"/>
              </a:spcAft>
              <a:buFont typeface="Wingdings" panose="05000000000000000000"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1" name="标题 10"/>
          <p:cNvSpPr>
            <a:spLocks noGrp="1"/>
          </p:cNvSpPr>
          <p:nvPr>
            <p:ph type="title"/>
            <p:custDataLst>
              <p:tags r:id="rId6"/>
            </p:custDataLst>
          </p:nvPr>
        </p:nvSpPr>
        <p:spPr>
          <a:xfrm>
            <a:off x="610870" y="625475"/>
            <a:ext cx="10970895" cy="706755"/>
          </a:xfrm>
        </p:spPr>
        <p:txBody>
          <a:bodyPr vert="horz" lIns="101600" tIns="38100" rIns="76200" bIns="381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200" normalizeH="0" baseline="0" noProof="1" dirty="0">
                <a:solidFill>
                  <a:schemeClr val="tx1">
                    <a:lumMod val="85000"/>
                    <a:lumOff val="15000"/>
                  </a:schemeClr>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7" name="日期占位符 3"/>
          <p:cNvSpPr>
            <a:spLocks noGrp="1"/>
          </p:cNvSpPr>
          <p:nvPr>
            <p:ph type="dt" sz="half" idx="10"/>
            <p:custDataLst>
              <p:tags r:id="rId7"/>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8" name="页脚占位符 4"/>
          <p:cNvSpPr>
            <a:spLocks noGrp="1"/>
          </p:cNvSpPr>
          <p:nvPr>
            <p:ph type="ftr" sz="quarter" idx="11"/>
            <p:custDataLst>
              <p:tags r:id="rId8"/>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9" name="灯片编号占位符 5"/>
          <p:cNvSpPr>
            <a:spLocks noGrp="1"/>
          </p:cNvSpPr>
          <p:nvPr>
            <p:ph type="sldNum" sz="quarter" idx="12"/>
            <p:custDataLst>
              <p:tags r:id="rId9"/>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1" name="标题 10"/>
          <p:cNvSpPr>
            <a:spLocks noGrp="1"/>
          </p:cNvSpPr>
          <p:nvPr>
            <p:ph type="title"/>
            <p:custDataLst>
              <p:tags r:id="rId2"/>
            </p:custDataLst>
          </p:nvPr>
        </p:nvSpPr>
        <p:spPr>
          <a:xfrm>
            <a:off x="610870" y="625475"/>
            <a:ext cx="10970895" cy="706755"/>
          </a:xfrm>
        </p:spPr>
        <p:txBody>
          <a:bodyPr vert="horz" lIns="101600" tIns="38100" rIns="76200" bIns="381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200" normalizeH="0" baseline="0" noProof="1" dirty="0">
                <a:solidFill>
                  <a:schemeClr val="tx1">
                    <a:lumMod val="75000"/>
                    <a:lumOff val="25000"/>
                  </a:schemeClr>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4" name="日期占位符 3"/>
          <p:cNvSpPr>
            <a:spLocks noGrp="1"/>
          </p:cNvSpPr>
          <p:nvPr>
            <p:ph type="dt" sz="half" idx="2"/>
            <p:custDataLst>
              <p:tags r:id="rId3"/>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5"/>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930" y="914400"/>
            <a:ext cx="1042670" cy="502920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200" normalizeH="0" baseline="0" noProof="1" dirty="0">
                <a:solidFill>
                  <a:schemeClr val="tx1">
                    <a:lumMod val="85000"/>
                    <a:lumOff val="15000"/>
                  </a:schemeClr>
                </a:solidFill>
                <a:uFillTx/>
                <a:latin typeface="+mj-lt"/>
                <a:ea typeface="+mj-ea"/>
                <a:cs typeface="+mj-cs"/>
                <a:sym typeface="+mn-ea"/>
              </a:defRPr>
            </a:lvl1pPr>
          </a:lstStyle>
          <a:p>
            <a:pPr lvl="0"/>
            <a:r>
              <a:rPr>
                <a:sym typeface="+mn-ea"/>
              </a:rPr>
              <a:t>单击此处编辑标题</a:t>
            </a:r>
            <a:endParaRPr>
              <a:sym typeface="+mn-ea"/>
            </a:endParaRPr>
          </a:p>
        </p:txBody>
      </p:sp>
      <p:sp>
        <p:nvSpPr>
          <p:cNvPr id="3" name="竖排文字占位符 2"/>
          <p:cNvSpPr>
            <a:spLocks noGrp="1"/>
          </p:cNvSpPr>
          <p:nvPr>
            <p:ph type="body" orient="vert" idx="1" hasCustomPrompt="1"/>
            <p:custDataLst>
              <p:tags r:id="rId3"/>
            </p:custDataLst>
          </p:nvPr>
        </p:nvSpPr>
        <p:spPr>
          <a:xfrm>
            <a:off x="913765" y="914399"/>
            <a:ext cx="9170035" cy="5028565"/>
          </a:xfrm>
        </p:spPr>
        <p:txBody>
          <a:bodyPr vert="eaVert" lIns="46990" tIns="46990" rIns="46990" bIns="46990">
            <a:normAutofit/>
          </a:bodyPr>
          <a:lstStyle>
            <a:lvl1pPr indent="0" eaLnBrk="1" fontAlgn="auto" latinLnBrk="0" hangingPunct="1">
              <a:buFont typeface="Wingdings" panose="05000000000000000000" charset="0"/>
              <a:buChar char="l"/>
              <a:defRPr>
                <a:solidFill>
                  <a:schemeClr val="tx1">
                    <a:lumMod val="65000"/>
                    <a:lumOff val="35000"/>
                  </a:schemeClr>
                </a:solidFill>
              </a:defRPr>
            </a:lvl1pPr>
            <a:lvl2pPr indent="0" eaLnBrk="1" fontAlgn="auto" latinLnBrk="0" hangingPunct="1">
              <a:buFont typeface="Wingdings" panose="05000000000000000000" charset="0"/>
              <a:buChar char="l"/>
              <a:defRPr>
                <a:solidFill>
                  <a:schemeClr val="tx1">
                    <a:lumMod val="65000"/>
                    <a:lumOff val="35000"/>
                  </a:schemeClr>
                </a:solidFill>
              </a:defRPr>
            </a:lvl2pPr>
            <a:lvl3pPr indent="0" eaLnBrk="1" fontAlgn="auto" latinLnBrk="0" hangingPunct="1">
              <a:buFont typeface="Wingdings" panose="05000000000000000000" charset="0"/>
              <a:buChar char="l"/>
              <a:defRPr>
                <a:solidFill>
                  <a:schemeClr val="tx1">
                    <a:lumMod val="65000"/>
                    <a:lumOff val="35000"/>
                  </a:schemeClr>
                </a:solidFill>
              </a:defRPr>
            </a:lvl3pPr>
            <a:lvl4pPr indent="0" eaLnBrk="1" fontAlgn="auto" latinLnBrk="0" hangingPunct="1">
              <a:buFont typeface="Wingdings" panose="05000000000000000000" charset="0"/>
              <a:buChar char="l"/>
              <a:defRPr>
                <a:solidFill>
                  <a:schemeClr val="tx1">
                    <a:lumMod val="65000"/>
                    <a:lumOff val="35000"/>
                  </a:schemeClr>
                </a:solidFill>
              </a:defRPr>
            </a:lvl4pPr>
            <a:lvl5pPr indent="0" eaLnBrk="1" fontAlgn="auto" latinLnBrk="0" hangingPunct="1">
              <a:buFont typeface="Wingdings" panose="05000000000000000000" charset="0"/>
              <a:buChar char="l"/>
              <a:defRPr>
                <a:solidFill>
                  <a:schemeClr val="tx1">
                    <a:lumMod val="65000"/>
                    <a:lumOff val="35000"/>
                  </a:schemeClr>
                </a:solidFill>
              </a:defRPr>
            </a:lvl5pPr>
          </a:lstStyle>
          <a:p>
            <a:pPr lvl="0"/>
            <a:r>
              <a:rPr lang="zh-CN" altLang="en-US" dirty="0"/>
              <a:t> 单击此处编辑文本</a:t>
            </a:r>
            <a:endParaRPr lang="zh-CN" altLang="en-US" dirty="0"/>
          </a:p>
          <a:p>
            <a:pPr lvl="1"/>
            <a:r>
              <a:rPr lang="zh-CN" altLang="en-US" dirty="0"/>
              <a:t> 第二级</a:t>
            </a:r>
            <a:endParaRPr lang="zh-CN" altLang="en-US" dirty="0"/>
          </a:p>
          <a:p>
            <a:pPr lvl="2"/>
            <a:r>
              <a:rPr lang="zh-CN" altLang="en-US" dirty="0"/>
              <a:t> 第三级</a:t>
            </a:r>
            <a:endParaRPr lang="zh-CN" altLang="en-US" dirty="0"/>
          </a:p>
          <a:p>
            <a:pPr lvl="3"/>
            <a:r>
              <a:rPr lang="zh-CN" altLang="en-US" dirty="0"/>
              <a:t> 第四级</a:t>
            </a:r>
            <a:endParaRPr lang="zh-CN" altLang="en-US" dirty="0"/>
          </a:p>
          <a:p>
            <a:pPr lvl="4"/>
            <a:r>
              <a:rPr lang="zh-CN" altLang="en-US" dirty="0"/>
              <a:t> 第五级</a:t>
            </a:r>
            <a:endParaRPr lang="zh-CN" altLang="en-US" dirty="0"/>
          </a:p>
        </p:txBody>
      </p:sp>
      <p:sp>
        <p:nvSpPr>
          <p:cNvPr id="4" name="日期占位符 3"/>
          <p:cNvSpPr>
            <a:spLocks noGrp="1"/>
          </p:cNvSpPr>
          <p:nvPr>
            <p:ph type="dt" sz="half" idx="2"/>
            <p:custDataLst>
              <p:tags r:id="rId4"/>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5"/>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8" name="内容占位符 7"/>
          <p:cNvSpPr>
            <a:spLocks noGrp="1"/>
          </p:cNvSpPr>
          <p:nvPr>
            <p:ph idx="1"/>
            <p:custDataLst>
              <p:tags r:id="rId2"/>
            </p:custDataLst>
          </p:nvPr>
        </p:nvSpPr>
        <p:spPr>
          <a:xfrm>
            <a:off x="611505" y="775335"/>
            <a:ext cx="10968990" cy="5481955"/>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charset="0"/>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2"/>
            <p:custDataLst>
              <p:tags r:id="rId3"/>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5"/>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2209802" y="2576987"/>
            <a:ext cx="7772398" cy="1271113"/>
          </a:xfrm>
        </p:spPr>
        <p:txBody>
          <a:bodyPr vert="horz" wrap="square" lIns="90170" tIns="46990" rIns="90170" bIns="46990" rtlCol="0" anchor="b" anchorCtr="0">
            <a:normAutofit/>
          </a:bodyPr>
          <a:lstStyle>
            <a:lvl1pPr marL="0" marR="0" algn="ctr" defTabSz="914400" rtl="0" eaLnBrk="1" fontAlgn="auto" latinLnBrk="0" hangingPunct="1">
              <a:lnSpc>
                <a:spcPct val="100000"/>
              </a:lnSpc>
              <a:buNone/>
              <a:defRPr kumimoji="0" lang="zh-CN" altLang="en-US" sz="6000" b="1" i="0" u="none" strike="noStrike" kern="1200" cap="none" spc="800" normalizeH="0" baseline="0" noProof="1" dirty="0">
                <a:solidFill>
                  <a:schemeClr val="tx1"/>
                </a:solidFill>
                <a:effectLst/>
                <a:uFillTx/>
                <a:latin typeface="微软雅黑" panose="020B0503020204020204" charset="-122"/>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4" name="日期占位符 3"/>
          <p:cNvSpPr>
            <a:spLocks noGrp="1"/>
          </p:cNvSpPr>
          <p:nvPr>
            <p:ph type="dt" sz="half" idx="2"/>
            <p:custDataLst>
              <p:tags r:id="rId3"/>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5"/>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0" hasCustomPrompt="1"/>
            <p:custDataLst>
              <p:tags r:id="rId6"/>
            </p:custDataLst>
          </p:nvPr>
        </p:nvSpPr>
        <p:spPr>
          <a:xfrm>
            <a:off x="2205355" y="3949700"/>
            <a:ext cx="7788910" cy="561975"/>
          </a:xfrm>
        </p:spPr>
        <p:txBody>
          <a:bodyPr anchor="t" anchorCtr="0">
            <a:normAutofit/>
          </a:bodyPr>
          <a:lstStyle>
            <a:lvl1pPr marL="0" indent="0" algn="ctr" eaLnBrk="1" fontAlgn="auto" latinLnBrk="0" hangingPunct="1">
              <a:lnSpc>
                <a:spcPct val="100000"/>
              </a:lnSpc>
              <a:spcAft>
                <a:spcPts val="1500"/>
              </a:spcAft>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a:t>单击此处编辑副标题</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userDrawn="1">
            <p:ph type="title" hasCustomPrompt="1"/>
            <p:custDataLst>
              <p:tags r:id="rId2"/>
            </p:custDataLst>
          </p:nvPr>
        </p:nvSpPr>
        <p:spPr>
          <a:xfrm>
            <a:off x="838200" y="794326"/>
            <a:ext cx="10515600" cy="540484"/>
          </a:xfrm>
        </p:spPr>
        <p:txBody>
          <a:bodyPr>
            <a:normAutofit/>
          </a:bodyPr>
          <a:lstStyle>
            <a:lvl1pPr>
              <a:defRPr sz="2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3"/>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4"/>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5"/>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aseline="0">
              <a:latin typeface="隶书" panose="02010509060101010101" pitchFamily="49" charset="-122"/>
              <a:ea typeface="隶书" panose="02010509060101010101" pitchFamily="49" charset="-122"/>
            </a:endParaRPr>
          </a:p>
        </p:txBody>
      </p:sp>
      <p:sp>
        <p:nvSpPr>
          <p:cNvPr id="2" name="标题 1"/>
          <p:cNvSpPr>
            <a:spLocks noGrp="1"/>
          </p:cNvSpPr>
          <p:nvPr userDrawn="1">
            <p:ph type="title" hasCustomPrompt="1"/>
            <p:custDataLst>
              <p:tags r:id="rId3"/>
            </p:custDataLst>
          </p:nvPr>
        </p:nvSpPr>
        <p:spPr>
          <a:xfrm>
            <a:off x="1281600" y="1249200"/>
            <a:ext cx="9626400" cy="723600"/>
          </a:xfrm>
        </p:spPr>
        <p:txBody>
          <a:bodyPr anchor="ctr">
            <a:normAutofit/>
          </a:bodyPr>
          <a:lstStyle>
            <a:lvl1pPr>
              <a:defRPr sz="3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hasCustomPrompt="1"/>
            <p:custDataLst>
              <p:tags r:id="rId4"/>
            </p:custDataLst>
          </p:nvPr>
        </p:nvSpPr>
        <p:spPr>
          <a:xfrm>
            <a:off x="1281113" y="2163600"/>
            <a:ext cx="9626600" cy="3445200"/>
          </a:xfrm>
        </p:spPr>
        <p:txBody>
          <a:bodyPr>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solidFill>
                <a:latin typeface="微软雅黑" panose="020B0503020204020204" charset="-122"/>
                <a:ea typeface="微软雅黑" panose="020B0503020204020204" charset="-122"/>
              </a:defRPr>
            </a:lvl2pPr>
            <a:lvl3pPr>
              <a:defRPr baseline="0">
                <a:solidFill>
                  <a:schemeClr val="tx1"/>
                </a:solidFill>
                <a:latin typeface="微软雅黑" panose="020B0503020204020204" charset="-122"/>
                <a:ea typeface="微软雅黑" panose="020B0503020204020204" charset="-122"/>
              </a:defRPr>
            </a:lvl3pPr>
            <a:lvl4pPr>
              <a:defRPr baseline="0">
                <a:solidFill>
                  <a:schemeClr val="tx1"/>
                </a:solidFill>
                <a:latin typeface="微软雅黑" panose="020B0503020204020204" charset="-122"/>
                <a:ea typeface="微软雅黑" panose="020B0503020204020204" charset="-122"/>
              </a:defRPr>
            </a:lvl4pPr>
            <a:lvl5pPr>
              <a:defRPr baseline="0">
                <a:solidFill>
                  <a:schemeClr val="tx1"/>
                </a:solidFill>
                <a:latin typeface="微软雅黑" panose="020B0503020204020204" charset="-122"/>
                <a:ea typeface="微软雅黑" panose="020B050302020402020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灯片编号占位符 4"/>
          <p:cNvSpPr>
            <a:spLocks noGrp="1"/>
          </p:cNvSpPr>
          <p:nvPr userDrawn="1">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4" name="页脚占位符 3"/>
          <p:cNvSpPr>
            <a:spLocks noGrp="1"/>
          </p:cNvSpPr>
          <p:nvPr userDrawn="1">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4823460" cy="6858635"/>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sp>
        <p:nvSpPr>
          <p:cNvPr id="2" name="标题 1"/>
          <p:cNvSpPr>
            <a:spLocks noGrp="1"/>
          </p:cNvSpPr>
          <p:nvPr userDrawn="1">
            <p:ph type="title" hasCustomPrompt="1"/>
            <p:custDataLst>
              <p:tags r:id="rId3"/>
            </p:custDataLst>
          </p:nvPr>
        </p:nvSpPr>
        <p:spPr>
          <a:xfrm>
            <a:off x="583200" y="770400"/>
            <a:ext cx="3960000" cy="882000"/>
          </a:xfrm>
        </p:spPr>
        <p:txBody>
          <a:bodyPr anchor="ctr">
            <a:normAutofit/>
          </a:bodyPr>
          <a:lstStyle>
            <a:lvl1pPr>
              <a:defRPr sz="3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userDrawn="1">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586800" y="1764000"/>
            <a:ext cx="3956400" cy="4093200"/>
          </a:xfrm>
        </p:spPr>
        <p:txBody>
          <a:bodyPr>
            <a:normAutofit/>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userDrawn="1">
            <p:ph sz="quarter" idx="14"/>
            <p:custDataLst>
              <p:tags r:id="rId8"/>
            </p:custDataLst>
          </p:nvPr>
        </p:nvSpPr>
        <p:spPr>
          <a:xfrm>
            <a:off x="5101200" y="769938"/>
            <a:ext cx="6480000" cy="5087937"/>
          </a:xfrm>
        </p:spPr>
        <p:txBody>
          <a:bodyPr>
            <a:normAutofit/>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12192000" cy="2664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sp>
        <p:nvSpPr>
          <p:cNvPr id="2" name="标题 1"/>
          <p:cNvSpPr>
            <a:spLocks noGrp="1"/>
          </p:cNvSpPr>
          <p:nvPr userDrawn="1">
            <p:ph type="title"/>
            <p:custDataLst>
              <p:tags r:id="rId3"/>
            </p:custDataLst>
          </p:nvPr>
        </p:nvSpPr>
        <p:spPr>
          <a:xfrm>
            <a:off x="612000" y="781200"/>
            <a:ext cx="10976400" cy="626400"/>
          </a:xfrm>
        </p:spPr>
        <p:txBody>
          <a:bodyPr anchor="ctr">
            <a:normAutofit/>
          </a:bodyPr>
          <a:lstStyle>
            <a:lvl1pPr algn="ctr">
              <a:defRPr sz="36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612000" y="1659600"/>
            <a:ext cx="10975975" cy="828000"/>
          </a:xfrm>
        </p:spPr>
        <p:txBody>
          <a:bodyPr>
            <a:normAutofit/>
          </a:bodyPr>
          <a:lstStyle>
            <a:lvl1pPr algn="ctr">
              <a:lnSpc>
                <a:spcPct val="130000"/>
              </a:lnSpc>
              <a:spcBef>
                <a:spcPts val="0"/>
              </a:spcBef>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userDrawn="1">
            <p:ph sz="quarter" idx="14"/>
            <p:custDataLst>
              <p:tags r:id="rId8"/>
            </p:custDataLst>
          </p:nvPr>
        </p:nvSpPr>
        <p:spPr>
          <a:xfrm>
            <a:off x="612775" y="2808000"/>
            <a:ext cx="10965600" cy="3430800"/>
          </a:xfrm>
        </p:spPr>
        <p:txBody>
          <a:bodyPr>
            <a:normAutofit/>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5041901"/>
            <a:ext cx="12192000" cy="1828799"/>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sp>
        <p:nvSpPr>
          <p:cNvPr id="2" name="标题 1"/>
          <p:cNvSpPr>
            <a:spLocks noGrp="1"/>
          </p:cNvSpPr>
          <p:nvPr userDrawn="1">
            <p:ph type="title"/>
            <p:custDataLst>
              <p:tags r:id="rId3"/>
            </p:custDataLst>
          </p:nvPr>
        </p:nvSpPr>
        <p:spPr>
          <a:xfrm>
            <a:off x="604800" y="669600"/>
            <a:ext cx="10976400" cy="565200"/>
          </a:xfrm>
        </p:spPr>
        <p:txBody>
          <a:bodyPr anchor="ctr">
            <a:normAutofit/>
          </a:bodyPr>
          <a:lstStyle>
            <a:lvl1pPr algn="ctr">
              <a:lnSpc>
                <a:spcPct val="100000"/>
              </a:lnSpc>
              <a:defRPr sz="3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7"/>
            </p:custDataLst>
          </p:nvPr>
        </p:nvSpPr>
        <p:spPr>
          <a:xfrm>
            <a:off x="604837" y="1681200"/>
            <a:ext cx="10990800" cy="3211200"/>
          </a:xfrm>
        </p:spPr>
        <p:txBody>
          <a:bodyPr>
            <a:normAutofit/>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userDrawn="1">
            <p:ph type="body" sz="quarter" idx="14"/>
            <p:custDataLst>
              <p:tags r:id="rId8"/>
            </p:custDataLst>
          </p:nvPr>
        </p:nvSpPr>
        <p:spPr>
          <a:xfrm>
            <a:off x="594000" y="5180400"/>
            <a:ext cx="11001600" cy="1011600"/>
          </a:xfrm>
        </p:spPr>
        <p:txBody>
          <a:bodyPr>
            <a:normAutofit/>
          </a:bodyPr>
          <a:lstStyle>
            <a:lvl1pPr marL="0" indent="0">
              <a:lnSpc>
                <a:spcPct val="130000"/>
              </a:lnSpc>
              <a:spcBef>
                <a:spcPts val="0"/>
              </a:spcBef>
              <a:spcAft>
                <a:spcPts val="1000"/>
              </a:spcAft>
              <a:buNone/>
              <a:defRPr sz="1600" spc="1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0" y="0"/>
            <a:ext cx="12192000" cy="91440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tx1">
                  <a:lumMod val="85000"/>
                  <a:lumOff val="15000"/>
                </a:schemeClr>
              </a:solidFill>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3"/>
            </p:custDataLst>
          </p:nvPr>
        </p:nvSpPr>
        <p:spPr>
          <a:xfrm>
            <a:off x="579600" y="237600"/>
            <a:ext cx="11037600" cy="441964"/>
          </a:xfrm>
        </p:spPr>
        <p:txBody>
          <a:bodyPr>
            <a:normAutofit/>
          </a:bodyPr>
          <a:lstStyle>
            <a:lvl1pPr>
              <a:lnSpc>
                <a:spcPct val="100000"/>
              </a:lnSpc>
              <a:defRPr sz="24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4"/>
            </p:custDataLst>
          </p:nvPr>
        </p:nvSpPr>
        <p:spPr>
          <a:xfrm>
            <a:off x="579600" y="1663200"/>
            <a:ext cx="5342400" cy="2894400"/>
          </a:xfrm>
        </p:spPr>
        <p:txBody>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normAutofit/>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9"/>
            </p:custDataLst>
          </p:nvPr>
        </p:nvSpPr>
        <p:spPr>
          <a:xfrm>
            <a:off x="572400" y="4816800"/>
            <a:ext cx="5342400" cy="781200"/>
          </a:xfrm>
        </p:spPr>
        <p:txBody>
          <a:bodyPr>
            <a:normAutofit/>
          </a:bodyPr>
          <a:lstStyle>
            <a:lvl1pPr>
              <a:lnSpc>
                <a:spcPct val="130000"/>
              </a:lnSpc>
              <a:spcBef>
                <a:spcPts val="0"/>
              </a:spcBef>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normAutofit/>
          </a:bodyPr>
          <a:lstStyle>
            <a:lvl1pPr>
              <a:lnSpc>
                <a:spcPct val="130000"/>
              </a:lnSpc>
              <a:spcBef>
                <a:spcPts val="0"/>
              </a:spcBef>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sp>
        <p:nvSpPr>
          <p:cNvPr id="2" name="标题 1"/>
          <p:cNvSpPr>
            <a:spLocks noGrp="1"/>
          </p:cNvSpPr>
          <p:nvPr userDrawn="1">
            <p:ph type="title" hasCustomPrompt="1"/>
            <p:custDataLst>
              <p:tags r:id="rId3"/>
            </p:custDataLst>
          </p:nvPr>
        </p:nvSpPr>
        <p:spPr>
          <a:xfrm>
            <a:off x="1522800" y="1339200"/>
            <a:ext cx="9144000" cy="2386800"/>
          </a:xfrm>
        </p:spPr>
        <p:txBody>
          <a:bodyPr anchor="b">
            <a:normAutofit/>
          </a:bodyPr>
          <a:lstStyle>
            <a:lvl1pPr algn="ctr">
              <a:defRPr sz="6000" b="1" strike="noStrike"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1522413" y="3801840"/>
            <a:ext cx="9144000" cy="1656000"/>
          </a:xfrm>
        </p:spPr>
        <p:txBody>
          <a:bodyPr>
            <a:normAutofit/>
          </a:bodyPr>
          <a:lstStyle>
            <a:lvl1pPr algn="ctr">
              <a:lnSpc>
                <a:spcPct val="130000"/>
              </a:lnSpc>
              <a:spcBef>
                <a:spcPts val="0"/>
              </a:spcBef>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6" Type="http://schemas.openxmlformats.org/officeDocument/2006/relationships/theme" Target="../theme/theme2.xml"/><Relationship Id="rId25" Type="http://schemas.openxmlformats.org/officeDocument/2006/relationships/tags" Target="../tags/tag106.xml"/><Relationship Id="rId24" Type="http://schemas.openxmlformats.org/officeDocument/2006/relationships/tags" Target="../tags/tag105.xml"/><Relationship Id="rId23" Type="http://schemas.openxmlformats.org/officeDocument/2006/relationships/tags" Target="../tags/tag104.xml"/><Relationship Id="rId22" Type="http://schemas.openxmlformats.org/officeDocument/2006/relationships/tags" Target="../tags/tag103.xml"/><Relationship Id="rId21" Type="http://schemas.openxmlformats.org/officeDocument/2006/relationships/tags" Target="../tags/tag102.xml"/><Relationship Id="rId20" Type="http://schemas.openxmlformats.org/officeDocument/2006/relationships/tags" Target="../tags/tag101.xml"/><Relationship Id="rId2" Type="http://schemas.openxmlformats.org/officeDocument/2006/relationships/slideLayout" Target="../slideLayouts/slideLayout12.xml"/><Relationship Id="rId19" Type="http://schemas.openxmlformats.org/officeDocument/2006/relationships/image" Target="../media/image1.jpeg"/><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13410" y="611505"/>
            <a:ext cx="10965180" cy="6477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12775" y="1515745"/>
            <a:ext cx="10965815" cy="4735195"/>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2"/>
            <p:custDataLst>
              <p:tags r:id="rId23"/>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4"/>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xStyles>
    <p:titleStyle>
      <a:lvl1pPr algn="l" defTabSz="914400" rtl="0" eaLnBrk="1" fontAlgn="auto" latinLnBrk="0" hangingPunct="1">
        <a:lnSpc>
          <a:spcPct val="100000"/>
        </a:lnSpc>
        <a:spcBef>
          <a:spcPct val="0"/>
        </a:spcBef>
        <a:buNone/>
        <a:defRPr sz="3600" b="1" u="none" strike="noStrike" kern="1200" cap="none" spc="200" normalizeH="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5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5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xml"/><Relationship Id="rId3" Type="http://schemas.openxmlformats.org/officeDocument/2006/relationships/tags" Target="../tags/tag108.xml"/><Relationship Id="rId2" Type="http://schemas.openxmlformats.org/officeDocument/2006/relationships/image" Target="../media/image2.png"/><Relationship Id="rId1" Type="http://schemas.openxmlformats.org/officeDocument/2006/relationships/tags" Target="../tags/tag107.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image" Target="../media/image6.jpeg"/><Relationship Id="rId1" Type="http://schemas.openxmlformats.org/officeDocument/2006/relationships/tags" Target="../tags/tag173.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3.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3.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3.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213.xml"/><Relationship Id="rId7" Type="http://schemas.openxmlformats.org/officeDocument/2006/relationships/image" Target="../media/image5.png"/><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image" Target="../media/image7.jpeg"/><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3.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224.xml"/><Relationship Id="rId7" Type="http://schemas.openxmlformats.org/officeDocument/2006/relationships/image" Target="../media/image5.png"/><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image" Target="../media/image8.jpeg"/><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112.xml"/><Relationship Id="rId4" Type="http://schemas.openxmlformats.org/officeDocument/2006/relationships/image" Target="../media/image3.jpeg"/><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1.xml"/><Relationship Id="rId2" Type="http://schemas.openxmlformats.org/officeDocument/2006/relationships/tags" Target="../tags/tag226.xml"/><Relationship Id="rId1" Type="http://schemas.openxmlformats.org/officeDocument/2006/relationships/tags" Target="../tags/tag225.xml"/></Relationships>
</file>

<file path=ppt/slides/_rels/slide3.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0" Type="http://schemas.openxmlformats.org/officeDocument/2006/relationships/notesSlide" Target="../notesSlides/notesSlide2.xml"/><Relationship Id="rId2" Type="http://schemas.openxmlformats.org/officeDocument/2006/relationships/tags" Target="../tags/tag114.xml"/><Relationship Id="rId19" Type="http://schemas.openxmlformats.org/officeDocument/2006/relationships/slideLayout" Target="../slideLayouts/slideLayout17.xml"/><Relationship Id="rId18" Type="http://schemas.openxmlformats.org/officeDocument/2006/relationships/tags" Target="../tags/tag130.xml"/><Relationship Id="rId17" Type="http://schemas.openxmlformats.org/officeDocument/2006/relationships/tags" Target="../tags/tag129.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tags" Target="../tags/tag113.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3.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41.xml"/><Relationship Id="rId7" Type="http://schemas.openxmlformats.org/officeDocument/2006/relationships/image" Target="../media/image5.png"/><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image" Target="../media/image4.jpeg"/><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3.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3.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custDataLst>
              <p:tags r:id="rId1"/>
            </p:custDataLst>
          </p:nvPr>
        </p:nvSpPr>
        <p:spPr>
          <a:xfrm>
            <a:off x="610870" y="572770"/>
            <a:ext cx="10970260" cy="1148715"/>
          </a:xfrm>
        </p:spPr>
        <p:txBody>
          <a:bodyPr/>
          <a:lstStyle/>
          <a:p>
            <a:r>
              <a:rPr lang="zh-CN" altLang="en-US" spc="300">
                <a:latin typeface="Arial" panose="020B0604020202020204" pitchFamily="34" charset="0"/>
                <a:ea typeface="微软雅黑" panose="020B0503020204020204" charset="-122"/>
                <a:sym typeface="+mn-ea"/>
              </a:rPr>
              <a:t>加强中小学生作业管理</a:t>
            </a:r>
            <a:endParaRPr lang="zh-CN" altLang="en-US" spc="300">
              <a:latin typeface="Arial" panose="020B0604020202020204" pitchFamily="34" charset="0"/>
              <a:ea typeface="微软雅黑" panose="020B0503020204020204" charset="-122"/>
              <a:sym typeface="+mn-ea"/>
            </a:endParaRPr>
          </a:p>
        </p:txBody>
      </p:sp>
      <p:pic>
        <p:nvPicPr>
          <p:cNvPr id="2" name="图片 1" descr="4c98638b4402c90bf2c84758307dfbce9ad9731010daf6-3BY1M2"/>
          <p:cNvPicPr>
            <a:picLocks noChangeAspect="1"/>
          </p:cNvPicPr>
          <p:nvPr/>
        </p:nvPicPr>
        <p:blipFill>
          <a:blip r:embed="rId2"/>
          <a:stretch>
            <a:fillRect/>
          </a:stretch>
        </p:blipFill>
        <p:spPr>
          <a:xfrm>
            <a:off x="3371850" y="2040890"/>
            <a:ext cx="5448300" cy="4086860"/>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912483" y="3917009"/>
            <a:ext cx="7767955" cy="768350"/>
          </a:xfrm>
        </p:spPr>
        <p:txBody>
          <a:bodyPr wrap="square" anchor="t" anchorCtr="0">
            <a:normAutofit fontScale="70000"/>
          </a:bodyPr>
          <a:lstStyle/>
          <a:p>
            <a:r>
              <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rPr>
              <a:t>强化作业分类指导提升学习管理能力</a:t>
            </a:r>
            <a:endPar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5" name="矩形 4"/>
          <p:cNvSpPr/>
          <p:nvPr>
            <p:custDataLst>
              <p:tags r:id="rId2"/>
            </p:custDataLst>
          </p:nvPr>
        </p:nvSpPr>
        <p:spPr>
          <a:xfrm>
            <a:off x="2035038" y="2506674"/>
            <a:ext cx="1026160" cy="102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文本框 9"/>
          <p:cNvSpPr txBox="1"/>
          <p:nvPr>
            <p:custDataLst>
              <p:tags r:id="rId3"/>
            </p:custDataLst>
          </p:nvPr>
        </p:nvSpPr>
        <p:spPr>
          <a:xfrm>
            <a:off x="2035038" y="2122499"/>
            <a:ext cx="1026160" cy="1263942"/>
          </a:xfrm>
          <a:prstGeom prst="rect">
            <a:avLst/>
          </a:prstGeom>
          <a:noFill/>
        </p:spPr>
        <p:txBody>
          <a:bodyPr wrap="square" rtlCol="0" anchor="b">
            <a:normAutofit/>
          </a:bodyPr>
          <a:lstStyle/>
          <a:p>
            <a:r>
              <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rPr>
              <a:t>04</a:t>
            </a:r>
            <a:endPar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endParaRPr>
          </a:p>
        </p:txBody>
      </p:sp>
      <p:sp>
        <p:nvSpPr>
          <p:cNvPr id="24" name="矩形 23"/>
          <p:cNvSpPr/>
          <p:nvPr>
            <p:custDataLst>
              <p:tags r:id="rId4"/>
            </p:custDataLst>
          </p:nvPr>
        </p:nvSpPr>
        <p:spPr>
          <a:xfrm>
            <a:off x="9996033" y="2679394"/>
            <a:ext cx="17780" cy="21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meihua_service_cache\jpg/553dcf92268caff4fe2605f1a0d01d10.jpg553dcf92268caff4fe2605f1a0d01d10"/>
          <p:cNvPicPr>
            <a:picLocks noChangeAspect="1"/>
          </p:cNvPicPr>
          <p:nvPr>
            <p:custDataLst>
              <p:tags r:id="rId1"/>
            </p:custDataLst>
          </p:nvPr>
        </p:nvPicPr>
        <p:blipFill rotWithShape="1">
          <a:blip r:embed="rId2"/>
          <a:srcRect t="15556" b="15556"/>
          <a:stretch>
            <a:fillRect/>
          </a:stretch>
        </p:blipFill>
        <p:spPr>
          <a:xfrm>
            <a:off x="457180" y="866763"/>
            <a:ext cx="4781575" cy="5124475"/>
          </a:xfrm>
          <a:custGeom>
            <a:avLst/>
            <a:gdLst/>
            <a:ahLst/>
            <a:cxnLst>
              <a:cxn ang="3">
                <a:pos x="hc" y="t"/>
              </a:cxn>
              <a:cxn ang="cd2">
                <a:pos x="l" y="vc"/>
              </a:cxn>
              <a:cxn ang="cd4">
                <a:pos x="hc" y="b"/>
              </a:cxn>
              <a:cxn ang="0">
                <a:pos x="r" y="vc"/>
              </a:cxn>
            </a:cxnLst>
            <a:rect l="l" t="t" r="r" b="b"/>
            <a:pathLst>
              <a:path w="7200" h="7440">
                <a:moveTo>
                  <a:pt x="0" y="0"/>
                </a:moveTo>
                <a:lnTo>
                  <a:pt x="7200" y="0"/>
                </a:lnTo>
                <a:lnTo>
                  <a:pt x="7200" y="7440"/>
                </a:lnTo>
                <a:lnTo>
                  <a:pt x="0" y="7440"/>
                </a:lnTo>
                <a:lnTo>
                  <a:pt x="0" y="0"/>
                </a:lnTo>
                <a:close/>
              </a:path>
            </a:pathLst>
          </a:custGeom>
        </p:spPr>
      </p:pic>
      <p:sp>
        <p:nvSpPr>
          <p:cNvPr id="3" name="文本框 2"/>
          <p:cNvSpPr txBox="1"/>
          <p:nvPr>
            <p:custDataLst>
              <p:tags r:id="rId3"/>
            </p:custDataLst>
          </p:nvPr>
        </p:nvSpPr>
        <p:spPr>
          <a:xfrm>
            <a:off x="5695970" y="990553"/>
            <a:ext cx="6038850" cy="910589"/>
          </a:xfrm>
          <a:prstGeom prst="rect">
            <a:avLst/>
          </a:prstGeom>
          <a:noFill/>
        </p:spPr>
        <p:txBody>
          <a:bodyPr wrap="square" lIns="63500" tIns="25400" rIns="63500" bIns="25400" rtlCol="0" anchor="b" anchorCtr="0">
            <a:normAutofit fontScale="60000"/>
          </a:bodyPr>
          <a:p>
            <a:pPr algn="l"/>
            <a:r>
              <a:rPr lang="zh-CN" altLang="zh-CN" sz="4000" b="1" spc="160" dirty="0">
                <a:solidFill>
                  <a:schemeClr val="dk1"/>
                </a:solidFill>
                <a:uFillTx/>
                <a:latin typeface="微软雅黑" panose="020B0503020204020204" charset="-122"/>
                <a:ea typeface="微软雅黑" panose="020B0503020204020204" charset="-122"/>
              </a:rPr>
              <a:t>强化作业分类指导提升学习管理能力</a:t>
            </a:r>
            <a:endParaRPr lang="zh-CN" altLang="zh-CN" sz="4000" b="1" spc="160" dirty="0">
              <a:solidFill>
                <a:schemeClr val="dk1"/>
              </a:solidFill>
              <a:uFillTx/>
              <a:latin typeface="微软雅黑" panose="020B0503020204020204" charset="-122"/>
              <a:ea typeface="微软雅黑" panose="020B0503020204020204" charset="-122"/>
            </a:endParaRPr>
          </a:p>
        </p:txBody>
      </p:sp>
      <p:sp>
        <p:nvSpPr>
          <p:cNvPr id="11" name="Title 6"/>
          <p:cNvSpPr txBox="1"/>
          <p:nvPr>
            <p:custDataLst>
              <p:tags r:id="rId4"/>
            </p:custDataLst>
          </p:nvPr>
        </p:nvSpPr>
        <p:spPr>
          <a:xfrm>
            <a:off x="5695970" y="2201706"/>
            <a:ext cx="6038850" cy="3665741"/>
          </a:xfrm>
          <a:prstGeom prst="rect">
            <a:avLst/>
          </a:prstGeom>
          <a:noFill/>
          <a:ln w="3175">
            <a:noFill/>
            <a:prstDash val="dash"/>
          </a:ln>
        </p:spPr>
        <p:txBody>
          <a:bodyPr wrap="square" lIns="63500" tIns="25400" rIns="63500" bIns="254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教师要充分利用课堂教学时间、自习课和课后服务时间加强学生作业指导，培养学生自主学习和时间管理能力，指导小学生基本在校内完成书面作业，初中学生在校内完成大部分书面作业。对学有困难的学生加强帮扶，对学有余力的学生给予指导，帮助学生在完成作业中养成良好学习习惯，掌握科学学习方法。要特别关注不能正常完成基础作业的学生，为他们顺利完成作业提供必要的帮助。对于经常不能按时完成作业的学生应认真分析原因，采取针对性的措施加以教育管理和个别化辅导。</a:t>
            </a:r>
            <a:endPar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912483" y="3917009"/>
            <a:ext cx="7767955" cy="768350"/>
          </a:xfrm>
        </p:spPr>
        <p:txBody>
          <a:bodyPr wrap="square" anchor="t" anchorCtr="0">
            <a:normAutofit fontScale="70000"/>
          </a:bodyPr>
          <a:lstStyle/>
          <a:p>
            <a:r>
              <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rPr>
              <a:t>规范作业批改反馈发挥作业育人功能</a:t>
            </a:r>
            <a:endPar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5" name="矩形 4"/>
          <p:cNvSpPr/>
          <p:nvPr>
            <p:custDataLst>
              <p:tags r:id="rId2"/>
            </p:custDataLst>
          </p:nvPr>
        </p:nvSpPr>
        <p:spPr>
          <a:xfrm>
            <a:off x="2035038" y="2506674"/>
            <a:ext cx="1026160" cy="102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文本框 9"/>
          <p:cNvSpPr txBox="1"/>
          <p:nvPr>
            <p:custDataLst>
              <p:tags r:id="rId3"/>
            </p:custDataLst>
          </p:nvPr>
        </p:nvSpPr>
        <p:spPr>
          <a:xfrm>
            <a:off x="2035038" y="2122499"/>
            <a:ext cx="1026160" cy="1263942"/>
          </a:xfrm>
          <a:prstGeom prst="rect">
            <a:avLst/>
          </a:prstGeom>
          <a:noFill/>
        </p:spPr>
        <p:txBody>
          <a:bodyPr wrap="square" rtlCol="0" anchor="b">
            <a:normAutofit/>
          </a:bodyPr>
          <a:lstStyle/>
          <a:p>
            <a:r>
              <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rPr>
              <a:t>05</a:t>
            </a:r>
            <a:endPar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endParaRPr>
          </a:p>
        </p:txBody>
      </p:sp>
      <p:sp>
        <p:nvSpPr>
          <p:cNvPr id="24" name="矩形 23"/>
          <p:cNvSpPr/>
          <p:nvPr>
            <p:custDataLst>
              <p:tags r:id="rId4"/>
            </p:custDataLst>
          </p:nvPr>
        </p:nvSpPr>
        <p:spPr>
          <a:xfrm>
            <a:off x="9996033" y="2679394"/>
            <a:ext cx="17780" cy="21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custDataLst>
              <p:tags r:id="rId1"/>
            </p:custDataLst>
          </p:nvPr>
        </p:nvSpPr>
        <p:spPr>
          <a:xfrm>
            <a:off x="335756" y="0"/>
            <a:ext cx="7140146" cy="6858000"/>
          </a:xfrm>
          <a:custGeom>
            <a:avLst/>
            <a:gdLst>
              <a:gd name="connsiteX0" fmla="*/ 2888487 w 7140146"/>
              <a:gd name="connsiteY0" fmla="*/ 4462028 h 6858000"/>
              <a:gd name="connsiteX1" fmla="*/ 4969982 w 7140146"/>
              <a:gd name="connsiteY1" fmla="*/ 6543523 h 6858000"/>
              <a:gd name="connsiteX2" fmla="*/ 4655505 w 7140146"/>
              <a:gd name="connsiteY2" fmla="*/ 6858000 h 6858000"/>
              <a:gd name="connsiteX3" fmla="*/ 1121470 w 7140146"/>
              <a:gd name="connsiteY3" fmla="*/ 6858000 h 6858000"/>
              <a:gd name="connsiteX4" fmla="*/ 806992 w 7140146"/>
              <a:gd name="connsiteY4" fmla="*/ 6543523 h 6858000"/>
              <a:gd name="connsiteX5" fmla="*/ 3987800 w 7140146"/>
              <a:gd name="connsiteY5" fmla="*/ 3554018 h 6858000"/>
              <a:gd name="connsiteX6" fmla="*/ 4866048 w 7140146"/>
              <a:gd name="connsiteY6" fmla="*/ 4432266 h 6858000"/>
              <a:gd name="connsiteX7" fmla="*/ 3987800 w 7140146"/>
              <a:gd name="connsiteY7" fmla="*/ 5310514 h 6858000"/>
              <a:gd name="connsiteX8" fmla="*/ 3109553 w 7140146"/>
              <a:gd name="connsiteY8" fmla="*/ 4432266 h 6858000"/>
              <a:gd name="connsiteX9" fmla="*/ 4012446 w 7140146"/>
              <a:gd name="connsiteY9" fmla="*/ 3170015 h 6858000"/>
              <a:gd name="connsiteX10" fmla="*/ 3965575 w 7140146"/>
              <a:gd name="connsiteY10" fmla="*/ 3216887 h 6858000"/>
              <a:gd name="connsiteX11" fmla="*/ 3978279 w 7140146"/>
              <a:gd name="connsiteY11" fmla="*/ 3218244 h 6858000"/>
              <a:gd name="connsiteX12" fmla="*/ 3999225 w 7140146"/>
              <a:gd name="connsiteY12" fmla="*/ 3205628 h 6858000"/>
              <a:gd name="connsiteX13" fmla="*/ 4012658 w 7140146"/>
              <a:gd name="connsiteY13" fmla="*/ 3170607 h 6858000"/>
              <a:gd name="connsiteX14" fmla="*/ 3852389 w 7140146"/>
              <a:gd name="connsiteY14" fmla="*/ 3169901 h 6858000"/>
              <a:gd name="connsiteX15" fmla="*/ 3859817 w 7140146"/>
              <a:gd name="connsiteY15" fmla="*/ 3177329 h 6858000"/>
              <a:gd name="connsiteX16" fmla="*/ 3834826 w 7140146"/>
              <a:gd name="connsiteY16" fmla="*/ 3202319 h 6858000"/>
              <a:gd name="connsiteX17" fmla="*/ 3916112 w 7140146"/>
              <a:gd name="connsiteY17" fmla="*/ 3283604 h 6858000"/>
              <a:gd name="connsiteX18" fmla="*/ 3923609 w 7140146"/>
              <a:gd name="connsiteY18" fmla="*/ 3246398 h 6858000"/>
              <a:gd name="connsiteX19" fmla="*/ 3931592 w 7140146"/>
              <a:gd name="connsiteY19" fmla="*/ 3254381 h 6858000"/>
              <a:gd name="connsiteX20" fmla="*/ 3924233 w 7140146"/>
              <a:gd name="connsiteY20" fmla="*/ 3293669 h 6858000"/>
              <a:gd name="connsiteX21" fmla="*/ 3916528 w 7140146"/>
              <a:gd name="connsiteY21" fmla="*/ 3301374 h 6858000"/>
              <a:gd name="connsiteX22" fmla="*/ 3826150 w 7140146"/>
              <a:gd name="connsiteY22" fmla="*/ 3210996 h 6858000"/>
              <a:gd name="connsiteX23" fmla="*/ 3804840 w 7140146"/>
              <a:gd name="connsiteY23" fmla="*/ 3232306 h 6858000"/>
              <a:gd name="connsiteX24" fmla="*/ 3797412 w 7140146"/>
              <a:gd name="connsiteY24" fmla="*/ 3224878 h 6858000"/>
              <a:gd name="connsiteX25" fmla="*/ 4092869 w 7140146"/>
              <a:gd name="connsiteY25" fmla="*/ 3089592 h 6858000"/>
              <a:gd name="connsiteX26" fmla="*/ 4058645 w 7140146"/>
              <a:gd name="connsiteY26" fmla="*/ 3123816 h 6858000"/>
              <a:gd name="connsiteX27" fmla="*/ 4067657 w 7140146"/>
              <a:gd name="connsiteY27" fmla="*/ 3127061 h 6858000"/>
              <a:gd name="connsiteX28" fmla="*/ 4089973 w 7140146"/>
              <a:gd name="connsiteY28" fmla="*/ 3112935 h 6858000"/>
              <a:gd name="connsiteX29" fmla="*/ 4103092 w 7140146"/>
              <a:gd name="connsiteY29" fmla="*/ 3099816 h 6858000"/>
              <a:gd name="connsiteX30" fmla="*/ 2911503 w 7140146"/>
              <a:gd name="connsiteY30" fmla="*/ 2478410 h 6858000"/>
              <a:gd name="connsiteX31" fmla="*/ 3789751 w 7140146"/>
              <a:gd name="connsiteY31" fmla="*/ 3356658 h 6858000"/>
              <a:gd name="connsiteX32" fmla="*/ 2911503 w 7140146"/>
              <a:gd name="connsiteY32" fmla="*/ 4234906 h 6858000"/>
              <a:gd name="connsiteX33" fmla="*/ 2033256 w 7140146"/>
              <a:gd name="connsiteY33" fmla="*/ 3356659 h 6858000"/>
              <a:gd name="connsiteX34" fmla="*/ 854978 w 7140146"/>
              <a:gd name="connsiteY34" fmla="*/ 2428465 h 6858000"/>
              <a:gd name="connsiteX35" fmla="*/ 2786411 w 7140146"/>
              <a:gd name="connsiteY35" fmla="*/ 4359900 h 6858000"/>
              <a:gd name="connsiteX36" fmla="*/ 854978 w 7140146"/>
              <a:gd name="connsiteY36" fmla="*/ 6291335 h 6858000"/>
              <a:gd name="connsiteX37" fmla="*/ 0 w 7140146"/>
              <a:gd name="connsiteY37" fmla="*/ 5436357 h 6858000"/>
              <a:gd name="connsiteX38" fmla="*/ 0 w 7140146"/>
              <a:gd name="connsiteY38" fmla="*/ 3283443 h 6858000"/>
              <a:gd name="connsiteX39" fmla="*/ 1864735 w 7140146"/>
              <a:gd name="connsiteY39" fmla="*/ 1431738 h 6858000"/>
              <a:gd name="connsiteX40" fmla="*/ 2742983 w 7140146"/>
              <a:gd name="connsiteY40" fmla="*/ 2309986 h 6858000"/>
              <a:gd name="connsiteX41" fmla="*/ 1864736 w 7140146"/>
              <a:gd name="connsiteY41" fmla="*/ 3188233 h 6858000"/>
              <a:gd name="connsiteX42" fmla="*/ 986488 w 7140146"/>
              <a:gd name="connsiteY42" fmla="*/ 2309985 h 6858000"/>
              <a:gd name="connsiteX43" fmla="*/ 4879571 w 7140146"/>
              <a:gd name="connsiteY43" fmla="*/ 0 h 6858000"/>
              <a:gd name="connsiteX44" fmla="*/ 7134021 w 7140146"/>
              <a:gd name="connsiteY44" fmla="*/ 0 h 6858000"/>
              <a:gd name="connsiteX45" fmla="*/ 7140146 w 7140146"/>
              <a:gd name="connsiteY45" fmla="*/ 6126 h 6858000"/>
              <a:gd name="connsiteX46" fmla="*/ 6006797 w 7140146"/>
              <a:gd name="connsiteY46" fmla="*/ 1139477 h 6858000"/>
              <a:gd name="connsiteX47" fmla="*/ 4873445 w 7140146"/>
              <a:gd name="connsiteY47" fmla="*/ 6126 h 6858000"/>
              <a:gd name="connsiteX48" fmla="*/ 3296688 w 7140146"/>
              <a:gd name="connsiteY48" fmla="*/ 0 h 6858000"/>
              <a:gd name="connsiteX49" fmla="*/ 4592689 w 7140146"/>
              <a:gd name="connsiteY49" fmla="*/ 0 h 6858000"/>
              <a:gd name="connsiteX50" fmla="*/ 5887575 w 7140146"/>
              <a:gd name="connsiteY50" fmla="*/ 1294886 h 6858000"/>
              <a:gd name="connsiteX51" fmla="*/ 4102171 w 7140146"/>
              <a:gd name="connsiteY51" fmla="*/ 3080290 h 6858000"/>
              <a:gd name="connsiteX52" fmla="*/ 4119891 w 7140146"/>
              <a:gd name="connsiteY52" fmla="*/ 3098011 h 6858000"/>
              <a:gd name="connsiteX53" fmla="*/ 4097193 w 7140146"/>
              <a:gd name="connsiteY53" fmla="*/ 3120709 h 6858000"/>
              <a:gd name="connsiteX54" fmla="*/ 4066199 w 7140146"/>
              <a:gd name="connsiteY54" fmla="*/ 3139903 h 6858000"/>
              <a:gd name="connsiteX55" fmla="*/ 4048793 w 7140146"/>
              <a:gd name="connsiteY55" fmla="*/ 3133668 h 6858000"/>
              <a:gd name="connsiteX56" fmla="*/ 4022370 w 7140146"/>
              <a:gd name="connsiteY56" fmla="*/ 3160091 h 6858000"/>
              <a:gd name="connsiteX57" fmla="*/ 4025325 w 7140146"/>
              <a:gd name="connsiteY57" fmla="*/ 3169532 h 6858000"/>
              <a:gd name="connsiteX58" fmla="*/ 4007069 w 7140146"/>
              <a:gd name="connsiteY58" fmla="*/ 3213749 h 6858000"/>
              <a:gd name="connsiteX59" fmla="*/ 3979390 w 7140146"/>
              <a:gd name="connsiteY59" fmla="*/ 3230703 h 6858000"/>
              <a:gd name="connsiteX60" fmla="*/ 3954097 w 7140146"/>
              <a:gd name="connsiteY60" fmla="*/ 3228364 h 6858000"/>
              <a:gd name="connsiteX61" fmla="*/ 3944688 w 7140146"/>
              <a:gd name="connsiteY61" fmla="*/ 3237773 h 6858000"/>
              <a:gd name="connsiteX62" fmla="*/ 2001802 w 7140146"/>
              <a:gd name="connsiteY62" fmla="*/ 1294887 h 6858000"/>
              <a:gd name="connsiteX63" fmla="*/ 0 w 7140146"/>
              <a:gd name="connsiteY63" fmla="*/ 0 h 6858000"/>
              <a:gd name="connsiteX64" fmla="*/ 2740771 w 7140146"/>
              <a:gd name="connsiteY64" fmla="*/ 0 h 6858000"/>
              <a:gd name="connsiteX65" fmla="*/ 2903450 w 7140146"/>
              <a:gd name="connsiteY65" fmla="*/ 162679 h 6858000"/>
              <a:gd name="connsiteX66" fmla="*/ 871316 w 7140146"/>
              <a:gd name="connsiteY66" fmla="*/ 2194813 h 6858000"/>
              <a:gd name="connsiteX67" fmla="*/ 0 w 7140146"/>
              <a:gd name="connsiteY67" fmla="*/ 13234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140146" h="6858000">
                <a:moveTo>
                  <a:pt x="2888487" y="4462028"/>
                </a:moveTo>
                <a:lnTo>
                  <a:pt x="4969982" y="6543523"/>
                </a:lnTo>
                <a:lnTo>
                  <a:pt x="4655505" y="6858000"/>
                </a:lnTo>
                <a:lnTo>
                  <a:pt x="1121470" y="6858000"/>
                </a:lnTo>
                <a:lnTo>
                  <a:pt x="806992" y="6543523"/>
                </a:lnTo>
                <a:close/>
                <a:moveTo>
                  <a:pt x="3987800" y="3554018"/>
                </a:moveTo>
                <a:lnTo>
                  <a:pt x="4866048" y="4432266"/>
                </a:lnTo>
                <a:lnTo>
                  <a:pt x="3987800" y="5310514"/>
                </a:lnTo>
                <a:lnTo>
                  <a:pt x="3109553" y="4432266"/>
                </a:lnTo>
                <a:close/>
                <a:moveTo>
                  <a:pt x="4012446" y="3170015"/>
                </a:moveTo>
                <a:lnTo>
                  <a:pt x="3965575" y="3216887"/>
                </a:lnTo>
                <a:lnTo>
                  <a:pt x="3978279" y="3218244"/>
                </a:lnTo>
                <a:cubicBezTo>
                  <a:pt x="3985533" y="3216544"/>
                  <a:pt x="3992515" y="3212338"/>
                  <a:pt x="3999225" y="3205628"/>
                </a:cubicBezTo>
                <a:cubicBezTo>
                  <a:pt x="4009822" y="3195031"/>
                  <a:pt x="4014299" y="3183357"/>
                  <a:pt x="4012658" y="3170607"/>
                </a:cubicBezTo>
                <a:close/>
                <a:moveTo>
                  <a:pt x="3852389" y="3169901"/>
                </a:moveTo>
                <a:lnTo>
                  <a:pt x="3859817" y="3177329"/>
                </a:lnTo>
                <a:lnTo>
                  <a:pt x="3834826" y="3202319"/>
                </a:lnTo>
                <a:lnTo>
                  <a:pt x="3916112" y="3283604"/>
                </a:lnTo>
                <a:lnTo>
                  <a:pt x="3923609" y="3246398"/>
                </a:lnTo>
                <a:lnTo>
                  <a:pt x="3931592" y="3254381"/>
                </a:lnTo>
                <a:lnTo>
                  <a:pt x="3924233" y="3293669"/>
                </a:lnTo>
                <a:lnTo>
                  <a:pt x="3916528" y="3301374"/>
                </a:lnTo>
                <a:lnTo>
                  <a:pt x="3826150" y="3210996"/>
                </a:lnTo>
                <a:lnTo>
                  <a:pt x="3804840" y="3232306"/>
                </a:lnTo>
                <a:lnTo>
                  <a:pt x="3797412" y="3224878"/>
                </a:lnTo>
                <a:close/>
                <a:moveTo>
                  <a:pt x="4092869" y="3089592"/>
                </a:moveTo>
                <a:lnTo>
                  <a:pt x="4058645" y="3123816"/>
                </a:lnTo>
                <a:lnTo>
                  <a:pt x="4067657" y="3127061"/>
                </a:lnTo>
                <a:cubicBezTo>
                  <a:pt x="4074436" y="3125742"/>
                  <a:pt x="4081875" y="3121033"/>
                  <a:pt x="4089973" y="3112935"/>
                </a:cubicBezTo>
                <a:lnTo>
                  <a:pt x="4103092" y="3099816"/>
                </a:lnTo>
                <a:close/>
                <a:moveTo>
                  <a:pt x="2911503" y="2478410"/>
                </a:moveTo>
                <a:lnTo>
                  <a:pt x="3789751" y="3356658"/>
                </a:lnTo>
                <a:lnTo>
                  <a:pt x="2911503" y="4234906"/>
                </a:lnTo>
                <a:lnTo>
                  <a:pt x="2033256" y="3356659"/>
                </a:lnTo>
                <a:close/>
                <a:moveTo>
                  <a:pt x="854978" y="2428465"/>
                </a:moveTo>
                <a:lnTo>
                  <a:pt x="2786411" y="4359900"/>
                </a:lnTo>
                <a:lnTo>
                  <a:pt x="854978" y="6291335"/>
                </a:lnTo>
                <a:lnTo>
                  <a:pt x="0" y="5436357"/>
                </a:lnTo>
                <a:lnTo>
                  <a:pt x="0" y="3283443"/>
                </a:lnTo>
                <a:close/>
                <a:moveTo>
                  <a:pt x="1864735" y="1431738"/>
                </a:moveTo>
                <a:lnTo>
                  <a:pt x="2742983" y="2309986"/>
                </a:lnTo>
                <a:lnTo>
                  <a:pt x="1864736" y="3188233"/>
                </a:lnTo>
                <a:lnTo>
                  <a:pt x="986488" y="2309985"/>
                </a:lnTo>
                <a:close/>
                <a:moveTo>
                  <a:pt x="4879571" y="0"/>
                </a:moveTo>
                <a:lnTo>
                  <a:pt x="7134021" y="0"/>
                </a:lnTo>
                <a:lnTo>
                  <a:pt x="7140146" y="6126"/>
                </a:lnTo>
                <a:lnTo>
                  <a:pt x="6006797" y="1139477"/>
                </a:lnTo>
                <a:lnTo>
                  <a:pt x="4873445" y="6126"/>
                </a:lnTo>
                <a:close/>
                <a:moveTo>
                  <a:pt x="3296688" y="0"/>
                </a:moveTo>
                <a:lnTo>
                  <a:pt x="4592689" y="0"/>
                </a:lnTo>
                <a:lnTo>
                  <a:pt x="5887575" y="1294886"/>
                </a:lnTo>
                <a:lnTo>
                  <a:pt x="4102171" y="3080290"/>
                </a:lnTo>
                <a:lnTo>
                  <a:pt x="4119891" y="3098011"/>
                </a:lnTo>
                <a:lnTo>
                  <a:pt x="4097193" y="3120709"/>
                </a:lnTo>
                <a:cubicBezTo>
                  <a:pt x="4086040" y="3131862"/>
                  <a:pt x="4075709" y="3138260"/>
                  <a:pt x="4066199" y="3139903"/>
                </a:cubicBezTo>
                <a:lnTo>
                  <a:pt x="4048793" y="3133668"/>
                </a:lnTo>
                <a:lnTo>
                  <a:pt x="4022370" y="3160091"/>
                </a:lnTo>
                <a:lnTo>
                  <a:pt x="4025325" y="3169532"/>
                </a:lnTo>
                <a:cubicBezTo>
                  <a:pt x="4026668" y="3185497"/>
                  <a:pt x="4020581" y="3200237"/>
                  <a:pt x="4007069" y="3213749"/>
                </a:cubicBezTo>
                <a:cubicBezTo>
                  <a:pt x="3998138" y="3222681"/>
                  <a:pt x="3988910" y="3228333"/>
                  <a:pt x="3979390" y="3230703"/>
                </a:cubicBezTo>
                <a:lnTo>
                  <a:pt x="3954097" y="3228364"/>
                </a:lnTo>
                <a:lnTo>
                  <a:pt x="3944688" y="3237773"/>
                </a:lnTo>
                <a:lnTo>
                  <a:pt x="2001802" y="1294887"/>
                </a:lnTo>
                <a:close/>
                <a:moveTo>
                  <a:pt x="0" y="0"/>
                </a:moveTo>
                <a:lnTo>
                  <a:pt x="2740771" y="0"/>
                </a:lnTo>
                <a:lnTo>
                  <a:pt x="2903450" y="162679"/>
                </a:lnTo>
                <a:lnTo>
                  <a:pt x="871316" y="2194813"/>
                </a:lnTo>
                <a:lnTo>
                  <a:pt x="0" y="1323497"/>
                </a:lnTo>
                <a:close/>
              </a:path>
            </a:pathLst>
          </a:custGeom>
          <a:solidFill>
            <a:schemeClr val="lt2">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3" name="标题 1"/>
          <p:cNvSpPr txBox="1"/>
          <p:nvPr>
            <p:custDataLst>
              <p:tags r:id="rId2"/>
            </p:custDataLst>
          </p:nvPr>
        </p:nvSpPr>
        <p:spPr>
          <a:xfrm>
            <a:off x="1203166" y="548323"/>
            <a:ext cx="10434955" cy="893445"/>
          </a:xfrm>
          <a:prstGeom prst="rect">
            <a:avLst/>
          </a:prstGeom>
          <a:noFill/>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sz="4000" spc="500" dirty="0">
                <a:solidFill>
                  <a:schemeClr val="dk1">
                    <a:lumMod val="85000"/>
                    <a:lumOff val="15000"/>
                  </a:schemeClr>
                </a:solidFill>
                <a:uFillTx/>
                <a:latin typeface="微软雅黑" panose="020B0503020204020204" charset="-122"/>
                <a:ea typeface="微软雅黑" panose="020B0503020204020204" charset="-122"/>
                <a:sym typeface="Arial" panose="020B0604020202020204" pitchFamily="34" charset="0"/>
              </a:rPr>
              <a:t>规范作业批改反馈发挥作业育人功能</a:t>
            </a:r>
            <a:endParaRPr lang="zh-CN" altLang="en-US" sz="4000" spc="500" dirty="0">
              <a:solidFill>
                <a:schemeClr val="dk1">
                  <a:lumMod val="85000"/>
                  <a:lumOff val="15000"/>
                </a:schemeClr>
              </a:solidFill>
              <a:uFillTx/>
              <a:latin typeface="微软雅黑" panose="020B0503020204020204" charset="-122"/>
              <a:ea typeface="微软雅黑" panose="020B0503020204020204" charset="-122"/>
              <a:sym typeface="Arial" panose="020B0604020202020204" pitchFamily="34" charset="0"/>
            </a:endParaRPr>
          </a:p>
        </p:txBody>
      </p:sp>
      <p:sp>
        <p:nvSpPr>
          <p:cNvPr id="4" name="矩形: 剪去对角 3"/>
          <p:cNvSpPr/>
          <p:nvPr>
            <p:custDataLst>
              <p:tags r:id="rId3"/>
            </p:custDataLst>
          </p:nvPr>
        </p:nvSpPr>
        <p:spPr>
          <a:xfrm>
            <a:off x="985679" y="1990090"/>
            <a:ext cx="10870565" cy="4257675"/>
          </a:xfrm>
          <a:prstGeom prst="snip2DiagRect">
            <a:avLst>
              <a:gd name="adj1" fmla="val 0"/>
              <a:gd name="adj2" fmla="val 4623"/>
            </a:avLst>
          </a:prstGeom>
          <a:no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grpSp>
        <p:nvGrpSpPr>
          <p:cNvPr id="5" name="组合 4"/>
          <p:cNvGrpSpPr/>
          <p:nvPr>
            <p:custDataLst>
              <p:tags r:id="rId4"/>
            </p:custDataLst>
          </p:nvPr>
        </p:nvGrpSpPr>
        <p:grpSpPr>
          <a:xfrm>
            <a:off x="985679" y="1244178"/>
            <a:ext cx="2413000" cy="381000"/>
            <a:chOff x="1614" y="7155"/>
            <a:chExt cx="3800" cy="600"/>
          </a:xfrm>
        </p:grpSpPr>
        <p:sp>
          <p:nvSpPr>
            <p:cNvPr id="7" name="圆角矩形 26"/>
            <p:cNvSpPr/>
            <p:nvPr>
              <p:custDataLst>
                <p:tags r:id="rId5"/>
              </p:custDataLst>
            </p:nvPr>
          </p:nvSpPr>
          <p:spPr>
            <a:xfrm>
              <a:off x="1614" y="7592"/>
              <a:ext cx="3800" cy="20"/>
            </a:xfrm>
            <a:prstGeom prst="roundRect">
              <a:avLst/>
            </a:prstGeom>
            <a:solidFill>
              <a:schemeClr val="dk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8" name="圆角矩形 27"/>
            <p:cNvSpPr/>
            <p:nvPr>
              <p:custDataLst>
                <p:tags r:id="rId6"/>
              </p:custDataLst>
            </p:nvPr>
          </p:nvSpPr>
          <p:spPr>
            <a:xfrm>
              <a:off x="1768" y="7155"/>
              <a:ext cx="20" cy="600"/>
            </a:xfrm>
            <a:prstGeom prst="roundRect">
              <a:avLst/>
            </a:prstGeom>
            <a:solidFill>
              <a:schemeClr val="dk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grpSp>
      <p:sp>
        <p:nvSpPr>
          <p:cNvPr id="6" name="文本框 1"/>
          <p:cNvSpPr txBox="1"/>
          <p:nvPr>
            <p:custDataLst>
              <p:tags r:id="rId7"/>
            </p:custDataLst>
          </p:nvPr>
        </p:nvSpPr>
        <p:spPr>
          <a:xfrm>
            <a:off x="1203166" y="2205990"/>
            <a:ext cx="10435590" cy="3825240"/>
          </a:xfrm>
          <a:prstGeom prst="rect">
            <a:avLst/>
          </a:prstGeom>
          <a:noFill/>
        </p:spPr>
        <p:txBody>
          <a:bodyPr vert="horz" lIns="90000" tIns="46800" rIns="90000" bIns="46800" rtlCol="0">
            <a:normAutofit/>
          </a:bodyPr>
          <a:lstStyle>
            <a:lvl1pPr marR="0" lvl="0" indent="0" fontAlgn="auto">
              <a:lnSpc>
                <a:spcPct val="150000"/>
              </a:lnSpc>
              <a:spcBef>
                <a:spcPts val="0"/>
              </a:spcBef>
              <a:spcAft>
                <a:spcPts val="800"/>
              </a:spcAft>
              <a:buFont typeface="Arial" panose="020B0604020202020204" pitchFamily="34" charset="0"/>
              <a:buNone/>
              <a:defRPr kumimoji="0" lang="zh-CN" altLang="en-US" sz="1100" b="0" i="0" u="none" strike="noStrike" cap="none" spc="50" normalizeH="0" baseline="0" noProof="1" dirty="0">
                <a:solidFill>
                  <a:schemeClr val="tx1">
                    <a:lumMod val="95000"/>
                    <a:lumOff val="5000"/>
                  </a:schemeClr>
                </a:solidFill>
                <a:uFillTx/>
                <a:latin typeface="微软雅黑 Light" panose="020B0502040204020203" pitchFamily="34" charset="-122"/>
                <a:ea typeface="微软雅黑 Light" panose="020B0502040204020203" pitchFamily="34" charset="-122"/>
                <a:sym typeface="+mn-ea"/>
              </a:defRPr>
            </a:lvl1pPr>
            <a:lvl2pPr marL="685800" marR="0" lvl="1" indent="-228600" fontAlgn="auto">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cap="none" spc="150" normalizeH="0" baseline="0" noProof="1" dirty="0">
                <a:solidFill>
                  <a:schemeClr val="tx1">
                    <a:lumMod val="75000"/>
                    <a:lumOff val="25000"/>
                  </a:schemeClr>
                </a:solidFill>
                <a:uFillTx/>
                <a:sym typeface="+mn-ea"/>
              </a:defRPr>
            </a:lvl2pPr>
            <a:lvl3pPr marL="1143000" marR="0" lvl="2"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3pPr>
            <a:lvl4pPr marL="1600200" marR="0" lvl="3"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4pPr>
            <a:lvl5pPr marL="2057400" marR="0" lvl="4"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r>
              <a:rPr lang="zh-CN" altLang="en-US" sz="1900" spc="15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教师要严格遵守“有布置必批改”的原则，对布置的书面作业要及时进行批改、反馈。学校和教师不得要求家长代为批改作业，不将家长的签字作为评判学生完成作业的依据，不得要求学生自批自改。教师要根据作业内容的特点和学生实际选择合适的作业批改方式，同时有针对性地及时反馈，强化作业批改与反馈的育人功能。教师要通过作业精准分析学情，对学生作业中的问题，及时进行归因分析并反馈给学生，调整教学设计。有条件的地方，鼓励科学利用信息技术手段进行作业分析诊断。作业批改要正确规范、评语恰当，要帮助学生定期查找、分析作业出错的原因，给学生留足纠错时间和空间。要善于发现学生的发展与进步，使用指导性和激励性评语，引导学生增强信心和自我改进。</a:t>
            </a:r>
            <a:endParaRPr lang="zh-CN" altLang="en-US" sz="1900" spc="15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ustDataLst>
      <p:tags r:id="rId8"/>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912483" y="3917009"/>
            <a:ext cx="7767955" cy="768350"/>
          </a:xfrm>
        </p:spPr>
        <p:txBody>
          <a:bodyPr wrap="square" anchor="t" anchorCtr="0">
            <a:normAutofit fontScale="70000"/>
          </a:bodyPr>
          <a:lstStyle/>
          <a:p>
            <a:r>
              <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rPr>
              <a:t>注重家校社合作共育营造良好育人氛围</a:t>
            </a:r>
            <a:endPar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5" name="矩形 4"/>
          <p:cNvSpPr/>
          <p:nvPr>
            <p:custDataLst>
              <p:tags r:id="rId2"/>
            </p:custDataLst>
          </p:nvPr>
        </p:nvSpPr>
        <p:spPr>
          <a:xfrm>
            <a:off x="2035038" y="2506674"/>
            <a:ext cx="1026160" cy="102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文本框 9"/>
          <p:cNvSpPr txBox="1"/>
          <p:nvPr>
            <p:custDataLst>
              <p:tags r:id="rId3"/>
            </p:custDataLst>
          </p:nvPr>
        </p:nvSpPr>
        <p:spPr>
          <a:xfrm>
            <a:off x="2035038" y="2122499"/>
            <a:ext cx="1026160" cy="1263942"/>
          </a:xfrm>
          <a:prstGeom prst="rect">
            <a:avLst/>
          </a:prstGeom>
          <a:noFill/>
        </p:spPr>
        <p:txBody>
          <a:bodyPr wrap="square" rtlCol="0" anchor="b">
            <a:normAutofit/>
          </a:bodyPr>
          <a:lstStyle/>
          <a:p>
            <a:r>
              <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rPr>
              <a:t>06</a:t>
            </a:r>
            <a:endPar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endParaRPr>
          </a:p>
        </p:txBody>
      </p:sp>
      <p:sp>
        <p:nvSpPr>
          <p:cNvPr id="24" name="矩形 23"/>
          <p:cNvSpPr/>
          <p:nvPr>
            <p:custDataLst>
              <p:tags r:id="rId4"/>
            </p:custDataLst>
          </p:nvPr>
        </p:nvSpPr>
        <p:spPr>
          <a:xfrm>
            <a:off x="9996033" y="2679394"/>
            <a:ext cx="17780" cy="21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custDataLst>
              <p:tags r:id="rId1"/>
            </p:custDataLst>
          </p:nvPr>
        </p:nvSpPr>
        <p:spPr>
          <a:xfrm>
            <a:off x="335756" y="0"/>
            <a:ext cx="7140146" cy="6858000"/>
          </a:xfrm>
          <a:custGeom>
            <a:avLst/>
            <a:gdLst>
              <a:gd name="connsiteX0" fmla="*/ 2888487 w 7140146"/>
              <a:gd name="connsiteY0" fmla="*/ 4462028 h 6858000"/>
              <a:gd name="connsiteX1" fmla="*/ 4969982 w 7140146"/>
              <a:gd name="connsiteY1" fmla="*/ 6543523 h 6858000"/>
              <a:gd name="connsiteX2" fmla="*/ 4655505 w 7140146"/>
              <a:gd name="connsiteY2" fmla="*/ 6858000 h 6858000"/>
              <a:gd name="connsiteX3" fmla="*/ 1121470 w 7140146"/>
              <a:gd name="connsiteY3" fmla="*/ 6858000 h 6858000"/>
              <a:gd name="connsiteX4" fmla="*/ 806992 w 7140146"/>
              <a:gd name="connsiteY4" fmla="*/ 6543523 h 6858000"/>
              <a:gd name="connsiteX5" fmla="*/ 3987800 w 7140146"/>
              <a:gd name="connsiteY5" fmla="*/ 3554018 h 6858000"/>
              <a:gd name="connsiteX6" fmla="*/ 4866048 w 7140146"/>
              <a:gd name="connsiteY6" fmla="*/ 4432266 h 6858000"/>
              <a:gd name="connsiteX7" fmla="*/ 3987800 w 7140146"/>
              <a:gd name="connsiteY7" fmla="*/ 5310514 h 6858000"/>
              <a:gd name="connsiteX8" fmla="*/ 3109553 w 7140146"/>
              <a:gd name="connsiteY8" fmla="*/ 4432266 h 6858000"/>
              <a:gd name="connsiteX9" fmla="*/ 4012446 w 7140146"/>
              <a:gd name="connsiteY9" fmla="*/ 3170015 h 6858000"/>
              <a:gd name="connsiteX10" fmla="*/ 3965575 w 7140146"/>
              <a:gd name="connsiteY10" fmla="*/ 3216887 h 6858000"/>
              <a:gd name="connsiteX11" fmla="*/ 3978279 w 7140146"/>
              <a:gd name="connsiteY11" fmla="*/ 3218244 h 6858000"/>
              <a:gd name="connsiteX12" fmla="*/ 3999225 w 7140146"/>
              <a:gd name="connsiteY12" fmla="*/ 3205628 h 6858000"/>
              <a:gd name="connsiteX13" fmla="*/ 4012658 w 7140146"/>
              <a:gd name="connsiteY13" fmla="*/ 3170607 h 6858000"/>
              <a:gd name="connsiteX14" fmla="*/ 3852389 w 7140146"/>
              <a:gd name="connsiteY14" fmla="*/ 3169901 h 6858000"/>
              <a:gd name="connsiteX15" fmla="*/ 3859817 w 7140146"/>
              <a:gd name="connsiteY15" fmla="*/ 3177329 h 6858000"/>
              <a:gd name="connsiteX16" fmla="*/ 3834826 w 7140146"/>
              <a:gd name="connsiteY16" fmla="*/ 3202319 h 6858000"/>
              <a:gd name="connsiteX17" fmla="*/ 3916112 w 7140146"/>
              <a:gd name="connsiteY17" fmla="*/ 3283604 h 6858000"/>
              <a:gd name="connsiteX18" fmla="*/ 3923609 w 7140146"/>
              <a:gd name="connsiteY18" fmla="*/ 3246398 h 6858000"/>
              <a:gd name="connsiteX19" fmla="*/ 3931592 w 7140146"/>
              <a:gd name="connsiteY19" fmla="*/ 3254381 h 6858000"/>
              <a:gd name="connsiteX20" fmla="*/ 3924233 w 7140146"/>
              <a:gd name="connsiteY20" fmla="*/ 3293669 h 6858000"/>
              <a:gd name="connsiteX21" fmla="*/ 3916528 w 7140146"/>
              <a:gd name="connsiteY21" fmla="*/ 3301374 h 6858000"/>
              <a:gd name="connsiteX22" fmla="*/ 3826150 w 7140146"/>
              <a:gd name="connsiteY22" fmla="*/ 3210996 h 6858000"/>
              <a:gd name="connsiteX23" fmla="*/ 3804840 w 7140146"/>
              <a:gd name="connsiteY23" fmla="*/ 3232306 h 6858000"/>
              <a:gd name="connsiteX24" fmla="*/ 3797412 w 7140146"/>
              <a:gd name="connsiteY24" fmla="*/ 3224878 h 6858000"/>
              <a:gd name="connsiteX25" fmla="*/ 4092869 w 7140146"/>
              <a:gd name="connsiteY25" fmla="*/ 3089592 h 6858000"/>
              <a:gd name="connsiteX26" fmla="*/ 4058645 w 7140146"/>
              <a:gd name="connsiteY26" fmla="*/ 3123816 h 6858000"/>
              <a:gd name="connsiteX27" fmla="*/ 4067657 w 7140146"/>
              <a:gd name="connsiteY27" fmla="*/ 3127061 h 6858000"/>
              <a:gd name="connsiteX28" fmla="*/ 4089973 w 7140146"/>
              <a:gd name="connsiteY28" fmla="*/ 3112935 h 6858000"/>
              <a:gd name="connsiteX29" fmla="*/ 4103092 w 7140146"/>
              <a:gd name="connsiteY29" fmla="*/ 3099816 h 6858000"/>
              <a:gd name="connsiteX30" fmla="*/ 2911503 w 7140146"/>
              <a:gd name="connsiteY30" fmla="*/ 2478410 h 6858000"/>
              <a:gd name="connsiteX31" fmla="*/ 3789751 w 7140146"/>
              <a:gd name="connsiteY31" fmla="*/ 3356658 h 6858000"/>
              <a:gd name="connsiteX32" fmla="*/ 2911503 w 7140146"/>
              <a:gd name="connsiteY32" fmla="*/ 4234906 h 6858000"/>
              <a:gd name="connsiteX33" fmla="*/ 2033256 w 7140146"/>
              <a:gd name="connsiteY33" fmla="*/ 3356659 h 6858000"/>
              <a:gd name="connsiteX34" fmla="*/ 854978 w 7140146"/>
              <a:gd name="connsiteY34" fmla="*/ 2428465 h 6858000"/>
              <a:gd name="connsiteX35" fmla="*/ 2786411 w 7140146"/>
              <a:gd name="connsiteY35" fmla="*/ 4359900 h 6858000"/>
              <a:gd name="connsiteX36" fmla="*/ 854978 w 7140146"/>
              <a:gd name="connsiteY36" fmla="*/ 6291335 h 6858000"/>
              <a:gd name="connsiteX37" fmla="*/ 0 w 7140146"/>
              <a:gd name="connsiteY37" fmla="*/ 5436357 h 6858000"/>
              <a:gd name="connsiteX38" fmla="*/ 0 w 7140146"/>
              <a:gd name="connsiteY38" fmla="*/ 3283443 h 6858000"/>
              <a:gd name="connsiteX39" fmla="*/ 1864735 w 7140146"/>
              <a:gd name="connsiteY39" fmla="*/ 1431738 h 6858000"/>
              <a:gd name="connsiteX40" fmla="*/ 2742983 w 7140146"/>
              <a:gd name="connsiteY40" fmla="*/ 2309986 h 6858000"/>
              <a:gd name="connsiteX41" fmla="*/ 1864736 w 7140146"/>
              <a:gd name="connsiteY41" fmla="*/ 3188233 h 6858000"/>
              <a:gd name="connsiteX42" fmla="*/ 986488 w 7140146"/>
              <a:gd name="connsiteY42" fmla="*/ 2309985 h 6858000"/>
              <a:gd name="connsiteX43" fmla="*/ 4879571 w 7140146"/>
              <a:gd name="connsiteY43" fmla="*/ 0 h 6858000"/>
              <a:gd name="connsiteX44" fmla="*/ 7134021 w 7140146"/>
              <a:gd name="connsiteY44" fmla="*/ 0 h 6858000"/>
              <a:gd name="connsiteX45" fmla="*/ 7140146 w 7140146"/>
              <a:gd name="connsiteY45" fmla="*/ 6126 h 6858000"/>
              <a:gd name="connsiteX46" fmla="*/ 6006797 w 7140146"/>
              <a:gd name="connsiteY46" fmla="*/ 1139477 h 6858000"/>
              <a:gd name="connsiteX47" fmla="*/ 4873445 w 7140146"/>
              <a:gd name="connsiteY47" fmla="*/ 6126 h 6858000"/>
              <a:gd name="connsiteX48" fmla="*/ 3296688 w 7140146"/>
              <a:gd name="connsiteY48" fmla="*/ 0 h 6858000"/>
              <a:gd name="connsiteX49" fmla="*/ 4592689 w 7140146"/>
              <a:gd name="connsiteY49" fmla="*/ 0 h 6858000"/>
              <a:gd name="connsiteX50" fmla="*/ 5887575 w 7140146"/>
              <a:gd name="connsiteY50" fmla="*/ 1294886 h 6858000"/>
              <a:gd name="connsiteX51" fmla="*/ 4102171 w 7140146"/>
              <a:gd name="connsiteY51" fmla="*/ 3080290 h 6858000"/>
              <a:gd name="connsiteX52" fmla="*/ 4119891 w 7140146"/>
              <a:gd name="connsiteY52" fmla="*/ 3098011 h 6858000"/>
              <a:gd name="connsiteX53" fmla="*/ 4097193 w 7140146"/>
              <a:gd name="connsiteY53" fmla="*/ 3120709 h 6858000"/>
              <a:gd name="connsiteX54" fmla="*/ 4066199 w 7140146"/>
              <a:gd name="connsiteY54" fmla="*/ 3139903 h 6858000"/>
              <a:gd name="connsiteX55" fmla="*/ 4048793 w 7140146"/>
              <a:gd name="connsiteY55" fmla="*/ 3133668 h 6858000"/>
              <a:gd name="connsiteX56" fmla="*/ 4022370 w 7140146"/>
              <a:gd name="connsiteY56" fmla="*/ 3160091 h 6858000"/>
              <a:gd name="connsiteX57" fmla="*/ 4025325 w 7140146"/>
              <a:gd name="connsiteY57" fmla="*/ 3169532 h 6858000"/>
              <a:gd name="connsiteX58" fmla="*/ 4007069 w 7140146"/>
              <a:gd name="connsiteY58" fmla="*/ 3213749 h 6858000"/>
              <a:gd name="connsiteX59" fmla="*/ 3979390 w 7140146"/>
              <a:gd name="connsiteY59" fmla="*/ 3230703 h 6858000"/>
              <a:gd name="connsiteX60" fmla="*/ 3954097 w 7140146"/>
              <a:gd name="connsiteY60" fmla="*/ 3228364 h 6858000"/>
              <a:gd name="connsiteX61" fmla="*/ 3944688 w 7140146"/>
              <a:gd name="connsiteY61" fmla="*/ 3237773 h 6858000"/>
              <a:gd name="connsiteX62" fmla="*/ 2001802 w 7140146"/>
              <a:gd name="connsiteY62" fmla="*/ 1294887 h 6858000"/>
              <a:gd name="connsiteX63" fmla="*/ 0 w 7140146"/>
              <a:gd name="connsiteY63" fmla="*/ 0 h 6858000"/>
              <a:gd name="connsiteX64" fmla="*/ 2740771 w 7140146"/>
              <a:gd name="connsiteY64" fmla="*/ 0 h 6858000"/>
              <a:gd name="connsiteX65" fmla="*/ 2903450 w 7140146"/>
              <a:gd name="connsiteY65" fmla="*/ 162679 h 6858000"/>
              <a:gd name="connsiteX66" fmla="*/ 871316 w 7140146"/>
              <a:gd name="connsiteY66" fmla="*/ 2194813 h 6858000"/>
              <a:gd name="connsiteX67" fmla="*/ 0 w 7140146"/>
              <a:gd name="connsiteY67" fmla="*/ 13234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140146" h="6858000">
                <a:moveTo>
                  <a:pt x="2888487" y="4462028"/>
                </a:moveTo>
                <a:lnTo>
                  <a:pt x="4969982" y="6543523"/>
                </a:lnTo>
                <a:lnTo>
                  <a:pt x="4655505" y="6858000"/>
                </a:lnTo>
                <a:lnTo>
                  <a:pt x="1121470" y="6858000"/>
                </a:lnTo>
                <a:lnTo>
                  <a:pt x="806992" y="6543523"/>
                </a:lnTo>
                <a:close/>
                <a:moveTo>
                  <a:pt x="3987800" y="3554018"/>
                </a:moveTo>
                <a:lnTo>
                  <a:pt x="4866048" y="4432266"/>
                </a:lnTo>
                <a:lnTo>
                  <a:pt x="3987800" y="5310514"/>
                </a:lnTo>
                <a:lnTo>
                  <a:pt x="3109553" y="4432266"/>
                </a:lnTo>
                <a:close/>
                <a:moveTo>
                  <a:pt x="4012446" y="3170015"/>
                </a:moveTo>
                <a:lnTo>
                  <a:pt x="3965575" y="3216887"/>
                </a:lnTo>
                <a:lnTo>
                  <a:pt x="3978279" y="3218244"/>
                </a:lnTo>
                <a:cubicBezTo>
                  <a:pt x="3985533" y="3216544"/>
                  <a:pt x="3992515" y="3212338"/>
                  <a:pt x="3999225" y="3205628"/>
                </a:cubicBezTo>
                <a:cubicBezTo>
                  <a:pt x="4009822" y="3195031"/>
                  <a:pt x="4014299" y="3183357"/>
                  <a:pt x="4012658" y="3170607"/>
                </a:cubicBezTo>
                <a:close/>
                <a:moveTo>
                  <a:pt x="3852389" y="3169901"/>
                </a:moveTo>
                <a:lnTo>
                  <a:pt x="3859817" y="3177329"/>
                </a:lnTo>
                <a:lnTo>
                  <a:pt x="3834826" y="3202319"/>
                </a:lnTo>
                <a:lnTo>
                  <a:pt x="3916112" y="3283604"/>
                </a:lnTo>
                <a:lnTo>
                  <a:pt x="3923609" y="3246398"/>
                </a:lnTo>
                <a:lnTo>
                  <a:pt x="3931592" y="3254381"/>
                </a:lnTo>
                <a:lnTo>
                  <a:pt x="3924233" y="3293669"/>
                </a:lnTo>
                <a:lnTo>
                  <a:pt x="3916528" y="3301374"/>
                </a:lnTo>
                <a:lnTo>
                  <a:pt x="3826150" y="3210996"/>
                </a:lnTo>
                <a:lnTo>
                  <a:pt x="3804840" y="3232306"/>
                </a:lnTo>
                <a:lnTo>
                  <a:pt x="3797412" y="3224878"/>
                </a:lnTo>
                <a:close/>
                <a:moveTo>
                  <a:pt x="4092869" y="3089592"/>
                </a:moveTo>
                <a:lnTo>
                  <a:pt x="4058645" y="3123816"/>
                </a:lnTo>
                <a:lnTo>
                  <a:pt x="4067657" y="3127061"/>
                </a:lnTo>
                <a:cubicBezTo>
                  <a:pt x="4074436" y="3125742"/>
                  <a:pt x="4081875" y="3121033"/>
                  <a:pt x="4089973" y="3112935"/>
                </a:cubicBezTo>
                <a:lnTo>
                  <a:pt x="4103092" y="3099816"/>
                </a:lnTo>
                <a:close/>
                <a:moveTo>
                  <a:pt x="2911503" y="2478410"/>
                </a:moveTo>
                <a:lnTo>
                  <a:pt x="3789751" y="3356658"/>
                </a:lnTo>
                <a:lnTo>
                  <a:pt x="2911503" y="4234906"/>
                </a:lnTo>
                <a:lnTo>
                  <a:pt x="2033256" y="3356659"/>
                </a:lnTo>
                <a:close/>
                <a:moveTo>
                  <a:pt x="854978" y="2428465"/>
                </a:moveTo>
                <a:lnTo>
                  <a:pt x="2786411" y="4359900"/>
                </a:lnTo>
                <a:lnTo>
                  <a:pt x="854978" y="6291335"/>
                </a:lnTo>
                <a:lnTo>
                  <a:pt x="0" y="5436357"/>
                </a:lnTo>
                <a:lnTo>
                  <a:pt x="0" y="3283443"/>
                </a:lnTo>
                <a:close/>
                <a:moveTo>
                  <a:pt x="1864735" y="1431738"/>
                </a:moveTo>
                <a:lnTo>
                  <a:pt x="2742983" y="2309986"/>
                </a:lnTo>
                <a:lnTo>
                  <a:pt x="1864736" y="3188233"/>
                </a:lnTo>
                <a:lnTo>
                  <a:pt x="986488" y="2309985"/>
                </a:lnTo>
                <a:close/>
                <a:moveTo>
                  <a:pt x="4879571" y="0"/>
                </a:moveTo>
                <a:lnTo>
                  <a:pt x="7134021" y="0"/>
                </a:lnTo>
                <a:lnTo>
                  <a:pt x="7140146" y="6126"/>
                </a:lnTo>
                <a:lnTo>
                  <a:pt x="6006797" y="1139477"/>
                </a:lnTo>
                <a:lnTo>
                  <a:pt x="4873445" y="6126"/>
                </a:lnTo>
                <a:close/>
                <a:moveTo>
                  <a:pt x="3296688" y="0"/>
                </a:moveTo>
                <a:lnTo>
                  <a:pt x="4592689" y="0"/>
                </a:lnTo>
                <a:lnTo>
                  <a:pt x="5887575" y="1294886"/>
                </a:lnTo>
                <a:lnTo>
                  <a:pt x="4102171" y="3080290"/>
                </a:lnTo>
                <a:lnTo>
                  <a:pt x="4119891" y="3098011"/>
                </a:lnTo>
                <a:lnTo>
                  <a:pt x="4097193" y="3120709"/>
                </a:lnTo>
                <a:cubicBezTo>
                  <a:pt x="4086040" y="3131862"/>
                  <a:pt x="4075709" y="3138260"/>
                  <a:pt x="4066199" y="3139903"/>
                </a:cubicBezTo>
                <a:lnTo>
                  <a:pt x="4048793" y="3133668"/>
                </a:lnTo>
                <a:lnTo>
                  <a:pt x="4022370" y="3160091"/>
                </a:lnTo>
                <a:lnTo>
                  <a:pt x="4025325" y="3169532"/>
                </a:lnTo>
                <a:cubicBezTo>
                  <a:pt x="4026668" y="3185497"/>
                  <a:pt x="4020581" y="3200237"/>
                  <a:pt x="4007069" y="3213749"/>
                </a:cubicBezTo>
                <a:cubicBezTo>
                  <a:pt x="3998138" y="3222681"/>
                  <a:pt x="3988910" y="3228333"/>
                  <a:pt x="3979390" y="3230703"/>
                </a:cubicBezTo>
                <a:lnTo>
                  <a:pt x="3954097" y="3228364"/>
                </a:lnTo>
                <a:lnTo>
                  <a:pt x="3944688" y="3237773"/>
                </a:lnTo>
                <a:lnTo>
                  <a:pt x="2001802" y="1294887"/>
                </a:lnTo>
                <a:close/>
                <a:moveTo>
                  <a:pt x="0" y="0"/>
                </a:moveTo>
                <a:lnTo>
                  <a:pt x="2740771" y="0"/>
                </a:lnTo>
                <a:lnTo>
                  <a:pt x="2903450" y="162679"/>
                </a:lnTo>
                <a:lnTo>
                  <a:pt x="871316" y="2194813"/>
                </a:lnTo>
                <a:lnTo>
                  <a:pt x="0" y="1323497"/>
                </a:lnTo>
                <a:close/>
              </a:path>
            </a:pathLst>
          </a:custGeom>
          <a:solidFill>
            <a:schemeClr val="lt2">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3" name="标题 1"/>
          <p:cNvSpPr txBox="1"/>
          <p:nvPr>
            <p:custDataLst>
              <p:tags r:id="rId2"/>
            </p:custDataLst>
          </p:nvPr>
        </p:nvSpPr>
        <p:spPr>
          <a:xfrm>
            <a:off x="1203166" y="548323"/>
            <a:ext cx="10434955" cy="893445"/>
          </a:xfrm>
          <a:prstGeom prst="rect">
            <a:avLst/>
          </a:prstGeom>
          <a:noFill/>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sz="4000" spc="500" dirty="0">
                <a:solidFill>
                  <a:schemeClr val="dk1">
                    <a:lumMod val="85000"/>
                    <a:lumOff val="15000"/>
                  </a:schemeClr>
                </a:solidFill>
                <a:uFillTx/>
                <a:latin typeface="微软雅黑" panose="020B0503020204020204" charset="-122"/>
                <a:ea typeface="微软雅黑" panose="020B0503020204020204" charset="-122"/>
                <a:sym typeface="Arial" panose="020B0604020202020204" pitchFamily="34" charset="0"/>
              </a:rPr>
              <a:t>注重家校社合作共育营造良好育人氛围</a:t>
            </a:r>
            <a:endParaRPr lang="zh-CN" altLang="en-US" sz="4000" spc="500" dirty="0">
              <a:solidFill>
                <a:schemeClr val="dk1">
                  <a:lumMod val="85000"/>
                  <a:lumOff val="15000"/>
                </a:schemeClr>
              </a:solidFill>
              <a:uFillTx/>
              <a:latin typeface="微软雅黑" panose="020B0503020204020204" charset="-122"/>
              <a:ea typeface="微软雅黑" panose="020B0503020204020204" charset="-122"/>
              <a:sym typeface="Arial" panose="020B0604020202020204" pitchFamily="34" charset="0"/>
            </a:endParaRPr>
          </a:p>
        </p:txBody>
      </p:sp>
      <p:sp>
        <p:nvSpPr>
          <p:cNvPr id="4" name="矩形: 剪去对角 3"/>
          <p:cNvSpPr/>
          <p:nvPr>
            <p:custDataLst>
              <p:tags r:id="rId3"/>
            </p:custDataLst>
          </p:nvPr>
        </p:nvSpPr>
        <p:spPr>
          <a:xfrm>
            <a:off x="985679" y="1990090"/>
            <a:ext cx="10870565" cy="4257675"/>
          </a:xfrm>
          <a:prstGeom prst="snip2DiagRect">
            <a:avLst>
              <a:gd name="adj1" fmla="val 0"/>
              <a:gd name="adj2" fmla="val 4623"/>
            </a:avLst>
          </a:prstGeom>
          <a:no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grpSp>
        <p:nvGrpSpPr>
          <p:cNvPr id="5" name="组合 4"/>
          <p:cNvGrpSpPr/>
          <p:nvPr>
            <p:custDataLst>
              <p:tags r:id="rId4"/>
            </p:custDataLst>
          </p:nvPr>
        </p:nvGrpSpPr>
        <p:grpSpPr>
          <a:xfrm>
            <a:off x="985679" y="1244178"/>
            <a:ext cx="2413000" cy="381000"/>
            <a:chOff x="1614" y="7155"/>
            <a:chExt cx="3800" cy="600"/>
          </a:xfrm>
        </p:grpSpPr>
        <p:sp>
          <p:nvSpPr>
            <p:cNvPr id="7" name="圆角矩形 26"/>
            <p:cNvSpPr/>
            <p:nvPr>
              <p:custDataLst>
                <p:tags r:id="rId5"/>
              </p:custDataLst>
            </p:nvPr>
          </p:nvSpPr>
          <p:spPr>
            <a:xfrm>
              <a:off x="1614" y="7592"/>
              <a:ext cx="3800" cy="20"/>
            </a:xfrm>
            <a:prstGeom prst="roundRect">
              <a:avLst/>
            </a:prstGeom>
            <a:solidFill>
              <a:schemeClr val="dk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8" name="圆角矩形 27"/>
            <p:cNvSpPr/>
            <p:nvPr>
              <p:custDataLst>
                <p:tags r:id="rId6"/>
              </p:custDataLst>
            </p:nvPr>
          </p:nvSpPr>
          <p:spPr>
            <a:xfrm>
              <a:off x="1768" y="7155"/>
              <a:ext cx="20" cy="600"/>
            </a:xfrm>
            <a:prstGeom prst="roundRect">
              <a:avLst/>
            </a:prstGeom>
            <a:solidFill>
              <a:schemeClr val="dk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grpSp>
      <p:sp>
        <p:nvSpPr>
          <p:cNvPr id="6" name="文本框 1"/>
          <p:cNvSpPr txBox="1"/>
          <p:nvPr>
            <p:custDataLst>
              <p:tags r:id="rId7"/>
            </p:custDataLst>
          </p:nvPr>
        </p:nvSpPr>
        <p:spPr>
          <a:xfrm>
            <a:off x="1203166" y="2205990"/>
            <a:ext cx="10435590" cy="3825240"/>
          </a:xfrm>
          <a:prstGeom prst="rect">
            <a:avLst/>
          </a:prstGeom>
          <a:noFill/>
        </p:spPr>
        <p:txBody>
          <a:bodyPr vert="horz" lIns="90000" tIns="46800" rIns="90000" bIns="46800" rtlCol="0">
            <a:normAutofit/>
          </a:bodyPr>
          <a:lstStyle>
            <a:lvl1pPr marR="0" lvl="0" indent="0" fontAlgn="auto">
              <a:lnSpc>
                <a:spcPct val="150000"/>
              </a:lnSpc>
              <a:spcBef>
                <a:spcPts val="0"/>
              </a:spcBef>
              <a:spcAft>
                <a:spcPts val="800"/>
              </a:spcAft>
              <a:buFont typeface="Arial" panose="020B0604020202020204" pitchFamily="34" charset="0"/>
              <a:buNone/>
              <a:defRPr kumimoji="0" lang="zh-CN" altLang="en-US" sz="1100" b="0" i="0" u="none" strike="noStrike" cap="none" spc="50" normalizeH="0" baseline="0" noProof="1" dirty="0">
                <a:solidFill>
                  <a:schemeClr val="tx1">
                    <a:lumMod val="95000"/>
                    <a:lumOff val="5000"/>
                  </a:schemeClr>
                </a:solidFill>
                <a:uFillTx/>
                <a:latin typeface="微软雅黑 Light" panose="020B0502040204020203" pitchFamily="34" charset="-122"/>
                <a:ea typeface="微软雅黑 Light" panose="020B0502040204020203" pitchFamily="34" charset="-122"/>
                <a:sym typeface="+mn-ea"/>
              </a:defRPr>
            </a:lvl1pPr>
            <a:lvl2pPr marL="685800" marR="0" lvl="1" indent="-228600" fontAlgn="auto">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cap="none" spc="150" normalizeH="0" baseline="0" noProof="1" dirty="0">
                <a:solidFill>
                  <a:schemeClr val="tx1">
                    <a:lumMod val="75000"/>
                    <a:lumOff val="25000"/>
                  </a:schemeClr>
                </a:solidFill>
                <a:uFillTx/>
                <a:sym typeface="+mn-ea"/>
              </a:defRPr>
            </a:lvl2pPr>
            <a:lvl3pPr marL="1143000" marR="0" lvl="2"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3pPr>
            <a:lvl4pPr marL="1600200" marR="0" lvl="3"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4pPr>
            <a:lvl5pPr marL="2057400" marR="0" lvl="4"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r>
              <a:rPr lang="zh-CN" altLang="en-US" sz="1800" spc="150" dirty="0">
                <a:solidFill>
                  <a:schemeClr val="dk1">
                    <a:lumMod val="85000"/>
                    <a:lumOff val="15000"/>
                  </a:schemeClr>
                </a:solidFill>
                <a:latin typeface="微软雅黑" panose="020B0503020204020204" charset="-122"/>
                <a:ea typeface="微软雅黑" panose="020B0503020204020204" charset="-122"/>
                <a:sym typeface="Arial" panose="020B0604020202020204" pitchFamily="34" charset="0"/>
              </a:rPr>
              <a:t>学校要引导家长树立正确的教育观念，切实履行家庭教育主体责任，理解作业设计、布置和批改等工作的专业性，支持和配合学校、教师的作业管理要求，营造良好家庭育人氛围，合理安排孩子课余生活，与学校形成协同育人合力；引导家长监督、帮助孩子养成良好的作业习惯，督促孩子回家后主动完成学校布置的作业，引导孩子从事力所能及的家务劳动，激励孩子坚持进行感兴趣的体育锻炼和社会实践；不额外布置其他家庭作业。各地要按国家有关规定，把禁止留作业作为校外培训机构日常监管的重要内容，坚决防止校外培训机构给中小学生留作业，切实避免校内减负、校外增负。严禁给家长布置或变相布置作业。不得指派家长参加本该由师生完成的事宜，如打扫教室卫生、班级文化布置、装饰美化演出场所等。</a:t>
            </a:r>
            <a:endParaRPr lang="zh-CN" altLang="en-US" sz="1800" spc="150" dirty="0">
              <a:solidFill>
                <a:schemeClr val="dk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Tree>
    <p:custDataLst>
      <p:tags r:id="rId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912483" y="3917009"/>
            <a:ext cx="7767955" cy="768350"/>
          </a:xfrm>
        </p:spPr>
        <p:txBody>
          <a:bodyPr wrap="square" anchor="t" anchorCtr="0">
            <a:normAutofit fontScale="70000"/>
          </a:bodyPr>
          <a:lstStyle/>
          <a:p>
            <a:r>
              <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rPr>
              <a:t>健全作业管理机制落实作业育人实效</a:t>
            </a:r>
            <a:endPar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5" name="矩形 4"/>
          <p:cNvSpPr/>
          <p:nvPr>
            <p:custDataLst>
              <p:tags r:id="rId2"/>
            </p:custDataLst>
          </p:nvPr>
        </p:nvSpPr>
        <p:spPr>
          <a:xfrm>
            <a:off x="2035038" y="2506674"/>
            <a:ext cx="1026160" cy="102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文本框 9"/>
          <p:cNvSpPr txBox="1"/>
          <p:nvPr>
            <p:custDataLst>
              <p:tags r:id="rId3"/>
            </p:custDataLst>
          </p:nvPr>
        </p:nvSpPr>
        <p:spPr>
          <a:xfrm>
            <a:off x="2035038" y="2122499"/>
            <a:ext cx="1026160" cy="1263942"/>
          </a:xfrm>
          <a:prstGeom prst="rect">
            <a:avLst/>
          </a:prstGeom>
          <a:noFill/>
        </p:spPr>
        <p:txBody>
          <a:bodyPr wrap="square" rtlCol="0" anchor="b">
            <a:normAutofit/>
          </a:bodyPr>
          <a:lstStyle/>
          <a:p>
            <a:r>
              <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rPr>
              <a:t>07</a:t>
            </a:r>
            <a:endPar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endParaRPr>
          </a:p>
        </p:txBody>
      </p:sp>
      <p:sp>
        <p:nvSpPr>
          <p:cNvPr id="24" name="矩形 23"/>
          <p:cNvSpPr/>
          <p:nvPr>
            <p:custDataLst>
              <p:tags r:id="rId4"/>
            </p:custDataLst>
          </p:nvPr>
        </p:nvSpPr>
        <p:spPr>
          <a:xfrm>
            <a:off x="9996033" y="2679394"/>
            <a:ext cx="17780" cy="21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userDrawn="1">
            <p:custDataLst>
              <p:tags r:id="rId1"/>
            </p:custDataLst>
          </p:nvPr>
        </p:nvSpPr>
        <p:spPr>
          <a:xfrm>
            <a:off x="0" y="0"/>
            <a:ext cx="12192000" cy="905256"/>
          </a:xfrm>
          <a:prstGeom prst="rect">
            <a:avLst/>
          </a:prstGeom>
          <a:solidFill>
            <a:schemeClr val="lt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olidFill>
                <a:schemeClr val="dk1">
                  <a:lumMod val="85000"/>
                  <a:lumOff val="15000"/>
                </a:schemeClr>
              </a:solidFill>
              <a:latin typeface="微软雅黑" panose="020B0503020204020204" charset="-122"/>
              <a:ea typeface="微软雅黑" panose="020B0503020204020204" charset="-122"/>
              <a:cs typeface="Viner Hand ITC" panose="03070502030502020203" charset="0"/>
              <a:sym typeface="+mn-ea"/>
            </a:endParaRPr>
          </a:p>
        </p:txBody>
      </p:sp>
      <p:sp>
        <p:nvSpPr>
          <p:cNvPr id="2" name="文本框 1"/>
          <p:cNvSpPr txBox="1"/>
          <p:nvPr>
            <p:custDataLst>
              <p:tags r:id="rId2"/>
            </p:custDataLst>
          </p:nvPr>
        </p:nvSpPr>
        <p:spPr>
          <a:xfrm>
            <a:off x="457155" y="152400"/>
            <a:ext cx="11277689" cy="609600"/>
          </a:xfrm>
          <a:prstGeom prst="rect">
            <a:avLst/>
          </a:prstGeom>
          <a:noFill/>
        </p:spPr>
        <p:txBody>
          <a:bodyPr wrap="square" lIns="63500" tIns="25400" rIns="63500" bIns="25400" rtlCol="0" anchor="ctr" anchorCtr="0">
            <a:normAutofit/>
          </a:bodyPr>
          <a:p>
            <a:pPr algn="l"/>
            <a:r>
              <a:rPr lang="zh-CN" altLang="zh-CN" sz="3200" b="1" spc="160" dirty="0">
                <a:solidFill>
                  <a:schemeClr val="dk1"/>
                </a:solidFill>
                <a:uFillTx/>
                <a:latin typeface="微软雅黑" panose="020B0503020204020204" charset="-122"/>
                <a:ea typeface="微软雅黑" panose="020B0503020204020204" charset="-122"/>
              </a:rPr>
              <a:t>健全作业管理机制落实作业育人实效</a:t>
            </a:r>
            <a:endParaRPr lang="zh-CN" altLang="zh-CN" sz="3200" b="1" spc="160" dirty="0">
              <a:solidFill>
                <a:schemeClr val="dk1"/>
              </a:solidFill>
              <a:uFillTx/>
              <a:latin typeface="微软雅黑" panose="020B0503020204020204" charset="-122"/>
              <a:ea typeface="微软雅黑" panose="020B0503020204020204" charset="-122"/>
            </a:endParaRPr>
          </a:p>
        </p:txBody>
      </p:sp>
      <p:pic>
        <p:nvPicPr>
          <p:cNvPr id="6" name="图片 5" descr="D:\meihua_service_cache\jpg/722c7a5952e0f62834d58118376f3bf4.jpg722c7a5952e0f62834d58118376f3bf4"/>
          <p:cNvPicPr>
            <a:picLocks noChangeAspect="1"/>
          </p:cNvPicPr>
          <p:nvPr>
            <p:custDataLst>
              <p:tags r:id="rId3"/>
            </p:custDataLst>
          </p:nvPr>
        </p:nvPicPr>
        <p:blipFill rotWithShape="1">
          <a:blip r:embed="rId4"/>
          <a:srcRect t="15556" b="15556"/>
          <a:stretch>
            <a:fillRect/>
          </a:stretch>
        </p:blipFill>
        <p:spPr>
          <a:xfrm>
            <a:off x="609603" y="1524012"/>
            <a:ext cx="4152925" cy="4724425"/>
          </a:xfrm>
          <a:custGeom>
            <a:avLst/>
            <a:gdLst/>
            <a:ahLst/>
            <a:cxnLst>
              <a:cxn ang="3">
                <a:pos x="hc" y="t"/>
              </a:cxn>
              <a:cxn ang="cd2">
                <a:pos x="l" y="vc"/>
              </a:cxn>
              <a:cxn ang="cd4">
                <a:pos x="hc" y="b"/>
              </a:cxn>
              <a:cxn ang="0">
                <a:pos x="r" y="vc"/>
              </a:cxn>
            </a:cxnLst>
            <a:rect l="l" t="t" r="r" b="b"/>
            <a:pathLst>
              <a:path w="7200" h="7440">
                <a:moveTo>
                  <a:pt x="0" y="0"/>
                </a:moveTo>
                <a:lnTo>
                  <a:pt x="7200" y="0"/>
                </a:lnTo>
                <a:lnTo>
                  <a:pt x="7200" y="7440"/>
                </a:lnTo>
                <a:lnTo>
                  <a:pt x="0" y="7440"/>
                </a:lnTo>
                <a:lnTo>
                  <a:pt x="0" y="0"/>
                </a:lnTo>
                <a:close/>
              </a:path>
            </a:pathLst>
          </a:custGeom>
        </p:spPr>
      </p:pic>
      <p:sp>
        <p:nvSpPr>
          <p:cNvPr id="11" name="Title 6"/>
          <p:cNvSpPr txBox="1"/>
          <p:nvPr>
            <p:custDataLst>
              <p:tags r:id="rId5"/>
            </p:custDataLst>
          </p:nvPr>
        </p:nvSpPr>
        <p:spPr>
          <a:xfrm>
            <a:off x="5219698" y="1578610"/>
            <a:ext cx="6362700" cy="4450080"/>
          </a:xfrm>
          <a:prstGeom prst="rect">
            <a:avLst/>
          </a:prstGeom>
          <a:noFill/>
          <a:ln w="3175">
            <a:noFill/>
            <a:prstDash val="dash"/>
          </a:ln>
        </p:spPr>
        <p:txBody>
          <a:bodyPr wrap="square" lIns="63500" tIns="25400" rIns="63500" bIns="25400"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各地教育行政部门要指导学校制定切实可行的作业管理细则和评价标准，并在校内公示。学校要指导和规范教师的作业设计、布置、批改和反馈工作，加强对作业的过程性监控，切实履行作业管理主体责任。每学期初要对学生作业作出规划，加强年级组、学科组作业统筹协调，关注各学科作业量的均衡，合理确定各学科作业布置的数量和质量，建立作业总量审核监管和质量定期评价制度，对发现的问题及时改进。学校要开齐开足开好课程，不得随意增减课程和课时，严禁利用体育、音乐、美术、道德与法治、信息技术、综合实践课等课程时间完成其他学科作业。严禁利用课间活动时间让学生完成课内或课外作业。</a:t>
            </a:r>
            <a:endPar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9515624" y="4913207"/>
            <a:ext cx="2676376" cy="1944793"/>
          </a:xfrm>
          <a:prstGeom prst="rect">
            <a:avLst/>
          </a:prstGeom>
        </p:spPr>
      </p:pic>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912483" y="3917009"/>
            <a:ext cx="7767955" cy="768350"/>
          </a:xfrm>
        </p:spPr>
        <p:txBody>
          <a:bodyPr wrap="square" anchor="t" anchorCtr="0">
            <a:normAutofit fontScale="70000"/>
          </a:bodyPr>
          <a:lstStyle/>
          <a:p>
            <a:r>
              <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rPr>
              <a:t>完善督导考核评价促进学校健康发展</a:t>
            </a:r>
            <a:endPar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5" name="矩形 4"/>
          <p:cNvSpPr/>
          <p:nvPr>
            <p:custDataLst>
              <p:tags r:id="rId2"/>
            </p:custDataLst>
          </p:nvPr>
        </p:nvSpPr>
        <p:spPr>
          <a:xfrm>
            <a:off x="2035038" y="2506674"/>
            <a:ext cx="1026160" cy="102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文本框 9"/>
          <p:cNvSpPr txBox="1"/>
          <p:nvPr>
            <p:custDataLst>
              <p:tags r:id="rId3"/>
            </p:custDataLst>
          </p:nvPr>
        </p:nvSpPr>
        <p:spPr>
          <a:xfrm>
            <a:off x="2035038" y="2122499"/>
            <a:ext cx="1026160" cy="1263942"/>
          </a:xfrm>
          <a:prstGeom prst="rect">
            <a:avLst/>
          </a:prstGeom>
          <a:noFill/>
        </p:spPr>
        <p:txBody>
          <a:bodyPr wrap="square" rtlCol="0" anchor="b">
            <a:normAutofit/>
          </a:bodyPr>
          <a:lstStyle/>
          <a:p>
            <a:r>
              <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rPr>
              <a:t>08</a:t>
            </a:r>
            <a:endPar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endParaRPr>
          </a:p>
        </p:txBody>
      </p:sp>
      <p:sp>
        <p:nvSpPr>
          <p:cNvPr id="24" name="矩形 23"/>
          <p:cNvSpPr/>
          <p:nvPr>
            <p:custDataLst>
              <p:tags r:id="rId4"/>
            </p:custDataLst>
          </p:nvPr>
        </p:nvSpPr>
        <p:spPr>
          <a:xfrm>
            <a:off x="9996033" y="2679394"/>
            <a:ext cx="17780" cy="21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userDrawn="1">
            <p:custDataLst>
              <p:tags r:id="rId1"/>
            </p:custDataLst>
          </p:nvPr>
        </p:nvSpPr>
        <p:spPr>
          <a:xfrm>
            <a:off x="0" y="0"/>
            <a:ext cx="12192000" cy="905256"/>
          </a:xfrm>
          <a:prstGeom prst="rect">
            <a:avLst/>
          </a:prstGeom>
          <a:solidFill>
            <a:schemeClr val="lt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olidFill>
                <a:schemeClr val="dk1">
                  <a:lumMod val="85000"/>
                  <a:lumOff val="15000"/>
                </a:schemeClr>
              </a:solidFill>
              <a:latin typeface="微软雅黑" panose="020B0503020204020204" charset="-122"/>
              <a:ea typeface="微软雅黑" panose="020B0503020204020204" charset="-122"/>
              <a:cs typeface="Viner Hand ITC" panose="03070502030502020203" charset="0"/>
              <a:sym typeface="+mn-ea"/>
            </a:endParaRPr>
          </a:p>
        </p:txBody>
      </p:sp>
      <p:sp>
        <p:nvSpPr>
          <p:cNvPr id="2" name="文本框 1"/>
          <p:cNvSpPr txBox="1"/>
          <p:nvPr>
            <p:custDataLst>
              <p:tags r:id="rId2"/>
            </p:custDataLst>
          </p:nvPr>
        </p:nvSpPr>
        <p:spPr>
          <a:xfrm>
            <a:off x="457155" y="152400"/>
            <a:ext cx="11277689" cy="609600"/>
          </a:xfrm>
          <a:prstGeom prst="rect">
            <a:avLst/>
          </a:prstGeom>
          <a:noFill/>
        </p:spPr>
        <p:txBody>
          <a:bodyPr wrap="square" lIns="63500" tIns="25400" rIns="63500" bIns="25400" rtlCol="0" anchor="ctr" anchorCtr="0">
            <a:normAutofit/>
          </a:bodyPr>
          <a:p>
            <a:pPr algn="l"/>
            <a:r>
              <a:rPr lang="zh-CN" altLang="zh-CN" sz="3200" b="1" spc="160" dirty="0">
                <a:solidFill>
                  <a:schemeClr val="dk1"/>
                </a:solidFill>
                <a:uFillTx/>
                <a:latin typeface="微软雅黑" panose="020B0503020204020204" charset="-122"/>
                <a:ea typeface="微软雅黑" panose="020B0503020204020204" charset="-122"/>
              </a:rPr>
              <a:t>完善督导考核评价促进学校健康发展</a:t>
            </a:r>
            <a:endParaRPr lang="zh-CN" altLang="zh-CN" sz="3200" b="1" spc="160" dirty="0">
              <a:solidFill>
                <a:schemeClr val="dk1"/>
              </a:solidFill>
              <a:uFillTx/>
              <a:latin typeface="微软雅黑" panose="020B0503020204020204" charset="-122"/>
              <a:ea typeface="微软雅黑" panose="020B0503020204020204" charset="-122"/>
            </a:endParaRPr>
          </a:p>
        </p:txBody>
      </p:sp>
      <p:pic>
        <p:nvPicPr>
          <p:cNvPr id="6" name="图片 5" descr="D:\meihua_service_cache\jpg/2df8d1defd68838e1489c19a8fa42ed9.jpg2df8d1defd68838e1489c19a8fa42ed9"/>
          <p:cNvPicPr>
            <a:picLocks noChangeAspect="1"/>
          </p:cNvPicPr>
          <p:nvPr>
            <p:custDataLst>
              <p:tags r:id="rId3"/>
            </p:custDataLst>
          </p:nvPr>
        </p:nvPicPr>
        <p:blipFill rotWithShape="1">
          <a:blip r:embed="rId4"/>
          <a:srcRect t="15556" b="15556"/>
          <a:stretch>
            <a:fillRect/>
          </a:stretch>
        </p:blipFill>
        <p:spPr>
          <a:xfrm>
            <a:off x="609603" y="1524012"/>
            <a:ext cx="4362475" cy="4724425"/>
          </a:xfrm>
          <a:custGeom>
            <a:avLst/>
            <a:gdLst/>
            <a:ahLst/>
            <a:cxnLst>
              <a:cxn ang="3">
                <a:pos x="hc" y="t"/>
              </a:cxn>
              <a:cxn ang="cd2">
                <a:pos x="l" y="vc"/>
              </a:cxn>
              <a:cxn ang="cd4">
                <a:pos x="hc" y="b"/>
              </a:cxn>
              <a:cxn ang="0">
                <a:pos x="r" y="vc"/>
              </a:cxn>
            </a:cxnLst>
            <a:rect l="l" t="t" r="r" b="b"/>
            <a:pathLst>
              <a:path w="7200" h="7440">
                <a:moveTo>
                  <a:pt x="0" y="0"/>
                </a:moveTo>
                <a:lnTo>
                  <a:pt x="7200" y="0"/>
                </a:lnTo>
                <a:lnTo>
                  <a:pt x="7200" y="7440"/>
                </a:lnTo>
                <a:lnTo>
                  <a:pt x="0" y="7440"/>
                </a:lnTo>
                <a:lnTo>
                  <a:pt x="0" y="0"/>
                </a:lnTo>
                <a:close/>
              </a:path>
            </a:pathLst>
          </a:custGeom>
        </p:spPr>
      </p:pic>
      <p:sp>
        <p:nvSpPr>
          <p:cNvPr id="11" name="Title 6"/>
          <p:cNvSpPr txBox="1"/>
          <p:nvPr>
            <p:custDataLst>
              <p:tags r:id="rId5"/>
            </p:custDataLst>
          </p:nvPr>
        </p:nvSpPr>
        <p:spPr>
          <a:xfrm>
            <a:off x="5429248" y="1578610"/>
            <a:ext cx="6153150" cy="445008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各地教育行政部门要将作业管理纳入县域义务教育和学校办学质量评价。教育督导部门要将作业管理作为规范办学行为督导检查和责任督学日常监管的重要内容。学校要把作业设计、批改和反馈情况纳入对教师专业素养和教学实绩的考核评价。学校要完善教学管理，严格执行教师减负规定，杜绝与教育教学无关的考核评价，不得安排教师到与教育教学无关场所开展专项工作，合理分配和明确教师工作量，保障教师研究和批改作业时间。各市、县（区）要设立监督电话和举报平台，畅通反映问题和意见渠道，切实落实各项工作要求，确保中小学校作业管理工作取得实效。</a:t>
            </a:r>
            <a:endPar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9515624" y="4913207"/>
            <a:ext cx="2676376" cy="1944793"/>
          </a:xfrm>
          <a:prstGeom prst="rect">
            <a:avLst/>
          </a:prstGeom>
        </p:spPr>
      </p:pic>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066809" y="1218213"/>
            <a:ext cx="5581688" cy="702944"/>
          </a:xfrm>
          <a:prstGeom prst="rect">
            <a:avLst/>
          </a:prstGeom>
          <a:noFill/>
        </p:spPr>
        <p:txBody>
          <a:bodyPr wrap="square" lIns="63500" tIns="25400" rIns="63500" bIns="25400" rtlCol="0" anchor="b" anchorCtr="0">
            <a:normAutofit/>
          </a:bodyPr>
          <a:p>
            <a:pPr algn="l"/>
            <a:r>
              <a:rPr lang="zh-CN" altLang="zh-CN" sz="4000" b="1" spc="160" dirty="0">
                <a:solidFill>
                  <a:schemeClr val="dk1"/>
                </a:solidFill>
                <a:uFillTx/>
                <a:latin typeface="微软雅黑" panose="020B0503020204020204" charset="-122"/>
                <a:ea typeface="微软雅黑" panose="020B0503020204020204" charset="-122"/>
              </a:rPr>
              <a:t>前言</a:t>
            </a:r>
            <a:endParaRPr lang="zh-CN" altLang="zh-CN" sz="4000" b="1" spc="160" dirty="0">
              <a:solidFill>
                <a:schemeClr val="dk1"/>
              </a:solidFill>
              <a:uFillTx/>
              <a:latin typeface="微软雅黑" panose="020B0503020204020204" charset="-122"/>
              <a:ea typeface="微软雅黑" panose="020B0503020204020204" charset="-122"/>
            </a:endParaRPr>
          </a:p>
        </p:txBody>
      </p:sp>
      <p:sp>
        <p:nvSpPr>
          <p:cNvPr id="11" name="Title 6"/>
          <p:cNvSpPr txBox="1"/>
          <p:nvPr>
            <p:custDataLst>
              <p:tags r:id="rId2"/>
            </p:custDataLst>
          </p:nvPr>
        </p:nvSpPr>
        <p:spPr>
          <a:xfrm>
            <a:off x="1066809" y="2225036"/>
            <a:ext cx="5581688" cy="2956573"/>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为进一步规范中小学校教育教学管理，切实减轻中小学生学业负担，促进学生身心健康发展，全面提升教育工作水平，根据《教育部办公厅关于加强义务教育学校作业管理的通知》（教基厅函〔2021〕3号）要求和中小学生减负有关规定，现结合实际，就加强中小学生作业管理有关工作通知如下。</a:t>
            </a:r>
            <a:endPar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6" name="图片 5" descr="D:\meihua_service_cache\jpg/b585055efdc9c02ca224d20246d63285.jpgb585055efdc9c02ca224d20246d63285"/>
          <p:cNvPicPr>
            <a:picLocks noChangeAspect="1"/>
          </p:cNvPicPr>
          <p:nvPr>
            <p:custDataLst>
              <p:tags r:id="rId3"/>
            </p:custDataLst>
          </p:nvPr>
        </p:nvPicPr>
        <p:blipFill rotWithShape="1">
          <a:blip r:embed="rId4"/>
          <a:srcRect l="33744" r="33744"/>
          <a:stretch>
            <a:fillRect/>
          </a:stretch>
        </p:blipFill>
        <p:spPr>
          <a:xfrm>
            <a:off x="7715314" y="-25"/>
            <a:ext cx="4476775" cy="6858051"/>
          </a:xfrm>
          <a:custGeom>
            <a:avLst/>
            <a:gdLst/>
            <a:ahLst/>
            <a:cxnLst>
              <a:cxn ang="3">
                <a:pos x="hc" y="t"/>
              </a:cxn>
              <a:cxn ang="cd2">
                <a:pos x="l" y="vc"/>
              </a:cxn>
              <a:cxn ang="cd4">
                <a:pos x="hc" y="b"/>
              </a:cxn>
              <a:cxn ang="0">
                <a:pos x="r" y="vc"/>
              </a:cxn>
            </a:cxnLst>
            <a:rect l="l" t="t" r="r" b="b"/>
            <a:pathLst>
              <a:path w="6720" h="10800">
                <a:moveTo>
                  <a:pt x="0" y="0"/>
                </a:moveTo>
                <a:lnTo>
                  <a:pt x="6720" y="0"/>
                </a:lnTo>
                <a:lnTo>
                  <a:pt x="6720" y="10800"/>
                </a:lnTo>
                <a:lnTo>
                  <a:pt x="0" y="10800"/>
                </a:lnTo>
                <a:lnTo>
                  <a:pt x="0" y="0"/>
                </a:lnTo>
                <a:close/>
              </a:path>
            </a:pathLst>
          </a:custGeom>
        </p:spPr>
      </p:pic>
    </p:spTree>
    <p:custDataLst>
      <p:tags r:id="rId5"/>
    </p:custData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dirty="0">
                <a:latin typeface="Arial" panose="020B0604020202020204" pitchFamily="34" charset="0"/>
              </a:rPr>
              <a:t>感谢聆听</a:t>
            </a:r>
            <a:endParaRPr lang="zh-CN" altLang="en-US" dirty="0">
              <a:latin typeface="Arial" panose="020B0604020202020204" pitchFamily="34" charset="0"/>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custDataLst>
              <p:tags r:id="rId1"/>
            </p:custDataLst>
          </p:nvPr>
        </p:nvSpPr>
        <p:spPr>
          <a:xfrm>
            <a:off x="5607972" y="707949"/>
            <a:ext cx="606303" cy="521970"/>
          </a:xfrm>
          <a:prstGeom prst="rect">
            <a:avLst/>
          </a:prstGeom>
          <a:solidFill>
            <a:schemeClr val="accent1"/>
          </a:solidFill>
        </p:spPr>
        <p:txBody>
          <a:bodyPr wrap="square" rtlCol="0">
            <a:normAutofit fontScale="90000" lnSpcReduction="20000"/>
          </a:bodyPr>
          <a:lstStyle/>
          <a:p>
            <a:pPr algn="dist" fontAlgn="auto">
              <a:lnSpc>
                <a:spcPct val="130000"/>
              </a:lnSpc>
            </a:pPr>
            <a:r>
              <a:rPr lang="en-US" altLang="zh-CN" sz="2800" dirty="0">
                <a:solidFill>
                  <a:schemeClr val="lt1"/>
                </a:solidFill>
                <a:latin typeface="微软雅黑" panose="020B0503020204020204" charset="-122"/>
                <a:ea typeface="微软雅黑" panose="020B0503020204020204" charset="-122"/>
                <a:cs typeface="微软雅黑" panose="020B0503020204020204" charset="-122"/>
              </a:rPr>
              <a:t>01</a:t>
            </a:r>
            <a:endParaRPr lang="en-US" altLang="zh-CN" sz="2800"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custDataLst>
              <p:tags r:id="rId2"/>
            </p:custDataLst>
          </p:nvPr>
        </p:nvSpPr>
        <p:spPr>
          <a:xfrm>
            <a:off x="6376347" y="801083"/>
            <a:ext cx="3538120" cy="521970"/>
          </a:xfrm>
          <a:prstGeom prst="rect">
            <a:avLst/>
          </a:prstGeom>
          <a:noFill/>
        </p:spPr>
        <p:txBody>
          <a:bodyPr wrap="square" rtlCol="0">
            <a:normAutofit/>
          </a:bodyPr>
          <a:lstStyle/>
          <a:p>
            <a:pPr fontAlgn="auto">
              <a:lnSpc>
                <a:spcPct val="130000"/>
              </a:lnSpc>
            </a:pPr>
            <a:r>
              <a:rPr lang="zh-CN" altLang="en-US" sz="16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加强作业研究设计提高作业育人质量</a:t>
            </a:r>
            <a:endParaRPr lang="zh-CN" altLang="en-US" sz="16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custDataLst>
              <p:tags r:id="rId3"/>
            </p:custDataLst>
          </p:nvPr>
        </p:nvSpPr>
        <p:spPr>
          <a:xfrm>
            <a:off x="5607972" y="1400353"/>
            <a:ext cx="606303" cy="521970"/>
          </a:xfrm>
          <a:prstGeom prst="rect">
            <a:avLst/>
          </a:prstGeom>
          <a:solidFill>
            <a:schemeClr val="accent2"/>
          </a:solidFill>
        </p:spPr>
        <p:txBody>
          <a:bodyPr wrap="square" rtlCol="0">
            <a:normAutofit fontScale="90000" lnSpcReduction="20000"/>
          </a:bodyPr>
          <a:lstStyle/>
          <a:p>
            <a:pPr algn="dist" fontAlgn="auto">
              <a:lnSpc>
                <a:spcPct val="130000"/>
              </a:lnSpc>
            </a:pPr>
            <a:r>
              <a:rPr lang="en-US" altLang="zh-CN" sz="2800" dirty="0">
                <a:solidFill>
                  <a:schemeClr val="lt1"/>
                </a:solidFill>
                <a:latin typeface="微软雅黑" panose="020B0503020204020204" charset="-122"/>
                <a:ea typeface="微软雅黑" panose="020B0503020204020204" charset="-122"/>
                <a:cs typeface="微软雅黑" panose="020B0503020204020204" charset="-122"/>
              </a:rPr>
              <a:t>02</a:t>
            </a:r>
            <a:endParaRPr lang="en-US" altLang="zh-CN" sz="2800"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custDataLst>
              <p:tags r:id="rId4"/>
            </p:custDataLst>
          </p:nvPr>
        </p:nvSpPr>
        <p:spPr>
          <a:xfrm>
            <a:off x="6376347" y="1495608"/>
            <a:ext cx="3538120" cy="521970"/>
          </a:xfrm>
          <a:prstGeom prst="rect">
            <a:avLst/>
          </a:prstGeom>
          <a:noFill/>
        </p:spPr>
        <p:txBody>
          <a:bodyPr wrap="square" rtlCol="0">
            <a:normAutofit/>
          </a:bodyPr>
          <a:lstStyle/>
          <a:p>
            <a:pPr fontAlgn="auto">
              <a:lnSpc>
                <a:spcPct val="130000"/>
              </a:lnSpc>
            </a:pPr>
            <a:r>
              <a:rPr lang="zh-CN" altLang="en-US" sz="16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科学合理布置作业切实减轻课业负担</a:t>
            </a:r>
            <a:endParaRPr lang="zh-CN" altLang="en-US" sz="16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custDataLst>
              <p:tags r:id="rId5"/>
            </p:custDataLst>
          </p:nvPr>
        </p:nvSpPr>
        <p:spPr>
          <a:xfrm>
            <a:off x="5607972" y="2092757"/>
            <a:ext cx="606304" cy="521971"/>
          </a:xfrm>
          <a:prstGeom prst="rect">
            <a:avLst/>
          </a:prstGeom>
          <a:solidFill>
            <a:schemeClr val="accent3"/>
          </a:solidFill>
        </p:spPr>
        <p:txBody>
          <a:bodyPr wrap="square" rtlCol="0">
            <a:normAutofit fontScale="90000" lnSpcReduction="20000"/>
          </a:bodyPr>
          <a:lstStyle/>
          <a:p>
            <a:pPr algn="dist" fontAlgn="auto">
              <a:lnSpc>
                <a:spcPct val="130000"/>
              </a:lnSpc>
            </a:pPr>
            <a:r>
              <a:rPr lang="en-US" altLang="zh-CN" sz="2800" dirty="0">
                <a:solidFill>
                  <a:schemeClr val="lt1"/>
                </a:solidFill>
                <a:latin typeface="微软雅黑" panose="020B0503020204020204" charset="-122"/>
                <a:ea typeface="微软雅黑" panose="020B0503020204020204" charset="-122"/>
                <a:cs typeface="微软雅黑" panose="020B0503020204020204" charset="-122"/>
              </a:rPr>
              <a:t>03</a:t>
            </a:r>
            <a:endParaRPr lang="en-US" altLang="zh-CN" sz="2800"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24" name="文本框 23"/>
          <p:cNvSpPr txBox="1"/>
          <p:nvPr>
            <p:custDataLst>
              <p:tags r:id="rId6"/>
            </p:custDataLst>
          </p:nvPr>
        </p:nvSpPr>
        <p:spPr>
          <a:xfrm>
            <a:off x="6376347" y="2190133"/>
            <a:ext cx="3538120" cy="521970"/>
          </a:xfrm>
          <a:prstGeom prst="rect">
            <a:avLst/>
          </a:prstGeom>
          <a:noFill/>
        </p:spPr>
        <p:txBody>
          <a:bodyPr wrap="square" rtlCol="0">
            <a:normAutofit/>
          </a:bodyPr>
          <a:lstStyle/>
          <a:p>
            <a:pPr fontAlgn="auto">
              <a:lnSpc>
                <a:spcPct val="130000"/>
              </a:lnSpc>
            </a:pPr>
            <a:r>
              <a:rPr lang="zh-CN" altLang="en-US" sz="16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创新作业类型方式培养学生学习兴趣</a:t>
            </a:r>
            <a:endParaRPr lang="zh-CN" altLang="en-US" sz="16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6" name="文本框 25"/>
          <p:cNvSpPr txBox="1"/>
          <p:nvPr>
            <p:custDataLst>
              <p:tags r:id="rId7"/>
            </p:custDataLst>
          </p:nvPr>
        </p:nvSpPr>
        <p:spPr>
          <a:xfrm>
            <a:off x="5607972" y="2785162"/>
            <a:ext cx="606303" cy="521970"/>
          </a:xfrm>
          <a:prstGeom prst="rect">
            <a:avLst/>
          </a:prstGeom>
          <a:solidFill>
            <a:schemeClr val="accent4"/>
          </a:solidFill>
        </p:spPr>
        <p:txBody>
          <a:bodyPr wrap="square" rtlCol="0">
            <a:normAutofit fontScale="90000" lnSpcReduction="20000"/>
          </a:bodyPr>
          <a:lstStyle/>
          <a:p>
            <a:pPr algn="dist" fontAlgn="auto">
              <a:lnSpc>
                <a:spcPct val="130000"/>
              </a:lnSpc>
            </a:pPr>
            <a:r>
              <a:rPr lang="en-US" altLang="zh-CN" sz="2800" dirty="0">
                <a:solidFill>
                  <a:schemeClr val="lt1"/>
                </a:solidFill>
                <a:latin typeface="微软雅黑" panose="020B0503020204020204" charset="-122"/>
                <a:ea typeface="微软雅黑" panose="020B0503020204020204" charset="-122"/>
                <a:cs typeface="微软雅黑" panose="020B0503020204020204" charset="-122"/>
              </a:rPr>
              <a:t>04</a:t>
            </a:r>
            <a:endParaRPr lang="en-US" altLang="zh-CN" sz="2800"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29" name="文本框 28"/>
          <p:cNvSpPr txBox="1"/>
          <p:nvPr>
            <p:custDataLst>
              <p:tags r:id="rId8"/>
            </p:custDataLst>
          </p:nvPr>
        </p:nvSpPr>
        <p:spPr>
          <a:xfrm>
            <a:off x="6376347" y="2884658"/>
            <a:ext cx="3538120" cy="521970"/>
          </a:xfrm>
          <a:prstGeom prst="rect">
            <a:avLst/>
          </a:prstGeom>
          <a:noFill/>
        </p:spPr>
        <p:txBody>
          <a:bodyPr wrap="square" rtlCol="0">
            <a:normAutofit/>
          </a:bodyPr>
          <a:lstStyle/>
          <a:p>
            <a:pPr fontAlgn="auto">
              <a:lnSpc>
                <a:spcPct val="130000"/>
              </a:lnSpc>
            </a:pPr>
            <a:r>
              <a:rPr lang="zh-CN" altLang="en-US" sz="16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强化作业分类指导提升学习管理能力</a:t>
            </a:r>
            <a:endParaRPr lang="zh-CN" altLang="en-US" sz="16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7" name="文本框 26"/>
          <p:cNvSpPr txBox="1"/>
          <p:nvPr>
            <p:custDataLst>
              <p:tags r:id="rId9"/>
            </p:custDataLst>
          </p:nvPr>
        </p:nvSpPr>
        <p:spPr>
          <a:xfrm>
            <a:off x="5607972" y="3477566"/>
            <a:ext cx="606303" cy="521970"/>
          </a:xfrm>
          <a:prstGeom prst="rect">
            <a:avLst/>
          </a:prstGeom>
          <a:solidFill>
            <a:schemeClr val="accent5"/>
          </a:solidFill>
        </p:spPr>
        <p:txBody>
          <a:bodyPr wrap="square" rtlCol="0">
            <a:normAutofit fontScale="90000" lnSpcReduction="20000"/>
          </a:bodyPr>
          <a:lstStyle/>
          <a:p>
            <a:pPr algn="dist" fontAlgn="auto">
              <a:lnSpc>
                <a:spcPct val="130000"/>
              </a:lnSpc>
            </a:pPr>
            <a:r>
              <a:rPr lang="en-US" altLang="zh-CN" sz="2800" dirty="0">
                <a:solidFill>
                  <a:schemeClr val="lt1"/>
                </a:solidFill>
                <a:latin typeface="微软雅黑" panose="020B0503020204020204" charset="-122"/>
                <a:ea typeface="微软雅黑" panose="020B0503020204020204" charset="-122"/>
                <a:cs typeface="微软雅黑" panose="020B0503020204020204" charset="-122"/>
              </a:rPr>
              <a:t>05</a:t>
            </a:r>
            <a:endParaRPr lang="en-US" altLang="zh-CN" sz="2800"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10"/>
            </p:custDataLst>
          </p:nvPr>
        </p:nvSpPr>
        <p:spPr>
          <a:xfrm>
            <a:off x="6376347" y="3579183"/>
            <a:ext cx="3538120" cy="521970"/>
          </a:xfrm>
          <a:prstGeom prst="rect">
            <a:avLst/>
          </a:prstGeom>
          <a:noFill/>
        </p:spPr>
        <p:txBody>
          <a:bodyPr wrap="square" rtlCol="0">
            <a:normAutofit/>
          </a:bodyPr>
          <a:lstStyle/>
          <a:p>
            <a:pPr fontAlgn="auto">
              <a:lnSpc>
                <a:spcPct val="130000"/>
              </a:lnSpc>
            </a:pPr>
            <a:r>
              <a:rPr lang="zh-CN" altLang="en-US" sz="16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规范作业批改反馈发挥作业育人功能</a:t>
            </a:r>
            <a:endParaRPr lang="zh-CN" altLang="en-US" sz="16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custDataLst>
              <p:tags r:id="rId11"/>
            </p:custDataLst>
          </p:nvPr>
        </p:nvSpPr>
        <p:spPr>
          <a:xfrm>
            <a:off x="5607972" y="4169970"/>
            <a:ext cx="606304" cy="521971"/>
          </a:xfrm>
          <a:prstGeom prst="rect">
            <a:avLst/>
          </a:prstGeom>
          <a:solidFill>
            <a:schemeClr val="accent5"/>
          </a:solidFill>
        </p:spPr>
        <p:txBody>
          <a:bodyPr wrap="square" rtlCol="0">
            <a:normAutofit fontScale="90000" lnSpcReduction="20000"/>
          </a:bodyPr>
          <a:lstStyle/>
          <a:p>
            <a:pPr algn="dist" fontAlgn="auto">
              <a:lnSpc>
                <a:spcPct val="130000"/>
              </a:lnSpc>
            </a:pPr>
            <a:r>
              <a:rPr lang="en-US" altLang="zh-CN" sz="2800" dirty="0">
                <a:solidFill>
                  <a:schemeClr val="lt1"/>
                </a:solidFill>
                <a:latin typeface="微软雅黑" panose="020B0503020204020204" charset="-122"/>
                <a:ea typeface="微软雅黑" panose="020B0503020204020204" charset="-122"/>
                <a:cs typeface="微软雅黑" panose="020B0503020204020204" charset="-122"/>
              </a:rPr>
              <a:t>06</a:t>
            </a:r>
            <a:endParaRPr lang="en-US" altLang="zh-CN" sz="2800"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custDataLst>
              <p:tags r:id="rId12"/>
            </p:custDataLst>
          </p:nvPr>
        </p:nvSpPr>
        <p:spPr>
          <a:xfrm>
            <a:off x="6376347" y="4273708"/>
            <a:ext cx="3538120" cy="521970"/>
          </a:xfrm>
          <a:prstGeom prst="rect">
            <a:avLst/>
          </a:prstGeom>
          <a:noFill/>
        </p:spPr>
        <p:txBody>
          <a:bodyPr wrap="square" rtlCol="0">
            <a:normAutofit fontScale="90000"/>
          </a:bodyPr>
          <a:lstStyle/>
          <a:p>
            <a:pPr fontAlgn="auto">
              <a:lnSpc>
                <a:spcPct val="130000"/>
              </a:lnSpc>
            </a:pPr>
            <a:r>
              <a:rPr lang="zh-CN" altLang="en-US" sz="1555"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注重家校社合作共育营造良好育人氛围</a:t>
            </a:r>
            <a:endParaRPr lang="zh-CN" altLang="en-US" sz="1555"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custDataLst>
              <p:tags r:id="rId13"/>
            </p:custDataLst>
          </p:nvPr>
        </p:nvSpPr>
        <p:spPr>
          <a:xfrm>
            <a:off x="5607972" y="4862375"/>
            <a:ext cx="606303" cy="521970"/>
          </a:xfrm>
          <a:prstGeom prst="rect">
            <a:avLst/>
          </a:prstGeom>
          <a:solidFill>
            <a:schemeClr val="accent5"/>
          </a:solidFill>
        </p:spPr>
        <p:txBody>
          <a:bodyPr wrap="square" rtlCol="0">
            <a:normAutofit fontScale="90000" lnSpcReduction="20000"/>
          </a:bodyPr>
          <a:lstStyle/>
          <a:p>
            <a:pPr algn="dist" fontAlgn="auto">
              <a:lnSpc>
                <a:spcPct val="130000"/>
              </a:lnSpc>
            </a:pPr>
            <a:r>
              <a:rPr lang="en-US" altLang="zh-CN" sz="2800" dirty="0">
                <a:solidFill>
                  <a:schemeClr val="lt1"/>
                </a:solidFill>
                <a:latin typeface="微软雅黑" panose="020B0503020204020204" charset="-122"/>
                <a:ea typeface="微软雅黑" panose="020B0503020204020204" charset="-122"/>
                <a:cs typeface="微软雅黑" panose="020B0503020204020204" charset="-122"/>
              </a:rPr>
              <a:t>07</a:t>
            </a:r>
            <a:endParaRPr lang="en-US" altLang="zh-CN" sz="2800"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custDataLst>
              <p:tags r:id="rId14"/>
            </p:custDataLst>
          </p:nvPr>
        </p:nvSpPr>
        <p:spPr>
          <a:xfrm>
            <a:off x="6376347" y="4968233"/>
            <a:ext cx="3538120" cy="521970"/>
          </a:xfrm>
          <a:prstGeom prst="rect">
            <a:avLst/>
          </a:prstGeom>
          <a:noFill/>
        </p:spPr>
        <p:txBody>
          <a:bodyPr wrap="square" rtlCol="0">
            <a:normAutofit/>
          </a:bodyPr>
          <a:lstStyle/>
          <a:p>
            <a:pPr fontAlgn="auto">
              <a:lnSpc>
                <a:spcPct val="130000"/>
              </a:lnSpc>
            </a:pPr>
            <a:r>
              <a:rPr lang="zh-CN" altLang="en-US" sz="16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健全作业管理机制落实作业育人实效</a:t>
            </a:r>
            <a:endParaRPr lang="zh-CN" altLang="en-US" sz="16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custDataLst>
              <p:tags r:id="rId15"/>
            </p:custDataLst>
          </p:nvPr>
        </p:nvSpPr>
        <p:spPr>
          <a:xfrm>
            <a:off x="5607972" y="5554776"/>
            <a:ext cx="606304" cy="521971"/>
          </a:xfrm>
          <a:prstGeom prst="rect">
            <a:avLst/>
          </a:prstGeom>
          <a:solidFill>
            <a:schemeClr val="accent5"/>
          </a:solidFill>
        </p:spPr>
        <p:txBody>
          <a:bodyPr wrap="square" rtlCol="0">
            <a:normAutofit fontScale="90000" lnSpcReduction="20000"/>
          </a:bodyPr>
          <a:lstStyle/>
          <a:p>
            <a:pPr algn="dist" fontAlgn="auto">
              <a:lnSpc>
                <a:spcPct val="130000"/>
              </a:lnSpc>
            </a:pPr>
            <a:r>
              <a:rPr lang="en-US" altLang="zh-CN" sz="2800" dirty="0">
                <a:solidFill>
                  <a:schemeClr val="lt1"/>
                </a:solidFill>
                <a:latin typeface="微软雅黑" panose="020B0503020204020204" charset="-122"/>
                <a:ea typeface="微软雅黑" panose="020B0503020204020204" charset="-122"/>
                <a:cs typeface="微软雅黑" panose="020B0503020204020204" charset="-122"/>
              </a:rPr>
              <a:t>08</a:t>
            </a:r>
            <a:endParaRPr lang="en-US" altLang="zh-CN" sz="2800"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custDataLst>
              <p:tags r:id="rId16"/>
            </p:custDataLst>
          </p:nvPr>
        </p:nvSpPr>
        <p:spPr>
          <a:xfrm>
            <a:off x="6376347" y="5662758"/>
            <a:ext cx="3538120" cy="521970"/>
          </a:xfrm>
          <a:prstGeom prst="rect">
            <a:avLst/>
          </a:prstGeom>
          <a:noFill/>
        </p:spPr>
        <p:txBody>
          <a:bodyPr wrap="square" rtlCol="0">
            <a:normAutofit/>
          </a:bodyPr>
          <a:lstStyle/>
          <a:p>
            <a:pPr fontAlgn="auto">
              <a:lnSpc>
                <a:spcPct val="130000"/>
              </a:lnSpc>
            </a:pPr>
            <a:r>
              <a:rPr lang="zh-CN" altLang="en-US" sz="16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完善督导考核评价促进学校健康发展</a:t>
            </a:r>
            <a:endParaRPr lang="zh-CN" altLang="en-US" sz="160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5" name="文本框 24"/>
          <p:cNvSpPr txBox="1"/>
          <p:nvPr>
            <p:custDataLst>
              <p:tags r:id="rId17"/>
            </p:custDataLst>
          </p:nvPr>
        </p:nvSpPr>
        <p:spPr>
          <a:xfrm>
            <a:off x="2738969" y="1782733"/>
            <a:ext cx="1858645" cy="2553335"/>
          </a:xfrm>
          <a:prstGeom prst="rect">
            <a:avLst/>
          </a:prstGeom>
          <a:noFill/>
        </p:spPr>
        <p:txBody>
          <a:bodyPr wrap="square" rtlCol="0">
            <a:normAutofit lnSpcReduction="20000"/>
          </a:bodyPr>
          <a:lstStyle/>
          <a:p>
            <a:pPr algn="dist" fontAlgn="auto">
              <a:lnSpc>
                <a:spcPct val="130000"/>
              </a:lnSpc>
            </a:pPr>
            <a:r>
              <a:rPr lang="zh-CN" altLang="en-US" sz="7245" dirty="0">
                <a:solidFill>
                  <a:schemeClr val="dk1">
                    <a:lumMod val="85000"/>
                    <a:lumOff val="15000"/>
                  </a:schemeClr>
                </a:solidFill>
                <a:latin typeface="微软雅黑" panose="020B0503020204020204" charset="-122"/>
                <a:ea typeface="微软雅黑" panose="020B0503020204020204" charset="-122"/>
              </a:rPr>
              <a:t>目录</a:t>
            </a:r>
            <a:endParaRPr lang="zh-CN" altLang="en-US" sz="7245" dirty="0">
              <a:solidFill>
                <a:schemeClr val="dk1">
                  <a:lumMod val="85000"/>
                  <a:lumOff val="15000"/>
                </a:schemeClr>
              </a:solidFill>
              <a:latin typeface="微软雅黑" panose="020B0503020204020204" charset="-122"/>
              <a:ea typeface="微软雅黑" panose="020B0503020204020204" charset="-122"/>
            </a:endParaRPr>
          </a:p>
        </p:txBody>
      </p:sp>
    </p:spTree>
    <p:custDataLst>
      <p:tags r:id="rId18"/>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912483" y="3917009"/>
            <a:ext cx="7767955" cy="768350"/>
          </a:xfrm>
        </p:spPr>
        <p:txBody>
          <a:bodyPr wrap="square" anchor="t" anchorCtr="0">
            <a:normAutofit fontScale="70000"/>
          </a:bodyPr>
          <a:lstStyle/>
          <a:p>
            <a:r>
              <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rPr>
              <a:t>加强作业研究设计提高作业育人质量</a:t>
            </a:r>
            <a:endPar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5" name="矩形 4"/>
          <p:cNvSpPr/>
          <p:nvPr>
            <p:custDataLst>
              <p:tags r:id="rId2"/>
            </p:custDataLst>
          </p:nvPr>
        </p:nvSpPr>
        <p:spPr>
          <a:xfrm>
            <a:off x="2035038" y="2506674"/>
            <a:ext cx="1026160" cy="102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文本框 9"/>
          <p:cNvSpPr txBox="1"/>
          <p:nvPr>
            <p:custDataLst>
              <p:tags r:id="rId3"/>
            </p:custDataLst>
          </p:nvPr>
        </p:nvSpPr>
        <p:spPr>
          <a:xfrm>
            <a:off x="2035038" y="2122499"/>
            <a:ext cx="1026160" cy="1263942"/>
          </a:xfrm>
          <a:prstGeom prst="rect">
            <a:avLst/>
          </a:prstGeom>
          <a:noFill/>
        </p:spPr>
        <p:txBody>
          <a:bodyPr wrap="square" rtlCol="0" anchor="b">
            <a:normAutofit/>
          </a:bodyPr>
          <a:lstStyle/>
          <a:p>
            <a:r>
              <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rPr>
              <a:t>01</a:t>
            </a:r>
            <a:endPar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endParaRPr>
          </a:p>
        </p:txBody>
      </p:sp>
      <p:sp>
        <p:nvSpPr>
          <p:cNvPr id="24" name="矩形 23"/>
          <p:cNvSpPr/>
          <p:nvPr>
            <p:custDataLst>
              <p:tags r:id="rId4"/>
            </p:custDataLst>
          </p:nvPr>
        </p:nvSpPr>
        <p:spPr>
          <a:xfrm>
            <a:off x="9996033" y="2679394"/>
            <a:ext cx="17780" cy="21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userDrawn="1">
            <p:custDataLst>
              <p:tags r:id="rId1"/>
            </p:custDataLst>
          </p:nvPr>
        </p:nvSpPr>
        <p:spPr>
          <a:xfrm>
            <a:off x="0" y="0"/>
            <a:ext cx="12192000" cy="905256"/>
          </a:xfrm>
          <a:prstGeom prst="rect">
            <a:avLst/>
          </a:prstGeom>
          <a:solidFill>
            <a:schemeClr val="lt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olidFill>
                <a:schemeClr val="dk1">
                  <a:lumMod val="85000"/>
                  <a:lumOff val="15000"/>
                </a:schemeClr>
              </a:solidFill>
              <a:latin typeface="微软雅黑" panose="020B0503020204020204" charset="-122"/>
              <a:ea typeface="微软雅黑" panose="020B0503020204020204" charset="-122"/>
              <a:cs typeface="Viner Hand ITC" panose="03070502030502020203" charset="0"/>
              <a:sym typeface="+mn-ea"/>
            </a:endParaRPr>
          </a:p>
        </p:txBody>
      </p:sp>
      <p:sp>
        <p:nvSpPr>
          <p:cNvPr id="2" name="文本框 1"/>
          <p:cNvSpPr txBox="1"/>
          <p:nvPr>
            <p:custDataLst>
              <p:tags r:id="rId2"/>
            </p:custDataLst>
          </p:nvPr>
        </p:nvSpPr>
        <p:spPr>
          <a:xfrm>
            <a:off x="457155" y="152400"/>
            <a:ext cx="11277689" cy="609600"/>
          </a:xfrm>
          <a:prstGeom prst="rect">
            <a:avLst/>
          </a:prstGeom>
          <a:noFill/>
        </p:spPr>
        <p:txBody>
          <a:bodyPr wrap="square" lIns="63500" tIns="25400" rIns="63500" bIns="25400" rtlCol="0" anchor="ctr" anchorCtr="0">
            <a:normAutofit/>
          </a:bodyPr>
          <a:p>
            <a:pPr algn="l"/>
            <a:r>
              <a:rPr lang="zh-CN" altLang="zh-CN" sz="3200" b="1" spc="160" dirty="0">
                <a:solidFill>
                  <a:schemeClr val="dk1"/>
                </a:solidFill>
                <a:uFillTx/>
                <a:latin typeface="微软雅黑" panose="020B0503020204020204" charset="-122"/>
                <a:ea typeface="微软雅黑" panose="020B0503020204020204" charset="-122"/>
              </a:rPr>
              <a:t>加强作业研究设计提高作业育人质量</a:t>
            </a:r>
            <a:endParaRPr lang="zh-CN" altLang="zh-CN" sz="3200" b="1" spc="160" dirty="0">
              <a:solidFill>
                <a:schemeClr val="dk1"/>
              </a:solidFill>
              <a:uFillTx/>
              <a:latin typeface="微软雅黑" panose="020B0503020204020204" charset="-122"/>
              <a:ea typeface="微软雅黑" panose="020B0503020204020204" charset="-122"/>
            </a:endParaRPr>
          </a:p>
        </p:txBody>
      </p:sp>
      <p:pic>
        <p:nvPicPr>
          <p:cNvPr id="6" name="图片 5" descr="D:\meihua_service_cache\jpg/6837854f68d70e74df3e37fb06b1ce67.jpg6837854f68d70e74df3e37fb06b1ce67"/>
          <p:cNvPicPr>
            <a:picLocks noChangeAspect="1"/>
          </p:cNvPicPr>
          <p:nvPr>
            <p:custDataLst>
              <p:tags r:id="rId3"/>
            </p:custDataLst>
          </p:nvPr>
        </p:nvPicPr>
        <p:blipFill rotWithShape="1">
          <a:blip r:embed="rId4"/>
          <a:srcRect t="15556" b="15556"/>
          <a:stretch>
            <a:fillRect/>
          </a:stretch>
        </p:blipFill>
        <p:spPr>
          <a:xfrm>
            <a:off x="609603" y="1524012"/>
            <a:ext cx="4572025" cy="4724425"/>
          </a:xfrm>
          <a:custGeom>
            <a:avLst/>
            <a:gdLst/>
            <a:ahLst/>
            <a:cxnLst>
              <a:cxn ang="3">
                <a:pos x="hc" y="t"/>
              </a:cxn>
              <a:cxn ang="cd2">
                <a:pos x="l" y="vc"/>
              </a:cxn>
              <a:cxn ang="cd4">
                <a:pos x="hc" y="b"/>
              </a:cxn>
              <a:cxn ang="0">
                <a:pos x="r" y="vc"/>
              </a:cxn>
            </a:cxnLst>
            <a:rect l="l" t="t" r="r" b="b"/>
            <a:pathLst>
              <a:path w="7200" h="7440">
                <a:moveTo>
                  <a:pt x="0" y="0"/>
                </a:moveTo>
                <a:lnTo>
                  <a:pt x="7200" y="0"/>
                </a:lnTo>
                <a:lnTo>
                  <a:pt x="7200" y="7440"/>
                </a:lnTo>
                <a:lnTo>
                  <a:pt x="0" y="7440"/>
                </a:lnTo>
                <a:lnTo>
                  <a:pt x="0" y="0"/>
                </a:lnTo>
                <a:close/>
              </a:path>
            </a:pathLst>
          </a:custGeom>
        </p:spPr>
      </p:pic>
      <p:sp>
        <p:nvSpPr>
          <p:cNvPr id="11" name="Title 6"/>
          <p:cNvSpPr txBox="1"/>
          <p:nvPr>
            <p:custDataLst>
              <p:tags r:id="rId5"/>
            </p:custDataLst>
          </p:nvPr>
        </p:nvSpPr>
        <p:spPr>
          <a:xfrm>
            <a:off x="5638798" y="1578610"/>
            <a:ext cx="5943600" cy="4450080"/>
          </a:xfrm>
          <a:prstGeom prst="rect">
            <a:avLst/>
          </a:prstGeom>
          <a:noFill/>
          <a:ln w="3175">
            <a:noFill/>
            <a:prstDash val="dash"/>
          </a:ln>
        </p:spPr>
        <p:txBody>
          <a:bodyPr wrap="square" lIns="63500" tIns="25400" rIns="63500" bIns="25400"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作业是学校教育教学管理工作的重要环节，是课堂教学活动的必要补充。学校要把作业研究作为校本教研的重要内容，系统化确定符合学习规律、体现素质教育导向的基础性作业。教师要提高自主设计作业能力，在充分了解学情的基础上，突出作业研究在备课环节中的地位。作业难度不得超过课程标准要求、不得超出学生认知和能力水平，切实提高作业的有效性。各地教育行政部门要经常性组织开展作业设计与实施的教师培训与教研活动，定期组织开展优秀作业评选与展示交流活动，加强优质作业资源共建共享。教研机构要加强对学校作业设计与实施的研究与指导。</a:t>
            </a:r>
            <a:endPar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9515624" y="4913207"/>
            <a:ext cx="2676376" cy="1944793"/>
          </a:xfrm>
          <a:prstGeom prst="rect">
            <a:avLst/>
          </a:prstGeom>
        </p:spPr>
      </p:pic>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912483" y="3917009"/>
            <a:ext cx="7767955" cy="768350"/>
          </a:xfrm>
        </p:spPr>
        <p:txBody>
          <a:bodyPr wrap="square" anchor="t" anchorCtr="0">
            <a:normAutofit fontScale="70000"/>
          </a:bodyPr>
          <a:lstStyle/>
          <a:p>
            <a:r>
              <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rPr>
              <a:t>科学合理布置作业切实减轻课业负担</a:t>
            </a:r>
            <a:endPar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5" name="矩形 4"/>
          <p:cNvSpPr/>
          <p:nvPr>
            <p:custDataLst>
              <p:tags r:id="rId2"/>
            </p:custDataLst>
          </p:nvPr>
        </p:nvSpPr>
        <p:spPr>
          <a:xfrm>
            <a:off x="2035038" y="2506674"/>
            <a:ext cx="1026160" cy="102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文本框 9"/>
          <p:cNvSpPr txBox="1"/>
          <p:nvPr>
            <p:custDataLst>
              <p:tags r:id="rId3"/>
            </p:custDataLst>
          </p:nvPr>
        </p:nvSpPr>
        <p:spPr>
          <a:xfrm>
            <a:off x="2035038" y="2122499"/>
            <a:ext cx="1026160" cy="1263942"/>
          </a:xfrm>
          <a:prstGeom prst="rect">
            <a:avLst/>
          </a:prstGeom>
          <a:noFill/>
        </p:spPr>
        <p:txBody>
          <a:bodyPr wrap="square" rtlCol="0" anchor="b">
            <a:normAutofit/>
          </a:bodyPr>
          <a:lstStyle/>
          <a:p>
            <a:r>
              <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rPr>
              <a:t>02</a:t>
            </a:r>
            <a:endPar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endParaRPr>
          </a:p>
        </p:txBody>
      </p:sp>
      <p:sp>
        <p:nvSpPr>
          <p:cNvPr id="24" name="矩形 23"/>
          <p:cNvSpPr/>
          <p:nvPr>
            <p:custDataLst>
              <p:tags r:id="rId4"/>
            </p:custDataLst>
          </p:nvPr>
        </p:nvSpPr>
        <p:spPr>
          <a:xfrm>
            <a:off x="9996033" y="2679394"/>
            <a:ext cx="17780" cy="21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custDataLst>
              <p:tags r:id="rId1"/>
            </p:custDataLst>
          </p:nvPr>
        </p:nvSpPr>
        <p:spPr>
          <a:xfrm>
            <a:off x="335756" y="0"/>
            <a:ext cx="7140146" cy="6858000"/>
          </a:xfrm>
          <a:custGeom>
            <a:avLst/>
            <a:gdLst>
              <a:gd name="connsiteX0" fmla="*/ 2888487 w 7140146"/>
              <a:gd name="connsiteY0" fmla="*/ 4462028 h 6858000"/>
              <a:gd name="connsiteX1" fmla="*/ 4969982 w 7140146"/>
              <a:gd name="connsiteY1" fmla="*/ 6543523 h 6858000"/>
              <a:gd name="connsiteX2" fmla="*/ 4655505 w 7140146"/>
              <a:gd name="connsiteY2" fmla="*/ 6858000 h 6858000"/>
              <a:gd name="connsiteX3" fmla="*/ 1121470 w 7140146"/>
              <a:gd name="connsiteY3" fmla="*/ 6858000 h 6858000"/>
              <a:gd name="connsiteX4" fmla="*/ 806992 w 7140146"/>
              <a:gd name="connsiteY4" fmla="*/ 6543523 h 6858000"/>
              <a:gd name="connsiteX5" fmla="*/ 3987800 w 7140146"/>
              <a:gd name="connsiteY5" fmla="*/ 3554018 h 6858000"/>
              <a:gd name="connsiteX6" fmla="*/ 4866048 w 7140146"/>
              <a:gd name="connsiteY6" fmla="*/ 4432266 h 6858000"/>
              <a:gd name="connsiteX7" fmla="*/ 3987800 w 7140146"/>
              <a:gd name="connsiteY7" fmla="*/ 5310514 h 6858000"/>
              <a:gd name="connsiteX8" fmla="*/ 3109553 w 7140146"/>
              <a:gd name="connsiteY8" fmla="*/ 4432266 h 6858000"/>
              <a:gd name="connsiteX9" fmla="*/ 4012446 w 7140146"/>
              <a:gd name="connsiteY9" fmla="*/ 3170015 h 6858000"/>
              <a:gd name="connsiteX10" fmla="*/ 3965575 w 7140146"/>
              <a:gd name="connsiteY10" fmla="*/ 3216887 h 6858000"/>
              <a:gd name="connsiteX11" fmla="*/ 3978279 w 7140146"/>
              <a:gd name="connsiteY11" fmla="*/ 3218244 h 6858000"/>
              <a:gd name="connsiteX12" fmla="*/ 3999225 w 7140146"/>
              <a:gd name="connsiteY12" fmla="*/ 3205628 h 6858000"/>
              <a:gd name="connsiteX13" fmla="*/ 4012658 w 7140146"/>
              <a:gd name="connsiteY13" fmla="*/ 3170607 h 6858000"/>
              <a:gd name="connsiteX14" fmla="*/ 3852389 w 7140146"/>
              <a:gd name="connsiteY14" fmla="*/ 3169901 h 6858000"/>
              <a:gd name="connsiteX15" fmla="*/ 3859817 w 7140146"/>
              <a:gd name="connsiteY15" fmla="*/ 3177329 h 6858000"/>
              <a:gd name="connsiteX16" fmla="*/ 3834826 w 7140146"/>
              <a:gd name="connsiteY16" fmla="*/ 3202319 h 6858000"/>
              <a:gd name="connsiteX17" fmla="*/ 3916112 w 7140146"/>
              <a:gd name="connsiteY17" fmla="*/ 3283604 h 6858000"/>
              <a:gd name="connsiteX18" fmla="*/ 3923609 w 7140146"/>
              <a:gd name="connsiteY18" fmla="*/ 3246398 h 6858000"/>
              <a:gd name="connsiteX19" fmla="*/ 3931592 w 7140146"/>
              <a:gd name="connsiteY19" fmla="*/ 3254381 h 6858000"/>
              <a:gd name="connsiteX20" fmla="*/ 3924233 w 7140146"/>
              <a:gd name="connsiteY20" fmla="*/ 3293669 h 6858000"/>
              <a:gd name="connsiteX21" fmla="*/ 3916528 w 7140146"/>
              <a:gd name="connsiteY21" fmla="*/ 3301374 h 6858000"/>
              <a:gd name="connsiteX22" fmla="*/ 3826150 w 7140146"/>
              <a:gd name="connsiteY22" fmla="*/ 3210996 h 6858000"/>
              <a:gd name="connsiteX23" fmla="*/ 3804840 w 7140146"/>
              <a:gd name="connsiteY23" fmla="*/ 3232306 h 6858000"/>
              <a:gd name="connsiteX24" fmla="*/ 3797412 w 7140146"/>
              <a:gd name="connsiteY24" fmla="*/ 3224878 h 6858000"/>
              <a:gd name="connsiteX25" fmla="*/ 4092869 w 7140146"/>
              <a:gd name="connsiteY25" fmla="*/ 3089592 h 6858000"/>
              <a:gd name="connsiteX26" fmla="*/ 4058645 w 7140146"/>
              <a:gd name="connsiteY26" fmla="*/ 3123816 h 6858000"/>
              <a:gd name="connsiteX27" fmla="*/ 4067657 w 7140146"/>
              <a:gd name="connsiteY27" fmla="*/ 3127061 h 6858000"/>
              <a:gd name="connsiteX28" fmla="*/ 4089973 w 7140146"/>
              <a:gd name="connsiteY28" fmla="*/ 3112935 h 6858000"/>
              <a:gd name="connsiteX29" fmla="*/ 4103092 w 7140146"/>
              <a:gd name="connsiteY29" fmla="*/ 3099816 h 6858000"/>
              <a:gd name="connsiteX30" fmla="*/ 2911503 w 7140146"/>
              <a:gd name="connsiteY30" fmla="*/ 2478410 h 6858000"/>
              <a:gd name="connsiteX31" fmla="*/ 3789751 w 7140146"/>
              <a:gd name="connsiteY31" fmla="*/ 3356658 h 6858000"/>
              <a:gd name="connsiteX32" fmla="*/ 2911503 w 7140146"/>
              <a:gd name="connsiteY32" fmla="*/ 4234906 h 6858000"/>
              <a:gd name="connsiteX33" fmla="*/ 2033256 w 7140146"/>
              <a:gd name="connsiteY33" fmla="*/ 3356659 h 6858000"/>
              <a:gd name="connsiteX34" fmla="*/ 854978 w 7140146"/>
              <a:gd name="connsiteY34" fmla="*/ 2428465 h 6858000"/>
              <a:gd name="connsiteX35" fmla="*/ 2786411 w 7140146"/>
              <a:gd name="connsiteY35" fmla="*/ 4359900 h 6858000"/>
              <a:gd name="connsiteX36" fmla="*/ 854978 w 7140146"/>
              <a:gd name="connsiteY36" fmla="*/ 6291335 h 6858000"/>
              <a:gd name="connsiteX37" fmla="*/ 0 w 7140146"/>
              <a:gd name="connsiteY37" fmla="*/ 5436357 h 6858000"/>
              <a:gd name="connsiteX38" fmla="*/ 0 w 7140146"/>
              <a:gd name="connsiteY38" fmla="*/ 3283443 h 6858000"/>
              <a:gd name="connsiteX39" fmla="*/ 1864735 w 7140146"/>
              <a:gd name="connsiteY39" fmla="*/ 1431738 h 6858000"/>
              <a:gd name="connsiteX40" fmla="*/ 2742983 w 7140146"/>
              <a:gd name="connsiteY40" fmla="*/ 2309986 h 6858000"/>
              <a:gd name="connsiteX41" fmla="*/ 1864736 w 7140146"/>
              <a:gd name="connsiteY41" fmla="*/ 3188233 h 6858000"/>
              <a:gd name="connsiteX42" fmla="*/ 986488 w 7140146"/>
              <a:gd name="connsiteY42" fmla="*/ 2309985 h 6858000"/>
              <a:gd name="connsiteX43" fmla="*/ 4879571 w 7140146"/>
              <a:gd name="connsiteY43" fmla="*/ 0 h 6858000"/>
              <a:gd name="connsiteX44" fmla="*/ 7134021 w 7140146"/>
              <a:gd name="connsiteY44" fmla="*/ 0 h 6858000"/>
              <a:gd name="connsiteX45" fmla="*/ 7140146 w 7140146"/>
              <a:gd name="connsiteY45" fmla="*/ 6126 h 6858000"/>
              <a:gd name="connsiteX46" fmla="*/ 6006797 w 7140146"/>
              <a:gd name="connsiteY46" fmla="*/ 1139477 h 6858000"/>
              <a:gd name="connsiteX47" fmla="*/ 4873445 w 7140146"/>
              <a:gd name="connsiteY47" fmla="*/ 6126 h 6858000"/>
              <a:gd name="connsiteX48" fmla="*/ 3296688 w 7140146"/>
              <a:gd name="connsiteY48" fmla="*/ 0 h 6858000"/>
              <a:gd name="connsiteX49" fmla="*/ 4592689 w 7140146"/>
              <a:gd name="connsiteY49" fmla="*/ 0 h 6858000"/>
              <a:gd name="connsiteX50" fmla="*/ 5887575 w 7140146"/>
              <a:gd name="connsiteY50" fmla="*/ 1294886 h 6858000"/>
              <a:gd name="connsiteX51" fmla="*/ 4102171 w 7140146"/>
              <a:gd name="connsiteY51" fmla="*/ 3080290 h 6858000"/>
              <a:gd name="connsiteX52" fmla="*/ 4119891 w 7140146"/>
              <a:gd name="connsiteY52" fmla="*/ 3098011 h 6858000"/>
              <a:gd name="connsiteX53" fmla="*/ 4097193 w 7140146"/>
              <a:gd name="connsiteY53" fmla="*/ 3120709 h 6858000"/>
              <a:gd name="connsiteX54" fmla="*/ 4066199 w 7140146"/>
              <a:gd name="connsiteY54" fmla="*/ 3139903 h 6858000"/>
              <a:gd name="connsiteX55" fmla="*/ 4048793 w 7140146"/>
              <a:gd name="connsiteY55" fmla="*/ 3133668 h 6858000"/>
              <a:gd name="connsiteX56" fmla="*/ 4022370 w 7140146"/>
              <a:gd name="connsiteY56" fmla="*/ 3160091 h 6858000"/>
              <a:gd name="connsiteX57" fmla="*/ 4025325 w 7140146"/>
              <a:gd name="connsiteY57" fmla="*/ 3169532 h 6858000"/>
              <a:gd name="connsiteX58" fmla="*/ 4007069 w 7140146"/>
              <a:gd name="connsiteY58" fmla="*/ 3213749 h 6858000"/>
              <a:gd name="connsiteX59" fmla="*/ 3979390 w 7140146"/>
              <a:gd name="connsiteY59" fmla="*/ 3230703 h 6858000"/>
              <a:gd name="connsiteX60" fmla="*/ 3954097 w 7140146"/>
              <a:gd name="connsiteY60" fmla="*/ 3228364 h 6858000"/>
              <a:gd name="connsiteX61" fmla="*/ 3944688 w 7140146"/>
              <a:gd name="connsiteY61" fmla="*/ 3237773 h 6858000"/>
              <a:gd name="connsiteX62" fmla="*/ 2001802 w 7140146"/>
              <a:gd name="connsiteY62" fmla="*/ 1294887 h 6858000"/>
              <a:gd name="connsiteX63" fmla="*/ 0 w 7140146"/>
              <a:gd name="connsiteY63" fmla="*/ 0 h 6858000"/>
              <a:gd name="connsiteX64" fmla="*/ 2740771 w 7140146"/>
              <a:gd name="connsiteY64" fmla="*/ 0 h 6858000"/>
              <a:gd name="connsiteX65" fmla="*/ 2903450 w 7140146"/>
              <a:gd name="connsiteY65" fmla="*/ 162679 h 6858000"/>
              <a:gd name="connsiteX66" fmla="*/ 871316 w 7140146"/>
              <a:gd name="connsiteY66" fmla="*/ 2194813 h 6858000"/>
              <a:gd name="connsiteX67" fmla="*/ 0 w 7140146"/>
              <a:gd name="connsiteY67" fmla="*/ 13234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140146" h="6858000">
                <a:moveTo>
                  <a:pt x="2888487" y="4462028"/>
                </a:moveTo>
                <a:lnTo>
                  <a:pt x="4969982" y="6543523"/>
                </a:lnTo>
                <a:lnTo>
                  <a:pt x="4655505" y="6858000"/>
                </a:lnTo>
                <a:lnTo>
                  <a:pt x="1121470" y="6858000"/>
                </a:lnTo>
                <a:lnTo>
                  <a:pt x="806992" y="6543523"/>
                </a:lnTo>
                <a:close/>
                <a:moveTo>
                  <a:pt x="3987800" y="3554018"/>
                </a:moveTo>
                <a:lnTo>
                  <a:pt x="4866048" y="4432266"/>
                </a:lnTo>
                <a:lnTo>
                  <a:pt x="3987800" y="5310514"/>
                </a:lnTo>
                <a:lnTo>
                  <a:pt x="3109553" y="4432266"/>
                </a:lnTo>
                <a:close/>
                <a:moveTo>
                  <a:pt x="4012446" y="3170015"/>
                </a:moveTo>
                <a:lnTo>
                  <a:pt x="3965575" y="3216887"/>
                </a:lnTo>
                <a:lnTo>
                  <a:pt x="3978279" y="3218244"/>
                </a:lnTo>
                <a:cubicBezTo>
                  <a:pt x="3985533" y="3216544"/>
                  <a:pt x="3992515" y="3212338"/>
                  <a:pt x="3999225" y="3205628"/>
                </a:cubicBezTo>
                <a:cubicBezTo>
                  <a:pt x="4009822" y="3195031"/>
                  <a:pt x="4014299" y="3183357"/>
                  <a:pt x="4012658" y="3170607"/>
                </a:cubicBezTo>
                <a:close/>
                <a:moveTo>
                  <a:pt x="3852389" y="3169901"/>
                </a:moveTo>
                <a:lnTo>
                  <a:pt x="3859817" y="3177329"/>
                </a:lnTo>
                <a:lnTo>
                  <a:pt x="3834826" y="3202319"/>
                </a:lnTo>
                <a:lnTo>
                  <a:pt x="3916112" y="3283604"/>
                </a:lnTo>
                <a:lnTo>
                  <a:pt x="3923609" y="3246398"/>
                </a:lnTo>
                <a:lnTo>
                  <a:pt x="3931592" y="3254381"/>
                </a:lnTo>
                <a:lnTo>
                  <a:pt x="3924233" y="3293669"/>
                </a:lnTo>
                <a:lnTo>
                  <a:pt x="3916528" y="3301374"/>
                </a:lnTo>
                <a:lnTo>
                  <a:pt x="3826150" y="3210996"/>
                </a:lnTo>
                <a:lnTo>
                  <a:pt x="3804840" y="3232306"/>
                </a:lnTo>
                <a:lnTo>
                  <a:pt x="3797412" y="3224878"/>
                </a:lnTo>
                <a:close/>
                <a:moveTo>
                  <a:pt x="4092869" y="3089592"/>
                </a:moveTo>
                <a:lnTo>
                  <a:pt x="4058645" y="3123816"/>
                </a:lnTo>
                <a:lnTo>
                  <a:pt x="4067657" y="3127061"/>
                </a:lnTo>
                <a:cubicBezTo>
                  <a:pt x="4074436" y="3125742"/>
                  <a:pt x="4081875" y="3121033"/>
                  <a:pt x="4089973" y="3112935"/>
                </a:cubicBezTo>
                <a:lnTo>
                  <a:pt x="4103092" y="3099816"/>
                </a:lnTo>
                <a:close/>
                <a:moveTo>
                  <a:pt x="2911503" y="2478410"/>
                </a:moveTo>
                <a:lnTo>
                  <a:pt x="3789751" y="3356658"/>
                </a:lnTo>
                <a:lnTo>
                  <a:pt x="2911503" y="4234906"/>
                </a:lnTo>
                <a:lnTo>
                  <a:pt x="2033256" y="3356659"/>
                </a:lnTo>
                <a:close/>
                <a:moveTo>
                  <a:pt x="854978" y="2428465"/>
                </a:moveTo>
                <a:lnTo>
                  <a:pt x="2786411" y="4359900"/>
                </a:lnTo>
                <a:lnTo>
                  <a:pt x="854978" y="6291335"/>
                </a:lnTo>
                <a:lnTo>
                  <a:pt x="0" y="5436357"/>
                </a:lnTo>
                <a:lnTo>
                  <a:pt x="0" y="3283443"/>
                </a:lnTo>
                <a:close/>
                <a:moveTo>
                  <a:pt x="1864735" y="1431738"/>
                </a:moveTo>
                <a:lnTo>
                  <a:pt x="2742983" y="2309986"/>
                </a:lnTo>
                <a:lnTo>
                  <a:pt x="1864736" y="3188233"/>
                </a:lnTo>
                <a:lnTo>
                  <a:pt x="986488" y="2309985"/>
                </a:lnTo>
                <a:close/>
                <a:moveTo>
                  <a:pt x="4879571" y="0"/>
                </a:moveTo>
                <a:lnTo>
                  <a:pt x="7134021" y="0"/>
                </a:lnTo>
                <a:lnTo>
                  <a:pt x="7140146" y="6126"/>
                </a:lnTo>
                <a:lnTo>
                  <a:pt x="6006797" y="1139477"/>
                </a:lnTo>
                <a:lnTo>
                  <a:pt x="4873445" y="6126"/>
                </a:lnTo>
                <a:close/>
                <a:moveTo>
                  <a:pt x="3296688" y="0"/>
                </a:moveTo>
                <a:lnTo>
                  <a:pt x="4592689" y="0"/>
                </a:lnTo>
                <a:lnTo>
                  <a:pt x="5887575" y="1294886"/>
                </a:lnTo>
                <a:lnTo>
                  <a:pt x="4102171" y="3080290"/>
                </a:lnTo>
                <a:lnTo>
                  <a:pt x="4119891" y="3098011"/>
                </a:lnTo>
                <a:lnTo>
                  <a:pt x="4097193" y="3120709"/>
                </a:lnTo>
                <a:cubicBezTo>
                  <a:pt x="4086040" y="3131862"/>
                  <a:pt x="4075709" y="3138260"/>
                  <a:pt x="4066199" y="3139903"/>
                </a:cubicBezTo>
                <a:lnTo>
                  <a:pt x="4048793" y="3133668"/>
                </a:lnTo>
                <a:lnTo>
                  <a:pt x="4022370" y="3160091"/>
                </a:lnTo>
                <a:lnTo>
                  <a:pt x="4025325" y="3169532"/>
                </a:lnTo>
                <a:cubicBezTo>
                  <a:pt x="4026668" y="3185497"/>
                  <a:pt x="4020581" y="3200237"/>
                  <a:pt x="4007069" y="3213749"/>
                </a:cubicBezTo>
                <a:cubicBezTo>
                  <a:pt x="3998138" y="3222681"/>
                  <a:pt x="3988910" y="3228333"/>
                  <a:pt x="3979390" y="3230703"/>
                </a:cubicBezTo>
                <a:lnTo>
                  <a:pt x="3954097" y="3228364"/>
                </a:lnTo>
                <a:lnTo>
                  <a:pt x="3944688" y="3237773"/>
                </a:lnTo>
                <a:lnTo>
                  <a:pt x="2001802" y="1294887"/>
                </a:lnTo>
                <a:close/>
                <a:moveTo>
                  <a:pt x="0" y="0"/>
                </a:moveTo>
                <a:lnTo>
                  <a:pt x="2740771" y="0"/>
                </a:lnTo>
                <a:lnTo>
                  <a:pt x="2903450" y="162679"/>
                </a:lnTo>
                <a:lnTo>
                  <a:pt x="871316" y="2194813"/>
                </a:lnTo>
                <a:lnTo>
                  <a:pt x="0" y="1323497"/>
                </a:lnTo>
                <a:close/>
              </a:path>
            </a:pathLst>
          </a:custGeom>
          <a:solidFill>
            <a:schemeClr val="lt2">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3" name="标题 1"/>
          <p:cNvSpPr txBox="1"/>
          <p:nvPr>
            <p:custDataLst>
              <p:tags r:id="rId2"/>
            </p:custDataLst>
          </p:nvPr>
        </p:nvSpPr>
        <p:spPr>
          <a:xfrm>
            <a:off x="1203166" y="548323"/>
            <a:ext cx="10434955" cy="893445"/>
          </a:xfrm>
          <a:prstGeom prst="rect">
            <a:avLst/>
          </a:prstGeom>
          <a:noFill/>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sz="4000" spc="500" dirty="0">
                <a:solidFill>
                  <a:schemeClr val="dk1">
                    <a:lumMod val="85000"/>
                    <a:lumOff val="15000"/>
                  </a:schemeClr>
                </a:solidFill>
                <a:uFillTx/>
                <a:latin typeface="微软雅黑" panose="020B0503020204020204" charset="-122"/>
                <a:ea typeface="微软雅黑" panose="020B0503020204020204" charset="-122"/>
                <a:sym typeface="Arial" panose="020B0604020202020204" pitchFamily="34" charset="0"/>
              </a:rPr>
              <a:t>科学合理布置作业切实减轻课业负担</a:t>
            </a:r>
            <a:endParaRPr lang="zh-CN" altLang="en-US" sz="4000" spc="500" dirty="0">
              <a:solidFill>
                <a:schemeClr val="dk1">
                  <a:lumMod val="85000"/>
                  <a:lumOff val="15000"/>
                </a:schemeClr>
              </a:solidFill>
              <a:uFillTx/>
              <a:latin typeface="微软雅黑" panose="020B0503020204020204" charset="-122"/>
              <a:ea typeface="微软雅黑" panose="020B0503020204020204" charset="-122"/>
              <a:sym typeface="Arial" panose="020B0604020202020204" pitchFamily="34" charset="0"/>
            </a:endParaRPr>
          </a:p>
        </p:txBody>
      </p:sp>
      <p:sp>
        <p:nvSpPr>
          <p:cNvPr id="4" name="矩形: 剪去对角 3"/>
          <p:cNvSpPr/>
          <p:nvPr>
            <p:custDataLst>
              <p:tags r:id="rId3"/>
            </p:custDataLst>
          </p:nvPr>
        </p:nvSpPr>
        <p:spPr>
          <a:xfrm>
            <a:off x="985679" y="1990090"/>
            <a:ext cx="10870565" cy="4257675"/>
          </a:xfrm>
          <a:prstGeom prst="snip2DiagRect">
            <a:avLst>
              <a:gd name="adj1" fmla="val 0"/>
              <a:gd name="adj2" fmla="val 4623"/>
            </a:avLst>
          </a:prstGeom>
          <a:no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grpSp>
        <p:nvGrpSpPr>
          <p:cNvPr id="5" name="组合 4"/>
          <p:cNvGrpSpPr/>
          <p:nvPr>
            <p:custDataLst>
              <p:tags r:id="rId4"/>
            </p:custDataLst>
          </p:nvPr>
        </p:nvGrpSpPr>
        <p:grpSpPr>
          <a:xfrm>
            <a:off x="985679" y="1244178"/>
            <a:ext cx="2413000" cy="381000"/>
            <a:chOff x="1614" y="7155"/>
            <a:chExt cx="3800" cy="600"/>
          </a:xfrm>
        </p:grpSpPr>
        <p:sp>
          <p:nvSpPr>
            <p:cNvPr id="7" name="圆角矩形 26"/>
            <p:cNvSpPr/>
            <p:nvPr>
              <p:custDataLst>
                <p:tags r:id="rId5"/>
              </p:custDataLst>
            </p:nvPr>
          </p:nvSpPr>
          <p:spPr>
            <a:xfrm>
              <a:off x="1614" y="7592"/>
              <a:ext cx="3800" cy="20"/>
            </a:xfrm>
            <a:prstGeom prst="roundRect">
              <a:avLst/>
            </a:prstGeom>
            <a:solidFill>
              <a:schemeClr val="dk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8" name="圆角矩形 27"/>
            <p:cNvSpPr/>
            <p:nvPr>
              <p:custDataLst>
                <p:tags r:id="rId6"/>
              </p:custDataLst>
            </p:nvPr>
          </p:nvSpPr>
          <p:spPr>
            <a:xfrm>
              <a:off x="1768" y="7155"/>
              <a:ext cx="20" cy="600"/>
            </a:xfrm>
            <a:prstGeom prst="roundRect">
              <a:avLst/>
            </a:prstGeom>
            <a:solidFill>
              <a:schemeClr val="dk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grpSp>
      <p:sp>
        <p:nvSpPr>
          <p:cNvPr id="6" name="文本框 1"/>
          <p:cNvSpPr txBox="1"/>
          <p:nvPr>
            <p:custDataLst>
              <p:tags r:id="rId7"/>
            </p:custDataLst>
          </p:nvPr>
        </p:nvSpPr>
        <p:spPr>
          <a:xfrm>
            <a:off x="1203166" y="2205990"/>
            <a:ext cx="10435590" cy="3825240"/>
          </a:xfrm>
          <a:prstGeom prst="rect">
            <a:avLst/>
          </a:prstGeom>
          <a:noFill/>
        </p:spPr>
        <p:txBody>
          <a:bodyPr vert="horz" lIns="90000" tIns="46800" rIns="90000" bIns="46800" rtlCol="0">
            <a:normAutofit lnSpcReduction="10000"/>
          </a:bodyPr>
          <a:lstStyle>
            <a:lvl1pPr marR="0" lvl="0" indent="0" fontAlgn="auto">
              <a:lnSpc>
                <a:spcPct val="150000"/>
              </a:lnSpc>
              <a:spcBef>
                <a:spcPts val="0"/>
              </a:spcBef>
              <a:spcAft>
                <a:spcPts val="800"/>
              </a:spcAft>
              <a:buFont typeface="Arial" panose="020B0604020202020204" pitchFamily="34" charset="0"/>
              <a:buNone/>
              <a:defRPr kumimoji="0" lang="zh-CN" altLang="en-US" sz="1100" b="0" i="0" u="none" strike="noStrike" cap="none" spc="50" normalizeH="0" baseline="0" noProof="1" dirty="0">
                <a:solidFill>
                  <a:schemeClr val="tx1">
                    <a:lumMod val="95000"/>
                    <a:lumOff val="5000"/>
                  </a:schemeClr>
                </a:solidFill>
                <a:uFillTx/>
                <a:latin typeface="微软雅黑 Light" panose="020B0502040204020203" pitchFamily="34" charset="-122"/>
                <a:ea typeface="微软雅黑 Light" panose="020B0502040204020203" pitchFamily="34" charset="-122"/>
                <a:sym typeface="+mn-ea"/>
              </a:defRPr>
            </a:lvl1pPr>
            <a:lvl2pPr marL="685800" marR="0" lvl="1" indent="-228600" fontAlgn="auto">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cap="none" spc="150" normalizeH="0" baseline="0" noProof="1" dirty="0">
                <a:solidFill>
                  <a:schemeClr val="tx1">
                    <a:lumMod val="75000"/>
                    <a:lumOff val="25000"/>
                  </a:schemeClr>
                </a:solidFill>
                <a:uFillTx/>
                <a:sym typeface="+mn-ea"/>
              </a:defRPr>
            </a:lvl2pPr>
            <a:lvl3pPr marL="1143000" marR="0" lvl="2"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3pPr>
            <a:lvl4pPr marL="1600200" marR="0" lvl="3"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4pPr>
            <a:lvl5pPr marL="2057400" marR="0" lvl="4"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r>
              <a:rPr lang="zh-CN" altLang="en-US" sz="1800" spc="15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学校要加强各学科作业统筹，严控书面作业总量。坚持小学一年级零起点教学，确保小学一二年级不布置书面家庭作业，可在校内安排适当巩固练习；小学其他年级书面作业每天平均用时不超过60分钟，初中不超过90分钟；高中要合理安排作业时间。教师要科学合理有效布置作业，杜绝作业布置的随意性，不将各种练习册、复习资料不加选择地作为作业使用，严禁布置机械性、重复性、惩罚性作业。三至六年级学生21:00点前、初中学生22:00前、高中学生23:00前确有困难，不能完成书面家庭作业的，第二天向教师说明情况后可以缓交作业。周末、法定节假日、寒暑假期间的书面作业一般每天平均用时小学不超过90分钟，初中不超过120分钟。作业应当堂布置，不得通过短信、QQ、微信等载体布置作业或课后临时增加作业。严禁强制或暗示学生订阅教辅材料等行为。</a:t>
            </a:r>
            <a:endParaRPr lang="zh-CN" altLang="en-US" sz="1800" spc="15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ustDataLst>
      <p:tags r:id="rId8"/>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912483" y="3917009"/>
            <a:ext cx="7767955" cy="768350"/>
          </a:xfrm>
        </p:spPr>
        <p:txBody>
          <a:bodyPr wrap="square" anchor="t" anchorCtr="0">
            <a:normAutofit fontScale="70000"/>
          </a:bodyPr>
          <a:lstStyle/>
          <a:p>
            <a:r>
              <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rPr>
              <a:t>创新作业类型方式培养学生学习兴趣</a:t>
            </a:r>
            <a:endParaRPr lang="zh-CN" altLang="en-US" sz="4430">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5" name="矩形 4"/>
          <p:cNvSpPr/>
          <p:nvPr>
            <p:custDataLst>
              <p:tags r:id="rId2"/>
            </p:custDataLst>
          </p:nvPr>
        </p:nvSpPr>
        <p:spPr>
          <a:xfrm>
            <a:off x="2035038" y="2506674"/>
            <a:ext cx="1026160" cy="102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文本框 9"/>
          <p:cNvSpPr txBox="1"/>
          <p:nvPr>
            <p:custDataLst>
              <p:tags r:id="rId3"/>
            </p:custDataLst>
          </p:nvPr>
        </p:nvSpPr>
        <p:spPr>
          <a:xfrm>
            <a:off x="2035038" y="2122499"/>
            <a:ext cx="1026160" cy="1263942"/>
          </a:xfrm>
          <a:prstGeom prst="rect">
            <a:avLst/>
          </a:prstGeom>
          <a:noFill/>
        </p:spPr>
        <p:txBody>
          <a:bodyPr wrap="square" rtlCol="0" anchor="b">
            <a:normAutofit/>
          </a:bodyPr>
          <a:lstStyle/>
          <a:p>
            <a:r>
              <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rPr>
              <a:t>03</a:t>
            </a:r>
            <a:endParaRPr lang="en-US" altLang="zh-CN" sz="4400" b="1">
              <a:solidFill>
                <a:schemeClr val="bg1"/>
              </a:solidFill>
              <a:uFillTx/>
              <a:latin typeface="Arial" panose="020B0604020202020204" pitchFamily="34" charset="0"/>
              <a:ea typeface="微软雅黑" panose="020B0503020204020204" charset="-122"/>
              <a:cs typeface="Arial" panose="020B0604020202020204" pitchFamily="34" charset="0"/>
            </a:endParaRPr>
          </a:p>
        </p:txBody>
      </p:sp>
      <p:sp>
        <p:nvSpPr>
          <p:cNvPr id="24" name="矩形 23"/>
          <p:cNvSpPr/>
          <p:nvPr>
            <p:custDataLst>
              <p:tags r:id="rId4"/>
            </p:custDataLst>
          </p:nvPr>
        </p:nvSpPr>
        <p:spPr>
          <a:xfrm>
            <a:off x="9996033" y="2679394"/>
            <a:ext cx="17780" cy="21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custDataLst>
              <p:tags r:id="rId1"/>
            </p:custDataLst>
          </p:nvPr>
        </p:nvSpPr>
        <p:spPr>
          <a:xfrm>
            <a:off x="335756" y="0"/>
            <a:ext cx="7140146" cy="6858000"/>
          </a:xfrm>
          <a:custGeom>
            <a:avLst/>
            <a:gdLst>
              <a:gd name="connsiteX0" fmla="*/ 2888487 w 7140146"/>
              <a:gd name="connsiteY0" fmla="*/ 4462028 h 6858000"/>
              <a:gd name="connsiteX1" fmla="*/ 4969982 w 7140146"/>
              <a:gd name="connsiteY1" fmla="*/ 6543523 h 6858000"/>
              <a:gd name="connsiteX2" fmla="*/ 4655505 w 7140146"/>
              <a:gd name="connsiteY2" fmla="*/ 6858000 h 6858000"/>
              <a:gd name="connsiteX3" fmla="*/ 1121470 w 7140146"/>
              <a:gd name="connsiteY3" fmla="*/ 6858000 h 6858000"/>
              <a:gd name="connsiteX4" fmla="*/ 806992 w 7140146"/>
              <a:gd name="connsiteY4" fmla="*/ 6543523 h 6858000"/>
              <a:gd name="connsiteX5" fmla="*/ 3987800 w 7140146"/>
              <a:gd name="connsiteY5" fmla="*/ 3554018 h 6858000"/>
              <a:gd name="connsiteX6" fmla="*/ 4866048 w 7140146"/>
              <a:gd name="connsiteY6" fmla="*/ 4432266 h 6858000"/>
              <a:gd name="connsiteX7" fmla="*/ 3987800 w 7140146"/>
              <a:gd name="connsiteY7" fmla="*/ 5310514 h 6858000"/>
              <a:gd name="connsiteX8" fmla="*/ 3109553 w 7140146"/>
              <a:gd name="connsiteY8" fmla="*/ 4432266 h 6858000"/>
              <a:gd name="connsiteX9" fmla="*/ 4012446 w 7140146"/>
              <a:gd name="connsiteY9" fmla="*/ 3170015 h 6858000"/>
              <a:gd name="connsiteX10" fmla="*/ 3965575 w 7140146"/>
              <a:gd name="connsiteY10" fmla="*/ 3216887 h 6858000"/>
              <a:gd name="connsiteX11" fmla="*/ 3978279 w 7140146"/>
              <a:gd name="connsiteY11" fmla="*/ 3218244 h 6858000"/>
              <a:gd name="connsiteX12" fmla="*/ 3999225 w 7140146"/>
              <a:gd name="connsiteY12" fmla="*/ 3205628 h 6858000"/>
              <a:gd name="connsiteX13" fmla="*/ 4012658 w 7140146"/>
              <a:gd name="connsiteY13" fmla="*/ 3170607 h 6858000"/>
              <a:gd name="connsiteX14" fmla="*/ 3852389 w 7140146"/>
              <a:gd name="connsiteY14" fmla="*/ 3169901 h 6858000"/>
              <a:gd name="connsiteX15" fmla="*/ 3859817 w 7140146"/>
              <a:gd name="connsiteY15" fmla="*/ 3177329 h 6858000"/>
              <a:gd name="connsiteX16" fmla="*/ 3834826 w 7140146"/>
              <a:gd name="connsiteY16" fmla="*/ 3202319 h 6858000"/>
              <a:gd name="connsiteX17" fmla="*/ 3916112 w 7140146"/>
              <a:gd name="connsiteY17" fmla="*/ 3283604 h 6858000"/>
              <a:gd name="connsiteX18" fmla="*/ 3923609 w 7140146"/>
              <a:gd name="connsiteY18" fmla="*/ 3246398 h 6858000"/>
              <a:gd name="connsiteX19" fmla="*/ 3931592 w 7140146"/>
              <a:gd name="connsiteY19" fmla="*/ 3254381 h 6858000"/>
              <a:gd name="connsiteX20" fmla="*/ 3924233 w 7140146"/>
              <a:gd name="connsiteY20" fmla="*/ 3293669 h 6858000"/>
              <a:gd name="connsiteX21" fmla="*/ 3916528 w 7140146"/>
              <a:gd name="connsiteY21" fmla="*/ 3301374 h 6858000"/>
              <a:gd name="connsiteX22" fmla="*/ 3826150 w 7140146"/>
              <a:gd name="connsiteY22" fmla="*/ 3210996 h 6858000"/>
              <a:gd name="connsiteX23" fmla="*/ 3804840 w 7140146"/>
              <a:gd name="connsiteY23" fmla="*/ 3232306 h 6858000"/>
              <a:gd name="connsiteX24" fmla="*/ 3797412 w 7140146"/>
              <a:gd name="connsiteY24" fmla="*/ 3224878 h 6858000"/>
              <a:gd name="connsiteX25" fmla="*/ 4092869 w 7140146"/>
              <a:gd name="connsiteY25" fmla="*/ 3089592 h 6858000"/>
              <a:gd name="connsiteX26" fmla="*/ 4058645 w 7140146"/>
              <a:gd name="connsiteY26" fmla="*/ 3123816 h 6858000"/>
              <a:gd name="connsiteX27" fmla="*/ 4067657 w 7140146"/>
              <a:gd name="connsiteY27" fmla="*/ 3127061 h 6858000"/>
              <a:gd name="connsiteX28" fmla="*/ 4089973 w 7140146"/>
              <a:gd name="connsiteY28" fmla="*/ 3112935 h 6858000"/>
              <a:gd name="connsiteX29" fmla="*/ 4103092 w 7140146"/>
              <a:gd name="connsiteY29" fmla="*/ 3099816 h 6858000"/>
              <a:gd name="connsiteX30" fmla="*/ 2911503 w 7140146"/>
              <a:gd name="connsiteY30" fmla="*/ 2478410 h 6858000"/>
              <a:gd name="connsiteX31" fmla="*/ 3789751 w 7140146"/>
              <a:gd name="connsiteY31" fmla="*/ 3356658 h 6858000"/>
              <a:gd name="connsiteX32" fmla="*/ 2911503 w 7140146"/>
              <a:gd name="connsiteY32" fmla="*/ 4234906 h 6858000"/>
              <a:gd name="connsiteX33" fmla="*/ 2033256 w 7140146"/>
              <a:gd name="connsiteY33" fmla="*/ 3356659 h 6858000"/>
              <a:gd name="connsiteX34" fmla="*/ 854978 w 7140146"/>
              <a:gd name="connsiteY34" fmla="*/ 2428465 h 6858000"/>
              <a:gd name="connsiteX35" fmla="*/ 2786411 w 7140146"/>
              <a:gd name="connsiteY35" fmla="*/ 4359900 h 6858000"/>
              <a:gd name="connsiteX36" fmla="*/ 854978 w 7140146"/>
              <a:gd name="connsiteY36" fmla="*/ 6291335 h 6858000"/>
              <a:gd name="connsiteX37" fmla="*/ 0 w 7140146"/>
              <a:gd name="connsiteY37" fmla="*/ 5436357 h 6858000"/>
              <a:gd name="connsiteX38" fmla="*/ 0 w 7140146"/>
              <a:gd name="connsiteY38" fmla="*/ 3283443 h 6858000"/>
              <a:gd name="connsiteX39" fmla="*/ 1864735 w 7140146"/>
              <a:gd name="connsiteY39" fmla="*/ 1431738 h 6858000"/>
              <a:gd name="connsiteX40" fmla="*/ 2742983 w 7140146"/>
              <a:gd name="connsiteY40" fmla="*/ 2309986 h 6858000"/>
              <a:gd name="connsiteX41" fmla="*/ 1864736 w 7140146"/>
              <a:gd name="connsiteY41" fmla="*/ 3188233 h 6858000"/>
              <a:gd name="connsiteX42" fmla="*/ 986488 w 7140146"/>
              <a:gd name="connsiteY42" fmla="*/ 2309985 h 6858000"/>
              <a:gd name="connsiteX43" fmla="*/ 4879571 w 7140146"/>
              <a:gd name="connsiteY43" fmla="*/ 0 h 6858000"/>
              <a:gd name="connsiteX44" fmla="*/ 7134021 w 7140146"/>
              <a:gd name="connsiteY44" fmla="*/ 0 h 6858000"/>
              <a:gd name="connsiteX45" fmla="*/ 7140146 w 7140146"/>
              <a:gd name="connsiteY45" fmla="*/ 6126 h 6858000"/>
              <a:gd name="connsiteX46" fmla="*/ 6006797 w 7140146"/>
              <a:gd name="connsiteY46" fmla="*/ 1139477 h 6858000"/>
              <a:gd name="connsiteX47" fmla="*/ 4873445 w 7140146"/>
              <a:gd name="connsiteY47" fmla="*/ 6126 h 6858000"/>
              <a:gd name="connsiteX48" fmla="*/ 3296688 w 7140146"/>
              <a:gd name="connsiteY48" fmla="*/ 0 h 6858000"/>
              <a:gd name="connsiteX49" fmla="*/ 4592689 w 7140146"/>
              <a:gd name="connsiteY49" fmla="*/ 0 h 6858000"/>
              <a:gd name="connsiteX50" fmla="*/ 5887575 w 7140146"/>
              <a:gd name="connsiteY50" fmla="*/ 1294886 h 6858000"/>
              <a:gd name="connsiteX51" fmla="*/ 4102171 w 7140146"/>
              <a:gd name="connsiteY51" fmla="*/ 3080290 h 6858000"/>
              <a:gd name="connsiteX52" fmla="*/ 4119891 w 7140146"/>
              <a:gd name="connsiteY52" fmla="*/ 3098011 h 6858000"/>
              <a:gd name="connsiteX53" fmla="*/ 4097193 w 7140146"/>
              <a:gd name="connsiteY53" fmla="*/ 3120709 h 6858000"/>
              <a:gd name="connsiteX54" fmla="*/ 4066199 w 7140146"/>
              <a:gd name="connsiteY54" fmla="*/ 3139903 h 6858000"/>
              <a:gd name="connsiteX55" fmla="*/ 4048793 w 7140146"/>
              <a:gd name="connsiteY55" fmla="*/ 3133668 h 6858000"/>
              <a:gd name="connsiteX56" fmla="*/ 4022370 w 7140146"/>
              <a:gd name="connsiteY56" fmla="*/ 3160091 h 6858000"/>
              <a:gd name="connsiteX57" fmla="*/ 4025325 w 7140146"/>
              <a:gd name="connsiteY57" fmla="*/ 3169532 h 6858000"/>
              <a:gd name="connsiteX58" fmla="*/ 4007069 w 7140146"/>
              <a:gd name="connsiteY58" fmla="*/ 3213749 h 6858000"/>
              <a:gd name="connsiteX59" fmla="*/ 3979390 w 7140146"/>
              <a:gd name="connsiteY59" fmla="*/ 3230703 h 6858000"/>
              <a:gd name="connsiteX60" fmla="*/ 3954097 w 7140146"/>
              <a:gd name="connsiteY60" fmla="*/ 3228364 h 6858000"/>
              <a:gd name="connsiteX61" fmla="*/ 3944688 w 7140146"/>
              <a:gd name="connsiteY61" fmla="*/ 3237773 h 6858000"/>
              <a:gd name="connsiteX62" fmla="*/ 2001802 w 7140146"/>
              <a:gd name="connsiteY62" fmla="*/ 1294887 h 6858000"/>
              <a:gd name="connsiteX63" fmla="*/ 0 w 7140146"/>
              <a:gd name="connsiteY63" fmla="*/ 0 h 6858000"/>
              <a:gd name="connsiteX64" fmla="*/ 2740771 w 7140146"/>
              <a:gd name="connsiteY64" fmla="*/ 0 h 6858000"/>
              <a:gd name="connsiteX65" fmla="*/ 2903450 w 7140146"/>
              <a:gd name="connsiteY65" fmla="*/ 162679 h 6858000"/>
              <a:gd name="connsiteX66" fmla="*/ 871316 w 7140146"/>
              <a:gd name="connsiteY66" fmla="*/ 2194813 h 6858000"/>
              <a:gd name="connsiteX67" fmla="*/ 0 w 7140146"/>
              <a:gd name="connsiteY67" fmla="*/ 13234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140146" h="6858000">
                <a:moveTo>
                  <a:pt x="2888487" y="4462028"/>
                </a:moveTo>
                <a:lnTo>
                  <a:pt x="4969982" y="6543523"/>
                </a:lnTo>
                <a:lnTo>
                  <a:pt x="4655505" y="6858000"/>
                </a:lnTo>
                <a:lnTo>
                  <a:pt x="1121470" y="6858000"/>
                </a:lnTo>
                <a:lnTo>
                  <a:pt x="806992" y="6543523"/>
                </a:lnTo>
                <a:close/>
                <a:moveTo>
                  <a:pt x="3987800" y="3554018"/>
                </a:moveTo>
                <a:lnTo>
                  <a:pt x="4866048" y="4432266"/>
                </a:lnTo>
                <a:lnTo>
                  <a:pt x="3987800" y="5310514"/>
                </a:lnTo>
                <a:lnTo>
                  <a:pt x="3109553" y="4432266"/>
                </a:lnTo>
                <a:close/>
                <a:moveTo>
                  <a:pt x="4012446" y="3170015"/>
                </a:moveTo>
                <a:lnTo>
                  <a:pt x="3965575" y="3216887"/>
                </a:lnTo>
                <a:lnTo>
                  <a:pt x="3978279" y="3218244"/>
                </a:lnTo>
                <a:cubicBezTo>
                  <a:pt x="3985533" y="3216544"/>
                  <a:pt x="3992515" y="3212338"/>
                  <a:pt x="3999225" y="3205628"/>
                </a:cubicBezTo>
                <a:cubicBezTo>
                  <a:pt x="4009822" y="3195031"/>
                  <a:pt x="4014299" y="3183357"/>
                  <a:pt x="4012658" y="3170607"/>
                </a:cubicBezTo>
                <a:close/>
                <a:moveTo>
                  <a:pt x="3852389" y="3169901"/>
                </a:moveTo>
                <a:lnTo>
                  <a:pt x="3859817" y="3177329"/>
                </a:lnTo>
                <a:lnTo>
                  <a:pt x="3834826" y="3202319"/>
                </a:lnTo>
                <a:lnTo>
                  <a:pt x="3916112" y="3283604"/>
                </a:lnTo>
                <a:lnTo>
                  <a:pt x="3923609" y="3246398"/>
                </a:lnTo>
                <a:lnTo>
                  <a:pt x="3931592" y="3254381"/>
                </a:lnTo>
                <a:lnTo>
                  <a:pt x="3924233" y="3293669"/>
                </a:lnTo>
                <a:lnTo>
                  <a:pt x="3916528" y="3301374"/>
                </a:lnTo>
                <a:lnTo>
                  <a:pt x="3826150" y="3210996"/>
                </a:lnTo>
                <a:lnTo>
                  <a:pt x="3804840" y="3232306"/>
                </a:lnTo>
                <a:lnTo>
                  <a:pt x="3797412" y="3224878"/>
                </a:lnTo>
                <a:close/>
                <a:moveTo>
                  <a:pt x="4092869" y="3089592"/>
                </a:moveTo>
                <a:lnTo>
                  <a:pt x="4058645" y="3123816"/>
                </a:lnTo>
                <a:lnTo>
                  <a:pt x="4067657" y="3127061"/>
                </a:lnTo>
                <a:cubicBezTo>
                  <a:pt x="4074436" y="3125742"/>
                  <a:pt x="4081875" y="3121033"/>
                  <a:pt x="4089973" y="3112935"/>
                </a:cubicBezTo>
                <a:lnTo>
                  <a:pt x="4103092" y="3099816"/>
                </a:lnTo>
                <a:close/>
                <a:moveTo>
                  <a:pt x="2911503" y="2478410"/>
                </a:moveTo>
                <a:lnTo>
                  <a:pt x="3789751" y="3356658"/>
                </a:lnTo>
                <a:lnTo>
                  <a:pt x="2911503" y="4234906"/>
                </a:lnTo>
                <a:lnTo>
                  <a:pt x="2033256" y="3356659"/>
                </a:lnTo>
                <a:close/>
                <a:moveTo>
                  <a:pt x="854978" y="2428465"/>
                </a:moveTo>
                <a:lnTo>
                  <a:pt x="2786411" y="4359900"/>
                </a:lnTo>
                <a:lnTo>
                  <a:pt x="854978" y="6291335"/>
                </a:lnTo>
                <a:lnTo>
                  <a:pt x="0" y="5436357"/>
                </a:lnTo>
                <a:lnTo>
                  <a:pt x="0" y="3283443"/>
                </a:lnTo>
                <a:close/>
                <a:moveTo>
                  <a:pt x="1864735" y="1431738"/>
                </a:moveTo>
                <a:lnTo>
                  <a:pt x="2742983" y="2309986"/>
                </a:lnTo>
                <a:lnTo>
                  <a:pt x="1864736" y="3188233"/>
                </a:lnTo>
                <a:lnTo>
                  <a:pt x="986488" y="2309985"/>
                </a:lnTo>
                <a:close/>
                <a:moveTo>
                  <a:pt x="4879571" y="0"/>
                </a:moveTo>
                <a:lnTo>
                  <a:pt x="7134021" y="0"/>
                </a:lnTo>
                <a:lnTo>
                  <a:pt x="7140146" y="6126"/>
                </a:lnTo>
                <a:lnTo>
                  <a:pt x="6006797" y="1139477"/>
                </a:lnTo>
                <a:lnTo>
                  <a:pt x="4873445" y="6126"/>
                </a:lnTo>
                <a:close/>
                <a:moveTo>
                  <a:pt x="3296688" y="0"/>
                </a:moveTo>
                <a:lnTo>
                  <a:pt x="4592689" y="0"/>
                </a:lnTo>
                <a:lnTo>
                  <a:pt x="5887575" y="1294886"/>
                </a:lnTo>
                <a:lnTo>
                  <a:pt x="4102171" y="3080290"/>
                </a:lnTo>
                <a:lnTo>
                  <a:pt x="4119891" y="3098011"/>
                </a:lnTo>
                <a:lnTo>
                  <a:pt x="4097193" y="3120709"/>
                </a:lnTo>
                <a:cubicBezTo>
                  <a:pt x="4086040" y="3131862"/>
                  <a:pt x="4075709" y="3138260"/>
                  <a:pt x="4066199" y="3139903"/>
                </a:cubicBezTo>
                <a:lnTo>
                  <a:pt x="4048793" y="3133668"/>
                </a:lnTo>
                <a:lnTo>
                  <a:pt x="4022370" y="3160091"/>
                </a:lnTo>
                <a:lnTo>
                  <a:pt x="4025325" y="3169532"/>
                </a:lnTo>
                <a:cubicBezTo>
                  <a:pt x="4026668" y="3185497"/>
                  <a:pt x="4020581" y="3200237"/>
                  <a:pt x="4007069" y="3213749"/>
                </a:cubicBezTo>
                <a:cubicBezTo>
                  <a:pt x="3998138" y="3222681"/>
                  <a:pt x="3988910" y="3228333"/>
                  <a:pt x="3979390" y="3230703"/>
                </a:cubicBezTo>
                <a:lnTo>
                  <a:pt x="3954097" y="3228364"/>
                </a:lnTo>
                <a:lnTo>
                  <a:pt x="3944688" y="3237773"/>
                </a:lnTo>
                <a:lnTo>
                  <a:pt x="2001802" y="1294887"/>
                </a:lnTo>
                <a:close/>
                <a:moveTo>
                  <a:pt x="0" y="0"/>
                </a:moveTo>
                <a:lnTo>
                  <a:pt x="2740771" y="0"/>
                </a:lnTo>
                <a:lnTo>
                  <a:pt x="2903450" y="162679"/>
                </a:lnTo>
                <a:lnTo>
                  <a:pt x="871316" y="2194813"/>
                </a:lnTo>
                <a:lnTo>
                  <a:pt x="0" y="1323497"/>
                </a:lnTo>
                <a:close/>
              </a:path>
            </a:pathLst>
          </a:custGeom>
          <a:solidFill>
            <a:schemeClr val="lt2">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3" name="标题 1"/>
          <p:cNvSpPr txBox="1"/>
          <p:nvPr>
            <p:custDataLst>
              <p:tags r:id="rId2"/>
            </p:custDataLst>
          </p:nvPr>
        </p:nvSpPr>
        <p:spPr>
          <a:xfrm>
            <a:off x="1203166" y="548323"/>
            <a:ext cx="10434955" cy="893445"/>
          </a:xfrm>
          <a:prstGeom prst="rect">
            <a:avLst/>
          </a:prstGeom>
          <a:noFill/>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sz="4000" spc="500" dirty="0">
                <a:solidFill>
                  <a:schemeClr val="dk1">
                    <a:lumMod val="85000"/>
                    <a:lumOff val="15000"/>
                  </a:schemeClr>
                </a:solidFill>
                <a:uFillTx/>
                <a:latin typeface="微软雅黑" panose="020B0503020204020204" charset="-122"/>
                <a:ea typeface="微软雅黑" panose="020B0503020204020204" charset="-122"/>
                <a:sym typeface="Arial" panose="020B0604020202020204" pitchFamily="34" charset="0"/>
              </a:rPr>
              <a:t>创新作业类型方式培养学生学习兴趣</a:t>
            </a:r>
            <a:endParaRPr lang="zh-CN" altLang="en-US" sz="4000" spc="500" dirty="0">
              <a:solidFill>
                <a:schemeClr val="dk1">
                  <a:lumMod val="85000"/>
                  <a:lumOff val="15000"/>
                </a:schemeClr>
              </a:solidFill>
              <a:uFillTx/>
              <a:latin typeface="微软雅黑" panose="020B0503020204020204" charset="-122"/>
              <a:ea typeface="微软雅黑" panose="020B0503020204020204" charset="-122"/>
              <a:sym typeface="Arial" panose="020B0604020202020204" pitchFamily="34" charset="0"/>
            </a:endParaRPr>
          </a:p>
        </p:txBody>
      </p:sp>
      <p:sp>
        <p:nvSpPr>
          <p:cNvPr id="4" name="矩形: 剪去对角 3"/>
          <p:cNvSpPr/>
          <p:nvPr>
            <p:custDataLst>
              <p:tags r:id="rId3"/>
            </p:custDataLst>
          </p:nvPr>
        </p:nvSpPr>
        <p:spPr>
          <a:xfrm>
            <a:off x="985679" y="1990090"/>
            <a:ext cx="10870565" cy="4257675"/>
          </a:xfrm>
          <a:prstGeom prst="snip2DiagRect">
            <a:avLst>
              <a:gd name="adj1" fmla="val 0"/>
              <a:gd name="adj2" fmla="val 4623"/>
            </a:avLst>
          </a:prstGeom>
          <a:no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grpSp>
        <p:nvGrpSpPr>
          <p:cNvPr id="5" name="组合 4"/>
          <p:cNvGrpSpPr/>
          <p:nvPr>
            <p:custDataLst>
              <p:tags r:id="rId4"/>
            </p:custDataLst>
          </p:nvPr>
        </p:nvGrpSpPr>
        <p:grpSpPr>
          <a:xfrm>
            <a:off x="985679" y="1244178"/>
            <a:ext cx="2413000" cy="381000"/>
            <a:chOff x="1614" y="7155"/>
            <a:chExt cx="3800" cy="600"/>
          </a:xfrm>
        </p:grpSpPr>
        <p:sp>
          <p:nvSpPr>
            <p:cNvPr id="7" name="圆角矩形 26"/>
            <p:cNvSpPr/>
            <p:nvPr>
              <p:custDataLst>
                <p:tags r:id="rId5"/>
              </p:custDataLst>
            </p:nvPr>
          </p:nvSpPr>
          <p:spPr>
            <a:xfrm>
              <a:off x="1614" y="7592"/>
              <a:ext cx="3800" cy="20"/>
            </a:xfrm>
            <a:prstGeom prst="roundRect">
              <a:avLst/>
            </a:prstGeom>
            <a:solidFill>
              <a:schemeClr val="dk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8" name="圆角矩形 27"/>
            <p:cNvSpPr/>
            <p:nvPr>
              <p:custDataLst>
                <p:tags r:id="rId6"/>
              </p:custDataLst>
            </p:nvPr>
          </p:nvSpPr>
          <p:spPr>
            <a:xfrm>
              <a:off x="1768" y="7155"/>
              <a:ext cx="20" cy="600"/>
            </a:xfrm>
            <a:prstGeom prst="roundRect">
              <a:avLst/>
            </a:prstGeom>
            <a:solidFill>
              <a:schemeClr val="dk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grpSp>
      <p:sp>
        <p:nvSpPr>
          <p:cNvPr id="6" name="文本框 1"/>
          <p:cNvSpPr txBox="1"/>
          <p:nvPr>
            <p:custDataLst>
              <p:tags r:id="rId7"/>
            </p:custDataLst>
          </p:nvPr>
        </p:nvSpPr>
        <p:spPr>
          <a:xfrm>
            <a:off x="1203166" y="2205990"/>
            <a:ext cx="10435590" cy="3825240"/>
          </a:xfrm>
          <a:prstGeom prst="rect">
            <a:avLst/>
          </a:prstGeom>
          <a:noFill/>
        </p:spPr>
        <p:txBody>
          <a:bodyPr vert="horz" lIns="90000" tIns="46800" rIns="90000" bIns="46800" rtlCol="0">
            <a:normAutofit/>
          </a:bodyPr>
          <a:lstStyle>
            <a:lvl1pPr marR="0" lvl="0" indent="0" fontAlgn="auto">
              <a:lnSpc>
                <a:spcPct val="150000"/>
              </a:lnSpc>
              <a:spcBef>
                <a:spcPts val="0"/>
              </a:spcBef>
              <a:spcAft>
                <a:spcPts val="800"/>
              </a:spcAft>
              <a:buFont typeface="Arial" panose="020B0604020202020204" pitchFamily="34" charset="0"/>
              <a:buNone/>
              <a:defRPr kumimoji="0" lang="zh-CN" altLang="en-US" sz="1100" b="0" i="0" u="none" strike="noStrike" cap="none" spc="50" normalizeH="0" baseline="0" noProof="1" dirty="0">
                <a:solidFill>
                  <a:schemeClr val="tx1">
                    <a:lumMod val="95000"/>
                    <a:lumOff val="5000"/>
                  </a:schemeClr>
                </a:solidFill>
                <a:uFillTx/>
                <a:latin typeface="微软雅黑 Light" panose="020B0502040204020203" pitchFamily="34" charset="-122"/>
                <a:ea typeface="微软雅黑 Light" panose="020B0502040204020203" pitchFamily="34" charset="-122"/>
                <a:sym typeface="+mn-ea"/>
              </a:defRPr>
            </a:lvl1pPr>
            <a:lvl2pPr marL="685800" marR="0" lvl="1" indent="-228600" fontAlgn="auto">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cap="none" spc="150" normalizeH="0" baseline="0" noProof="1" dirty="0">
                <a:solidFill>
                  <a:schemeClr val="tx1">
                    <a:lumMod val="75000"/>
                    <a:lumOff val="25000"/>
                  </a:schemeClr>
                </a:solidFill>
                <a:uFillTx/>
                <a:sym typeface="+mn-ea"/>
              </a:defRPr>
            </a:lvl2pPr>
            <a:lvl3pPr marL="1143000" marR="0" lvl="2"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3pPr>
            <a:lvl4pPr marL="1600200" marR="0" lvl="3"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4pPr>
            <a:lvl5pPr marL="2057400" marR="0" lvl="4"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r>
              <a:rPr lang="zh-CN" altLang="en-US" sz="2000" spc="15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学校和教师要根据学段、学科特点及学生实际需要和完成能力，合理布置书面作业、科学探究、体育锻炼、艺术欣赏、社会与劳动实践等不同类型作业。要重点关注学科核心素养，充分尊重学生的身心发展特点、认知规律和个体差异，科学设计探究性作业和实践性作业，探索跨学科综合性作业。鼓励布置分层作业、弹性作业和个性化作业，可采取“基础+弹性”的作业模式，“弹性作业”要体现分层、灵活的要求，供学生自主选择。可布置力所能及的家务劳动、课外阅读、口语交际、探究活动、手工制作、参加体育活动等阅读、实践体验类作业。让学生从作业中获得积极的情感体验，获得有效的学习效果，促进学生学习品质的养成和学习能力的提高。</a:t>
            </a:r>
            <a:endParaRPr lang="zh-CN" altLang="en-US" sz="2000" spc="15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ustDataLst>
      <p:tags r:id="rId8"/>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990"/>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990"/>
</p:tagLst>
</file>

<file path=ppt/tags/tag103.xml><?xml version="1.0" encoding="utf-8"?>
<p:tagLst xmlns:p="http://schemas.openxmlformats.org/presentationml/2006/main">
  <p:tag name="KSO_WM_TEMPLATE_THUMBS_INDEX" val="1、4、7、9、12、13、14、17、18、19、25、28、33、36、38、40、43、46、51"/>
  <p:tag name="KSO_WM_TEMPLATE_SUBCATEGORY" val="17"/>
  <p:tag name="KSO_WM_TEMPLATE_MASTER_TYPE" val="1"/>
  <p:tag name="KSO_WM_TEMPLATE_COLOR_TYPE" val="1"/>
  <p:tag name="KSO_WM_TAG_VERSION" val="1.0"/>
  <p:tag name="KSO_WM_BEAUTIFY_FLAG" val="#wm#"/>
  <p:tag name="KSO_WM_TEMPLATE_CATEGORY" val="custom"/>
  <p:tag name="KSO_WM_TEMPLATE_INDEX" val="20202990"/>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990_1*a*1"/>
  <p:tag name="KSO_WM_TEMPLATE_CATEGORY" val="custom"/>
  <p:tag name="KSO_WM_TEMPLATE_INDEX" val="20202990"/>
  <p:tag name="KSO_WM_UNIT_LAYERLEVEL" val="1"/>
  <p:tag name="KSO_WM_TAG_VERSION" val="1.0"/>
  <p:tag name="KSO_WM_BEAUTIFY_FLAG" val="#wm#"/>
  <p:tag name="KSO_WM_UNIT_PRESET_TEXT" val="空白演示"/>
  <p:tag name="KSO_WM_UNIT_TEXT_FILL_FORE_SCHEMECOLOR_INDEX_BRIGHTNESS" val="0.15"/>
  <p:tag name="KSO_WM_UNIT_TEXT_FILL_FORE_SCHEMECOLOR_INDEX" val="13"/>
  <p:tag name="KSO_WM_UNIT_TEXT_FILL_TYPE" val="1"/>
</p:tagLst>
</file>

<file path=ppt/tags/tag108.xml><?xml version="1.0" encoding="utf-8"?>
<p:tagLst xmlns:p="http://schemas.openxmlformats.org/presentationml/2006/main">
  <p:tag name="KSO_WM_TEMPLATE_THUMBS_INDEX" val="1、4、7、9、12、13、14、17、18、19、25、28、33、36、38、40、43、46、51"/>
  <p:tag name="KSO_WM_SLIDE_ID" val="custom20202990_1"/>
  <p:tag name="KSO_WM_TEMPLATE_SUBCATEGORY" val="17"/>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990"/>
  <p:tag name="KSO_WM_SLIDE_LAYOUT" val="a_b"/>
  <p:tag name="KSO_WM_SLIDE_LAYOUT_CNT" val="1_3"/>
</p:tagLst>
</file>

<file path=ppt/tags/tag109.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10833_1*a*1"/>
  <p:tag name="KSO_WM_TEMPLATE_CATEGORY" val="diagram"/>
  <p:tag name="KSO_WM_TEMPLATE_INDEX" val="20210833"/>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e36a0ca294a0403aaeee67cc3f37d4b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47634d396163446f9a8b74243383a61e"/>
  <p:tag name="KSO_WM_UNIT_SUPPORT_BIG_FONT" val="1"/>
  <p:tag name="KSO_WM_UNIT_TEXT_FILL_FORE_SCHEMECOLOR_INDEX_BRIGHTNESS" val="0"/>
  <p:tag name="KSO_WM_UNIT_TEXT_FILL_FORE_SCHEMECOLOR_INDEX" val="13"/>
  <p:tag name="KSO_WM_UNIT_TEXT_FILL_TYPE" val="1"/>
  <p:tag name="KSO_WM_TEMPLATE_ASSEMBLE_XID" val="60656e9f4054ed1e2fb7fcb3"/>
  <p:tag name="KSO_WM_TEMPLATE_ASSEMBLE_GROUPID" val="60656e9f4054ed1e2fb7fcb3"/>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0833_1*f*1"/>
  <p:tag name="KSO_WM_TEMPLATE_CATEGORY" val="diagram"/>
  <p:tag name="KSO_WM_TEMPLATE_INDEX" val="20210833"/>
  <p:tag name="KSO_WM_UNIT_LAYERLEVEL" val="1"/>
  <p:tag name="KSO_WM_TAG_VERSION" val="1.0"/>
  <p:tag name="KSO_WM_BEAUTIFY_FLAG" val="#wm#"/>
  <p:tag name="KSO_WM_UNIT_DEFAULT_FONT" val="14;20;2"/>
  <p:tag name="KSO_WM_UNIT_BLOCK" val="0"/>
  <p:tag name="KSO_WM_UNIT_VALUE" val="154"/>
  <p:tag name="KSO_WM_UNIT_SHOW_EDIT_AREA_INDICATION" val="1"/>
  <p:tag name="KSO_WM_CHIP_GROUPID" val="5e6b05596848fb12bee65ac8"/>
  <p:tag name="KSO_WM_CHIP_XID" val="5e6b05596848fb12bee65aca"/>
  <p:tag name="KSO_WM_UNIT_DEC_AREA_ID" val="cb532810afff47208bc9f4bceab2efc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6f4dfa8424c46f5a8531805f9b84828"/>
  <p:tag name="KSO_WM_UNIT_SUPPORT_BIG_FONT" val="1"/>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e9f4054ed1e2fb7fcb3"/>
  <p:tag name="KSO_WM_TEMPLATE_ASSEMBLE_GROUPID" val="60656e9f4054ed1e2fb7fcb3"/>
</p:tagLst>
</file>

<file path=ppt/tags/tag111.xml><?xml version="1.0" encoding="utf-8"?>
<p:tagLst xmlns:p="http://schemas.openxmlformats.org/presentationml/2006/main">
  <p:tag name="KSO_WM_UNIT_VALUE" val="1904*1184"/>
  <p:tag name="KSO_WM_UNIT_HIGHLIGHT" val="0"/>
  <p:tag name="KSO_WM_UNIT_COMPATIBLE" val="1"/>
  <p:tag name="KSO_WM_UNIT_DIAGRAM_ISNUMVISUAL" val="0"/>
  <p:tag name="KSO_WM_UNIT_DIAGRAM_ISREFERUNIT" val="0"/>
  <p:tag name="KSO_WM_UNIT_TYPE" val="d"/>
  <p:tag name="KSO_WM_UNIT_INDEX" val="1"/>
  <p:tag name="KSO_WM_UNIT_ID" val="diagram20210833_1*d*1"/>
  <p:tag name="KSO_WM_TEMPLATE_CATEGORY" val="diagram"/>
  <p:tag name="KSO_WM_TEMPLATE_INDEX" val="20210833"/>
  <p:tag name="KSO_WM_UNIT_LAYERLEVEL" val="1"/>
  <p:tag name="KSO_WM_TAG_VERSION" val="1.0"/>
  <p:tag name="KSO_WM_BEAUTIFY_FLAG" val="#wm#"/>
  <p:tag name="KSO_WM_CHIP_GROUPID" val="5e7310da9a230a26b9e88a19"/>
  <p:tag name="KSO_WM_CHIP_XID" val="5e7310da9a230a26b9e88a1a"/>
  <p:tag name="KSO_WM_UNIT_DEC_AREA_ID" val="1c4004328aa34a8f8e265a17d5c1632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63eedf01ca943e0bd7d5894417897b3"/>
  <p:tag name="KSO_WM_UNIT_PLACING_PICTURE" val="b63eedf01ca943e0bd7d5894417897b3"/>
  <p:tag name="KSO_WM_TEMPLATE_ASSEMBLE_XID" val="60656e9f4054ed1e2fb7fcb3"/>
  <p:tag name="KSO_WM_TEMPLATE_ASSEMBLE_GROUPID" val="60656e9f4054ed1e2fb7fcb3"/>
</p:tagLst>
</file>

<file path=ppt/tags/tag112.xml><?xml version="1.0" encoding="utf-8"?>
<p:tagLst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direction&quot;:1,&quot;id&quot;:&quot;2021-04-01T15:09:54&quot;,&quot;maxSize&quot;:{&quot;size1&quot;:65},&quot;minSize&quot;:{&quot;size1&quot;:53.799999999999997},&quot;normalSize&quot;:{&quot;size1&quot;:63.28125},&quot;subLayout&quot;:[{&quot;id&quot;:&quot;2021-04-01T15:09:54&quot;,&quot;maxSize&quot;:{&quot;size1&quot;:42.199628171488577},&quot;minSize&quot;:{&quot;size1&quot;:31.099628171488575},&quot;normalSize&quot;:{&quot;size1&quot;:32.466294838155235},&quot;subLayout&quot;:[{&quot;id&quot;:&quot;2021-04-01T15:09:54&quot;,&quot;margin&quot;:{&quot;bottom&quot;:0.84700000286102295,&quot;left&quot;:2.9630000591278076,&quot;right&quot;:2.9630000591278076,&quot;top&quot;:2.9630000591278076},&quot;type&quot;:0},{&quot;id&quot;:&quot;2021-04-01T15:09:54&quot;,&quot;margin&quot;:{&quot;bottom&quot;:3.809999942779541,&quot;left&quot;:2.9630000591278076,&quot;right&quot;:2.9630000591278076,&quot;top&quot;:0},&quot;type&quot;:0}],&quot;type&quot;:0},{&quot;id&quot;:&quot;2021-04-01T15:09:54&quot;,&quot;type&quot;:0}],&quot;type&quot;:0}"/>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b&quot;,&quot;text_direction&quot;:&quot;horizontal&quot;,&quot;support_big_font&quot;:true,&quot;fill_id&quot;:&quot;09c7798f940e4c3493ba7e847b183272&quot;,&quot;fill_align&quot;:&quot;lb&quot;,&quot;chip_types&quot;:[&quot;header&quot;]},{&quot;text_align&quot;:&quot;lt&quot;,&quot;text_direction&quot;:&quot;horizontal&quot;,&quot;support_features&quot;:[&quot;collage&quot;],&quot;support_big_font&quot;:true,&quot;fill_id&quot;:&quot;489113937ba3434cb0c2734c5d183d9a&quot;,&quot;fill_align&quot;:&quot;lt&quot;,&quot;chip_types&quot;:[&quot;text&quot;,&quot;picture&quot;,&quot;chart&quot;,&quot;table&quot;]},{&quot;text_align&quot;:&quot;lm&quot;,&quot;text_direction&quot;:&quot;horizontal&quot;,&quot;support_big_font&quot;:false,&quot;fill_id&quot;:&quot;27702fab35744d7fa112e4a21af3b49f&quot;,&quot;fill_align&quot;:&quot;lm&quot;,&quot;chip_types&quot;:[&quot;picture&quot;]}]]"/>
  <p:tag name="KSO_WM_SLIDE_ID" val="diagram2021083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76*540"/>
  <p:tag name="KSO_WM_SLIDE_POSITION" val="84*0"/>
  <p:tag name="KSO_WM_TAG_VERSION" val="1.0"/>
  <p:tag name="KSO_WM_BEAUTIFY_FLAG" val="#wm#"/>
  <p:tag name="KSO_WM_TEMPLATE_CATEGORY" val="diagram"/>
  <p:tag name="KSO_WM_TEMPLATE_INDEX" val="20210833"/>
  <p:tag name="KSO_WM_SLIDE_LAYOUT" val="a_d_f"/>
  <p:tag name="KSO_WM_SLIDE_LAYOUT_CNT" val="1_1_1"/>
  <p:tag name="KSO_WM_CHIP_XID" val="5eedb644aa51720c6c8f5050"/>
  <p:tag name="KSO_WM_CHIP_DECFILLPROP" val="[]"/>
  <p:tag name="KSO_WM_SLIDE_CAN_ADD_NAVIGATION" val="1"/>
  <p:tag name="KSO_WM_CHIP_GROUPID" val="5eedb644aa51720c6c8f504f"/>
  <p:tag name="KSO_WM_SLIDE_BK_DARK_LIGHT" val="2"/>
  <p:tag name="KSO_WM_SLIDE_BACKGROUND_TYPE" val="general"/>
  <p:tag name="KSO_WM_SLIDE_SUPPORT_FEATURE_TYPE" val="0"/>
  <p:tag name="KSO_WM_TEMPLATE_ASSEMBLE_XID" val="60656e9f4054ed1e2fb7fcb3"/>
  <p:tag name="KSO_WM_TEMPLATE_ASSEMBLE_GROUPID" val="60656e9f4054ed1e2fb7fcb3"/>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584_8*l_h_i*1_1_1"/>
  <p:tag name="KSO_WM_TEMPLATE_CATEGORY" val="custom"/>
  <p:tag name="KSO_WM_TEMPLATE_INDEX" val="2020258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14.xml><?xml version="1.0" encoding="utf-8"?>
<p:tagLst xmlns:p="http://schemas.openxmlformats.org/presentationml/2006/main">
  <p:tag name="KSO_WM_UNIT_SUBTYPE" val="a"/>
  <p:tag name="KSO_WM_UNIT_PRESET_TEXT" val="单击此处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84_8*l_h_f*1_1_1"/>
  <p:tag name="KSO_WM_TEMPLATE_CATEGORY" val="custom"/>
  <p:tag name="KSO_WM_TEMPLATE_INDEX" val="20202584"/>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584_8*l_h_i*1_2_1"/>
  <p:tag name="KSO_WM_TEMPLATE_CATEGORY" val="custom"/>
  <p:tag name="KSO_WM_TEMPLATE_INDEX" val="2020258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16.xml><?xml version="1.0" encoding="utf-8"?>
<p:tagLst xmlns:p="http://schemas.openxmlformats.org/presentationml/2006/main">
  <p:tag name="KSO_WM_UNIT_SUBTYPE" val="a"/>
  <p:tag name="KSO_WM_UNIT_PRESET_TEXT" val="单击此处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2584_8*l_h_f*1_2_1"/>
  <p:tag name="KSO_WM_TEMPLATE_CATEGORY" val="custom"/>
  <p:tag name="KSO_WM_TEMPLATE_INDEX" val="20202584"/>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584_8*l_h_i*1_3_1"/>
  <p:tag name="KSO_WM_TEMPLATE_CATEGORY" val="custom"/>
  <p:tag name="KSO_WM_TEMPLATE_INDEX" val="2020258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18.xml><?xml version="1.0" encoding="utf-8"?>
<p:tagLst xmlns:p="http://schemas.openxmlformats.org/presentationml/2006/main">
  <p:tag name="KSO_WM_UNIT_SUBTYPE" val="a"/>
  <p:tag name="KSO_WM_UNIT_PRESET_TEXT" val="单击此处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2584_8*l_h_f*1_3_1"/>
  <p:tag name="KSO_WM_TEMPLATE_CATEGORY" val="custom"/>
  <p:tag name="KSO_WM_TEMPLATE_INDEX" val="20202584"/>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2584_8*l_h_i*1_4_1"/>
  <p:tag name="KSO_WM_TEMPLATE_CATEGORY" val="custom"/>
  <p:tag name="KSO_WM_TEMPLATE_INDEX" val="20202584"/>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SUBTYPE" val="a"/>
  <p:tag name="KSO_WM_UNIT_PRESET_TEXT" val="单击此处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2584_8*l_h_f*1_4_1"/>
  <p:tag name="KSO_WM_TEMPLATE_CATEGORY" val="custom"/>
  <p:tag name="KSO_WM_TEMPLATE_INDEX" val="20202584"/>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2584_8*l_h_i*1_5_1"/>
  <p:tag name="KSO_WM_TEMPLATE_CATEGORY" val="custom"/>
  <p:tag name="KSO_WM_TEMPLATE_INDEX" val="20202584"/>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Lst>
</file>

<file path=ppt/tags/tag122.xml><?xml version="1.0" encoding="utf-8"?>
<p:tagLst xmlns:p="http://schemas.openxmlformats.org/presentationml/2006/main">
  <p:tag name="KSO_WM_UNIT_SUBTYPE" val="a"/>
  <p:tag name="KSO_WM_UNIT_PRESET_TEXT" val="单击此处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2584_8*l_h_f*1_5_1"/>
  <p:tag name="KSO_WM_TEMPLATE_CATEGORY" val="custom"/>
  <p:tag name="KSO_WM_TEMPLATE_INDEX" val="20202584"/>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custom20202584_8*l_h_i*1_6_1"/>
  <p:tag name="KSO_WM_TEMPLATE_CATEGORY" val="custom"/>
  <p:tag name="KSO_WM_TEMPLATE_INDEX" val="20202584"/>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Lst>
</file>

<file path=ppt/tags/tag124.xml><?xml version="1.0" encoding="utf-8"?>
<p:tagLst xmlns:p="http://schemas.openxmlformats.org/presentationml/2006/main">
  <p:tag name="KSO_WM_UNIT_SUBTYPE" val="a"/>
  <p:tag name="KSO_WM_UNIT_PRESET_TEXT" val="单击此处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custom20202584_8*l_h_f*1_6_1"/>
  <p:tag name="KSO_WM_TEMPLATE_CATEGORY" val="custom"/>
  <p:tag name="KSO_WM_TEMPLATE_INDEX" val="20202584"/>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7_1"/>
  <p:tag name="KSO_WM_UNIT_ID" val="custom20202584_8*l_h_i*1_7_1"/>
  <p:tag name="KSO_WM_TEMPLATE_CATEGORY" val="custom"/>
  <p:tag name="KSO_WM_TEMPLATE_INDEX" val="20202584"/>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Lst>
</file>

<file path=ppt/tags/tag126.xml><?xml version="1.0" encoding="utf-8"?>
<p:tagLst xmlns:p="http://schemas.openxmlformats.org/presentationml/2006/main">
  <p:tag name="KSO_WM_UNIT_SUBTYPE" val="a"/>
  <p:tag name="KSO_WM_UNIT_PRESET_TEXT" val="单击此处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custom20202584_8*l_h_f*1_7_1"/>
  <p:tag name="KSO_WM_TEMPLATE_CATEGORY" val="custom"/>
  <p:tag name="KSO_WM_TEMPLATE_INDEX" val="20202584"/>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8_1"/>
  <p:tag name="KSO_WM_UNIT_ID" val="custom20202584_8*l_h_i*1_8_1"/>
  <p:tag name="KSO_WM_TEMPLATE_CATEGORY" val="custom"/>
  <p:tag name="KSO_WM_TEMPLATE_INDEX" val="20202584"/>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Lst>
</file>

<file path=ppt/tags/tag128.xml><?xml version="1.0" encoding="utf-8"?>
<p:tagLst xmlns:p="http://schemas.openxmlformats.org/presentationml/2006/main">
  <p:tag name="KSO_WM_UNIT_SUBTYPE" val="a"/>
  <p:tag name="KSO_WM_UNIT_PRESET_TEXT" val="单击此处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8_1"/>
  <p:tag name="KSO_WM_UNIT_ID" val="custom20202584_8*l_h_f*1_8_1"/>
  <p:tag name="KSO_WM_TEMPLATE_CATEGORY" val="custom"/>
  <p:tag name="KSO_WM_TEMPLATE_INDEX" val="20202584"/>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Lst>
</file>

<file path=ppt/tags/tag129.xml><?xml version="1.0" encoding="utf-8"?>
<p:tagLst xmlns:p="http://schemas.openxmlformats.org/presentationml/2006/main">
  <p:tag name="KSO_WM_UNIT_ISCONTENTSTITLE" val="1"/>
  <p:tag name="KSO_WM_UNIT_ISNUMDGMTITLE" val="0"/>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584_8*a*1"/>
  <p:tag name="KSO_WM_TEMPLATE_CATEGORY" val="custom"/>
  <p:tag name="KSO_WM_TEMPLATE_INDEX" val="20202584"/>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custom20202584_8"/>
  <p:tag name="KSO_WM_TEMPLATE_SUBCATEGORY" val="17"/>
  <p:tag name="KSO_WM_TEMPLATE_MASTER_TYPE" val="1"/>
  <p:tag name="KSO_WM_TEMPLATE_COLOR_TYPE" val="1"/>
  <p:tag name="KSO_WM_SLIDE_TYPE" val="contents"/>
  <p:tag name="KSO_WM_SLIDE_SUBTYPE" val="diag"/>
  <p:tag name="KSO_WM_SLIDE_ITEM_CNT" val="8"/>
  <p:tag name="KSO_WM_SLIDE_INDEX" val="8"/>
  <p:tag name="KSO_WM_DIAGRAM_GROUP_CODE" val="l1-1"/>
  <p:tag name="KSO_WM_SLIDE_DIAGTYPE" val="l"/>
  <p:tag name="KSO_WM_TAG_VERSION" val="1.0"/>
  <p:tag name="KSO_WM_BEAUTIFY_FLAG" val="#wm#"/>
  <p:tag name="KSO_WM_TEMPLATE_CATEGORY" val="custom"/>
  <p:tag name="KSO_WM_TEMPLATE_INDEX" val="20202584"/>
  <p:tag name="KSO_WM_SLIDE_LAYOUT" val="a_l"/>
  <p:tag name="KSO_WM_SLIDE_LAYOUT_CNT" val="1_1"/>
  <p:tag name="KSO_WM_SLIDE_BK_DARK_LIGHT" val="2"/>
  <p:tag name="KSO_WM_SLIDE_BACKGROUND_TYPE" val="general"/>
</p:tagLst>
</file>

<file path=ppt/tags/tag131.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2990_9*a*1"/>
  <p:tag name="KSO_WM_TEMPLATE_CATEGORY" val="custom"/>
  <p:tag name="KSO_WM_TEMPLATE_INDEX" val="20202990"/>
  <p:tag name="KSO_WM_UNIT_LAYERLEVEL" val="1"/>
  <p:tag name="KSO_WM_TAG_VERSION" val="1.0"/>
  <p:tag name="KSO_WM_BEAUTIFY_FLAG" val="#wm#"/>
  <p:tag name="KSO_WM_UNIT_PRESET_TEXT" val="点击输入标题内容"/>
  <p:tag name="KSO_WM_UNIT_TEXT_FILL_FORE_SCHEMECOLOR_INDEX_BRIGHTNESS" val="0.15"/>
  <p:tag name="KSO_WM_UNIT_TEXT_FILL_FORE_SCHEMECOLOR_INDEX" val="13"/>
  <p:tag name="KSO_WM_UNIT_TEXT_FILL_TYPE"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990_9*i*1"/>
  <p:tag name="KSO_WM_TEMPLATE_CATEGORY" val="custom"/>
  <p:tag name="KSO_WM_TEMPLATE_INDEX" val="20202990"/>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33.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990_9*e*1"/>
  <p:tag name="KSO_WM_TEMPLATE_CATEGORY" val="custom"/>
  <p:tag name="KSO_WM_TEMPLATE_INDEX" val="20202990"/>
  <p:tag name="KSO_WM_UNIT_LAYERLEVEL" val="1"/>
  <p:tag name="KSO_WM_TAG_VERSION" val="1.0"/>
  <p:tag name="KSO_WM_BEAUTIFY_FLAG" val="#wm#"/>
  <p:tag name="KSO_WM_UNIT_PRESET_TEXT" val="01"/>
  <p:tag name="KSO_WM_UNIT_TEXT_FILL_FORE_SCHEMECOLOR_INDEX_BRIGHTNESS" val="0"/>
  <p:tag name="KSO_WM_UNIT_TEXT_FILL_FORE_SCHEMECOLOR_INDEX" val="14"/>
  <p:tag name="KSO_WM_UNIT_TEX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990_9*i*2"/>
  <p:tag name="KSO_WM_TEMPLATE_CATEGORY" val="custom"/>
  <p:tag name="KSO_WM_TEMPLATE_INDEX" val="20202990"/>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35.xml><?xml version="1.0" encoding="utf-8"?>
<p:tagLst xmlns:p="http://schemas.openxmlformats.org/presentationml/2006/main">
  <p:tag name="KSO_WM_SLIDE_ID" val="custom20202990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990"/>
  <p:tag name="KSO_WM_SLIDE_LAYOUT" val="a_b_e"/>
  <p:tag name="KSO_WM_SLIDE_LAYOUT_CNT" val="1_1_1"/>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15"/>
  <p:tag name="KSO_WM_UNIT_TEXT_FILL_FORE_SCHEMECOLOR_INDEX" val="13"/>
  <p:tag name="KSO_WM_UNIT_TEXT_FILL_TYPE" val="1"/>
</p:tagLst>
</file>

<file path=ppt/tags/tag13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21_1*a*1"/>
  <p:tag name="KSO_WM_TEMPLATE_CATEGORY" val="diagram"/>
  <p:tag name="KSO_WM_TEMPLATE_INDEX" val="2021582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6967b7cbfdd49db98dac943c921b4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bfbb0fc61064a90acaa69246cc83bf9"/>
  <p:tag name="KSO_WM_UNIT_TEXT_FILL_FORE_SCHEMECOLOR_INDEX_BRIGHTNESS" val="0"/>
  <p:tag name="KSO_WM_UNIT_TEXT_FILL_FORE_SCHEMECOLOR_INDEX" val="13"/>
  <p:tag name="KSO_WM_UNIT_TEXT_FILL_TYPE" val="1"/>
  <p:tag name="KSO_WM_TEMPLATE_ASSEMBLE_XID" val="60656fc04054ed1e2fb80fac"/>
  <p:tag name="KSO_WM_TEMPLATE_ASSEMBLE_GROUPID" val="60656fc04054ed1e2fb80fac"/>
</p:tagLst>
</file>

<file path=ppt/tags/tag138.xml><?xml version="1.0" encoding="utf-8"?>
<p:tagLst xmlns:p="http://schemas.openxmlformats.org/presentationml/2006/main">
  <p:tag name="KSO_WM_UNIT_VALUE" val="1311*1269"/>
  <p:tag name="KSO_WM_UNIT_HIGHLIGHT" val="0"/>
  <p:tag name="KSO_WM_UNIT_COMPATIBLE" val="1"/>
  <p:tag name="KSO_WM_UNIT_DIAGRAM_ISNUMVISUAL" val="0"/>
  <p:tag name="KSO_WM_UNIT_DIAGRAM_ISREFERUNIT" val="0"/>
  <p:tag name="KSO_WM_UNIT_TYPE" val="d"/>
  <p:tag name="KSO_WM_UNIT_INDEX" val="1"/>
  <p:tag name="KSO_WM_UNIT_ID" val="diagram20215821_1*d*1"/>
  <p:tag name="KSO_WM_TEMPLATE_CATEGORY" val="diagram"/>
  <p:tag name="KSO_WM_TEMPLATE_INDEX" val="20215821"/>
  <p:tag name="KSO_WM_UNIT_LAYERLEVEL" val="1"/>
  <p:tag name="KSO_WM_TAG_VERSION" val="1.0"/>
  <p:tag name="KSO_WM_BEAUTIFY_FLAG" val="#wm#"/>
  <p:tag name="KSO_WM_CHIP_GROUPID" val="5e7310da9a230a26b9e88a19"/>
  <p:tag name="KSO_WM_CHIP_XID" val="5e7310da9a230a26b9e88a1a"/>
  <p:tag name="KSO_WM_UNIT_DEC_AREA_ID" val="72724b5f8f7d49fd87ad8a10f5f2704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70633e9b5804ede9614deac90e3a027"/>
  <p:tag name="KSO_WM_UNIT_PLACING_PICTURE" val="170633e9b5804ede9614deac90e3a027"/>
  <p:tag name="KSO_WM_UNIT_SUPPORT_UNIT_TYPE" val="[&quot;l&quot;,&quot;m&quot;,&quot;n&quot;,&quot;o&quot;,&quot;p&quot;,&quot;q&quot;,&quot;r&quot;,&quot;δ&quot;,&quot;ε&quot;,&quot;ζ&quot;,&quot;η&quot;,&quot;d&quot;,&quot;α&quot;,&quot;β&quot;,&quot;θ&quot;]"/>
  <p:tag name="KSO_WM_TEMPLATE_ASSEMBLE_XID" val="60656fc04054ed1e2fb80fac"/>
  <p:tag name="KSO_WM_TEMPLATE_ASSEMBLE_GROUPID" val="60656fc04054ed1e2fb80fac"/>
</p:tagLst>
</file>

<file path=ppt/tags/tag13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21_1*f*1"/>
  <p:tag name="KSO_WM_TEMPLATE_CATEGORY" val="diagram"/>
  <p:tag name="KSO_WM_TEMPLATE_INDEX" val="20215821"/>
  <p:tag name="KSO_WM_UNIT_LAYERLEVEL" val="1"/>
  <p:tag name="KSO_WM_TAG_VERSION" val="1.0"/>
  <p:tag name="KSO_WM_BEAUTIFY_FLAG" val="#wm#"/>
  <p:tag name="KSO_WM_UNIT_DEFAULT_FONT" val="14;20;2"/>
  <p:tag name="KSO_WM_UNIT_BLOCK" val="0"/>
  <p:tag name="KSO_WM_UNIT_VALUE" val="92"/>
  <p:tag name="KSO_WM_UNIT_SHOW_EDIT_AREA_INDICATION" val="1"/>
  <p:tag name="KSO_WM_CHIP_GROUPID" val="5e6b05596848fb12bee65ac8"/>
  <p:tag name="KSO_WM_CHIP_XID" val="5e6b05596848fb12bee65aca"/>
  <p:tag name="KSO_WM_UNIT_DEC_AREA_ID" val="b2e0fc33c8fb4226b2c7912eabade10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f236953d9354eba87d4571f82370dc3"/>
  <p:tag name="KSO_WM_UNIT_TEXT_FILL_FORE_SCHEMECOLOR_INDEX_BRIGHTNESS" val="0.25"/>
  <p:tag name="KSO_WM_UNIT_TEXT_FILL_FORE_SCHEMECOLOR_INDEX" val="13"/>
  <p:tag name="KSO_WM_UNIT_TEXT_FILL_TYPE" val="1"/>
  <p:tag name="KSO_WM_TEMPLATE_ASSEMBLE_XID" val="60656fc04054ed1e2fb80fac"/>
  <p:tag name="KSO_WM_TEMPLATE_ASSEMBLE_GROUPID" val="60656fc04054ed1e2fb80fac"/>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BLOCK" val="0"/>
  <p:tag name="KSO_WM_UNIT_SM_LIMIT_TYPE" val="2"/>
  <p:tag name="KSO_WM_UNIT_DEC_AREA_ID" val="fc81cb14038b43bcb7ca0b9f10fe60f7"/>
  <p:tag name="KSO_WM_UNIT_HIGHLIGHT" val="0"/>
  <p:tag name="KSO_WM_UNIT_COMPATIBLE" val="0"/>
  <p:tag name="KSO_WM_UNIT_DIAGRAM_ISNUMVISUAL" val="0"/>
  <p:tag name="KSO_WM_UNIT_DIAGRAM_ISREFERUNIT" val="0"/>
  <p:tag name="KSO_WM_UNIT_TYPE" val="i"/>
  <p:tag name="KSO_WM_UNIT_INDEX" val="2"/>
  <p:tag name="KSO_WM_UNIT_ID" val="diagram20215821_1*i*2"/>
  <p:tag name="KSO_WM_TEMPLATE_CATEGORY" val="diagram"/>
  <p:tag name="KSO_WM_TEMPLATE_INDEX" val="20215821"/>
  <p:tag name="KSO_WM_UNIT_LAYERLEVEL" val="1"/>
  <p:tag name="KSO_WM_TAG_VERSION" val="1.0"/>
  <p:tag name="KSO_WM_BEAUTIFY_FLAG" val="#wm#"/>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0}"/>
  <p:tag name="KSO_WM_CHIP_GROUPID" val="5f5ee1ca4d6848d78f644aeb"/>
  <p:tag name="KSO_WM_CHIP_XID" val="5f5f3b6e8e478fb0c58a9422"/>
  <p:tag name="KSO_WM_TEMPLATE_ASSEMBLE_XID" val="60656fc04054ed1e2fb80fac"/>
  <p:tag name="KSO_WM_TEMPLATE_ASSEMBLE_GROUPID" val="60656fc04054ed1e2fb80fac"/>
</p:tagLst>
</file>

<file path=ppt/tags/tag141.xml><?xml version="1.0" encoding="utf-8"?>
<p:tagLst xmlns:p="http://schemas.openxmlformats.org/presentationml/2006/main">
  <p:tag name="KSO_WM_SLIDE_ID" val="diagram2021582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5821"/>
  <p:tag name="KSO_WM_SLIDE_LAYOUT" val="a_d_f"/>
  <p:tag name="KSO_WM_SLIDE_LAYOUT_CNT" val="1_1_1"/>
  <p:tag name="KSO_WM_TEMPLATE_THUMBS_INDEX" val="1、4、7、12、13、14、15、16、17、18、20、24、25、28、33、36、40、43、44"/>
  <p:tag name="KSO_WM_SLIDE_SIZE" val="960*539"/>
  <p:tag name="KSO_WM_SLIDE_POSITION" val="0*0"/>
  <p:tag name="KSO_WM_SLIDE_LAYOUT_INFO" val="{&quot;id&quot;:&quot;2021-04-01T16:02:01&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1-04-01T16:02:01&quot;,&quot;margin&quot;:{&quot;bottom&quot;:0.3970000147819519,&quot;left&quot;:1.2699999809265137,&quot;right&quot;:1.2699999809265137,&quot;top&quot;:0.42300000786781311},&quot;type&quot;:0},{&quot;direction&quot;:1,&quot;id&quot;:&quot;2021-04-01T16:02:01&quot;,&quot;maxSize&quot;:{&quot;size1&quot;:66.199979652444995},&quot;minSize&quot;:{&quot;size1&quot;:38.799979652444982},&quot;normalSize&quot;:{&quot;size1&quot;:42.599979652444986},&quot;subLayout&quot;:[{&quot;id&quot;:&quot;2021-04-01T16:02:01&quot;,&quot;margin&quot;:{&quot;bottom&quot;:1.6929999589920044,&quot;left&quot;:1.6929999589920044,&quot;right&quot;:0.026000002399086952,&quot;top&quot;:1.7200000286102295},&quot;type&quot;:0},{&quot;id&quot;:&quot;2021-04-01T16:02:01&quot;,&quot;margin&quot;:{&quot;bottom&quot;:1.6929999589920044,&quot;left&quot;:1.2430000305175781,&quot;right&quot;:1.6929999589920044,&quot;top&quot;:1.6929999589920044},&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e8e478fb0c58a9422"/>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cm&quot;,&quot;text_direction&quot;:&quot;horizontal&quot;,&quot;support_features&quot;:[&quot;collage&quot;,&quot;carousel&quot;],&quot;support_big_font&quot;:false,&quot;picture_toward&quot;:0,&quot;picture_dockside&quot;:[],&quot;fill_id&quot;:&quot;dbd48f1022174d91a904003a42a44ec0&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6d37605f4ba842028aff7707b4ec7ce0&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3"/>
  <p:tag name="KSO_WM_TEMPLATE_ASSEMBLE_XID" val="60656fc04054ed1e2fb80fac"/>
  <p:tag name="KSO_WM_TEMPLATE_ASSEMBLE_GROUPID" val="60656fc04054ed1e2fb80fac"/>
</p:tagLst>
</file>

<file path=ppt/tags/tag142.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2990_9*a*1"/>
  <p:tag name="KSO_WM_TEMPLATE_CATEGORY" val="custom"/>
  <p:tag name="KSO_WM_TEMPLATE_INDEX" val="20202990"/>
  <p:tag name="KSO_WM_UNIT_LAYERLEVEL" val="1"/>
  <p:tag name="KSO_WM_TAG_VERSION" val="1.0"/>
  <p:tag name="KSO_WM_BEAUTIFY_FLAG" val="#wm#"/>
  <p:tag name="KSO_WM_UNIT_PRESET_TEXT" val="点击输入标题内容"/>
  <p:tag name="KSO_WM_UNIT_TEXT_FILL_FORE_SCHEMECOLOR_INDEX_BRIGHTNESS" val="0.15"/>
  <p:tag name="KSO_WM_UNIT_TEXT_FILL_FORE_SCHEMECOLOR_INDEX" val="13"/>
  <p:tag name="KSO_WM_UNIT_TEXT_FILL_TYPE"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990_9*i*1"/>
  <p:tag name="KSO_WM_TEMPLATE_CATEGORY" val="custom"/>
  <p:tag name="KSO_WM_TEMPLATE_INDEX" val="20202990"/>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4.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990_9*e*1"/>
  <p:tag name="KSO_WM_TEMPLATE_CATEGORY" val="custom"/>
  <p:tag name="KSO_WM_TEMPLATE_INDEX" val="20202990"/>
  <p:tag name="KSO_WM_UNIT_LAYERLEVEL" val="1"/>
  <p:tag name="KSO_WM_TAG_VERSION" val="1.0"/>
  <p:tag name="KSO_WM_BEAUTIFY_FLAG" val="#wm#"/>
  <p:tag name="KSO_WM_UNIT_PRESET_TEXT" val="01"/>
  <p:tag name="KSO_WM_UNIT_TEXT_FILL_FORE_SCHEMECOLOR_INDEX_BRIGHTNESS" val="0"/>
  <p:tag name="KSO_WM_UNIT_TEXT_FILL_FORE_SCHEMECOLOR_INDEX" val="14"/>
  <p:tag name="KSO_WM_UNIT_TEXT_FILL_TYPE"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990_9*i*2"/>
  <p:tag name="KSO_WM_TEMPLATE_CATEGORY" val="custom"/>
  <p:tag name="KSO_WM_TEMPLATE_INDEX" val="20202990"/>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46.xml><?xml version="1.0" encoding="utf-8"?>
<p:tagLst xmlns:p="http://schemas.openxmlformats.org/presentationml/2006/main">
  <p:tag name="KSO_WM_SLIDE_ID" val="custom20202990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990"/>
  <p:tag name="KSO_WM_SLIDE_LAYOUT" val="a_b_e"/>
  <p:tag name="KSO_WM_SLIDE_LAYOUT_CNT" val="1_1_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854_1*i*1"/>
  <p:tag name="KSO_WM_TEMPLATE_CATEGORY" val="diagram"/>
  <p:tag name="KSO_WM_TEMPLATE_INDEX" val="20200854"/>
  <p:tag name="KSO_WM_UNIT_LAYERLEVEL" val="1"/>
  <p:tag name="KSO_WM_TAG_VERSION" val="1.0"/>
  <p:tag name="KSO_WM_BEAUTIFY_FLAG" val="#wm#"/>
  <p:tag name="KSO_WM_UNIT_FILL_FORE_SCHEMECOLOR_INDEX_BRIGHTNESS" val="-0.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8.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00854_1*a*1"/>
  <p:tag name="KSO_WM_TEMPLATE_CATEGORY" val="diagram"/>
  <p:tag name="KSO_WM_TEMPLATE_INDEX" val="20200854"/>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854_1*i*2"/>
  <p:tag name="KSO_WM_TEMPLATE_CATEGORY" val="diagram"/>
  <p:tag name="KSO_WM_TEMPLATE_INDEX" val="20200854"/>
  <p:tag name="KSO_WM_UNIT_LAYERLEVEL" val="1"/>
  <p:tag name="KSO_WM_TAG_VERSION" val="1.0"/>
  <p:tag name="KSO_WM_BEAUTIFY_FLAG" val="#wm#"/>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0854_1*i*3"/>
  <p:tag name="KSO_WM_TEMPLATE_CATEGORY" val="diagram"/>
  <p:tag name="KSO_WM_TEMPLATE_INDEX" val="20200854"/>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0854_1*i*4"/>
  <p:tag name="KSO_WM_TEMPLATE_CATEGORY" val="diagram"/>
  <p:tag name="KSO_WM_TEMPLATE_INDEX" val="20200854"/>
  <p:tag name="KSO_WM_UNIT_LAYERLEVEL" val="1"/>
  <p:tag name="KSO_WM_TAG_VERSION" val="1.0"/>
  <p:tag name="KSO_WM_BEAUTIFY_FLAG" val="#wm#"/>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0854_1*i*5"/>
  <p:tag name="KSO_WM_TEMPLATE_CATEGORY" val="diagram"/>
  <p:tag name="KSO_WM_TEMPLATE_INDEX" val="20200854"/>
  <p:tag name="KSO_WM_UNIT_LAYERLEVEL" val="1"/>
  <p:tag name="KSO_WM_TAG_VERSION" val="1.0"/>
  <p:tag name="KSO_WM_BEAUTIFY_FLAG" val="#wm#"/>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53.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13;正如我们都希望改变世界，希望给别人带去光明，但更多时候我们只需要播下一颗种子，自然有微风吹拂，雨露滋养。恰如其分的表达观点，往往事半功倍。&#13;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627"/>
  <p:tag name="KSO_WM_UNIT_HIGHLIGHT" val="0"/>
  <p:tag name="KSO_WM_UNIT_COMPATIBLE" val="0"/>
  <p:tag name="KSO_WM_UNIT_DIAGRAM_ISNUMVISUAL" val="0"/>
  <p:tag name="KSO_WM_UNIT_DIAGRAM_ISREFERUNIT" val="0"/>
  <p:tag name="KSO_WM_UNIT_TYPE" val="f"/>
  <p:tag name="KSO_WM_UNIT_INDEX" val="1"/>
  <p:tag name="KSO_WM_UNIT_ID" val="diagram20200854_1*f*1"/>
  <p:tag name="KSO_WM_TEMPLATE_CATEGORY" val="diagram"/>
  <p:tag name="KSO_WM_TEMPLATE_INDEX" val="20200854"/>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154.xml><?xml version="1.0" encoding="utf-8"?>
<p:tagLst xmlns:p="http://schemas.openxmlformats.org/presentationml/2006/main">
  <p:tag name="KSO_WM_SLIDE_ID" val="diagram20200854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06*540"/>
  <p:tag name="KSO_WM_SLIDE_POSITION" val="26*0"/>
  <p:tag name="KSO_WM_TAG_VERSION" val="1.0"/>
  <p:tag name="KSO_WM_BEAUTIFY_FLAG" val="#wm#"/>
  <p:tag name="KSO_WM_TEMPLATE_CATEGORY" val="diagram"/>
  <p:tag name="KSO_WM_TEMPLATE_INDEX" val="20200854"/>
  <p:tag name="KSO_WM_SLIDE_LAYOUT" val="a_f"/>
  <p:tag name="KSO_WM_SLIDE_LAYOUT_CNT" val="1_1"/>
  <p:tag name="KSO_WM_SLIDE_BK_DARK_LIGHT" val="2"/>
  <p:tag name="KSO_WM_SLIDE_BACKGROUND_TYPE" val="general"/>
</p:tagLst>
</file>

<file path=ppt/tags/tag155.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2990_9*a*1"/>
  <p:tag name="KSO_WM_TEMPLATE_CATEGORY" val="custom"/>
  <p:tag name="KSO_WM_TEMPLATE_INDEX" val="20202990"/>
  <p:tag name="KSO_WM_UNIT_LAYERLEVEL" val="1"/>
  <p:tag name="KSO_WM_TAG_VERSION" val="1.0"/>
  <p:tag name="KSO_WM_BEAUTIFY_FLAG" val="#wm#"/>
  <p:tag name="KSO_WM_UNIT_PRESET_TEXT" val="点击输入标题内容"/>
  <p:tag name="KSO_WM_UNIT_TEXT_FILL_FORE_SCHEMECOLOR_INDEX_BRIGHTNESS" val="0.15"/>
  <p:tag name="KSO_WM_UNIT_TEXT_FILL_FORE_SCHEMECOLOR_INDEX" val="13"/>
  <p:tag name="KSO_WM_UNIT_TEXT_FILL_TYPE"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990_9*i*1"/>
  <p:tag name="KSO_WM_TEMPLATE_CATEGORY" val="custom"/>
  <p:tag name="KSO_WM_TEMPLATE_INDEX" val="20202990"/>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990_9*e*1"/>
  <p:tag name="KSO_WM_TEMPLATE_CATEGORY" val="custom"/>
  <p:tag name="KSO_WM_TEMPLATE_INDEX" val="20202990"/>
  <p:tag name="KSO_WM_UNIT_LAYERLEVEL" val="1"/>
  <p:tag name="KSO_WM_TAG_VERSION" val="1.0"/>
  <p:tag name="KSO_WM_BEAUTIFY_FLAG" val="#wm#"/>
  <p:tag name="KSO_WM_UNIT_PRESET_TEXT" val="01"/>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990_9*i*2"/>
  <p:tag name="KSO_WM_TEMPLATE_CATEGORY" val="custom"/>
  <p:tag name="KSO_WM_TEMPLATE_INDEX" val="20202990"/>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SLIDE_ID" val="custom20202990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990"/>
  <p:tag name="KSO_WM_SLIDE_LAYOUT" val="a_b_e"/>
  <p:tag name="KSO_WM_SLIDE_LAYOUT_CNT" val="1_1_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854_1*i*1"/>
  <p:tag name="KSO_WM_TEMPLATE_CATEGORY" val="diagram"/>
  <p:tag name="KSO_WM_TEMPLATE_INDEX" val="20200854"/>
  <p:tag name="KSO_WM_UNIT_LAYERLEVEL" val="1"/>
  <p:tag name="KSO_WM_TAG_VERSION" val="1.0"/>
  <p:tag name="KSO_WM_BEAUTIFY_FLAG" val="#wm#"/>
  <p:tag name="KSO_WM_UNIT_FILL_FORE_SCHEMECOLOR_INDEX_BRIGHTNESS" val="-0.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1.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00854_1*a*1"/>
  <p:tag name="KSO_WM_TEMPLATE_CATEGORY" val="diagram"/>
  <p:tag name="KSO_WM_TEMPLATE_INDEX" val="20200854"/>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854_1*i*2"/>
  <p:tag name="KSO_WM_TEMPLATE_CATEGORY" val="diagram"/>
  <p:tag name="KSO_WM_TEMPLATE_INDEX" val="20200854"/>
  <p:tag name="KSO_WM_UNIT_LAYERLEVEL" val="1"/>
  <p:tag name="KSO_WM_TAG_VERSION" val="1.0"/>
  <p:tag name="KSO_WM_BEAUTIFY_FLAG" val="#wm#"/>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0854_1*i*3"/>
  <p:tag name="KSO_WM_TEMPLATE_CATEGORY" val="diagram"/>
  <p:tag name="KSO_WM_TEMPLATE_INDEX" val="20200854"/>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0854_1*i*4"/>
  <p:tag name="KSO_WM_TEMPLATE_CATEGORY" val="diagram"/>
  <p:tag name="KSO_WM_TEMPLATE_INDEX" val="20200854"/>
  <p:tag name="KSO_WM_UNIT_LAYERLEVEL" val="1"/>
  <p:tag name="KSO_WM_TAG_VERSION" val="1.0"/>
  <p:tag name="KSO_WM_BEAUTIFY_FLAG" val="#wm#"/>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0854_1*i*5"/>
  <p:tag name="KSO_WM_TEMPLATE_CATEGORY" val="diagram"/>
  <p:tag name="KSO_WM_TEMPLATE_INDEX" val="20200854"/>
  <p:tag name="KSO_WM_UNIT_LAYERLEVEL" val="1"/>
  <p:tag name="KSO_WM_TAG_VERSION" val="1.0"/>
  <p:tag name="KSO_WM_BEAUTIFY_FLAG" val="#wm#"/>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13;正如我们都希望改变世界，希望给别人带去光明，但更多时候我们只需要播下一颗种子，自然有微风吹拂，雨露滋养。恰如其分的表达观点，往往事半功倍。&#13;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627"/>
  <p:tag name="KSO_WM_UNIT_HIGHLIGHT" val="0"/>
  <p:tag name="KSO_WM_UNIT_COMPATIBLE" val="0"/>
  <p:tag name="KSO_WM_UNIT_DIAGRAM_ISNUMVISUAL" val="0"/>
  <p:tag name="KSO_WM_UNIT_DIAGRAM_ISREFERUNIT" val="0"/>
  <p:tag name="KSO_WM_UNIT_TYPE" val="f"/>
  <p:tag name="KSO_WM_UNIT_INDEX" val="1"/>
  <p:tag name="KSO_WM_UNIT_ID" val="diagram20200854_1*f*1"/>
  <p:tag name="KSO_WM_TEMPLATE_CATEGORY" val="diagram"/>
  <p:tag name="KSO_WM_TEMPLATE_INDEX" val="20200854"/>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167.xml><?xml version="1.0" encoding="utf-8"?>
<p:tagLst xmlns:p="http://schemas.openxmlformats.org/presentationml/2006/main">
  <p:tag name="KSO_WM_SLIDE_ID" val="diagram20200854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06*540"/>
  <p:tag name="KSO_WM_SLIDE_POSITION" val="26*0"/>
  <p:tag name="KSO_WM_TAG_VERSION" val="1.0"/>
  <p:tag name="KSO_WM_BEAUTIFY_FLAG" val="#wm#"/>
  <p:tag name="KSO_WM_TEMPLATE_CATEGORY" val="diagram"/>
  <p:tag name="KSO_WM_TEMPLATE_INDEX" val="20200854"/>
  <p:tag name="KSO_WM_SLIDE_LAYOUT" val="a_f"/>
  <p:tag name="KSO_WM_SLIDE_LAYOUT_CNT" val="1_1"/>
  <p:tag name="KSO_WM_SLIDE_BK_DARK_LIGHT" val="2"/>
  <p:tag name="KSO_WM_SLIDE_BACKGROUND_TYPE" val="general"/>
</p:tagLst>
</file>

<file path=ppt/tags/tag168.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2990_9*a*1"/>
  <p:tag name="KSO_WM_TEMPLATE_CATEGORY" val="custom"/>
  <p:tag name="KSO_WM_TEMPLATE_INDEX" val="20202990"/>
  <p:tag name="KSO_WM_UNIT_LAYERLEVEL" val="1"/>
  <p:tag name="KSO_WM_TAG_VERSION" val="1.0"/>
  <p:tag name="KSO_WM_BEAUTIFY_FLAG" val="#wm#"/>
  <p:tag name="KSO_WM_UNIT_PRESET_TEXT" val="点击输入标题内容"/>
  <p:tag name="KSO_WM_UNIT_TEXT_FILL_FORE_SCHEMECOLOR_INDEX_BRIGHTNESS" val="0.15"/>
  <p:tag name="KSO_WM_UNIT_TEXT_FILL_FORE_SCHEMECOLOR_INDEX" val="13"/>
  <p:tag name="KSO_WM_UNIT_TEXT_FILL_TYPE"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990_9*i*1"/>
  <p:tag name="KSO_WM_TEMPLATE_CATEGORY" val="custom"/>
  <p:tag name="KSO_WM_TEMPLATE_INDEX" val="20202990"/>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990_9*e*1"/>
  <p:tag name="KSO_WM_TEMPLATE_CATEGORY" val="custom"/>
  <p:tag name="KSO_WM_TEMPLATE_INDEX" val="20202990"/>
  <p:tag name="KSO_WM_UNIT_LAYERLEVEL" val="1"/>
  <p:tag name="KSO_WM_TAG_VERSION" val="1.0"/>
  <p:tag name="KSO_WM_BEAUTIFY_FLAG" val="#wm#"/>
  <p:tag name="KSO_WM_UNIT_PRESET_TEXT" val="01"/>
  <p:tag name="KSO_WM_UNIT_TEXT_FILL_FORE_SCHEMECOLOR_INDEX_BRIGHTNESS" val="0"/>
  <p:tag name="KSO_WM_UNIT_TEXT_FILL_FORE_SCHEMECOLOR_INDEX" val="14"/>
  <p:tag name="KSO_WM_UNIT_TEXT_FILL_TYPE"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990_9*i*2"/>
  <p:tag name="KSO_WM_TEMPLATE_CATEGORY" val="custom"/>
  <p:tag name="KSO_WM_TEMPLATE_INDEX" val="20202990"/>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72.xml><?xml version="1.0" encoding="utf-8"?>
<p:tagLst xmlns:p="http://schemas.openxmlformats.org/presentationml/2006/main">
  <p:tag name="KSO_WM_SLIDE_ID" val="custom20202990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990"/>
  <p:tag name="KSO_WM_SLIDE_LAYOUT" val="a_b_e"/>
  <p:tag name="KSO_WM_SLIDE_LAYOUT_CNT" val="1_1_1"/>
</p:tagLst>
</file>

<file path=ppt/tags/tag173.xml><?xml version="1.0" encoding="utf-8"?>
<p:tagLst xmlns:p="http://schemas.openxmlformats.org/presentationml/2006/main">
  <p:tag name="KSO_WM_UNIT_VALUE" val="1311*1269"/>
  <p:tag name="KSO_WM_UNIT_HIGHLIGHT" val="0"/>
  <p:tag name="KSO_WM_UNIT_COMPATIBLE" val="1"/>
  <p:tag name="KSO_WM_UNIT_DIAGRAM_ISNUMVISUAL" val="0"/>
  <p:tag name="KSO_WM_UNIT_DIAGRAM_ISREFERUNIT" val="0"/>
  <p:tag name="KSO_WM_UNIT_TYPE" val="d"/>
  <p:tag name="KSO_WM_UNIT_INDEX" val="1"/>
  <p:tag name="KSO_WM_UNIT_ID" val="diagram20211935_1*d*1"/>
  <p:tag name="KSO_WM_TEMPLATE_CATEGORY" val="diagram"/>
  <p:tag name="KSO_WM_TEMPLATE_INDEX" val="20211935"/>
  <p:tag name="KSO_WM_UNIT_LAYERLEVEL" val="1"/>
  <p:tag name="KSO_WM_TAG_VERSION" val="1.0"/>
  <p:tag name="KSO_WM_BEAUTIFY_FLAG" val="#wm#"/>
  <p:tag name="KSO_WM_CHIP_GROUPID" val="5e7310da9a230a26b9e88a19"/>
  <p:tag name="KSO_WM_CHIP_XID" val="5e7310da9a230a26b9e88a1a"/>
  <p:tag name="KSO_WM_UNIT_DEC_AREA_ID" val="1f71c16c39c74562be0cff859d22355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83937fd64c504bad92dfa34fdbf04df4"/>
  <p:tag name="KSO_WM_UNIT_PLACING_PICTURE" val="83937fd64c504bad92dfa34fdbf04df4"/>
  <p:tag name="KSO_WM_UNIT_SUPPORT_UNIT_TYPE" val="[&quot;d&quot;,&quot;θ&quot;]"/>
  <p:tag name="KSO_WM_TEMPLATE_ASSEMBLE_XID" val="60656f1d4054ed1e2fb803b6"/>
  <p:tag name="KSO_WM_TEMPLATE_ASSEMBLE_GROUPID" val="60656f1d4054ed1e2fb803b6"/>
</p:tagLst>
</file>

<file path=ppt/tags/tag174.xml><?xml version="1.0" encoding="utf-8"?>
<p:tagLst xmlns:p="http://schemas.openxmlformats.org/presentationml/2006/main">
  <p:tag name="KSO_WM_UNIT_ISCONTENTSTITLE" val="0"/>
  <p:tag name="KSO_WM_UNIT_ISNUMDGMTITLE" val="0"/>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diagram20211935_1*a*1"/>
  <p:tag name="KSO_WM_TEMPLATE_CATEGORY" val="diagram"/>
  <p:tag name="KSO_WM_TEMPLATE_INDEX" val="20211935"/>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291bea209f04ffca5915d1f99fd1db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9f3f22b1cdc0443c9a0727712063fefe"/>
  <p:tag name="KSO_WM_UNIT_TEXT_FILL_FORE_SCHEMECOLOR_INDEX_BRIGHTNESS" val="0"/>
  <p:tag name="KSO_WM_UNIT_TEXT_FILL_FORE_SCHEMECOLOR_INDEX" val="13"/>
  <p:tag name="KSO_WM_UNIT_TEXT_FILL_TYPE" val="1"/>
  <p:tag name="KSO_WM_TEMPLATE_ASSEMBLE_XID" val="60656f1d4054ed1e2fb803b6"/>
  <p:tag name="KSO_WM_TEMPLATE_ASSEMBLE_GROUPID" val="60656f1d4054ed1e2fb803b6"/>
</p:tagLst>
</file>

<file path=ppt/tags/tag17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35_1*f*1"/>
  <p:tag name="KSO_WM_TEMPLATE_CATEGORY" val="diagram"/>
  <p:tag name="KSO_WM_TEMPLATE_INDEX" val="20211935"/>
  <p:tag name="KSO_WM_UNIT_LAYERLEVEL" val="1"/>
  <p:tag name="KSO_WM_TAG_VERSION" val="1.0"/>
  <p:tag name="KSO_WM_BEAUTIFY_FLAG" val="#wm#"/>
  <p:tag name="KSO_WM_UNIT_DEFAULT_FONT" val="14;20;2"/>
  <p:tag name="KSO_WM_UNIT_BLOCK" val="0"/>
  <p:tag name="KSO_WM_UNIT_VALUE" val="192"/>
  <p:tag name="KSO_WM_UNIT_SHOW_EDIT_AREA_INDICATION" val="1"/>
  <p:tag name="KSO_WM_CHIP_GROUPID" val="5e6b05596848fb12bee65ac8"/>
  <p:tag name="KSO_WM_CHIP_XID" val="5e6b05596848fb12bee65aca"/>
  <p:tag name="KSO_WM_UNIT_DEC_AREA_ID" val="505bf38da6254925812fba5c3fb09e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32d15bfa4e14460b84bf16055c3d1f4"/>
  <p:tag name="KSO_WM_UNIT_TEXT_FILL_FORE_SCHEMECOLOR_INDEX_BRIGHTNESS" val="0.25"/>
  <p:tag name="KSO_WM_UNIT_TEXT_FILL_FORE_SCHEMECOLOR_INDEX" val="13"/>
  <p:tag name="KSO_WM_UNIT_TEXT_FILL_TYPE" val="1"/>
  <p:tag name="KSO_WM_TEMPLATE_ASSEMBLE_XID" val="60656f1d4054ed1e2fb803b6"/>
  <p:tag name="KSO_WM_TEMPLATE_ASSEMBLE_GROUPID" val="60656f1d4054ed1e2fb803b6"/>
</p:tagLst>
</file>

<file path=ppt/tags/tag176.xml><?xml version="1.0" encoding="utf-8"?>
<p:tagLst xmlns:p="http://schemas.openxmlformats.org/presentationml/2006/main">
  <p:tag name="KSO_WM_SLIDE_ID" val="diagram20211935_1"/>
  <p:tag name="KSO_WM_TEMPLATE_SUBCATEGORY" val="21"/>
  <p:tag name="KSO_WM_SLIDE_ITEM_CNT" val="0"/>
  <p:tag name="KSO_WM_SLIDE_INDEX" val="1"/>
  <p:tag name="KSO_WM_TAG_VERSION" val="1.0"/>
  <p:tag name="KSO_WM_BEAUTIFY_FLAG" val="#wm#"/>
  <p:tag name="KSO_WM_TEMPLATE_CATEGORY" val="diagram"/>
  <p:tag name="KSO_WM_TEMPLATE_INDEX" val="20211935"/>
  <p:tag name="KSO_WM_SLIDE_TYPE" val="text"/>
  <p:tag name="KSO_WM_SLIDE_SUBTYPE" val="picTxt"/>
  <p:tag name="KSO_WM_SLIDE_SIZE" val="888*372"/>
  <p:tag name="KSO_WM_SLIDE_POSITION" val="36*84"/>
  <p:tag name="KSO_WM_SLIDE_LAYOUT" val="a_d_f"/>
  <p:tag name="KSO_WM_SLIDE_LAYOUT_CNT" val="1_1_1"/>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direction&quot;:1,&quot;id&quot;:&quot;2021-04-01T15:29:00&quot;,&quot;maxSize&quot;:{&quot;size1&quot;:48.799803080148315},&quot;minSize&quot;:{&quot;size1&quot;:41.399803080148317},&quot;normalSize&quot;:{&quot;size1&quot;:43.118553080148317},&quot;subLayout&quot;:[{&quot;id&quot;:&quot;2021-04-01T15:29:00&quot;,&quot;margin&quot;:{&quot;bottom&quot;:1.6929999589920044,&quot;left&quot;:1.284000039100647,&quot;right&quot;:0.026000002399086952,&quot;top&quot;:1.6929999589920044},&quot;type&quot;:0},{&quot;id&quot;:&quot;2021-04-01T15:29:00&quot;,&quot;maxSize&quot;:{&quot;size1&quot;:34.410057197618983},&quot;minSize&quot;:{&quot;size1&quot;:27.810057197618988},&quot;normalSize&quot;:{&quot;size1&quot;:27.810242382804173},&quot;subLayout&quot;:[{&quot;id&quot;:&quot;2021-04-01T15:29:00&quot;,&quot;margin&quot;:{&quot;bottom&quot;:0.035000000149011612,&quot;left&quot;:1.2279999256134033,&quot;right&quot;:1.2719999551773071,&quot;top&quot;:2.5399999618530273},&quot;type&quot;:0},{&quot;id&quot;:&quot;2021-04-01T15:29:00&quot;,&quot;margin&quot;:{&quot;bottom&quot;:2.9630000591278076,&quot;left&quot;:1.2279999256134033,&quot;right&quot;:1.2719999551773071,&quot;top&quot;:0.81800001859664917},&quot;type&quot;:0}],&quot;type&quot;:0}],&quot;type&quot;:0}"/>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ecac08a758c1ec0b7089df"/>
  <p:tag name="KSO_WM_CHIP_FILLPROP" val="[[{&quot;text_align&quot;:&quot;lm&quot;,&quot;text_direction&quot;:&quot;horizontal&quot;,&quot;support_features&quot;:[&quot;collage&quot;,&quot;carousel&quot;,&quot;creativecrop&quot;],&quot;support_big_font&quot;:false,&quot;fill_id&quot;:&quot;aa002354d82a42ada3683e379c3e2aaf&quot;,&quot;fill_align&quot;:&quot;rm&quot;,&quot;chip_types&quot;:[&quot;picture&quot;,&quot;video&quot;]},{&quot;text_align&quot;:&quot;lb&quot;,&quot;text_direction&quot;:&quot;horizontal&quot;,&quot;support_big_font&quot;:false,&quot;fill_id&quot;:&quot;3f9a9f64c04447f0a3b2a9aabf5ba267&quot;,&quot;fill_align&quot;:&quot;lb&quot;,&quot;chip_types&quot;:[&quot;header&quot;]},{&quot;text_align&quot;:&quot;lt&quot;,&quot;text_direction&quot;:&quot;horizontal&quot;,&quot;support_big_font&quot;:false,&quot;fill_id&quot;:&quot;ac71787c34b9486c80fe97510903788a&quot;,&quot;fill_align&quot;:&quot;lt&quot;,&quot;chip_types&quot;:[&quot;text&quot;]}]]"/>
  <p:tag name="KSO_WM_CHIP_DECFILLPROP" val="[]"/>
  <p:tag name="KSO_WM_SLIDE_CAN_ADD_NAVIGATION" val="1"/>
  <p:tag name="KSO_WM_CHIP_GROUPID" val="5eecac08a758c1ec0b7089de"/>
  <p:tag name="KSO_WM_SLIDE_BK_DARK_LIGHT" val="2"/>
  <p:tag name="KSO_WM_SLIDE_BACKGROUND_TYPE" val="general"/>
  <p:tag name="KSO_WM_SLIDE_SUPPORT_FEATURE_TYPE" val="7"/>
  <p:tag name="KSO_WM_TEMPLATE_ASSEMBLE_XID" val="60656f1d4054ed1e2fb803b6"/>
  <p:tag name="KSO_WM_TEMPLATE_ASSEMBLE_GROUPID" val="60656f1d4054ed1e2fb803b6"/>
</p:tagLst>
</file>

<file path=ppt/tags/tag177.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2990_9*a*1"/>
  <p:tag name="KSO_WM_TEMPLATE_CATEGORY" val="custom"/>
  <p:tag name="KSO_WM_TEMPLATE_INDEX" val="20202990"/>
  <p:tag name="KSO_WM_UNIT_LAYERLEVEL" val="1"/>
  <p:tag name="KSO_WM_TAG_VERSION" val="1.0"/>
  <p:tag name="KSO_WM_BEAUTIFY_FLAG" val="#wm#"/>
  <p:tag name="KSO_WM_UNIT_PRESET_TEXT" val="点击输入标题内容"/>
  <p:tag name="KSO_WM_UNIT_TEXT_FILL_FORE_SCHEMECOLOR_INDEX_BRIGHTNESS" val="0.15"/>
  <p:tag name="KSO_WM_UNIT_TEXT_FILL_FORE_SCHEMECOLOR_INDEX" val="13"/>
  <p:tag name="KSO_WM_UNIT_TEXT_FILL_TYPE"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990_9*i*1"/>
  <p:tag name="KSO_WM_TEMPLATE_CATEGORY" val="custom"/>
  <p:tag name="KSO_WM_TEMPLATE_INDEX" val="20202990"/>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9.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990_9*e*1"/>
  <p:tag name="KSO_WM_TEMPLATE_CATEGORY" val="custom"/>
  <p:tag name="KSO_WM_TEMPLATE_INDEX" val="20202990"/>
  <p:tag name="KSO_WM_UNIT_LAYERLEVEL" val="1"/>
  <p:tag name="KSO_WM_TAG_VERSION" val="1.0"/>
  <p:tag name="KSO_WM_BEAUTIFY_FLAG" val="#wm#"/>
  <p:tag name="KSO_WM_UNIT_PRESET_TEXT" val="01"/>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990_9*i*2"/>
  <p:tag name="KSO_WM_TEMPLATE_CATEGORY" val="custom"/>
  <p:tag name="KSO_WM_TEMPLATE_INDEX" val="20202990"/>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SLIDE_ID" val="custom20202990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990"/>
  <p:tag name="KSO_WM_SLIDE_LAYOUT" val="a_b_e"/>
  <p:tag name="KSO_WM_SLIDE_LAYOUT_CNT" val="1_1_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854_1*i*1"/>
  <p:tag name="KSO_WM_TEMPLATE_CATEGORY" val="diagram"/>
  <p:tag name="KSO_WM_TEMPLATE_INDEX" val="20200854"/>
  <p:tag name="KSO_WM_UNIT_LAYERLEVEL" val="1"/>
  <p:tag name="KSO_WM_TAG_VERSION" val="1.0"/>
  <p:tag name="KSO_WM_BEAUTIFY_FLAG" val="#wm#"/>
  <p:tag name="KSO_WM_UNIT_FILL_FORE_SCHEMECOLOR_INDEX_BRIGHTNESS" val="-0.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3.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00854_1*a*1"/>
  <p:tag name="KSO_WM_TEMPLATE_CATEGORY" val="diagram"/>
  <p:tag name="KSO_WM_TEMPLATE_INDEX" val="20200854"/>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854_1*i*2"/>
  <p:tag name="KSO_WM_TEMPLATE_CATEGORY" val="diagram"/>
  <p:tag name="KSO_WM_TEMPLATE_INDEX" val="20200854"/>
  <p:tag name="KSO_WM_UNIT_LAYERLEVEL" val="1"/>
  <p:tag name="KSO_WM_TAG_VERSION" val="1.0"/>
  <p:tag name="KSO_WM_BEAUTIFY_FLAG" val="#wm#"/>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0854_1*i*3"/>
  <p:tag name="KSO_WM_TEMPLATE_CATEGORY" val="diagram"/>
  <p:tag name="KSO_WM_TEMPLATE_INDEX" val="20200854"/>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0854_1*i*4"/>
  <p:tag name="KSO_WM_TEMPLATE_CATEGORY" val="diagram"/>
  <p:tag name="KSO_WM_TEMPLATE_INDEX" val="20200854"/>
  <p:tag name="KSO_WM_UNIT_LAYERLEVEL" val="1"/>
  <p:tag name="KSO_WM_TAG_VERSION" val="1.0"/>
  <p:tag name="KSO_WM_BEAUTIFY_FLAG" val="#wm#"/>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0854_1*i*5"/>
  <p:tag name="KSO_WM_TEMPLATE_CATEGORY" val="diagram"/>
  <p:tag name="KSO_WM_TEMPLATE_INDEX" val="20200854"/>
  <p:tag name="KSO_WM_UNIT_LAYERLEVEL" val="1"/>
  <p:tag name="KSO_WM_TAG_VERSION" val="1.0"/>
  <p:tag name="KSO_WM_BEAUTIFY_FLAG" val="#wm#"/>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88.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13;正如我们都希望改变世界，希望给别人带去光明，但更多时候我们只需要播下一颗种子，自然有微风吹拂，雨露滋养。恰如其分的表达观点，往往事半功倍。&#13;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627"/>
  <p:tag name="KSO_WM_UNIT_HIGHLIGHT" val="0"/>
  <p:tag name="KSO_WM_UNIT_COMPATIBLE" val="0"/>
  <p:tag name="KSO_WM_UNIT_DIAGRAM_ISNUMVISUAL" val="0"/>
  <p:tag name="KSO_WM_UNIT_DIAGRAM_ISREFERUNIT" val="0"/>
  <p:tag name="KSO_WM_UNIT_TYPE" val="f"/>
  <p:tag name="KSO_WM_UNIT_INDEX" val="1"/>
  <p:tag name="KSO_WM_UNIT_ID" val="diagram20200854_1*f*1"/>
  <p:tag name="KSO_WM_TEMPLATE_CATEGORY" val="diagram"/>
  <p:tag name="KSO_WM_TEMPLATE_INDEX" val="20200854"/>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189.xml><?xml version="1.0" encoding="utf-8"?>
<p:tagLst xmlns:p="http://schemas.openxmlformats.org/presentationml/2006/main">
  <p:tag name="KSO_WM_SLIDE_ID" val="diagram20200854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06*540"/>
  <p:tag name="KSO_WM_SLIDE_POSITION" val="26*0"/>
  <p:tag name="KSO_WM_TAG_VERSION" val="1.0"/>
  <p:tag name="KSO_WM_BEAUTIFY_FLAG" val="#wm#"/>
  <p:tag name="KSO_WM_TEMPLATE_CATEGORY" val="diagram"/>
  <p:tag name="KSO_WM_TEMPLATE_INDEX" val="20200854"/>
  <p:tag name="KSO_WM_SLIDE_LAYOUT" val="a_f"/>
  <p:tag name="KSO_WM_SLIDE_LAYOUT_CNT" val="1_1"/>
  <p:tag name="KSO_WM_SLIDE_BK_DARK_LIGHT" val="2"/>
  <p:tag name="KSO_WM_SLIDE_BACKGROUND_TYPE" val="gener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2990_9*a*1"/>
  <p:tag name="KSO_WM_TEMPLATE_CATEGORY" val="custom"/>
  <p:tag name="KSO_WM_TEMPLATE_INDEX" val="20202990"/>
  <p:tag name="KSO_WM_UNIT_LAYERLEVEL" val="1"/>
  <p:tag name="KSO_WM_TAG_VERSION" val="1.0"/>
  <p:tag name="KSO_WM_BEAUTIFY_FLAG" val="#wm#"/>
  <p:tag name="KSO_WM_UNIT_PRESET_TEXT" val="点击输入标题内容"/>
  <p:tag name="KSO_WM_UNIT_TEXT_FILL_FORE_SCHEMECOLOR_INDEX_BRIGHTNESS" val="0.15"/>
  <p:tag name="KSO_WM_UNIT_TEXT_FILL_FORE_SCHEMECOLOR_INDEX" val="13"/>
  <p:tag name="KSO_WM_UNIT_TEXT_FILL_TYPE"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990_9*i*1"/>
  <p:tag name="KSO_WM_TEMPLATE_CATEGORY" val="custom"/>
  <p:tag name="KSO_WM_TEMPLATE_INDEX" val="20202990"/>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2.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990_9*e*1"/>
  <p:tag name="KSO_WM_TEMPLATE_CATEGORY" val="custom"/>
  <p:tag name="KSO_WM_TEMPLATE_INDEX" val="20202990"/>
  <p:tag name="KSO_WM_UNIT_LAYERLEVEL" val="1"/>
  <p:tag name="KSO_WM_TAG_VERSION" val="1.0"/>
  <p:tag name="KSO_WM_BEAUTIFY_FLAG" val="#wm#"/>
  <p:tag name="KSO_WM_UNIT_PRESET_TEXT" val="01"/>
  <p:tag name="KSO_WM_UNIT_TEXT_FILL_FORE_SCHEMECOLOR_INDEX_BRIGHTNESS" val="0"/>
  <p:tag name="KSO_WM_UNIT_TEXT_FILL_FORE_SCHEMECOLOR_INDEX" val="14"/>
  <p:tag name="KSO_WM_UNIT_TEXT_FILL_TYPE"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990_9*i*2"/>
  <p:tag name="KSO_WM_TEMPLATE_CATEGORY" val="custom"/>
  <p:tag name="KSO_WM_TEMPLATE_INDEX" val="20202990"/>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SLIDE_ID" val="custom20202990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990"/>
  <p:tag name="KSO_WM_SLIDE_LAYOUT" val="a_b_e"/>
  <p:tag name="KSO_WM_SLIDE_LAYOUT_CNT" val="1_1_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854_1*i*1"/>
  <p:tag name="KSO_WM_TEMPLATE_CATEGORY" val="diagram"/>
  <p:tag name="KSO_WM_TEMPLATE_INDEX" val="20200854"/>
  <p:tag name="KSO_WM_UNIT_LAYERLEVEL" val="1"/>
  <p:tag name="KSO_WM_TAG_VERSION" val="1.0"/>
  <p:tag name="KSO_WM_BEAUTIFY_FLAG" val="#wm#"/>
  <p:tag name="KSO_WM_UNIT_FILL_FORE_SCHEMECOLOR_INDEX_BRIGHTNESS" val="-0.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00854_1*a*1"/>
  <p:tag name="KSO_WM_TEMPLATE_CATEGORY" val="diagram"/>
  <p:tag name="KSO_WM_TEMPLATE_INDEX" val="20200854"/>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854_1*i*2"/>
  <p:tag name="KSO_WM_TEMPLATE_CATEGORY" val="diagram"/>
  <p:tag name="KSO_WM_TEMPLATE_INDEX" val="20200854"/>
  <p:tag name="KSO_WM_UNIT_LAYERLEVEL" val="1"/>
  <p:tag name="KSO_WM_TAG_VERSION" val="1.0"/>
  <p:tag name="KSO_WM_BEAUTIFY_FLAG" val="#wm#"/>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0854_1*i*3"/>
  <p:tag name="KSO_WM_TEMPLATE_CATEGORY" val="diagram"/>
  <p:tag name="KSO_WM_TEMPLATE_INDEX" val="20200854"/>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0854_1*i*4"/>
  <p:tag name="KSO_WM_TEMPLATE_CATEGORY" val="diagram"/>
  <p:tag name="KSO_WM_TEMPLATE_INDEX" val="20200854"/>
  <p:tag name="KSO_WM_UNIT_LAYERLEVEL" val="1"/>
  <p:tag name="KSO_WM_TAG_VERSION" val="1.0"/>
  <p:tag name="KSO_WM_BEAUTIFY_FLAG" val="#wm#"/>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0854_1*i*5"/>
  <p:tag name="KSO_WM_TEMPLATE_CATEGORY" val="diagram"/>
  <p:tag name="KSO_WM_TEMPLATE_INDEX" val="20200854"/>
  <p:tag name="KSO_WM_UNIT_LAYERLEVEL" val="1"/>
  <p:tag name="KSO_WM_TAG_VERSION" val="1.0"/>
  <p:tag name="KSO_WM_BEAUTIFY_FLAG" val="#wm#"/>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201.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13;正如我们都希望改变世界，希望给别人带去光明，但更多时候我们只需要播下一颗种子，自然有微风吹拂，雨露滋养。恰如其分的表达观点，往往事半功倍。&#13;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627"/>
  <p:tag name="KSO_WM_UNIT_HIGHLIGHT" val="0"/>
  <p:tag name="KSO_WM_UNIT_COMPATIBLE" val="0"/>
  <p:tag name="KSO_WM_UNIT_DIAGRAM_ISNUMVISUAL" val="0"/>
  <p:tag name="KSO_WM_UNIT_DIAGRAM_ISREFERUNIT" val="0"/>
  <p:tag name="KSO_WM_UNIT_TYPE" val="f"/>
  <p:tag name="KSO_WM_UNIT_INDEX" val="1"/>
  <p:tag name="KSO_WM_UNIT_ID" val="diagram20200854_1*f*1"/>
  <p:tag name="KSO_WM_TEMPLATE_CATEGORY" val="diagram"/>
  <p:tag name="KSO_WM_TEMPLATE_INDEX" val="20200854"/>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202.xml><?xml version="1.0" encoding="utf-8"?>
<p:tagLst xmlns:p="http://schemas.openxmlformats.org/presentationml/2006/main">
  <p:tag name="KSO_WM_SLIDE_ID" val="diagram20200854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06*540"/>
  <p:tag name="KSO_WM_SLIDE_POSITION" val="26*0"/>
  <p:tag name="KSO_WM_TAG_VERSION" val="1.0"/>
  <p:tag name="KSO_WM_BEAUTIFY_FLAG" val="#wm#"/>
  <p:tag name="KSO_WM_TEMPLATE_CATEGORY" val="diagram"/>
  <p:tag name="KSO_WM_TEMPLATE_INDEX" val="20200854"/>
  <p:tag name="KSO_WM_SLIDE_LAYOUT" val="a_f"/>
  <p:tag name="KSO_WM_SLIDE_LAYOUT_CNT" val="1_1"/>
  <p:tag name="KSO_WM_SLIDE_BK_DARK_LIGHT" val="2"/>
  <p:tag name="KSO_WM_SLIDE_BACKGROUND_TYPE" val="general"/>
</p:tagLst>
</file>

<file path=ppt/tags/tag203.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2990_9*a*1"/>
  <p:tag name="KSO_WM_TEMPLATE_CATEGORY" val="custom"/>
  <p:tag name="KSO_WM_TEMPLATE_INDEX" val="20202990"/>
  <p:tag name="KSO_WM_UNIT_LAYERLEVEL" val="1"/>
  <p:tag name="KSO_WM_TAG_VERSION" val="1.0"/>
  <p:tag name="KSO_WM_BEAUTIFY_FLAG" val="#wm#"/>
  <p:tag name="KSO_WM_UNIT_PRESET_TEXT" val="点击输入标题内容"/>
  <p:tag name="KSO_WM_UNIT_TEXT_FILL_FORE_SCHEMECOLOR_INDEX_BRIGHTNESS" val="0.15"/>
  <p:tag name="KSO_WM_UNIT_TEXT_FILL_FORE_SCHEMECOLOR_INDEX" val="13"/>
  <p:tag name="KSO_WM_UNIT_TEXT_FILL_TYPE"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990_9*i*1"/>
  <p:tag name="KSO_WM_TEMPLATE_CATEGORY" val="custom"/>
  <p:tag name="KSO_WM_TEMPLATE_INDEX" val="20202990"/>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5.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990_9*e*1"/>
  <p:tag name="KSO_WM_TEMPLATE_CATEGORY" val="custom"/>
  <p:tag name="KSO_WM_TEMPLATE_INDEX" val="20202990"/>
  <p:tag name="KSO_WM_UNIT_LAYERLEVEL" val="1"/>
  <p:tag name="KSO_WM_TAG_VERSION" val="1.0"/>
  <p:tag name="KSO_WM_BEAUTIFY_FLAG" val="#wm#"/>
  <p:tag name="KSO_WM_UNIT_PRESET_TEXT" val="01"/>
  <p:tag name="KSO_WM_UNIT_TEXT_FILL_FORE_SCHEMECOLOR_INDEX_BRIGHTNESS" val="0"/>
  <p:tag name="KSO_WM_UNIT_TEXT_FILL_FORE_SCHEMECOLOR_INDEX" val="14"/>
  <p:tag name="KSO_WM_UNIT_TEXT_FILL_TYPE"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990_9*i*2"/>
  <p:tag name="KSO_WM_TEMPLATE_CATEGORY" val="custom"/>
  <p:tag name="KSO_WM_TEMPLATE_INDEX" val="20202990"/>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SLIDE_ID" val="custom20202990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990"/>
  <p:tag name="KSO_WM_SLIDE_LAYOUT" val="a_b_e"/>
  <p:tag name="KSO_WM_SLIDE_LAYOUT_CNT" val="1_1_1"/>
</p:tagLst>
</file>

<file path=ppt/tags/tag2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15"/>
  <p:tag name="KSO_WM_UNIT_TEXT_FILL_FORE_SCHEMECOLOR_INDEX" val="13"/>
  <p:tag name="KSO_WM_UNIT_TEXT_FILL_TYPE" val="1"/>
</p:tagLst>
</file>

<file path=ppt/tags/tag20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21_1*a*1"/>
  <p:tag name="KSO_WM_TEMPLATE_CATEGORY" val="diagram"/>
  <p:tag name="KSO_WM_TEMPLATE_INDEX" val="2021582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6967b7cbfdd49db98dac943c921b4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bfbb0fc61064a90acaa69246cc83bf9"/>
  <p:tag name="KSO_WM_UNIT_TEXT_FILL_FORE_SCHEMECOLOR_INDEX_BRIGHTNESS" val="0"/>
  <p:tag name="KSO_WM_UNIT_TEXT_FILL_FORE_SCHEMECOLOR_INDEX" val="13"/>
  <p:tag name="KSO_WM_UNIT_TEXT_FILL_TYPE" val="1"/>
  <p:tag name="KSO_WM_TEMPLATE_ASSEMBLE_XID" val="60656fc04054ed1e2fb80fac"/>
  <p:tag name="KSO_WM_TEMPLATE_ASSEMBLE_GROUPID" val="60656fc04054ed1e2fb80fac"/>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VALUE" val="1311*1269"/>
  <p:tag name="KSO_WM_UNIT_HIGHLIGHT" val="0"/>
  <p:tag name="KSO_WM_UNIT_COMPATIBLE" val="1"/>
  <p:tag name="KSO_WM_UNIT_DIAGRAM_ISNUMVISUAL" val="0"/>
  <p:tag name="KSO_WM_UNIT_DIAGRAM_ISREFERUNIT" val="0"/>
  <p:tag name="KSO_WM_UNIT_TYPE" val="d"/>
  <p:tag name="KSO_WM_UNIT_INDEX" val="1"/>
  <p:tag name="KSO_WM_UNIT_ID" val="diagram20215821_1*d*1"/>
  <p:tag name="KSO_WM_TEMPLATE_CATEGORY" val="diagram"/>
  <p:tag name="KSO_WM_TEMPLATE_INDEX" val="20215821"/>
  <p:tag name="KSO_WM_UNIT_LAYERLEVEL" val="1"/>
  <p:tag name="KSO_WM_TAG_VERSION" val="1.0"/>
  <p:tag name="KSO_WM_BEAUTIFY_FLAG" val="#wm#"/>
  <p:tag name="KSO_WM_CHIP_GROUPID" val="5e7310da9a230a26b9e88a19"/>
  <p:tag name="KSO_WM_CHIP_XID" val="5e7310da9a230a26b9e88a1a"/>
  <p:tag name="KSO_WM_UNIT_DEC_AREA_ID" val="72724b5f8f7d49fd87ad8a10f5f2704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70633e9b5804ede9614deac90e3a027"/>
  <p:tag name="KSO_WM_UNIT_PLACING_PICTURE" val="170633e9b5804ede9614deac90e3a027"/>
  <p:tag name="KSO_WM_UNIT_SUPPORT_UNIT_TYPE" val="[&quot;l&quot;,&quot;m&quot;,&quot;n&quot;,&quot;o&quot;,&quot;p&quot;,&quot;q&quot;,&quot;r&quot;,&quot;δ&quot;,&quot;ε&quot;,&quot;ζ&quot;,&quot;η&quot;,&quot;d&quot;,&quot;α&quot;,&quot;β&quot;,&quot;θ&quot;]"/>
  <p:tag name="KSO_WM_TEMPLATE_ASSEMBLE_XID" val="60656fc04054ed1e2fb80fac"/>
  <p:tag name="KSO_WM_TEMPLATE_ASSEMBLE_GROUPID" val="60656fc04054ed1e2fb80fac"/>
</p:tagLst>
</file>

<file path=ppt/tags/tag21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21_1*f*1"/>
  <p:tag name="KSO_WM_TEMPLATE_CATEGORY" val="diagram"/>
  <p:tag name="KSO_WM_TEMPLATE_INDEX" val="20215821"/>
  <p:tag name="KSO_WM_UNIT_LAYERLEVEL" val="1"/>
  <p:tag name="KSO_WM_TAG_VERSION" val="1.0"/>
  <p:tag name="KSO_WM_BEAUTIFY_FLAG" val="#wm#"/>
  <p:tag name="KSO_WM_UNIT_DEFAULT_FONT" val="14;20;2"/>
  <p:tag name="KSO_WM_UNIT_BLOCK" val="0"/>
  <p:tag name="KSO_WM_UNIT_VALUE" val="92"/>
  <p:tag name="KSO_WM_UNIT_SHOW_EDIT_AREA_INDICATION" val="1"/>
  <p:tag name="KSO_WM_CHIP_GROUPID" val="5e6b05596848fb12bee65ac8"/>
  <p:tag name="KSO_WM_CHIP_XID" val="5e6b05596848fb12bee65aca"/>
  <p:tag name="KSO_WM_UNIT_DEC_AREA_ID" val="b2e0fc33c8fb4226b2c7912eabade10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f236953d9354eba87d4571f82370dc3"/>
  <p:tag name="KSO_WM_UNIT_TEXT_FILL_FORE_SCHEMECOLOR_INDEX_BRIGHTNESS" val="0.25"/>
  <p:tag name="KSO_WM_UNIT_TEXT_FILL_FORE_SCHEMECOLOR_INDEX" val="13"/>
  <p:tag name="KSO_WM_UNIT_TEXT_FILL_TYPE" val="1"/>
  <p:tag name="KSO_WM_TEMPLATE_ASSEMBLE_XID" val="60656fc04054ed1e2fb80fac"/>
  <p:tag name="KSO_WM_TEMPLATE_ASSEMBLE_GROUPID" val="60656fc04054ed1e2fb80fac"/>
</p:tagLst>
</file>

<file path=ppt/tags/tag212.xml><?xml version="1.0" encoding="utf-8"?>
<p:tagLst xmlns:p="http://schemas.openxmlformats.org/presentationml/2006/main">
  <p:tag name="KSO_WM_UNIT_BLOCK" val="0"/>
  <p:tag name="KSO_WM_UNIT_SM_LIMIT_TYPE" val="2"/>
  <p:tag name="KSO_WM_UNIT_DEC_AREA_ID" val="fc81cb14038b43bcb7ca0b9f10fe60f7"/>
  <p:tag name="KSO_WM_UNIT_HIGHLIGHT" val="0"/>
  <p:tag name="KSO_WM_UNIT_COMPATIBLE" val="0"/>
  <p:tag name="KSO_WM_UNIT_DIAGRAM_ISNUMVISUAL" val="0"/>
  <p:tag name="KSO_WM_UNIT_DIAGRAM_ISREFERUNIT" val="0"/>
  <p:tag name="KSO_WM_UNIT_TYPE" val="i"/>
  <p:tag name="KSO_WM_UNIT_INDEX" val="2"/>
  <p:tag name="KSO_WM_UNIT_ID" val="diagram20215821_1*i*2"/>
  <p:tag name="KSO_WM_TEMPLATE_CATEGORY" val="diagram"/>
  <p:tag name="KSO_WM_TEMPLATE_INDEX" val="20215821"/>
  <p:tag name="KSO_WM_UNIT_LAYERLEVEL" val="1"/>
  <p:tag name="KSO_WM_TAG_VERSION" val="1.0"/>
  <p:tag name="KSO_WM_BEAUTIFY_FLAG" val="#wm#"/>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0}"/>
  <p:tag name="KSO_WM_CHIP_GROUPID" val="5f5ee1ca4d6848d78f644aeb"/>
  <p:tag name="KSO_WM_CHIP_XID" val="5f5f3b6e8e478fb0c58a9422"/>
  <p:tag name="KSO_WM_TEMPLATE_ASSEMBLE_XID" val="60656fc04054ed1e2fb80fac"/>
  <p:tag name="KSO_WM_TEMPLATE_ASSEMBLE_GROUPID" val="60656fc04054ed1e2fb80fac"/>
</p:tagLst>
</file>

<file path=ppt/tags/tag213.xml><?xml version="1.0" encoding="utf-8"?>
<p:tagLst xmlns:p="http://schemas.openxmlformats.org/presentationml/2006/main">
  <p:tag name="KSO_WM_SLIDE_ID" val="diagram2021582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5821"/>
  <p:tag name="KSO_WM_SLIDE_LAYOUT" val="a_d_f"/>
  <p:tag name="KSO_WM_SLIDE_LAYOUT_CNT" val="1_1_1"/>
  <p:tag name="KSO_WM_TEMPLATE_THUMBS_INDEX" val="1、4、7、12、13、14、15、16、17、18、20、24、25、28、33、36、40、43、44"/>
  <p:tag name="KSO_WM_SLIDE_SIZE" val="960*539"/>
  <p:tag name="KSO_WM_SLIDE_POSITION" val="0*0"/>
  <p:tag name="KSO_WM_SLIDE_LAYOUT_INFO" val="{&quot;id&quot;:&quot;2021-04-01T16:02:01&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1-04-01T16:02:01&quot;,&quot;margin&quot;:{&quot;bottom&quot;:0.3970000147819519,&quot;left&quot;:1.2699999809265137,&quot;right&quot;:1.2699999809265137,&quot;top&quot;:0.42300000786781311},&quot;type&quot;:0},{&quot;direction&quot;:1,&quot;id&quot;:&quot;2021-04-01T16:02:01&quot;,&quot;maxSize&quot;:{&quot;size1&quot;:66.199979652444995},&quot;minSize&quot;:{&quot;size1&quot;:38.799979652444982},&quot;normalSize&quot;:{&quot;size1&quot;:39.162479652444986},&quot;subLayout&quot;:[{&quot;id&quot;:&quot;2021-04-01T16:02:01&quot;,&quot;margin&quot;:{&quot;bottom&quot;:1.6929999589920044,&quot;left&quot;:1.6929999589920044,&quot;right&quot;:0.026000002399086952,&quot;top&quot;:1.7200000286102295},&quot;type&quot;:0},{&quot;id&quot;:&quot;2021-04-01T16:02:01&quot;,&quot;margin&quot;:{&quot;bottom&quot;:1.6929999589920044,&quot;left&quot;:1.2430000305175781,&quot;right&quot;:1.6929999589920044,&quot;top&quot;:1.6929999589920044},&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e8e478fb0c58a9422"/>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cm&quot;,&quot;text_direction&quot;:&quot;horizontal&quot;,&quot;support_features&quot;:[&quot;collage&quot;,&quot;carousel&quot;],&quot;support_big_font&quot;:false,&quot;picture_toward&quot;:0,&quot;picture_dockside&quot;:[],&quot;fill_id&quot;:&quot;dbd48f1022174d91a904003a42a44ec0&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6d37605f4ba842028aff7707b4ec7ce0&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3"/>
  <p:tag name="KSO_WM_TEMPLATE_ASSEMBLE_XID" val="60656fc04054ed1e2fb80fac"/>
  <p:tag name="KSO_WM_TEMPLATE_ASSEMBLE_GROUPID" val="60656fc04054ed1e2fb80fac"/>
</p:tagLst>
</file>

<file path=ppt/tags/tag214.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2990_9*a*1"/>
  <p:tag name="KSO_WM_TEMPLATE_CATEGORY" val="custom"/>
  <p:tag name="KSO_WM_TEMPLATE_INDEX" val="20202990"/>
  <p:tag name="KSO_WM_UNIT_LAYERLEVEL" val="1"/>
  <p:tag name="KSO_WM_TAG_VERSION" val="1.0"/>
  <p:tag name="KSO_WM_BEAUTIFY_FLAG" val="#wm#"/>
  <p:tag name="KSO_WM_UNIT_PRESET_TEXT" val="点击输入标题内容"/>
  <p:tag name="KSO_WM_UNIT_TEXT_FILL_FORE_SCHEMECOLOR_INDEX_BRIGHTNESS" val="0.15"/>
  <p:tag name="KSO_WM_UNIT_TEXT_FILL_FORE_SCHEMECOLOR_INDEX" val="13"/>
  <p:tag name="KSO_WM_UNIT_TEXT_FILL_TYPE"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990_9*i*1"/>
  <p:tag name="KSO_WM_TEMPLATE_CATEGORY" val="custom"/>
  <p:tag name="KSO_WM_TEMPLATE_INDEX" val="20202990"/>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990_9*e*1"/>
  <p:tag name="KSO_WM_TEMPLATE_CATEGORY" val="custom"/>
  <p:tag name="KSO_WM_TEMPLATE_INDEX" val="20202990"/>
  <p:tag name="KSO_WM_UNIT_LAYERLEVEL" val="1"/>
  <p:tag name="KSO_WM_TAG_VERSION" val="1.0"/>
  <p:tag name="KSO_WM_BEAUTIFY_FLAG" val="#wm#"/>
  <p:tag name="KSO_WM_UNIT_PRESET_TEXT" val="01"/>
  <p:tag name="KSO_WM_UNIT_TEXT_FILL_FORE_SCHEMECOLOR_INDEX_BRIGHTNESS" val="0"/>
  <p:tag name="KSO_WM_UNIT_TEXT_FILL_FORE_SCHEMECOLOR_INDEX" val="14"/>
  <p:tag name="KSO_WM_UNIT_TEXT_FILL_TYPE"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990_9*i*2"/>
  <p:tag name="KSO_WM_TEMPLATE_CATEGORY" val="custom"/>
  <p:tag name="KSO_WM_TEMPLATE_INDEX" val="20202990"/>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18.xml><?xml version="1.0" encoding="utf-8"?>
<p:tagLst xmlns:p="http://schemas.openxmlformats.org/presentationml/2006/main">
  <p:tag name="KSO_WM_SLIDE_ID" val="custom20202990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990"/>
  <p:tag name="KSO_WM_SLIDE_LAYOUT" val="a_b_e"/>
  <p:tag name="KSO_WM_SLIDE_LAYOUT_CNT" val="1_1_1"/>
</p:tagLst>
</file>

<file path=ppt/tags/tag2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15"/>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21_1*a*1"/>
  <p:tag name="KSO_WM_TEMPLATE_CATEGORY" val="diagram"/>
  <p:tag name="KSO_WM_TEMPLATE_INDEX" val="2021582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6967b7cbfdd49db98dac943c921b4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bfbb0fc61064a90acaa69246cc83bf9"/>
  <p:tag name="KSO_WM_UNIT_TEXT_FILL_FORE_SCHEMECOLOR_INDEX_BRIGHTNESS" val="0"/>
  <p:tag name="KSO_WM_UNIT_TEXT_FILL_FORE_SCHEMECOLOR_INDEX" val="13"/>
  <p:tag name="KSO_WM_UNIT_TEXT_FILL_TYPE" val="1"/>
  <p:tag name="KSO_WM_TEMPLATE_ASSEMBLE_XID" val="60656fc04054ed1e2fb80fac"/>
  <p:tag name="KSO_WM_TEMPLATE_ASSEMBLE_GROUPID" val="60656fc04054ed1e2fb80fac"/>
</p:tagLst>
</file>

<file path=ppt/tags/tag221.xml><?xml version="1.0" encoding="utf-8"?>
<p:tagLst xmlns:p="http://schemas.openxmlformats.org/presentationml/2006/main">
  <p:tag name="KSO_WM_UNIT_VALUE" val="1311*1269"/>
  <p:tag name="KSO_WM_UNIT_HIGHLIGHT" val="0"/>
  <p:tag name="KSO_WM_UNIT_COMPATIBLE" val="1"/>
  <p:tag name="KSO_WM_UNIT_DIAGRAM_ISNUMVISUAL" val="0"/>
  <p:tag name="KSO_WM_UNIT_DIAGRAM_ISREFERUNIT" val="0"/>
  <p:tag name="KSO_WM_UNIT_TYPE" val="d"/>
  <p:tag name="KSO_WM_UNIT_INDEX" val="1"/>
  <p:tag name="KSO_WM_UNIT_ID" val="diagram20215821_1*d*1"/>
  <p:tag name="KSO_WM_TEMPLATE_CATEGORY" val="diagram"/>
  <p:tag name="KSO_WM_TEMPLATE_INDEX" val="20215821"/>
  <p:tag name="KSO_WM_UNIT_LAYERLEVEL" val="1"/>
  <p:tag name="KSO_WM_TAG_VERSION" val="1.0"/>
  <p:tag name="KSO_WM_BEAUTIFY_FLAG" val="#wm#"/>
  <p:tag name="KSO_WM_CHIP_GROUPID" val="5e7310da9a230a26b9e88a19"/>
  <p:tag name="KSO_WM_CHIP_XID" val="5e7310da9a230a26b9e88a1a"/>
  <p:tag name="KSO_WM_UNIT_DEC_AREA_ID" val="72724b5f8f7d49fd87ad8a10f5f2704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70633e9b5804ede9614deac90e3a027"/>
  <p:tag name="KSO_WM_UNIT_PLACING_PICTURE" val="170633e9b5804ede9614deac90e3a027"/>
  <p:tag name="KSO_WM_UNIT_SUPPORT_UNIT_TYPE" val="[&quot;l&quot;,&quot;m&quot;,&quot;n&quot;,&quot;o&quot;,&quot;p&quot;,&quot;q&quot;,&quot;r&quot;,&quot;δ&quot;,&quot;ε&quot;,&quot;ζ&quot;,&quot;η&quot;,&quot;d&quot;,&quot;α&quot;,&quot;β&quot;,&quot;θ&quot;]"/>
  <p:tag name="KSO_WM_TEMPLATE_ASSEMBLE_XID" val="60656fc04054ed1e2fb80fac"/>
  <p:tag name="KSO_WM_TEMPLATE_ASSEMBLE_GROUPID" val="60656fc04054ed1e2fb80fac"/>
</p:tagLst>
</file>

<file path=ppt/tags/tag22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21_1*f*1"/>
  <p:tag name="KSO_WM_TEMPLATE_CATEGORY" val="diagram"/>
  <p:tag name="KSO_WM_TEMPLATE_INDEX" val="20215821"/>
  <p:tag name="KSO_WM_UNIT_LAYERLEVEL" val="1"/>
  <p:tag name="KSO_WM_TAG_VERSION" val="1.0"/>
  <p:tag name="KSO_WM_BEAUTIFY_FLAG" val="#wm#"/>
  <p:tag name="KSO_WM_UNIT_DEFAULT_FONT" val="14;20;2"/>
  <p:tag name="KSO_WM_UNIT_BLOCK" val="0"/>
  <p:tag name="KSO_WM_UNIT_VALUE" val="92"/>
  <p:tag name="KSO_WM_UNIT_SHOW_EDIT_AREA_INDICATION" val="1"/>
  <p:tag name="KSO_WM_CHIP_GROUPID" val="5e6b05596848fb12bee65ac8"/>
  <p:tag name="KSO_WM_CHIP_XID" val="5e6b05596848fb12bee65aca"/>
  <p:tag name="KSO_WM_UNIT_DEC_AREA_ID" val="b2e0fc33c8fb4226b2c7912eabade10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f236953d9354eba87d4571f82370dc3"/>
  <p:tag name="KSO_WM_UNIT_TEXT_FILL_FORE_SCHEMECOLOR_INDEX_BRIGHTNESS" val="0.25"/>
  <p:tag name="KSO_WM_UNIT_TEXT_FILL_FORE_SCHEMECOLOR_INDEX" val="13"/>
  <p:tag name="KSO_WM_UNIT_TEXT_FILL_TYPE" val="1"/>
  <p:tag name="KSO_WM_TEMPLATE_ASSEMBLE_XID" val="60656fc04054ed1e2fb80fac"/>
  <p:tag name="KSO_WM_TEMPLATE_ASSEMBLE_GROUPID" val="60656fc04054ed1e2fb80fac"/>
</p:tagLst>
</file>

<file path=ppt/tags/tag223.xml><?xml version="1.0" encoding="utf-8"?>
<p:tagLst xmlns:p="http://schemas.openxmlformats.org/presentationml/2006/main">
  <p:tag name="KSO_WM_UNIT_BLOCK" val="0"/>
  <p:tag name="KSO_WM_UNIT_SM_LIMIT_TYPE" val="2"/>
  <p:tag name="KSO_WM_UNIT_DEC_AREA_ID" val="fc81cb14038b43bcb7ca0b9f10fe60f7"/>
  <p:tag name="KSO_WM_UNIT_HIGHLIGHT" val="0"/>
  <p:tag name="KSO_WM_UNIT_COMPATIBLE" val="0"/>
  <p:tag name="KSO_WM_UNIT_DIAGRAM_ISNUMVISUAL" val="0"/>
  <p:tag name="KSO_WM_UNIT_DIAGRAM_ISREFERUNIT" val="0"/>
  <p:tag name="KSO_WM_UNIT_TYPE" val="i"/>
  <p:tag name="KSO_WM_UNIT_INDEX" val="2"/>
  <p:tag name="KSO_WM_UNIT_ID" val="diagram20215821_1*i*2"/>
  <p:tag name="KSO_WM_TEMPLATE_CATEGORY" val="diagram"/>
  <p:tag name="KSO_WM_TEMPLATE_INDEX" val="20215821"/>
  <p:tag name="KSO_WM_UNIT_LAYERLEVEL" val="1"/>
  <p:tag name="KSO_WM_TAG_VERSION" val="1.0"/>
  <p:tag name="KSO_WM_BEAUTIFY_FLAG" val="#wm#"/>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0}"/>
  <p:tag name="KSO_WM_CHIP_GROUPID" val="5f5ee1ca4d6848d78f644aeb"/>
  <p:tag name="KSO_WM_CHIP_XID" val="5f5f3b6e8e478fb0c58a9422"/>
  <p:tag name="KSO_WM_TEMPLATE_ASSEMBLE_XID" val="60656fc04054ed1e2fb80fac"/>
  <p:tag name="KSO_WM_TEMPLATE_ASSEMBLE_GROUPID" val="60656fc04054ed1e2fb80fac"/>
</p:tagLst>
</file>

<file path=ppt/tags/tag224.xml><?xml version="1.0" encoding="utf-8"?>
<p:tagLst xmlns:p="http://schemas.openxmlformats.org/presentationml/2006/main">
  <p:tag name="KSO_WM_SLIDE_ID" val="diagram2021582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5821"/>
  <p:tag name="KSO_WM_SLIDE_LAYOUT" val="a_d_f"/>
  <p:tag name="KSO_WM_SLIDE_LAYOUT_CNT" val="1_1_1"/>
  <p:tag name="KSO_WM_TEMPLATE_THUMBS_INDEX" val="1、4、7、12、13、14、15、16、17、18、20、24、25、28、33、36、40、43、44"/>
  <p:tag name="KSO_WM_SLIDE_SIZE" val="960*539"/>
  <p:tag name="KSO_WM_SLIDE_POSITION" val="0*0"/>
  <p:tag name="KSO_WM_SLIDE_LAYOUT_INFO" val="{&quot;id&quot;:&quot;2021-04-01T16:02:01&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1-04-01T16:02:01&quot;,&quot;margin&quot;:{&quot;bottom&quot;:0.3970000147819519,&quot;left&quot;:1.2699999809265137,&quot;right&quot;:1.2699999809265137,&quot;top&quot;:0.42300000786781311},&quot;type&quot;:0},{&quot;direction&quot;:1,&quot;id&quot;:&quot;2021-04-01T16:02:01&quot;,&quot;maxSize&quot;:{&quot;size1&quot;:66.199979652444995},&quot;minSize&quot;:{&quot;size1&quot;:38.799979652444982},&quot;normalSize&quot;:{&quot;size1&quot;:40.881229652444986},&quot;subLayout&quot;:[{&quot;id&quot;:&quot;2021-04-01T16:02:01&quot;,&quot;margin&quot;:{&quot;bottom&quot;:1.6929999589920044,&quot;left&quot;:1.6929999589920044,&quot;right&quot;:0.026000002399086952,&quot;top&quot;:1.7200000286102295},&quot;type&quot;:0},{&quot;id&quot;:&quot;2021-04-01T16:02:01&quot;,&quot;margin&quot;:{&quot;bottom&quot;:1.6929999589920044,&quot;left&quot;:1.2430000305175781,&quot;right&quot;:1.6929999589920044,&quot;top&quot;:1.6929999589920044},&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e8e478fb0c58a9422"/>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cm&quot;,&quot;text_direction&quot;:&quot;horizontal&quot;,&quot;support_features&quot;:[&quot;collage&quot;,&quot;carousel&quot;],&quot;support_big_font&quot;:false,&quot;picture_toward&quot;:0,&quot;picture_dockside&quot;:[],&quot;fill_id&quot;:&quot;dbd48f1022174d91a904003a42a44ec0&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6d37605f4ba842028aff7707b4ec7ce0&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3"/>
  <p:tag name="KSO_WM_TEMPLATE_ASSEMBLE_XID" val="60656fc04054ed1e2fb80fac"/>
  <p:tag name="KSO_WM_TEMPLATE_ASSEMBLE_GROUPID" val="60656fc04054ed1e2fb80fac"/>
</p:tagLst>
</file>

<file path=ppt/tags/tag22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2990_51*a*1"/>
  <p:tag name="KSO_WM_TEMPLATE_CATEGORY" val="custom"/>
  <p:tag name="KSO_WM_TEMPLATE_INDEX" val="20202990"/>
  <p:tag name="KSO_WM_UNIT_LAYERLEVEL" val="1"/>
  <p:tag name="KSO_WM_TAG_VERSION" val="1.0"/>
  <p:tag name="KSO_WM_BEAUTIFY_FLAG" val="#wm#"/>
  <p:tag name="KSO_WM_UNIT_PRESET_TEXT" val="感谢聆听"/>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SLIDE_ID" val="custom20202990_51"/>
  <p:tag name="KSO_WM_TEMPLATE_SUBCATEGORY" val="17"/>
  <p:tag name="KSO_WM_TEMPLATE_MASTER_TYPE" val="1"/>
  <p:tag name="KSO_WM_TEMPLATE_COLOR_TYPE" val="1"/>
  <p:tag name="KSO_WM_SLIDE_TYPE" val="endPage"/>
  <p:tag name="KSO_WM_SLIDE_SUBTYPE" val="pureTxt"/>
  <p:tag name="KSO_WM_SLIDE_ITEM_CNT" val="0"/>
  <p:tag name="KSO_WM_SLIDE_INDEX" val="51"/>
  <p:tag name="KSO_WM_TAG_VERSION" val="1.0"/>
  <p:tag name="KSO_WM_BEAUTIFY_FLAG" val="#wm#"/>
  <p:tag name="KSO_WM_TEMPLATE_CATEGORY" val="custom"/>
  <p:tag name="KSO_WM_TEMPLATE_INDEX" val="20202990"/>
  <p:tag name="KSO_WM_SLIDE_LAYOUT" val="a_b"/>
  <p:tag name="KSO_WM_SLIDE_LAYOUT_CNT" val="1_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6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自定义 110">
      <a:dk1>
        <a:sysClr val="windowText" lastClr="000000"/>
      </a:dk1>
      <a:lt1>
        <a:sysClr val="window" lastClr="FFFFFF"/>
      </a:lt1>
      <a:dk2>
        <a:srgbClr val="000000"/>
      </a:dk2>
      <a:lt2>
        <a:srgbClr val="FFFFFF"/>
      </a:lt2>
      <a:accent1>
        <a:srgbClr val="8590CA"/>
      </a:accent1>
      <a:accent2>
        <a:srgbClr val="8EAADC"/>
      </a:accent2>
      <a:accent3>
        <a:srgbClr val="79B6D3"/>
      </a:accent3>
      <a:accent4>
        <a:srgbClr val="70C2C7"/>
      </a:accent4>
      <a:accent5>
        <a:srgbClr val="6BC0A7"/>
      </a:accent5>
      <a:accent6>
        <a:srgbClr val="79BB8F"/>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4400" b="1" dirty="0">
            <a:solidFill>
              <a:schemeClr val="bg1"/>
            </a:solidFill>
            <a:latin typeface="Arial" panose="020B0604020202020204" pitchFamily="34" charset="0"/>
            <a:cs typeface="Arial" panose="020B0604020202020204"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2834</Words>
  <PresentationFormat>宽屏</PresentationFormat>
  <Paragraphs>106</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20</vt:i4>
      </vt:variant>
    </vt:vector>
  </HeadingPairs>
  <TitlesOfParts>
    <vt:vector size="35" baseType="lpstr">
      <vt:lpstr>Arial</vt:lpstr>
      <vt:lpstr>宋体</vt:lpstr>
      <vt:lpstr>Wingdings</vt:lpstr>
      <vt:lpstr>Wingdings</vt:lpstr>
      <vt:lpstr>微软雅黑</vt:lpstr>
      <vt:lpstr>隶书</vt:lpstr>
      <vt:lpstr>Viner Hand ITC</vt:lpstr>
      <vt:lpstr>Segoe UI</vt:lpstr>
      <vt:lpstr>微软雅黑 Light</vt:lpstr>
      <vt:lpstr>Arial Unicode MS</vt:lpstr>
      <vt:lpstr>Arial Black</vt:lpstr>
      <vt:lpstr>黑体</vt:lpstr>
      <vt:lpstr>Calibri</vt:lpstr>
      <vt:lpstr>Office 主题​​</vt:lpstr>
      <vt:lpstr>office</vt:lpstr>
      <vt:lpstr>加强中小学生作业管理</vt:lpstr>
      <vt:lpstr>PowerPoint 演示文稿</vt:lpstr>
      <vt:lpstr>PowerPoint 演示文稿</vt:lpstr>
      <vt:lpstr>加强作业研究设计提高作业育人质量</vt:lpstr>
      <vt:lpstr>PowerPoint 演示文稿</vt:lpstr>
      <vt:lpstr>科学合理布置作业切实减轻课业负担</vt:lpstr>
      <vt:lpstr>PowerPoint 演示文稿</vt:lpstr>
      <vt:lpstr>创新作业类型方式培养学生学习兴趣</vt:lpstr>
      <vt:lpstr>PowerPoint 演示文稿</vt:lpstr>
      <vt:lpstr>强化作业分类指导提升学习管理能力</vt:lpstr>
      <vt:lpstr>PowerPoint 演示文稿</vt:lpstr>
      <vt:lpstr>规范作业批改反馈发挥作业育人功能</vt:lpstr>
      <vt:lpstr>PowerPoint 演示文稿</vt:lpstr>
      <vt:lpstr>注重家校社合作共育营造良好育人氛围</vt:lpstr>
      <vt:lpstr>PowerPoint 演示文稿</vt:lpstr>
      <vt:lpstr>健全作业管理机制落实作业育人实效</vt:lpstr>
      <vt:lpstr>PowerPoint 演示文稿</vt:lpstr>
      <vt:lpstr>完善督导考核评价促进学校健康发展</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2021-07-13T03:03:00Z</dcterms:created>
  <dcterms:modified xsi:type="dcterms:W3CDTF">2021-07-13T09:12:34Z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C419E75F7EC0493BB3A4C737FC4455C5</vt:lpwstr>
  </property>
</Properties>
</file>