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7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03020" y="1852613"/>
            <a:ext cx="9144000" cy="2387600"/>
          </a:xfrm>
        </p:spPr>
        <p:txBody>
          <a:bodyPr/>
          <a:p>
            <a:r>
              <a:rPr lang="zh-CN" altLang="en-US"/>
              <a:t>安全：着火了</a:t>
            </a:r>
            <a:r>
              <a:rPr lang="zh-CN" altLang="en-US"/>
              <a:t>怎么办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03020" y="4672013"/>
            <a:ext cx="9144000" cy="1655762"/>
          </a:xfrm>
        </p:spPr>
        <p:txBody>
          <a:bodyPr/>
          <a:p>
            <a:r>
              <a:rPr lang="zh-CN" altLang="en-US"/>
              <a:t>新龙湖中</a:t>
            </a:r>
            <a:r>
              <a:rPr lang="zh-CN" altLang="en-US"/>
              <a:t>二班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5f8d14fd9a857d08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15160" y="217805"/>
            <a:ext cx="6833235" cy="62363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c03fd54abbac17912dc301"/>
          <p:cNvPicPr>
            <a:picLocks noChangeAspect="1"/>
          </p:cNvPicPr>
          <p:nvPr>
            <p:ph idx="1"/>
          </p:nvPr>
        </p:nvPicPr>
        <p:blipFill>
          <a:blip r:embed="rId1"/>
          <a:srcRect l="50281" t="1614"/>
          <a:stretch>
            <a:fillRect/>
          </a:stretch>
        </p:blipFill>
        <p:spPr>
          <a:xfrm>
            <a:off x="1317625" y="252730"/>
            <a:ext cx="9201785" cy="63531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8a47fade21c1b96e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564640" y="447675"/>
            <a:ext cx="8249285" cy="58235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78a77b42aebde27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479550" y="445135"/>
            <a:ext cx="8429625" cy="59683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1f465135b5c955f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83870" y="1160145"/>
            <a:ext cx="5749290" cy="4538980"/>
          </a:xfrm>
          <a:prstGeom prst="rect">
            <a:avLst/>
          </a:prstGeom>
        </p:spPr>
      </p:pic>
      <p:pic>
        <p:nvPicPr>
          <p:cNvPr id="5" name="图片 4" descr="t01f0f9451d18eff0f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0490" y="1062355"/>
            <a:ext cx="4582795" cy="53016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文字</Application>
  <PresentationFormat>宽屏</PresentationFormat>
  <Paragraphs>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汉仪书宋二KW</vt:lpstr>
      <vt:lpstr>Calibri Light</vt:lpstr>
      <vt:lpstr>Helvetica Neue</vt:lpstr>
      <vt:lpstr>Calibri</vt:lpstr>
      <vt:lpstr>微软雅黑</vt:lpstr>
      <vt:lpstr>汉仪旗黑</vt:lpstr>
      <vt:lpstr>宋体</vt:lpstr>
      <vt:lpstr>Arial Unicode MS</vt:lpstr>
      <vt:lpstr>Office 主题</vt:lpstr>
      <vt:lpstr>安全：着火了怎么办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曹小希</cp:lastModifiedBy>
  <cp:revision>5</cp:revision>
  <dcterms:created xsi:type="dcterms:W3CDTF">2023-11-08T03:59:15Z</dcterms:created>
  <dcterms:modified xsi:type="dcterms:W3CDTF">2023-11-08T03:59:15Z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2052-6.2.1.8344</vt:lpwstr>
  </property>
  <property fmtid="{D5CDD505-2E9C-101B-9397-08002B2CF9AE}" pid="3" name="ICV">
    <vt:lpwstr>E7356EA4A36029D022B62B6517496473</vt:lpwstr>
  </property>
</Properties>
</file>