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182"/>
        <p:guide pos="2880"/>
      </p:guideLst>
    </p:cSldViewPr>
  </p:slideViewPr>
  <p:gridSpacing cx="71999" cy="71999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2051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2052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en-US" altLang="x-none" sz="1200" dirty="0"/>
          </a:p>
        </p:txBody>
      </p:sp>
      <p:sp>
        <p:nvSpPr>
          <p:cNvPr id="2055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5" name="文本框 3074"/>
          <p:cNvSpPr txBox="1"/>
          <p:nvPr/>
        </p:nvSpPr>
        <p:spPr>
          <a:xfrm>
            <a:off x="2254250" y="167640"/>
            <a:ext cx="65151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律动：爱眼手指操</a:t>
            </a:r>
            <a:endParaRPr lang="zh-CN" alt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9" name="图片 18" descr="下载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55010" y="1565275"/>
            <a:ext cx="1426210" cy="101282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1941195" y="1718310"/>
            <a:ext cx="7613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小</a:t>
            </a:r>
            <a:endParaRPr lang="zh-CN" altLang="en-US" sz="4000"/>
          </a:p>
        </p:txBody>
      </p:sp>
      <p:pic>
        <p:nvPicPr>
          <p:cNvPr id="100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368290" y="1363980"/>
            <a:ext cx="1959610" cy="14357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文本框 22"/>
          <p:cNvSpPr txBox="1"/>
          <p:nvPr/>
        </p:nvSpPr>
        <p:spPr>
          <a:xfrm>
            <a:off x="1831340" y="3070225"/>
            <a:ext cx="29559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样样东西</a:t>
            </a:r>
            <a:endParaRPr lang="zh-CN" altLang="en-US" sz="4000"/>
          </a:p>
        </p:txBody>
      </p:sp>
      <p:pic>
        <p:nvPicPr>
          <p:cNvPr id="24" name="图片 23" descr="下载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17440" y="2922905"/>
            <a:ext cx="1426210" cy="1012825"/>
          </a:xfrm>
          <a:prstGeom prst="rect">
            <a:avLst/>
          </a:prstGeom>
        </p:spPr>
      </p:pic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2085340" y="3935730"/>
            <a:ext cx="1169670" cy="1384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图片 101"/>
          <p:cNvPicPr/>
          <p:nvPr/>
        </p:nvPicPr>
        <p:blipFill>
          <a:blip r:embed="rId4"/>
          <a:srcRect l="7373" t="10137" r="46098" b="15980"/>
          <a:stretch>
            <a:fillRect/>
          </a:stretch>
        </p:blipFill>
        <p:spPr>
          <a:xfrm>
            <a:off x="3601720" y="3935730"/>
            <a:ext cx="969010" cy="14579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" name="文本框 24"/>
          <p:cNvSpPr txBox="1"/>
          <p:nvPr/>
        </p:nvSpPr>
        <p:spPr>
          <a:xfrm>
            <a:off x="4956810" y="4408805"/>
            <a:ext cx="2040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讲卫生</a:t>
            </a:r>
            <a:endParaRPr lang="zh-CN" altLang="en-US" sz="4000"/>
          </a:p>
        </p:txBody>
      </p:sp>
      <p:pic>
        <p:nvPicPr>
          <p:cNvPr id="103" name="图片 102"/>
          <p:cNvPicPr/>
          <p:nvPr/>
        </p:nvPicPr>
        <p:blipFill>
          <a:blip r:embed="rId5"/>
          <a:stretch>
            <a:fillRect/>
          </a:stretch>
        </p:blipFill>
        <p:spPr>
          <a:xfrm>
            <a:off x="2085340" y="5478780"/>
            <a:ext cx="1240155" cy="12706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图片 103"/>
          <p:cNvPicPr/>
          <p:nvPr/>
        </p:nvPicPr>
        <p:blipFill>
          <a:blip r:embed="rId6"/>
          <a:srcRect t="28313" b="7206"/>
          <a:stretch>
            <a:fillRect/>
          </a:stretch>
        </p:blipFill>
        <p:spPr>
          <a:xfrm>
            <a:off x="3601720" y="5588635"/>
            <a:ext cx="1396365" cy="10883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5" name="图片 104"/>
          <p:cNvPicPr/>
          <p:nvPr/>
        </p:nvPicPr>
        <p:blipFill>
          <a:blip r:embed="rId7"/>
          <a:stretch>
            <a:fillRect/>
          </a:stretch>
        </p:blipFill>
        <p:spPr>
          <a:xfrm>
            <a:off x="5367655" y="5351780"/>
            <a:ext cx="1330960" cy="13252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3EBF8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3EBF8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在屏幕上显示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Administrator</cp:lastModifiedBy>
  <cp:revision>7</cp:revision>
  <dcterms:created xsi:type="dcterms:W3CDTF">2013-01-25T01:44:00Z</dcterms:created>
  <dcterms:modified xsi:type="dcterms:W3CDTF">2021-09-13T01:03:24Z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74669E2102C148F6A0A3FA30CD4B512B</vt:lpwstr>
  </property>
</Properties>
</file>