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4e05e65d88974116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fca398fa7f9c40b0" /><Relationship Type="http://schemas.openxmlformats.org/package/2006/relationships/metadata/core-properties" Target="/package/services/metadata/core-properties/4fa41ca4277e44d98b0f2e622fec089e.psmdcp" Id="Rbba55c4e3eae4b99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Relationship Type="http://schemas.openxmlformats.org/officeDocument/2006/relationships/slideLayout" Target="/ppt/slideLayouts/slideLayout23.xml" Id="rId24" /><Relationship Type="http://schemas.openxmlformats.org/officeDocument/2006/relationships/slideLayout" Target="/ppt/slideLayouts/slideLayout24.xml" Id="rId2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image" Target="/ppt/media/image23.pn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image" Target="/ppt/media/image24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