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27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91" r:id="rId19"/>
  </p:sldIdLst>
  <p:sldSz cx="11125200" cy="7668895"/>
  <p:notesSz cx="6858000" cy="9144000"/>
  <p:custDataLst>
    <p:tags r:id="rId2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2" d="100"/>
          <a:sy n="62" d="100"/>
        </p:scale>
        <p:origin x="1242" y="60"/>
      </p:cViewPr>
      <p:guideLst>
        <p:guide orient="horz" pos="2416"/>
        <p:guide pos="350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90650" y="1255176"/>
            <a:ext cx="8343900" cy="2670133"/>
          </a:xfrm>
        </p:spPr>
        <p:txBody>
          <a:bodyPr anchor="b"/>
          <a:lstStyle>
            <a:lvl1pPr algn="ctr">
              <a:defRPr sz="547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90650" y="4028279"/>
            <a:ext cx="8343900" cy="1851694"/>
          </a:xfrm>
        </p:spPr>
        <p:txBody>
          <a:bodyPr/>
          <a:lstStyle>
            <a:lvl1pPr marL="0" indent="0" algn="ctr">
              <a:buNone/>
              <a:defRPr sz="2190"/>
            </a:lvl1pPr>
            <a:lvl2pPr marL="417195" indent="0" algn="ctr">
              <a:buNone/>
              <a:defRPr sz="1825"/>
            </a:lvl2pPr>
            <a:lvl3pPr marL="834390" indent="0" algn="ctr">
              <a:buNone/>
              <a:defRPr sz="1645"/>
            </a:lvl3pPr>
            <a:lvl4pPr marL="1251585" indent="0" algn="ctr">
              <a:buNone/>
              <a:defRPr sz="1460"/>
            </a:lvl4pPr>
            <a:lvl5pPr marL="1668780" indent="0" algn="ctr">
              <a:buNone/>
              <a:defRPr sz="1460"/>
            </a:lvl5pPr>
            <a:lvl6pPr marL="2085975" indent="0" algn="ctr">
              <a:buNone/>
              <a:defRPr sz="1460"/>
            </a:lvl6pPr>
            <a:lvl7pPr marL="2503170" indent="0" algn="ctr">
              <a:buNone/>
              <a:defRPr sz="1460"/>
            </a:lvl7pPr>
            <a:lvl8pPr marL="2920365" indent="0" algn="ctr">
              <a:buNone/>
              <a:defRPr sz="1460"/>
            </a:lvl8pPr>
            <a:lvl9pPr marL="3337560" indent="0" algn="ctr">
              <a:buNone/>
              <a:defRPr sz="146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1031875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1031875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1031875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1031875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1031875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1031875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066088" y="306388"/>
            <a:ext cx="2503487" cy="65436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55625" y="306388"/>
            <a:ext cx="7365333" cy="65436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1031875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1031875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1031875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1031875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1031875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1031875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9063" y="1912057"/>
            <a:ext cx="9595485" cy="3190311"/>
          </a:xfrm>
        </p:spPr>
        <p:txBody>
          <a:bodyPr anchor="b"/>
          <a:lstStyle>
            <a:lvl1pPr>
              <a:defRPr sz="547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59063" y="5132549"/>
            <a:ext cx="9595485" cy="1677709"/>
          </a:xfrm>
        </p:spPr>
        <p:txBody>
          <a:bodyPr/>
          <a:lstStyle>
            <a:lvl1pPr marL="0" indent="0">
              <a:buNone/>
              <a:defRPr sz="2190">
                <a:solidFill>
                  <a:schemeClr val="tx1">
                    <a:tint val="75000"/>
                  </a:schemeClr>
                </a:solidFill>
              </a:defRPr>
            </a:lvl1pPr>
            <a:lvl2pPr marL="417195" indent="0">
              <a:buNone/>
              <a:defRPr sz="1825">
                <a:solidFill>
                  <a:schemeClr val="tx1">
                    <a:tint val="75000"/>
                  </a:schemeClr>
                </a:solidFill>
              </a:defRPr>
            </a:lvl2pPr>
            <a:lvl3pPr marL="834390" indent="0">
              <a:buNone/>
              <a:defRPr sz="1645">
                <a:solidFill>
                  <a:schemeClr val="tx1">
                    <a:tint val="75000"/>
                  </a:schemeClr>
                </a:solidFill>
              </a:defRPr>
            </a:lvl3pPr>
            <a:lvl4pPr marL="1251585" indent="0">
              <a:buNone/>
              <a:defRPr sz="1460">
                <a:solidFill>
                  <a:schemeClr val="tx1">
                    <a:tint val="75000"/>
                  </a:schemeClr>
                </a:solidFill>
              </a:defRPr>
            </a:lvl4pPr>
            <a:lvl5pPr marL="1668780" indent="0">
              <a:buNone/>
              <a:defRPr sz="1460">
                <a:solidFill>
                  <a:schemeClr val="tx1">
                    <a:tint val="75000"/>
                  </a:schemeClr>
                </a:solidFill>
              </a:defRPr>
            </a:lvl5pPr>
            <a:lvl6pPr marL="2085975" indent="0">
              <a:buNone/>
              <a:defRPr sz="1460">
                <a:solidFill>
                  <a:schemeClr val="tx1">
                    <a:tint val="75000"/>
                  </a:schemeClr>
                </a:solidFill>
              </a:defRPr>
            </a:lvl6pPr>
            <a:lvl7pPr marL="2503170" indent="0">
              <a:buNone/>
              <a:defRPr sz="1460">
                <a:solidFill>
                  <a:schemeClr val="tx1">
                    <a:tint val="75000"/>
                  </a:schemeClr>
                </a:solidFill>
              </a:defRPr>
            </a:lvl7pPr>
            <a:lvl8pPr marL="2920365" indent="0">
              <a:buNone/>
              <a:defRPr sz="1460">
                <a:solidFill>
                  <a:schemeClr val="tx1">
                    <a:tint val="75000"/>
                  </a:schemeClr>
                </a:solidFill>
              </a:defRPr>
            </a:lvl8pPr>
            <a:lvl9pPr marL="3337560" indent="0">
              <a:buNone/>
              <a:defRPr sz="14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1031875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1031875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1031875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55625" y="1789113"/>
            <a:ext cx="4906836" cy="50609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662740" y="1789113"/>
            <a:ext cx="4906836" cy="50609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1031875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1031875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1031875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6307" y="408331"/>
            <a:ext cx="9595485" cy="148242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82931" y="1988886"/>
            <a:ext cx="4447136" cy="921408"/>
          </a:xfrm>
        </p:spPr>
        <p:txBody>
          <a:bodyPr anchor="ctr" anchorCtr="0"/>
          <a:lstStyle>
            <a:lvl1pPr marL="0" indent="0">
              <a:buNone/>
              <a:defRPr sz="2555"/>
            </a:lvl1pPr>
            <a:lvl2pPr marL="417195" indent="0">
              <a:buNone/>
              <a:defRPr sz="2190"/>
            </a:lvl2pPr>
            <a:lvl3pPr marL="834390" indent="0">
              <a:buNone/>
              <a:defRPr sz="1825"/>
            </a:lvl3pPr>
            <a:lvl4pPr marL="1251585" indent="0">
              <a:buNone/>
              <a:defRPr sz="1645"/>
            </a:lvl4pPr>
            <a:lvl5pPr marL="1668780" indent="0">
              <a:buNone/>
              <a:defRPr sz="1645"/>
            </a:lvl5pPr>
            <a:lvl6pPr marL="2085975" indent="0">
              <a:buNone/>
              <a:defRPr sz="1645"/>
            </a:lvl6pPr>
            <a:lvl7pPr marL="2503170" indent="0">
              <a:buNone/>
              <a:defRPr sz="1645"/>
            </a:lvl7pPr>
            <a:lvl8pPr marL="2920365" indent="0">
              <a:buNone/>
              <a:defRPr sz="1645"/>
            </a:lvl8pPr>
            <a:lvl9pPr marL="3337560" indent="0">
              <a:buNone/>
              <a:defRPr sz="164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082931" y="2980782"/>
            <a:ext cx="4447136" cy="394132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709456" y="1988886"/>
            <a:ext cx="4469038" cy="921408"/>
          </a:xfrm>
        </p:spPr>
        <p:txBody>
          <a:bodyPr anchor="ctr" anchorCtr="0"/>
          <a:lstStyle>
            <a:lvl1pPr marL="0" indent="0">
              <a:buNone/>
              <a:defRPr sz="2555"/>
            </a:lvl1pPr>
            <a:lvl2pPr marL="417195" indent="0">
              <a:buNone/>
              <a:defRPr sz="2190"/>
            </a:lvl2pPr>
            <a:lvl3pPr marL="834390" indent="0">
              <a:buNone/>
              <a:defRPr sz="1825"/>
            </a:lvl3pPr>
            <a:lvl4pPr marL="1251585" indent="0">
              <a:buNone/>
              <a:defRPr sz="1645"/>
            </a:lvl4pPr>
            <a:lvl5pPr marL="1668780" indent="0">
              <a:buNone/>
              <a:defRPr sz="1645"/>
            </a:lvl5pPr>
            <a:lvl6pPr marL="2085975" indent="0">
              <a:buNone/>
              <a:defRPr sz="1645"/>
            </a:lvl6pPr>
            <a:lvl7pPr marL="2503170" indent="0">
              <a:buNone/>
              <a:defRPr sz="1645"/>
            </a:lvl7pPr>
            <a:lvl8pPr marL="2920365" indent="0">
              <a:buNone/>
              <a:defRPr sz="1645"/>
            </a:lvl8pPr>
            <a:lvl9pPr marL="3337560" indent="0">
              <a:buNone/>
              <a:defRPr sz="164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709456" y="2980782"/>
            <a:ext cx="4469038" cy="394132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1031875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1031875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1031875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1031875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1031875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1031875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1031875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1031875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1031875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6307" y="511302"/>
            <a:ext cx="3588166" cy="1789557"/>
          </a:xfrm>
        </p:spPr>
        <p:txBody>
          <a:bodyPr anchor="b"/>
          <a:lstStyle>
            <a:lvl1pPr>
              <a:defRPr sz="292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29659" y="1104270"/>
            <a:ext cx="5632133" cy="5450337"/>
          </a:xfrm>
        </p:spPr>
        <p:txBody>
          <a:bodyPr/>
          <a:lstStyle>
            <a:lvl1pPr>
              <a:defRPr sz="2920"/>
            </a:lvl1pPr>
            <a:lvl2pPr>
              <a:defRPr sz="2555"/>
            </a:lvl2pPr>
            <a:lvl3pPr>
              <a:defRPr sz="2190"/>
            </a:lvl3pPr>
            <a:lvl4pPr>
              <a:defRPr sz="1825"/>
            </a:lvl4pPr>
            <a:lvl5pPr>
              <a:defRPr sz="1825"/>
            </a:lvl5pPr>
            <a:lvl6pPr>
              <a:defRPr sz="1825"/>
            </a:lvl6pPr>
            <a:lvl7pPr>
              <a:defRPr sz="1825"/>
            </a:lvl7pPr>
            <a:lvl8pPr>
              <a:defRPr sz="1825"/>
            </a:lvl8pPr>
            <a:lvl9pPr>
              <a:defRPr sz="182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66307" y="2300859"/>
            <a:ext cx="3588166" cy="4262626"/>
          </a:xfrm>
        </p:spPr>
        <p:txBody>
          <a:bodyPr/>
          <a:lstStyle>
            <a:lvl1pPr marL="0" indent="0">
              <a:buNone/>
              <a:defRPr sz="1460"/>
            </a:lvl1pPr>
            <a:lvl2pPr marL="417195" indent="0">
              <a:buNone/>
              <a:defRPr sz="1280"/>
            </a:lvl2pPr>
            <a:lvl3pPr marL="834390" indent="0">
              <a:buNone/>
              <a:defRPr sz="1095"/>
            </a:lvl3pPr>
            <a:lvl4pPr marL="1251585" indent="0">
              <a:buNone/>
              <a:defRPr sz="915"/>
            </a:lvl4pPr>
            <a:lvl5pPr marL="1668780" indent="0">
              <a:buNone/>
              <a:defRPr sz="915"/>
            </a:lvl5pPr>
            <a:lvl6pPr marL="2085975" indent="0">
              <a:buNone/>
              <a:defRPr sz="915"/>
            </a:lvl6pPr>
            <a:lvl7pPr marL="2503170" indent="0">
              <a:buNone/>
              <a:defRPr sz="915"/>
            </a:lvl7pPr>
            <a:lvl8pPr marL="2920365" indent="0">
              <a:buNone/>
              <a:defRPr sz="915"/>
            </a:lvl8pPr>
            <a:lvl9pPr marL="3337560" indent="0">
              <a:buNone/>
              <a:defRPr sz="91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1031875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1031875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1031875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6307" y="511302"/>
            <a:ext cx="3800881" cy="1789557"/>
          </a:xfrm>
        </p:spPr>
        <p:txBody>
          <a:bodyPr anchor="b"/>
          <a:lstStyle>
            <a:lvl1pPr>
              <a:defRPr sz="292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729659" y="511303"/>
            <a:ext cx="5632133" cy="6043306"/>
          </a:xfrm>
        </p:spPr>
        <p:txBody>
          <a:bodyPr/>
          <a:lstStyle>
            <a:lvl1pPr marL="0" indent="0">
              <a:buNone/>
              <a:defRPr sz="2920"/>
            </a:lvl1pPr>
            <a:lvl2pPr marL="417195" indent="0">
              <a:buNone/>
              <a:defRPr sz="2555"/>
            </a:lvl2pPr>
            <a:lvl3pPr marL="834390" indent="0">
              <a:buNone/>
              <a:defRPr sz="2190"/>
            </a:lvl3pPr>
            <a:lvl4pPr marL="1251585" indent="0">
              <a:buNone/>
              <a:defRPr sz="1825"/>
            </a:lvl4pPr>
            <a:lvl5pPr marL="1668780" indent="0">
              <a:buNone/>
              <a:defRPr sz="1825"/>
            </a:lvl5pPr>
            <a:lvl6pPr marL="2085975" indent="0">
              <a:buNone/>
              <a:defRPr sz="1825"/>
            </a:lvl6pPr>
            <a:lvl7pPr marL="2503170" indent="0">
              <a:buNone/>
              <a:defRPr sz="1825"/>
            </a:lvl7pPr>
            <a:lvl8pPr marL="2920365" indent="0">
              <a:buNone/>
              <a:defRPr sz="1825"/>
            </a:lvl8pPr>
            <a:lvl9pPr marL="3337560" indent="0">
              <a:buNone/>
              <a:defRPr sz="182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66307" y="2300859"/>
            <a:ext cx="3800881" cy="4262626"/>
          </a:xfrm>
        </p:spPr>
        <p:txBody>
          <a:bodyPr/>
          <a:lstStyle>
            <a:lvl1pPr marL="0" indent="0">
              <a:buNone/>
              <a:defRPr sz="1825"/>
            </a:lvl1pPr>
            <a:lvl2pPr marL="417195" indent="0">
              <a:buNone/>
              <a:defRPr sz="1645"/>
            </a:lvl2pPr>
            <a:lvl3pPr marL="834390" indent="0">
              <a:buNone/>
              <a:defRPr sz="1460"/>
            </a:lvl3pPr>
            <a:lvl4pPr marL="1251585" indent="0">
              <a:buNone/>
              <a:defRPr sz="1280"/>
            </a:lvl4pPr>
            <a:lvl5pPr marL="1668780" indent="0">
              <a:buNone/>
              <a:defRPr sz="1280"/>
            </a:lvl5pPr>
            <a:lvl6pPr marL="2085975" indent="0">
              <a:buNone/>
              <a:defRPr sz="1280"/>
            </a:lvl6pPr>
            <a:lvl7pPr marL="2503170" indent="0">
              <a:buNone/>
              <a:defRPr sz="1280"/>
            </a:lvl7pPr>
            <a:lvl8pPr marL="2920365" indent="0">
              <a:buNone/>
              <a:defRPr sz="1280"/>
            </a:lvl8pPr>
            <a:lvl9pPr marL="3337560" indent="0">
              <a:buNone/>
              <a:defRPr sz="128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1031875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1031875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1031875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555625" y="306388"/>
            <a:ext cx="10013950" cy="1277937"/>
          </a:xfrm>
          <a:prstGeom prst="rect">
            <a:avLst/>
          </a:prstGeom>
          <a:noFill/>
          <a:ln w="9525">
            <a:noFill/>
          </a:ln>
        </p:spPr>
        <p:txBody>
          <a:bodyPr lIns="103200" tIns="51600" rIns="103200" bIns="51600" anchor="ctr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555625" y="1789113"/>
            <a:ext cx="10013950" cy="5060950"/>
          </a:xfrm>
          <a:prstGeom prst="rect">
            <a:avLst/>
          </a:prstGeom>
          <a:noFill/>
          <a:ln w="9525">
            <a:noFill/>
          </a:ln>
        </p:spPr>
        <p:txBody>
          <a:bodyPr lIns="103200" tIns="51600" rIns="103200" bIns="5160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555625" y="6981825"/>
            <a:ext cx="2595563" cy="534988"/>
          </a:xfrm>
          <a:prstGeom prst="rect">
            <a:avLst/>
          </a:prstGeom>
          <a:noFill/>
          <a:ln w="9525">
            <a:noFill/>
          </a:ln>
        </p:spPr>
        <p:txBody>
          <a:bodyPr lIns="103200" tIns="51600" rIns="103200" bIns="51600"/>
          <a:lstStyle>
            <a:lvl1pPr>
              <a:defRPr sz="1600"/>
            </a:lvl1pPr>
          </a:lstStyle>
          <a:p>
            <a:pPr lvl="0" defTabSz="1031875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800475" y="6981825"/>
            <a:ext cx="3524250" cy="534988"/>
          </a:xfrm>
          <a:prstGeom prst="rect">
            <a:avLst/>
          </a:prstGeom>
          <a:noFill/>
          <a:ln w="9525">
            <a:noFill/>
          </a:ln>
        </p:spPr>
        <p:txBody>
          <a:bodyPr lIns="103200" tIns="51600" rIns="103200" bIns="51600"/>
          <a:lstStyle>
            <a:lvl1pPr algn="ctr">
              <a:defRPr sz="1600"/>
            </a:lvl1pPr>
          </a:lstStyle>
          <a:p>
            <a:pPr lvl="0" defTabSz="1031875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7974013" y="6981825"/>
            <a:ext cx="2595562" cy="534988"/>
          </a:xfrm>
          <a:prstGeom prst="rect">
            <a:avLst/>
          </a:prstGeom>
          <a:noFill/>
          <a:ln w="9525">
            <a:noFill/>
          </a:ln>
        </p:spPr>
        <p:txBody>
          <a:bodyPr lIns="103200" tIns="51600" rIns="103200" bIns="51600"/>
          <a:lstStyle>
            <a:lvl1pPr algn="r">
              <a:defRPr sz="1600"/>
            </a:lvl1pPr>
          </a:lstStyle>
          <a:p>
            <a:pPr lvl="0" defTabSz="1031875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marL="0" lvl="0" indent="0" algn="ctr" defTabSz="1031875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50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7350" lvl="0" indent="-387350" algn="l" defTabSz="1031875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38200" lvl="1" indent="-321945" algn="l" defTabSz="1031875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290955" lvl="2" indent="-259080" algn="l" defTabSz="1031875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7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806575" lvl="3" indent="-258445" algn="l" defTabSz="1031875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320925" lvl="4" indent="-257175" algn="l" defTabSz="1031875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1031875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1031875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1031875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1031875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7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图片 18435" descr="下雨天封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10710" y="0"/>
            <a:ext cx="6520815" cy="76695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图片 11267" descr="彩虹雨排版out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" y="-17462"/>
            <a:ext cx="11115675" cy="7686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图片 12291" descr="彩虹雨排版out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" y="-17462"/>
            <a:ext cx="11115675" cy="7686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图片 13315" descr="彩虹雨排版out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7462"/>
            <a:ext cx="11115675" cy="7686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图片 14339" descr="彩虹雨排版out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" y="0"/>
            <a:ext cx="11115675" cy="7686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图片 15363" descr="彩虹雨排版out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" y="-17462"/>
            <a:ext cx="11115675" cy="7686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图片 16387" descr="彩虹雨排版out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" y="-17462"/>
            <a:ext cx="11115675" cy="7686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图片 17411" descr="彩虹雨排版out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" y="-17462"/>
            <a:ext cx="11115675" cy="7686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图片1_副本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772920" y="66040"/>
            <a:ext cx="7025640" cy="7346315"/>
          </a:xfrm>
          <a:prstGeom prst="rect">
            <a:avLst/>
          </a:prstGeom>
        </p:spPr>
      </p:pic>
      <p:pic>
        <p:nvPicPr>
          <p:cNvPr id="5" name="纯音乐 - 雨的印记 (钢琴)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40215" y="6706870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206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图片 2053" descr="彩虹雨排版out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45" y="-8890"/>
            <a:ext cx="11115675" cy="7686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图片 4099" descr="彩虹雨排版out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1115675" cy="7686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图片 5123" descr="彩虹雨排版out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" y="-17462"/>
            <a:ext cx="11115675" cy="7686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图片 6147" descr="彩虹雨排版out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" y="-17462"/>
            <a:ext cx="11115675" cy="7686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图片 7171" descr="彩虹雨排版out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" y="0"/>
            <a:ext cx="11115675" cy="7686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图片 8195" descr="彩虹雨排版out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" y="0"/>
            <a:ext cx="11115675" cy="7686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图片 9219" descr="彩虹雨排版out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" y="0"/>
            <a:ext cx="11115675" cy="7686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图片 10243" descr="彩虹雨排版out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" y="0"/>
            <a:ext cx="11115675" cy="7686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AS_NET" val="4.0.30319.42000"/>
  <p:tag name="AS_OS" val="Microsoft Windows NT 6.1.7601 Service Pack 1"/>
  <p:tag name="AS_RELEASE_DATE" val="2020.04.14"/>
  <p:tag name="AS_TITLE" val="Aspose.Slides for .NET 4.0 Client Profile"/>
  <p:tag name="AS_VERSION" val="20.4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文字</Application>
  <PresentationFormat/>
  <Paragraphs>0</Paragraphs>
  <Slides>17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Arial</vt:lpstr>
      <vt:lpstr>宋体</vt:lpstr>
      <vt:lpstr>Wingdings</vt:lpstr>
      <vt:lpstr>汉仪书宋二KW</vt:lpstr>
      <vt:lpstr>微软雅黑</vt:lpstr>
      <vt:lpstr>汉仪旗黑</vt:lpstr>
      <vt:lpstr>Calibri</vt:lpstr>
      <vt:lpstr>Helvetica Neue</vt:lpstr>
      <vt:lpstr>宋体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撰冩沵莪哋嬡</cp:lastModifiedBy>
  <cp:revision>2</cp:revision>
  <dcterms:created xsi:type="dcterms:W3CDTF">2023-06-19T05:39:37Z</dcterms:created>
  <dcterms:modified xsi:type="dcterms:W3CDTF">2023-06-19T05:39:37Z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2B01883244552B5819EA8F64FFCF9EA9_42</vt:lpwstr>
  </property>
  <property fmtid="{D5CDD505-2E9C-101B-9397-08002B2CF9AE}" pid="3" name="KSOProductBuildVer">
    <vt:lpwstr>2052-5.4.1.7920</vt:lpwstr>
  </property>
</Properties>
</file>