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259" r:id="rId6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BA7C55D-B2D9-48B3-812C-49F53B3945B9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4146F62C-DC4A-42F9-9288-E2409E649B29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6F62C-DC4A-42F9-9288-E2409E649B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7AAD2-3FC3-4D9F-AC2B-B6446ADEC209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0AF91-7CC7-45C4-B856-A20986B133EE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4E725-4520-4570-885B-334B0B28B6AB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F068A-ED18-4919-91BD-CF5A39C988A0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1C620-3848-48FC-A314-ACDDAF40F5C4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B8C57-E707-4D74-AB5A-43B050DD8AC4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3AC9D-391A-43ED-83D7-464090DCF998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B4828-1422-4AED-8BE1-26B9729E5199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20631-B8E3-432F-94EB-3F64B73E0684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7E1DB-F66A-43A0-84A9-00ABD33E18EE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9BC1D-44BB-4860-AFC8-B72FBBF1684F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 lvl="1"/>
            <a:r>
              <a:rPr lang="zh-CN" altLang="zh-CN" smtClean="0"/>
              <a:t>第二级</a:t>
            </a:r>
            <a:endParaRPr lang="zh-CN" altLang="zh-CN" smtClean="0"/>
          </a:p>
          <a:p>
            <a:pPr lvl="2"/>
            <a:r>
              <a:rPr lang="zh-CN" altLang="zh-CN" smtClean="0"/>
              <a:t>第三级</a:t>
            </a:r>
            <a:endParaRPr lang="zh-CN" altLang="zh-CN" smtClean="0"/>
          </a:p>
          <a:p>
            <a:pPr lvl="3"/>
            <a:r>
              <a:rPr lang="zh-CN" altLang="zh-CN" smtClean="0"/>
              <a:t>第四级</a:t>
            </a:r>
            <a:endParaRPr lang="zh-CN" altLang="zh-CN" smtClean="0"/>
          </a:p>
          <a:p>
            <a:pPr lvl="4"/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fld id="{2A33D908-07C9-4DD3-90A6-DA970E7C6313}" type="slidenum">
              <a:rPr lang="zh-CN" altLang="zh-CN"/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DSCF2518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944688" y="1588"/>
            <a:ext cx="52546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4580" name="Picture 4" descr="DSCF2527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446088"/>
            <a:ext cx="9144000" cy="596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58775"/>
            <a:ext cx="9144000" cy="614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6628" name="Picture 4" descr="DSCF2529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47663"/>
            <a:ext cx="9144000" cy="616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7652" name="Picture 4" descr="DSCF2530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28613"/>
            <a:ext cx="9144000" cy="620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8676" name="Picture 4" descr="DSCF253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23850"/>
            <a:ext cx="914400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9700" name="Picture 4" descr="DSCF253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427038"/>
            <a:ext cx="9144000" cy="600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30724" name="Picture 4" descr="DSCF2533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54013"/>
            <a:ext cx="9144000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31748" name="Picture 4" descr="DSCF253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15913"/>
            <a:ext cx="9144000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32772" name="Picture 4" descr="DSCF2535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41910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33796" name="Picture 4" descr="DSCF2536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430213"/>
            <a:ext cx="9144000" cy="599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16388" name="Picture 4" descr="DSCF2519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452438"/>
            <a:ext cx="914400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DSCF2537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958975" y="0"/>
            <a:ext cx="5226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17412" name="Picture 4" descr="DSCF2520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41910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18436" name="Picture 4" descr="DSCF252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427038"/>
            <a:ext cx="9144000" cy="600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483768" y="4077072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19460" name="Picture 4" descr="DSCF252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414338"/>
            <a:ext cx="914400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50838"/>
            <a:ext cx="9144000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1508" name="Picture 4" descr="DSCF252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34963"/>
            <a:ext cx="9144000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2532" name="Picture 4" descr="DSCF2525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434975"/>
            <a:ext cx="9144000" cy="598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3556" name="Picture 4" descr="DSCF2526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312738"/>
            <a:ext cx="9144000" cy="623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829</Words>
  <Application>WPS 演示</Application>
  <PresentationFormat>全屏显示(4:3)</PresentationFormat>
  <Paragraphs>12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微软雅黑</vt:lpstr>
      <vt:lpstr>Arial Unicode MS</vt:lpstr>
      <vt:lpstr>Arial Rounded MT Bold</vt:lpstr>
      <vt:lpstr>Calibri</vt:lpstr>
      <vt:lpstr>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2411-12-30T00:00:00Z</cp:lastPrinted>
  <dcterms:created xsi:type="dcterms:W3CDTF">2010-03-21T13:28:00Z</dcterms:created>
  <dcterms:modified xsi:type="dcterms:W3CDTF">2018-07-13T13:05:19Z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