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57" r:id="rId5"/>
    <p:sldId id="259" r:id="rId6"/>
    <p:sldId id="260" r:id="rId7"/>
    <p:sldId id="261" r:id="rId8"/>
    <p:sldId id="263" r:id="rId9"/>
    <p:sldId id="262" r:id="rId10"/>
  </p:sldIdLst>
  <p:sldSz cx="9144000" cy="6858000" type="screen4x3"/>
  <p:notesSz cx="6858000" cy="9144000"/>
  <p:custDataLst>
    <p:tags r:id="rId14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52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7.jpeg"/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7.jpeg"/><Relationship Id="rId2" Type="http://schemas.openxmlformats.org/officeDocument/2006/relationships/image" Target="../media/image8.jpeg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50" name="Picture 7" descr="2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00" name="Rectangle 4"/>
          <p:cNvSpPr/>
          <p:nvPr/>
        </p:nvSpPr>
        <p:spPr>
          <a:xfrm>
            <a:off x="762000" y="1676400"/>
            <a:ext cx="7772400" cy="14700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algn="ctr"/>
            <a:r>
              <a:rPr lang="zh-CN" altLang="en-US" sz="8000" b="1" dirty="0">
                <a:solidFill>
                  <a:schemeClr val="tx2"/>
                </a:solidFill>
                <a:latin typeface="Arial" panose="020B0604020202020204" pitchFamily="34" charset="0"/>
                <a:ea typeface="华康少女文字W5(P)" pitchFamily="82" charset="-122"/>
              </a:rPr>
              <a:t>小鸭找朋友</a:t>
            </a:r>
            <a:endParaRPr lang="zh-CN" altLang="en-US" sz="8000" b="1" dirty="0">
              <a:solidFill>
                <a:schemeClr val="tx2"/>
              </a:solidFill>
              <a:latin typeface="Arial" panose="020B0604020202020204" pitchFamily="34" charset="0"/>
              <a:ea typeface="华康少女文字W5(P)" pitchFamily="8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endParaRPr lang="zh-CN" altLang="zh-CN" dirty="0"/>
          </a:p>
        </p:txBody>
      </p:sp>
      <p:sp>
        <p:nvSpPr>
          <p:cNvPr id="3075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endParaRPr lang="zh-CN" altLang="zh-CN" dirty="0"/>
          </a:p>
        </p:txBody>
      </p:sp>
      <p:grpSp>
        <p:nvGrpSpPr>
          <p:cNvPr id="3076" name="Group 12"/>
          <p:cNvGrpSpPr/>
          <p:nvPr/>
        </p:nvGrpSpPr>
        <p:grpSpPr>
          <a:xfrm>
            <a:off x="0" y="0"/>
            <a:ext cx="9144000" cy="6858000"/>
            <a:chOff x="192" y="-1152"/>
            <a:chExt cx="10080" cy="7560"/>
          </a:xfrm>
        </p:grpSpPr>
        <p:pic>
          <p:nvPicPr>
            <p:cNvPr id="3077" name="Picture 4" descr="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92" y="-1152"/>
              <a:ext cx="10080" cy="7560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3078" name="Group 8"/>
            <p:cNvGrpSpPr/>
            <p:nvPr/>
          </p:nvGrpSpPr>
          <p:grpSpPr>
            <a:xfrm>
              <a:off x="2208" y="2448"/>
              <a:ext cx="96" cy="144"/>
              <a:chOff x="2160" y="2448"/>
              <a:chExt cx="144" cy="144"/>
            </a:xfrm>
          </p:grpSpPr>
          <p:sp>
            <p:nvSpPr>
              <p:cNvPr id="3082" name="AutoShape 6"/>
              <p:cNvSpPr/>
              <p:nvPr/>
            </p:nvSpPr>
            <p:spPr>
              <a:xfrm>
                <a:off x="2208" y="2448"/>
                <a:ext cx="96" cy="96"/>
              </a:xfrm>
              <a:custGeom>
                <a:avLst/>
                <a:gdLst>
                  <a:gd name="txL" fmla="*/ 4950 w 21600"/>
                  <a:gd name="txT" fmla="*/ 2250 h 21600"/>
                  <a:gd name="txR" fmla="*/ 16650 w 21600"/>
                  <a:gd name="txB" fmla="*/ 13725 h 21600"/>
                </a:gdLst>
                <a:ahLst/>
                <a:cxnLst>
                  <a:cxn ang="17694720">
                    <a:pos x="0" y="0"/>
                  </a:cxn>
                  <a:cxn ang="11796480">
                    <a:pos x="0" y="0"/>
                  </a:cxn>
                  <a:cxn ang="589824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endParaRPr lang="zh-CN" altLang="en-US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083" name="Oval 7"/>
              <p:cNvSpPr/>
              <p:nvPr/>
            </p:nvSpPr>
            <p:spPr>
              <a:xfrm>
                <a:off x="2160" y="2496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endParaRPr lang="zh-CN" altLang="en-US" dirty="0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3079" name="Group 9"/>
            <p:cNvGrpSpPr/>
            <p:nvPr/>
          </p:nvGrpSpPr>
          <p:grpSpPr>
            <a:xfrm>
              <a:off x="2688" y="2688"/>
              <a:ext cx="96" cy="144"/>
              <a:chOff x="2160" y="2448"/>
              <a:chExt cx="144" cy="144"/>
            </a:xfrm>
          </p:grpSpPr>
          <p:sp>
            <p:nvSpPr>
              <p:cNvPr id="3080" name="AutoShape 10"/>
              <p:cNvSpPr/>
              <p:nvPr/>
            </p:nvSpPr>
            <p:spPr>
              <a:xfrm>
                <a:off x="2208" y="2448"/>
                <a:ext cx="96" cy="96"/>
              </a:xfrm>
              <a:custGeom>
                <a:avLst/>
                <a:gdLst>
                  <a:gd name="txL" fmla="*/ 4950 w 21600"/>
                  <a:gd name="txT" fmla="*/ 2250 h 21600"/>
                  <a:gd name="txR" fmla="*/ 16650 w 21600"/>
                  <a:gd name="txB" fmla="*/ 13725 h 21600"/>
                </a:gdLst>
                <a:ahLst/>
                <a:cxnLst>
                  <a:cxn ang="17694720">
                    <a:pos x="0" y="0"/>
                  </a:cxn>
                  <a:cxn ang="11796480">
                    <a:pos x="0" y="0"/>
                  </a:cxn>
                  <a:cxn ang="589824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endParaRPr lang="zh-CN" altLang="en-US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081" name="Oval 11"/>
              <p:cNvSpPr/>
              <p:nvPr/>
            </p:nvSpPr>
            <p:spPr>
              <a:xfrm>
                <a:off x="2160" y="2496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endParaRPr lang="zh-CN" altLang="en-US" dirty="0">
                  <a:latin typeface="Arial" panose="020B0604020202020204" pitchFamily="34" charset="0"/>
                </a:endParaRPr>
              </a:p>
            </p:txBody>
          </p: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endParaRPr lang="zh-CN" altLang="zh-CN" dirty="0"/>
          </a:p>
        </p:txBody>
      </p:sp>
      <p:sp>
        <p:nvSpPr>
          <p:cNvPr id="4099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endParaRPr lang="zh-CN" altLang="zh-CN" dirty="0"/>
          </a:p>
        </p:txBody>
      </p:sp>
      <p:grpSp>
        <p:nvGrpSpPr>
          <p:cNvPr id="4100" name="Group 8"/>
          <p:cNvGrpSpPr/>
          <p:nvPr/>
        </p:nvGrpSpPr>
        <p:grpSpPr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4101" name="Picture 5" descr="2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4102" name="Oval 6"/>
            <p:cNvSpPr/>
            <p:nvPr/>
          </p:nvSpPr>
          <p:spPr>
            <a:xfrm>
              <a:off x="3936" y="624"/>
              <a:ext cx="96" cy="96"/>
            </a:xfrm>
            <a:prstGeom prst="ellipse">
              <a:avLst/>
            </a:prstGeom>
            <a:solidFill>
              <a:schemeClr val="tx2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4103" name="Oval 7"/>
            <p:cNvSpPr/>
            <p:nvPr/>
          </p:nvSpPr>
          <p:spPr>
            <a:xfrm>
              <a:off x="4128" y="576"/>
              <a:ext cx="96" cy="96"/>
            </a:xfrm>
            <a:prstGeom prst="ellipse">
              <a:avLst/>
            </a:prstGeom>
            <a:solidFill>
              <a:schemeClr val="tx2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endParaRPr lang="zh-CN" altLang="zh-CN" dirty="0"/>
          </a:p>
        </p:txBody>
      </p:sp>
      <p:sp>
        <p:nvSpPr>
          <p:cNvPr id="5123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endParaRPr lang="zh-CN" altLang="zh-CN" dirty="0"/>
          </a:p>
        </p:txBody>
      </p:sp>
      <p:grpSp>
        <p:nvGrpSpPr>
          <p:cNvPr id="5124" name="Group 13"/>
          <p:cNvGrpSpPr/>
          <p:nvPr/>
        </p:nvGrpSpPr>
        <p:grpSpPr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126" name="Group 11"/>
            <p:cNvGrpSpPr/>
            <p:nvPr/>
          </p:nvGrpSpPr>
          <p:grpSpPr>
            <a:xfrm>
              <a:off x="0" y="0"/>
              <a:ext cx="5760" cy="4320"/>
              <a:chOff x="0" y="0"/>
              <a:chExt cx="5760" cy="4320"/>
            </a:xfrm>
          </p:grpSpPr>
          <p:pic>
            <p:nvPicPr>
              <p:cNvPr id="5128" name="Picture 4" descr="3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0" y="0"/>
                <a:ext cx="5760" cy="432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5129" name="Oval 9"/>
              <p:cNvSpPr/>
              <p:nvPr/>
            </p:nvSpPr>
            <p:spPr>
              <a:xfrm>
                <a:off x="3600" y="172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endParaRPr lang="zh-CN" altLang="en-US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130" name="Oval 10"/>
              <p:cNvSpPr/>
              <p:nvPr/>
            </p:nvSpPr>
            <p:spPr>
              <a:xfrm>
                <a:off x="3792" y="177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endParaRPr lang="zh-CN" altLang="en-US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5127" name="Arc 12"/>
            <p:cNvSpPr/>
            <p:nvPr/>
          </p:nvSpPr>
          <p:spPr>
            <a:xfrm>
              <a:off x="3552" y="2016"/>
              <a:ext cx="160" cy="48"/>
            </a:xfrm>
            <a:custGeom>
              <a:avLst/>
              <a:gdLst>
                <a:gd name="txL" fmla="*/ 0 w 11982"/>
                <a:gd name="txT" fmla="*/ 0 h 21600"/>
                <a:gd name="txR" fmla="*/ 11982 w 11982"/>
                <a:gd name="txB" fmla="*/ 21600 h 21600"/>
              </a:gdLst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0" y="0"/>
                </a:cxn>
              </a:cxnLst>
              <a:rect l="txL" t="txT" r="txR" b="txB"/>
              <a:pathLst>
                <a:path w="11982" h="21600" fill="none">
                  <a:moveTo>
                    <a:pt x="-1" y="0"/>
                  </a:moveTo>
                  <a:cubicBezTo>
                    <a:pt x="4264" y="0"/>
                    <a:pt x="8433" y="1262"/>
                    <a:pt x="11981" y="3628"/>
                  </a:cubicBezTo>
                </a:path>
                <a:path w="11982" h="21600" stroke="0">
                  <a:moveTo>
                    <a:pt x="-1" y="0"/>
                  </a:moveTo>
                  <a:cubicBezTo>
                    <a:pt x="4264" y="0"/>
                    <a:pt x="8433" y="1262"/>
                    <a:pt x="11981" y="3628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</p:grpSp>
      <p:pic>
        <p:nvPicPr>
          <p:cNvPr id="5125" name="Picture 15" descr="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3429000"/>
            <a:ext cx="2644775" cy="2667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6" name="Picture 6" descr="2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7" name="Picture 5" descr="20111181452651775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43600" y="2209800"/>
            <a:ext cx="1295400" cy="9715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8" name="Picture 7" descr="4"/>
          <p:cNvPicPr>
            <a:picLocks noChangeAspect="1"/>
          </p:cNvPicPr>
          <p:nvPr/>
        </p:nvPicPr>
        <p:blipFill>
          <a:blip r:embed="rId3">
            <a:clrChange>
              <a:clrFrom>
                <a:srgbClr val="41ABF9"/>
              </a:clrFrom>
              <a:clrTo>
                <a:srgbClr val="41ABF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124200" y="4038600"/>
            <a:ext cx="1812925" cy="1828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9" name="Picture 8" descr="5"/>
          <p:cNvPicPr>
            <a:picLocks noChangeAspect="1"/>
          </p:cNvPicPr>
          <p:nvPr/>
        </p:nvPicPr>
        <p:blipFill>
          <a:blip r:embed="rId4">
            <a:clrChange>
              <a:clrFrom>
                <a:srgbClr val="41ABF9"/>
              </a:clrFrom>
              <a:clrTo>
                <a:srgbClr val="41ABF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800600" y="2438400"/>
            <a:ext cx="1143000" cy="10858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0" name="Picture 9" descr="20111181452651775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715000" y="2667000"/>
            <a:ext cx="1295400" cy="9715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1" name="Picture 10" descr="20111181452651775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934200" y="3505200"/>
            <a:ext cx="1295400" cy="9715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2" name="Picture 11" descr="20111181452651775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67600" y="2743200"/>
            <a:ext cx="1295400" cy="9715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3" name="Picture 12" descr="5"/>
          <p:cNvPicPr>
            <a:picLocks noChangeAspect="1"/>
          </p:cNvPicPr>
          <p:nvPr/>
        </p:nvPicPr>
        <p:blipFill>
          <a:blip r:embed="rId4">
            <a:clrChange>
              <a:clrFrom>
                <a:srgbClr val="41ABF9"/>
              </a:clrFrom>
              <a:clrTo>
                <a:srgbClr val="41ABF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53200" y="2209800"/>
            <a:ext cx="1143000" cy="10858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4" name="Picture 13" descr="5"/>
          <p:cNvPicPr>
            <a:picLocks noChangeAspect="1"/>
          </p:cNvPicPr>
          <p:nvPr/>
        </p:nvPicPr>
        <p:blipFill>
          <a:blip r:embed="rId4">
            <a:clrChange>
              <a:clrFrom>
                <a:srgbClr val="41ABF9"/>
              </a:clrFrom>
              <a:clrTo>
                <a:srgbClr val="41ABF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43600" y="3429000"/>
            <a:ext cx="1143000" cy="10858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5" name="Picture 14" descr="5"/>
          <p:cNvPicPr>
            <a:picLocks noChangeAspect="1"/>
          </p:cNvPicPr>
          <p:nvPr/>
        </p:nvPicPr>
        <p:blipFill>
          <a:blip r:embed="rId4">
            <a:clrChange>
              <a:clrFrom>
                <a:srgbClr val="41ABF9"/>
              </a:clrFrom>
              <a:clrTo>
                <a:srgbClr val="41ABF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53000" y="3276600"/>
            <a:ext cx="1143000" cy="10858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endParaRPr lang="zh-CN" altLang="zh-CN" dirty="0"/>
          </a:p>
        </p:txBody>
      </p:sp>
      <p:sp>
        <p:nvSpPr>
          <p:cNvPr id="7171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endParaRPr lang="zh-CN" altLang="zh-CN" dirty="0"/>
          </a:p>
        </p:txBody>
      </p:sp>
      <p:pic>
        <p:nvPicPr>
          <p:cNvPr id="7172" name="Picture 4" descr="2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7173" name="Group 16"/>
          <p:cNvGrpSpPr/>
          <p:nvPr/>
        </p:nvGrpSpPr>
        <p:grpSpPr>
          <a:xfrm>
            <a:off x="304800" y="3505200"/>
            <a:ext cx="1219200" cy="1371600"/>
            <a:chOff x="1104" y="1968"/>
            <a:chExt cx="1667" cy="1680"/>
          </a:xfrm>
        </p:grpSpPr>
        <p:pic>
          <p:nvPicPr>
            <p:cNvPr id="7190" name="Picture 12" descr="41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41ABF9"/>
                </a:clrFrom>
                <a:clrTo>
                  <a:srgbClr val="41ABF9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04" y="1968"/>
              <a:ext cx="1667" cy="168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7191" name="Arc 13"/>
            <p:cNvSpPr/>
            <p:nvPr/>
          </p:nvSpPr>
          <p:spPr>
            <a:xfrm rot="-1525455">
              <a:off x="1296" y="2448"/>
              <a:ext cx="191" cy="47"/>
            </a:xfrm>
            <a:custGeom>
              <a:avLst/>
              <a:gdLst>
                <a:gd name="txL" fmla="*/ 0 w 43200"/>
                <a:gd name="txT" fmla="*/ 0 h 27427"/>
                <a:gd name="txR" fmla="*/ 43200 w 43200"/>
                <a:gd name="txB" fmla="*/ 27427 h 27427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43200" h="27427" fill="none">
                  <a:moveTo>
                    <a:pt x="800" y="27427"/>
                  </a:moveTo>
                  <a:cubicBezTo>
                    <a:pt x="269" y="25530"/>
                    <a:pt x="0" y="2356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225"/>
                    <a:pt x="43172" y="22850"/>
                    <a:pt x="43118" y="23472"/>
                  </a:cubicBezTo>
                </a:path>
                <a:path w="43200" h="27427" stroke="0">
                  <a:moveTo>
                    <a:pt x="800" y="27427"/>
                  </a:moveTo>
                  <a:cubicBezTo>
                    <a:pt x="269" y="25530"/>
                    <a:pt x="0" y="2356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225"/>
                    <a:pt x="43172" y="22850"/>
                    <a:pt x="43118" y="23472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7192" name="Arc 15"/>
            <p:cNvSpPr/>
            <p:nvPr/>
          </p:nvSpPr>
          <p:spPr>
            <a:xfrm rot="-814559">
              <a:off x="1584" y="2353"/>
              <a:ext cx="191" cy="47"/>
            </a:xfrm>
            <a:custGeom>
              <a:avLst/>
              <a:gdLst>
                <a:gd name="txL" fmla="*/ 0 w 43200"/>
                <a:gd name="txT" fmla="*/ 0 h 27427"/>
                <a:gd name="txR" fmla="*/ 43200 w 43200"/>
                <a:gd name="txB" fmla="*/ 27427 h 27427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43200" h="27427" fill="none">
                  <a:moveTo>
                    <a:pt x="800" y="27427"/>
                  </a:moveTo>
                  <a:cubicBezTo>
                    <a:pt x="269" y="25530"/>
                    <a:pt x="0" y="2356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225"/>
                    <a:pt x="43172" y="22850"/>
                    <a:pt x="43118" y="23472"/>
                  </a:cubicBezTo>
                </a:path>
                <a:path w="43200" h="27427" stroke="0">
                  <a:moveTo>
                    <a:pt x="800" y="27427"/>
                  </a:moveTo>
                  <a:cubicBezTo>
                    <a:pt x="269" y="25530"/>
                    <a:pt x="0" y="2356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225"/>
                    <a:pt x="43172" y="22850"/>
                    <a:pt x="43118" y="23472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7174" name="Group 17"/>
          <p:cNvGrpSpPr/>
          <p:nvPr/>
        </p:nvGrpSpPr>
        <p:grpSpPr>
          <a:xfrm>
            <a:off x="3962400" y="4267200"/>
            <a:ext cx="1143000" cy="1143000"/>
            <a:chOff x="1104" y="1968"/>
            <a:chExt cx="1667" cy="1680"/>
          </a:xfrm>
        </p:grpSpPr>
        <p:pic>
          <p:nvPicPr>
            <p:cNvPr id="7187" name="Picture 18" descr="41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41ABF9"/>
                </a:clrFrom>
                <a:clrTo>
                  <a:srgbClr val="41ABF9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04" y="1968"/>
              <a:ext cx="1667" cy="168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7188" name="Arc 19"/>
            <p:cNvSpPr/>
            <p:nvPr/>
          </p:nvSpPr>
          <p:spPr>
            <a:xfrm rot="-1525455">
              <a:off x="1296" y="2448"/>
              <a:ext cx="191" cy="47"/>
            </a:xfrm>
            <a:custGeom>
              <a:avLst/>
              <a:gdLst>
                <a:gd name="txL" fmla="*/ 0 w 43200"/>
                <a:gd name="txT" fmla="*/ 0 h 27427"/>
                <a:gd name="txR" fmla="*/ 43200 w 43200"/>
                <a:gd name="txB" fmla="*/ 27427 h 27427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43200" h="27427" fill="none">
                  <a:moveTo>
                    <a:pt x="800" y="27427"/>
                  </a:moveTo>
                  <a:cubicBezTo>
                    <a:pt x="269" y="25530"/>
                    <a:pt x="0" y="2356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225"/>
                    <a:pt x="43172" y="22850"/>
                    <a:pt x="43118" y="23472"/>
                  </a:cubicBezTo>
                </a:path>
                <a:path w="43200" h="27427" stroke="0">
                  <a:moveTo>
                    <a:pt x="800" y="27427"/>
                  </a:moveTo>
                  <a:cubicBezTo>
                    <a:pt x="269" y="25530"/>
                    <a:pt x="0" y="2356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225"/>
                    <a:pt x="43172" y="22850"/>
                    <a:pt x="43118" y="23472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7189" name="Arc 20"/>
            <p:cNvSpPr/>
            <p:nvPr/>
          </p:nvSpPr>
          <p:spPr>
            <a:xfrm rot="-814559">
              <a:off x="1584" y="2353"/>
              <a:ext cx="191" cy="47"/>
            </a:xfrm>
            <a:custGeom>
              <a:avLst/>
              <a:gdLst>
                <a:gd name="txL" fmla="*/ 0 w 43200"/>
                <a:gd name="txT" fmla="*/ 0 h 27427"/>
                <a:gd name="txR" fmla="*/ 43200 w 43200"/>
                <a:gd name="txB" fmla="*/ 27427 h 27427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43200" h="27427" fill="none">
                  <a:moveTo>
                    <a:pt x="800" y="27427"/>
                  </a:moveTo>
                  <a:cubicBezTo>
                    <a:pt x="269" y="25530"/>
                    <a:pt x="0" y="2356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225"/>
                    <a:pt x="43172" y="22850"/>
                    <a:pt x="43118" y="23472"/>
                  </a:cubicBezTo>
                </a:path>
                <a:path w="43200" h="27427" stroke="0">
                  <a:moveTo>
                    <a:pt x="800" y="27427"/>
                  </a:moveTo>
                  <a:cubicBezTo>
                    <a:pt x="269" y="25530"/>
                    <a:pt x="0" y="2356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225"/>
                    <a:pt x="43172" y="22850"/>
                    <a:pt x="43118" y="23472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7175" name="Group 21"/>
          <p:cNvGrpSpPr/>
          <p:nvPr/>
        </p:nvGrpSpPr>
        <p:grpSpPr>
          <a:xfrm>
            <a:off x="2362200" y="3505200"/>
            <a:ext cx="1295400" cy="1219200"/>
            <a:chOff x="1104" y="1968"/>
            <a:chExt cx="1667" cy="1680"/>
          </a:xfrm>
        </p:grpSpPr>
        <p:pic>
          <p:nvPicPr>
            <p:cNvPr id="7184" name="Picture 22" descr="41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41ABF9"/>
                </a:clrFrom>
                <a:clrTo>
                  <a:srgbClr val="41ABF9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04" y="1968"/>
              <a:ext cx="1667" cy="168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7185" name="Arc 23"/>
            <p:cNvSpPr/>
            <p:nvPr/>
          </p:nvSpPr>
          <p:spPr>
            <a:xfrm rot="-1525455">
              <a:off x="1296" y="2448"/>
              <a:ext cx="191" cy="47"/>
            </a:xfrm>
            <a:custGeom>
              <a:avLst/>
              <a:gdLst>
                <a:gd name="txL" fmla="*/ 0 w 43200"/>
                <a:gd name="txT" fmla="*/ 0 h 27427"/>
                <a:gd name="txR" fmla="*/ 43200 w 43200"/>
                <a:gd name="txB" fmla="*/ 27427 h 27427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43200" h="27427" fill="none">
                  <a:moveTo>
                    <a:pt x="800" y="27427"/>
                  </a:moveTo>
                  <a:cubicBezTo>
                    <a:pt x="269" y="25530"/>
                    <a:pt x="0" y="2356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225"/>
                    <a:pt x="43172" y="22850"/>
                    <a:pt x="43118" y="23472"/>
                  </a:cubicBezTo>
                </a:path>
                <a:path w="43200" h="27427" stroke="0">
                  <a:moveTo>
                    <a:pt x="800" y="27427"/>
                  </a:moveTo>
                  <a:cubicBezTo>
                    <a:pt x="269" y="25530"/>
                    <a:pt x="0" y="2356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225"/>
                    <a:pt x="43172" y="22850"/>
                    <a:pt x="43118" y="23472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7186" name="Arc 24"/>
            <p:cNvSpPr/>
            <p:nvPr/>
          </p:nvSpPr>
          <p:spPr>
            <a:xfrm rot="-814559">
              <a:off x="1584" y="2353"/>
              <a:ext cx="191" cy="47"/>
            </a:xfrm>
            <a:custGeom>
              <a:avLst/>
              <a:gdLst>
                <a:gd name="txL" fmla="*/ 0 w 43200"/>
                <a:gd name="txT" fmla="*/ 0 h 27427"/>
                <a:gd name="txR" fmla="*/ 43200 w 43200"/>
                <a:gd name="txB" fmla="*/ 27427 h 27427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43200" h="27427" fill="none">
                  <a:moveTo>
                    <a:pt x="800" y="27427"/>
                  </a:moveTo>
                  <a:cubicBezTo>
                    <a:pt x="269" y="25530"/>
                    <a:pt x="0" y="2356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225"/>
                    <a:pt x="43172" y="22850"/>
                    <a:pt x="43118" y="23472"/>
                  </a:cubicBezTo>
                </a:path>
                <a:path w="43200" h="27427" stroke="0">
                  <a:moveTo>
                    <a:pt x="800" y="27427"/>
                  </a:moveTo>
                  <a:cubicBezTo>
                    <a:pt x="269" y="25530"/>
                    <a:pt x="0" y="2356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225"/>
                    <a:pt x="43172" y="22850"/>
                    <a:pt x="43118" y="23472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7176" name="Group 25"/>
          <p:cNvGrpSpPr/>
          <p:nvPr/>
        </p:nvGrpSpPr>
        <p:grpSpPr>
          <a:xfrm>
            <a:off x="1905000" y="5334000"/>
            <a:ext cx="1143000" cy="1143000"/>
            <a:chOff x="1104" y="1968"/>
            <a:chExt cx="1667" cy="1680"/>
          </a:xfrm>
        </p:grpSpPr>
        <p:pic>
          <p:nvPicPr>
            <p:cNvPr id="7181" name="Picture 26" descr="41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41ABF9"/>
                </a:clrFrom>
                <a:clrTo>
                  <a:srgbClr val="41ABF9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04" y="1968"/>
              <a:ext cx="1667" cy="168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7182" name="Arc 27"/>
            <p:cNvSpPr/>
            <p:nvPr/>
          </p:nvSpPr>
          <p:spPr>
            <a:xfrm rot="-1525455">
              <a:off x="1296" y="2448"/>
              <a:ext cx="191" cy="47"/>
            </a:xfrm>
            <a:custGeom>
              <a:avLst/>
              <a:gdLst>
                <a:gd name="txL" fmla="*/ 0 w 43200"/>
                <a:gd name="txT" fmla="*/ 0 h 27427"/>
                <a:gd name="txR" fmla="*/ 43200 w 43200"/>
                <a:gd name="txB" fmla="*/ 27427 h 27427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43200" h="27427" fill="none">
                  <a:moveTo>
                    <a:pt x="800" y="27427"/>
                  </a:moveTo>
                  <a:cubicBezTo>
                    <a:pt x="269" y="25530"/>
                    <a:pt x="0" y="2356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225"/>
                    <a:pt x="43172" y="22850"/>
                    <a:pt x="43118" y="23472"/>
                  </a:cubicBezTo>
                </a:path>
                <a:path w="43200" h="27427" stroke="0">
                  <a:moveTo>
                    <a:pt x="800" y="27427"/>
                  </a:moveTo>
                  <a:cubicBezTo>
                    <a:pt x="269" y="25530"/>
                    <a:pt x="0" y="2356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225"/>
                    <a:pt x="43172" y="22850"/>
                    <a:pt x="43118" y="23472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7183" name="Arc 28"/>
            <p:cNvSpPr/>
            <p:nvPr/>
          </p:nvSpPr>
          <p:spPr>
            <a:xfrm rot="-814559">
              <a:off x="1584" y="2353"/>
              <a:ext cx="191" cy="47"/>
            </a:xfrm>
            <a:custGeom>
              <a:avLst/>
              <a:gdLst>
                <a:gd name="txL" fmla="*/ 0 w 43200"/>
                <a:gd name="txT" fmla="*/ 0 h 27427"/>
                <a:gd name="txR" fmla="*/ 43200 w 43200"/>
                <a:gd name="txB" fmla="*/ 27427 h 27427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43200" h="27427" fill="none">
                  <a:moveTo>
                    <a:pt x="800" y="27427"/>
                  </a:moveTo>
                  <a:cubicBezTo>
                    <a:pt x="269" y="25530"/>
                    <a:pt x="0" y="2356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225"/>
                    <a:pt x="43172" y="22850"/>
                    <a:pt x="43118" y="23472"/>
                  </a:cubicBezTo>
                </a:path>
                <a:path w="43200" h="27427" stroke="0">
                  <a:moveTo>
                    <a:pt x="800" y="27427"/>
                  </a:moveTo>
                  <a:cubicBezTo>
                    <a:pt x="269" y="25530"/>
                    <a:pt x="0" y="2356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225"/>
                    <a:pt x="43172" y="22850"/>
                    <a:pt x="43118" y="23472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</p:grpSp>
      <p:pic>
        <p:nvPicPr>
          <p:cNvPr id="7177" name="Picture 29" descr="5"/>
          <p:cNvPicPr>
            <a:picLocks noChangeAspect="1"/>
          </p:cNvPicPr>
          <p:nvPr/>
        </p:nvPicPr>
        <p:blipFill>
          <a:blip r:embed="rId3">
            <a:clrChange>
              <a:clrFrom>
                <a:srgbClr val="41ABF9"/>
              </a:clrFrom>
              <a:clrTo>
                <a:srgbClr val="41ABF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95400" y="2895600"/>
            <a:ext cx="1295400" cy="12303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8" name="Picture 30" descr="5"/>
          <p:cNvPicPr>
            <a:picLocks noChangeAspect="1"/>
          </p:cNvPicPr>
          <p:nvPr/>
        </p:nvPicPr>
        <p:blipFill>
          <a:blip r:embed="rId3">
            <a:clrChange>
              <a:clrFrom>
                <a:srgbClr val="41ABF9"/>
              </a:clrFrom>
              <a:clrTo>
                <a:srgbClr val="41ABF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48000" y="5257800"/>
            <a:ext cx="1295400" cy="12303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9" name="Picture 31" descr="5"/>
          <p:cNvPicPr>
            <a:picLocks noChangeAspect="1"/>
          </p:cNvPicPr>
          <p:nvPr/>
        </p:nvPicPr>
        <p:blipFill>
          <a:blip r:embed="rId3">
            <a:clrChange>
              <a:clrFrom>
                <a:srgbClr val="41ABF9"/>
              </a:clrFrom>
              <a:clrTo>
                <a:srgbClr val="41ABF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43000" y="4191000"/>
            <a:ext cx="1295400" cy="12303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80" name="Picture 32" descr="5"/>
          <p:cNvPicPr>
            <a:picLocks noChangeAspect="1"/>
          </p:cNvPicPr>
          <p:nvPr/>
        </p:nvPicPr>
        <p:blipFill>
          <a:blip r:embed="rId3">
            <a:clrChange>
              <a:clrFrom>
                <a:srgbClr val="41ABF9"/>
              </a:clrFrom>
              <a:clrTo>
                <a:srgbClr val="41ABF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14600" y="4495800"/>
            <a:ext cx="1295400" cy="12303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194" name="Picture 7" descr="u=3470593033,1145620100&amp;fm=0&amp;gp=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26987"/>
            <a:ext cx="9144000" cy="6769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4" name="Rectangle 6"/>
          <p:cNvSpPr>
            <a:spLocks noGrp="1"/>
          </p:cNvSpPr>
          <p:nvPr>
            <p:ph type="title"/>
          </p:nvPr>
        </p:nvSpPr>
        <p:spPr>
          <a:xfrm>
            <a:off x="395288" y="836613"/>
            <a:ext cx="8229600" cy="1143000"/>
          </a:xfrm>
          <a:ln/>
        </p:spPr>
        <p:txBody>
          <a:bodyPr vert="horz" wrap="square" lIns="91440" tIns="45720" rIns="91440" bIns="45720" anchor="ctr" anchorCtr="0"/>
          <a:p>
            <a:pPr algn="l" eaLnBrk="1" hangingPunct="1"/>
            <a:r>
              <a:rPr lang="zh-CN" altLang="en-US" sz="5400" b="1" dirty="0"/>
              <a:t>小鸭高兴的笑了，小鸭为什么笑了？</a:t>
            </a:r>
            <a:r>
              <a:rPr lang="zh-CN" altLang="en-US" sz="4000" dirty="0"/>
              <a:t> </a:t>
            </a:r>
            <a:endParaRPr lang="zh-CN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218" name="Picture 6" descr="u=3470593033,1145620100&amp;fm=0&amp;gp=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26987"/>
            <a:ext cx="9144000" cy="6769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4" name="Rectangle 4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zh-CN" altLang="en-US" sz="6600" b="1" dirty="0"/>
              <a:t>你和谁是好朋友？</a:t>
            </a:r>
            <a:r>
              <a:rPr lang="zh-CN" altLang="en-US" sz="4000" dirty="0"/>
              <a:t> </a:t>
            </a:r>
            <a:endParaRPr lang="zh-CN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</p:bldLst>
  </p:timing>
</p:sld>
</file>

<file path=ppt/tags/tag1.xml><?xml version="1.0" encoding="utf-8"?>
<p:tagLst xmlns:p="http://schemas.openxmlformats.org/presentationml/2006/main">
  <p:tag name="KSO_WPP_MARK_KEY" val="c27b47c1-70fd-44d2-9099-fb6fdbac6b2e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WPS 演示</Application>
  <PresentationFormat>全屏显示(4:3)</PresentationFormat>
  <Paragraphs>6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Arial</vt:lpstr>
      <vt:lpstr>宋体</vt:lpstr>
      <vt:lpstr>Wingdings</vt:lpstr>
      <vt:lpstr>Calibri</vt:lpstr>
      <vt:lpstr>华康少女文字W5(P)</vt:lpstr>
      <vt:lpstr>微软雅黑</vt:lpstr>
      <vt:lpstr>Arial Unicode MS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幸福说我太小</cp:lastModifiedBy>
  <cp:revision>4</cp:revision>
  <dcterms:created xsi:type="dcterms:W3CDTF">2023-09-06T04:44:30Z</dcterms:created>
  <dcterms:modified xsi:type="dcterms:W3CDTF">2023-09-06T04:44:47Z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ICV">
    <vt:lpwstr>AB90FAA55877453E92396DBAAFE631BE_13</vt:lpwstr>
  </property>
  <property fmtid="{D5CDD505-2E9C-101B-9397-08002B2CF9AE}" pid="4" name="KSOProductBuildVer">
    <vt:lpwstr>2052-11.1.0.14309</vt:lpwstr>
  </property>
</Properties>
</file>