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22962"/>
            <a:ext cx="6858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469127"/>
            <a:ext cx="7730945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7730945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02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6095" y="0"/>
            <a:ext cx="55911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6570"/>
            <a:ext cx="9144000" cy="58648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2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8320"/>
            <a:ext cx="9144000" cy="58007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1335"/>
            <a:ext cx="9144000" cy="58146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2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2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9745"/>
            <a:ext cx="9144000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2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3555"/>
            <a:ext cx="9144000" cy="58502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2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35940"/>
            <a:ext cx="9144000" cy="57861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2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8320"/>
            <a:ext cx="9144000" cy="58007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7365"/>
            <a:ext cx="9144000" cy="5843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2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415" y="0"/>
            <a:ext cx="52971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02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8790"/>
            <a:ext cx="9144000" cy="59004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Users/lvan/Desktop/牙齿大街的新鲜事/IMG_0216.JPGIMG_0216"/>
          <p:cNvPicPr>
            <a:picLocks noChangeAspect="1"/>
          </p:cNvPicPr>
          <p:nvPr/>
        </p:nvPicPr>
        <p:blipFill>
          <a:blip r:embed="rId1"/>
          <a:srcRect t="306" b="306"/>
          <a:stretch>
            <a:fillRect/>
          </a:stretch>
        </p:blipFill>
        <p:spPr>
          <a:xfrm>
            <a:off x="0" y="478790"/>
            <a:ext cx="9144000" cy="59004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2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6570"/>
            <a:ext cx="9144000" cy="58648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02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9745"/>
            <a:ext cx="9144000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2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1965"/>
            <a:ext cx="9144000" cy="58934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2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8790"/>
            <a:ext cx="9144000" cy="59004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2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8320"/>
            <a:ext cx="9144000" cy="58007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Lvan</cp:lastModifiedBy>
  <cp:revision>10</cp:revision>
  <dcterms:created xsi:type="dcterms:W3CDTF">2023-11-08T05:06:15Z</dcterms:created>
  <dcterms:modified xsi:type="dcterms:W3CDTF">2023-11-08T05:06:15Z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2052-6.2.2.8394</vt:lpwstr>
  </property>
  <property fmtid="{D5CDD505-2E9C-101B-9397-08002B2CF9AE}" pid="3" name="ICV">
    <vt:lpwstr>1E5F20E720B21CE310F64A654C4A960C_41</vt:lpwstr>
  </property>
</Properties>
</file>