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6" r:id="rId4"/>
    <p:sldId id="257" r:id="rId5"/>
    <p:sldId id="261" r:id="rId6"/>
    <p:sldId id="258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4"/>
    <p:restoredTop sz="94660"/>
  </p:normalViewPr>
  <p:slideViewPr>
    <p:cSldViewPr showGuides="1">
      <p:cViewPr varScale="1">
        <p:scale>
          <a:sx n="63" d="100"/>
          <a:sy n="63" d="100"/>
        </p:scale>
        <p:origin x="-1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图片 2053" descr="%D5%D5%C6%AC%2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7235825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2" name="图片 4101" descr="%D5%D5%C6%AC%20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7632700" cy="684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2" name="图片 9221" descr="%D5%D5%C6%AC%2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0"/>
            <a:ext cx="7559675" cy="684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图片 5125" descr="%D5%D5%C6%AC%20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0"/>
            <a:ext cx="7129463" cy="684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0" name="图片 6149" descr="%D5%D5%C6%AC%20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0"/>
            <a:ext cx="7488238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6" name="图片 10245" descr="%D5%D5%C6%AC%2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30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jujumao</dc:creator>
  <cp:lastModifiedBy>幸福说我太小</cp:lastModifiedBy>
  <cp:revision>4</cp:revision>
  <dcterms:created xsi:type="dcterms:W3CDTF">2008-08-20T06:09:41Z</dcterms:created>
  <dcterms:modified xsi:type="dcterms:W3CDTF">2023-09-04T23:53:52Z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CB0EA35C8D9D44C497896F2CE27B073A_13</vt:lpwstr>
  </property>
  <property fmtid="{D5CDD505-2E9C-101B-9397-08002B2CF9AE}" pid="3" name="KSOProductBuildVer">
    <vt:lpwstr>2052-11.1.0.14309</vt:lpwstr>
  </property>
</Properties>
</file>