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4" r:id="rId6"/>
    <p:sldId id="261" r:id="rId7"/>
    <p:sldId id="265" r:id="rId8"/>
    <p:sldId id="267" r:id="rId9"/>
    <p:sldId id="268" r:id="rId10"/>
    <p:sldId id="262" r:id="rId11"/>
    <p:sldId id="270" r:id="rId12"/>
    <p:sldId id="278" r:id="rId13"/>
    <p:sldId id="272" r:id="rId14"/>
    <p:sldId id="271" r:id="rId15"/>
    <p:sldId id="277" r:id="rId16"/>
    <p:sldId id="287" r:id="rId17"/>
    <p:sldId id="305" r:id="rId18"/>
    <p:sldId id="304" r:id="rId19"/>
    <p:sldId id="269" r:id="rId20"/>
    <p:sldId id="274" r:id="rId21"/>
    <p:sldId id="293" r:id="rId22"/>
    <p:sldId id="273" r:id="rId23"/>
    <p:sldId id="275" r:id="rId24"/>
    <p:sldId id="294" r:id="rId25"/>
    <p:sldId id="300" r:id="rId26"/>
    <p:sldId id="295" r:id="rId27"/>
    <p:sldId id="296" r:id="rId28"/>
    <p:sldId id="276" r:id="rId29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80565" y="2232025"/>
            <a:ext cx="5430520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大唐风云人物</a:t>
            </a:r>
            <a:endParaRPr lang="zh-CN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40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40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托塔天王</a:t>
            </a:r>
            <a:r>
              <a:rPr lang="en-US" altLang="zh-CN" sz="40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40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李靖</a:t>
            </a:r>
            <a:endParaRPr lang="zh-CN" altLang="en-US" sz="4000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190305_213638_com.baidu.searchbox.li"/>
          <p:cNvPicPr>
            <a:picLocks noChangeAspect="1"/>
          </p:cNvPicPr>
          <p:nvPr/>
        </p:nvPicPr>
        <p:blipFill>
          <a:blip r:embed="rId1"/>
          <a:srcRect r="28538"/>
          <a:stretch>
            <a:fillRect/>
          </a:stretch>
        </p:blipFill>
        <p:spPr>
          <a:xfrm>
            <a:off x="907415" y="1367790"/>
            <a:ext cx="4264660" cy="4015105"/>
          </a:xfrm>
          <a:prstGeom prst="rect">
            <a:avLst/>
          </a:prstGeom>
        </p:spPr>
      </p:pic>
      <p:pic>
        <p:nvPicPr>
          <p:cNvPr id="3" name="图片 2" descr="Screenshot_20190305_210250_com.baidu.searchbox.li"/>
          <p:cNvPicPr>
            <a:picLocks noChangeAspect="1"/>
          </p:cNvPicPr>
          <p:nvPr/>
        </p:nvPicPr>
        <p:blipFill>
          <a:blip r:embed="rId2"/>
          <a:srcRect l="2774" r="33959"/>
          <a:stretch>
            <a:fillRect/>
          </a:stretch>
        </p:blipFill>
        <p:spPr>
          <a:xfrm>
            <a:off x="5172075" y="1367790"/>
            <a:ext cx="3273425" cy="34975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13375" y="4996815"/>
            <a:ext cx="3032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李渊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190305_213657_com.baidu.searchbox.l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2590" y="1501140"/>
            <a:ext cx="579882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190305_213922_com.baidu.searchbox.l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1154430"/>
            <a:ext cx="5154930" cy="4549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7150" y="1612900"/>
            <a:ext cx="5669280" cy="37846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江南地区的两大势力</a:t>
            </a:r>
            <a:endParaRPr lang="zh-CN" altLang="en-US" sz="4800"/>
          </a:p>
          <a:p>
            <a:pPr algn="ctr"/>
            <a:endParaRPr lang="zh-CN" altLang="en-US" sz="4800"/>
          </a:p>
          <a:p>
            <a:pPr algn="ctr"/>
            <a:r>
              <a:rPr lang="zh-CN" altLang="en-US" sz="4800"/>
              <a:t>萧铣</a:t>
            </a:r>
            <a:endParaRPr lang="zh-CN" altLang="en-US" sz="4800"/>
          </a:p>
          <a:p>
            <a:pPr algn="ctr"/>
            <a:endParaRPr lang="zh-CN" altLang="en-US" sz="4800"/>
          </a:p>
          <a:p>
            <a:pPr algn="ctr"/>
            <a:r>
              <a:rPr lang="zh-CN" altLang="en-US" sz="4800"/>
              <a:t>辅公祏</a:t>
            </a:r>
            <a:endParaRPr lang="zh-CN" altLang="en-US"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46480" y="1659255"/>
            <a:ext cx="2921635" cy="3362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三军之任，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r>
              <a:rPr lang="zh-CN" altLang="en-US" sz="3200">
                <a:solidFill>
                  <a:srgbClr val="C00000"/>
                </a:solidFill>
              </a:rPr>
              <a:t>一以委靖。</a:t>
            </a:r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pPr algn="r"/>
            <a:r>
              <a:rPr lang="en-US" altLang="zh-CN"/>
              <a:t>——</a:t>
            </a:r>
            <a:r>
              <a:rPr lang="zh-CN" altLang="en-US"/>
              <a:t>《旧唐书</a:t>
            </a:r>
            <a:r>
              <a:rPr lang="en-US" altLang="zh-CN"/>
              <a:t>·</a:t>
            </a:r>
            <a:r>
              <a:rPr lang="zh-CN" altLang="en-US"/>
              <a:t>李靖传》</a:t>
            </a:r>
            <a:endParaRPr lang="zh-CN" altLang="en-US"/>
          </a:p>
        </p:txBody>
      </p:sp>
      <p:pic>
        <p:nvPicPr>
          <p:cNvPr id="2" name="图片 1" descr="Screenshot_20190305_210250_com.baidu.searchbox.li"/>
          <p:cNvPicPr>
            <a:picLocks noChangeAspect="1"/>
          </p:cNvPicPr>
          <p:nvPr/>
        </p:nvPicPr>
        <p:blipFill>
          <a:blip r:embed="rId1"/>
          <a:srcRect l="6324" r="34378"/>
          <a:stretch>
            <a:fillRect/>
          </a:stretch>
        </p:blipFill>
        <p:spPr>
          <a:xfrm>
            <a:off x="4674870" y="1659255"/>
            <a:ext cx="2691130" cy="30676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67555" y="4824095"/>
            <a:ext cx="3032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李渊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190306_120804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775" y="1234440"/>
            <a:ext cx="4884420" cy="4389120"/>
          </a:xfrm>
          <a:prstGeom prst="rect">
            <a:avLst/>
          </a:prstGeom>
        </p:spPr>
      </p:pic>
      <p:pic>
        <p:nvPicPr>
          <p:cNvPr id="3" name="图片 2" descr="Screenshot_20190305_210250_com.baidu.searchbox.li"/>
          <p:cNvPicPr>
            <a:picLocks noChangeAspect="1"/>
          </p:cNvPicPr>
          <p:nvPr/>
        </p:nvPicPr>
        <p:blipFill>
          <a:blip r:embed="rId2"/>
          <a:srcRect l="8297" r="36953"/>
          <a:stretch>
            <a:fillRect/>
          </a:stretch>
        </p:blipFill>
        <p:spPr>
          <a:xfrm>
            <a:off x="5785485" y="1545590"/>
            <a:ext cx="2484755" cy="30676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13375" y="4844415"/>
            <a:ext cx="3032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李渊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" y="217170"/>
            <a:ext cx="9098280" cy="64236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111760"/>
            <a:ext cx="10058400" cy="66338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5675" y="1774190"/>
            <a:ext cx="6888480" cy="34766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突厥</a:t>
            </a:r>
            <a:endParaRPr lang="zh-CN" altLang="en-US" sz="4400"/>
          </a:p>
          <a:p>
            <a:pPr algn="ctr"/>
            <a:endParaRPr lang="zh-CN" altLang="en-US" sz="4400"/>
          </a:p>
          <a:p>
            <a:pPr algn="ctr"/>
            <a:r>
              <a:rPr lang="zh-CN" altLang="en-US" sz="4400"/>
              <a:t>颉利可汗（始毕可汗之弟）</a:t>
            </a:r>
            <a:endParaRPr lang="zh-CN" altLang="en-US" sz="4400"/>
          </a:p>
          <a:p>
            <a:pPr algn="ctr"/>
            <a:endParaRPr lang="zh-CN" altLang="en-US" sz="4400"/>
          </a:p>
          <a:p>
            <a:pPr algn="ctr"/>
            <a:r>
              <a:rPr lang="zh-CN" altLang="en-US" sz="4400"/>
              <a:t>突利可汗</a:t>
            </a:r>
            <a:r>
              <a:rPr lang="zh-CN" altLang="en-US" sz="4400">
                <a:sym typeface="+mn-ea"/>
              </a:rPr>
              <a:t>（始毕可汗之子）</a:t>
            </a:r>
            <a:endParaRPr lang="zh-CN" altLang="en-US"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190306_122103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" y="1211580"/>
            <a:ext cx="5951220" cy="4236720"/>
          </a:xfrm>
          <a:prstGeom prst="rect">
            <a:avLst/>
          </a:prstGeom>
        </p:spPr>
      </p:pic>
      <p:pic>
        <p:nvPicPr>
          <p:cNvPr id="4" name="图片 3" descr="Screenshot_20190306_122035_com.tencent.mm"/>
          <p:cNvPicPr>
            <a:picLocks noChangeAspect="1"/>
          </p:cNvPicPr>
          <p:nvPr/>
        </p:nvPicPr>
        <p:blipFill>
          <a:blip r:embed="rId2"/>
          <a:srcRect l="8393" r="48405"/>
          <a:stretch>
            <a:fillRect/>
          </a:stretch>
        </p:blipFill>
        <p:spPr>
          <a:xfrm>
            <a:off x="6297930" y="1077595"/>
            <a:ext cx="2768600" cy="3573780"/>
          </a:xfrm>
          <a:prstGeom prst="rect">
            <a:avLst/>
          </a:prstGeom>
        </p:spPr>
      </p:pic>
      <p:pic>
        <p:nvPicPr>
          <p:cNvPr id="5" name="图片 4" descr="Screenshot_20190306_122035_com.tencent.mm"/>
          <p:cNvPicPr>
            <a:picLocks noChangeAspect="1"/>
          </p:cNvPicPr>
          <p:nvPr/>
        </p:nvPicPr>
        <p:blipFill>
          <a:blip r:embed="rId2"/>
          <a:srcRect l="54271" t="33866" r="6857" b="40885"/>
          <a:stretch>
            <a:fillRect/>
          </a:stretch>
        </p:blipFill>
        <p:spPr>
          <a:xfrm>
            <a:off x="6297930" y="4570730"/>
            <a:ext cx="27686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西游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1193800"/>
            <a:ext cx="3810000" cy="3162300"/>
          </a:xfrm>
          <a:prstGeom prst="rect">
            <a:avLst/>
          </a:prstGeom>
        </p:spPr>
      </p:pic>
      <p:pic>
        <p:nvPicPr>
          <p:cNvPr id="3" name="图片 2" descr="动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70" y="400685"/>
            <a:ext cx="3810000" cy="53949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32255" y="1434465"/>
            <a:ext cx="30867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武德九年</a:t>
            </a:r>
            <a:endParaRPr lang="zh-CN" altLang="en-US" sz="3600"/>
          </a:p>
          <a:p>
            <a:r>
              <a:rPr lang="zh-CN" altLang="en-US" sz="3600"/>
              <a:t>贞观三年</a:t>
            </a:r>
            <a:endParaRPr lang="zh-CN" altLang="en-US" sz="3600"/>
          </a:p>
          <a:p>
            <a:r>
              <a:rPr lang="zh-CN" altLang="en-US" sz="3600"/>
              <a:t>贞观四年</a:t>
            </a:r>
            <a:endParaRPr lang="zh-CN" altLang="en-US" sz="3600"/>
          </a:p>
        </p:txBody>
      </p:sp>
      <p:sp>
        <p:nvSpPr>
          <p:cNvPr id="4" name="右大括号 3"/>
          <p:cNvSpPr/>
          <p:nvPr/>
        </p:nvSpPr>
        <p:spPr>
          <a:xfrm>
            <a:off x="3658870" y="1620520"/>
            <a:ext cx="305435" cy="13811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79240" y="1496060"/>
            <a:ext cx="5397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连击突厥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1613535" y="4222115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贞观四年，击定襄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40740" y="1304290"/>
            <a:ext cx="4399280" cy="4248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太宗尝谓曰：昔李陵提步卒五千，不免身降匈奴，尚得书名竹帛。卿以三千轻骑深入虏庭，克复定襄，威振北狄，古今所未有，足报往年渭水之役。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/>
          </a:p>
          <a:p>
            <a:pPr algn="r"/>
            <a:r>
              <a:rPr lang="en-US" altLang="zh-CN"/>
              <a:t>——</a:t>
            </a:r>
            <a:r>
              <a:rPr lang="zh-CN" altLang="en-US"/>
              <a:t>《旧唐书</a:t>
            </a:r>
            <a:r>
              <a:rPr lang="en-US" altLang="zh-CN"/>
              <a:t>·</a:t>
            </a:r>
            <a:r>
              <a:rPr lang="zh-CN" altLang="en-US"/>
              <a:t>李靖传》</a:t>
            </a:r>
            <a:endParaRPr lang="zh-CN" altLang="en-US"/>
          </a:p>
        </p:txBody>
      </p:sp>
      <p:pic>
        <p:nvPicPr>
          <p:cNvPr id="4" name="图片 3" descr="Screenshot_20190306_122035_com.tencent.mm"/>
          <p:cNvPicPr>
            <a:picLocks noChangeAspect="1"/>
          </p:cNvPicPr>
          <p:nvPr/>
        </p:nvPicPr>
        <p:blipFill>
          <a:blip r:embed="rId1"/>
          <a:srcRect l="8393" r="48405"/>
          <a:stretch>
            <a:fillRect/>
          </a:stretch>
        </p:blipFill>
        <p:spPr>
          <a:xfrm>
            <a:off x="5419725" y="1426845"/>
            <a:ext cx="2768600" cy="3573780"/>
          </a:xfrm>
          <a:prstGeom prst="rect">
            <a:avLst/>
          </a:prstGeom>
        </p:spPr>
      </p:pic>
      <p:pic>
        <p:nvPicPr>
          <p:cNvPr id="2" name="图片 1" descr="Screenshot_20190306_122035_com.tencent.mm"/>
          <p:cNvPicPr>
            <a:picLocks noChangeAspect="1"/>
          </p:cNvPicPr>
          <p:nvPr/>
        </p:nvPicPr>
        <p:blipFill>
          <a:blip r:embed="rId1"/>
          <a:srcRect l="54271" t="33866" r="6857" b="40885"/>
          <a:stretch>
            <a:fillRect/>
          </a:stretch>
        </p:blipFill>
        <p:spPr>
          <a:xfrm>
            <a:off x="5419725" y="4825365"/>
            <a:ext cx="2769235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" y="217170"/>
            <a:ext cx="9098280" cy="64236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190305_215658_com.baidu.searchbox.l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0190" y="1573530"/>
            <a:ext cx="6103620" cy="37109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36955" y="1275080"/>
            <a:ext cx="2921635" cy="4525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春草未生，马已羸瘦，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r>
              <a:rPr lang="zh-CN" altLang="en-US" sz="3200">
                <a:solidFill>
                  <a:srgbClr val="C00000"/>
                </a:solidFill>
              </a:rPr>
              <a:t>不可赴敌。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pPr algn="r"/>
            <a:r>
              <a:rPr lang="en-US" altLang="zh-CN"/>
              <a:t>——</a:t>
            </a:r>
            <a:r>
              <a:rPr lang="zh-CN" altLang="en-US"/>
              <a:t>《旧唐书</a:t>
            </a:r>
            <a:r>
              <a:rPr lang="en-US" altLang="zh-CN"/>
              <a:t>·</a:t>
            </a:r>
            <a:r>
              <a:rPr lang="zh-CN" altLang="en-US"/>
              <a:t>李靖传》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97400" y="1275080"/>
            <a:ext cx="2921635" cy="4525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吐谷浑之众遂杀其可汗来降，靖又立大宁王慕容顺而还。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pPr algn="r"/>
            <a:r>
              <a:rPr lang="en-US" altLang="zh-CN"/>
              <a:t>——</a:t>
            </a:r>
            <a:r>
              <a:rPr lang="zh-CN" altLang="en-US"/>
              <a:t>《旧唐书</a:t>
            </a:r>
            <a:r>
              <a:rPr lang="en-US" altLang="zh-CN"/>
              <a:t>·</a:t>
            </a:r>
            <a:r>
              <a:rPr lang="zh-CN" altLang="en-US"/>
              <a:t>李靖传》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51380" y="2777490"/>
            <a:ext cx="4841875" cy="76835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西海道行军大总管</a:t>
            </a:r>
            <a:endParaRPr lang="zh-CN" altLang="en-US" sz="4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91870" y="1148715"/>
            <a:ext cx="3906520" cy="4525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公南平吴会，北清沙漠，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r>
              <a:rPr lang="zh-CN" altLang="en-US" sz="3200">
                <a:solidFill>
                  <a:srgbClr val="C00000"/>
                </a:solidFill>
              </a:rPr>
              <a:t>西定慕容，唯东有高丽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r>
              <a:rPr lang="zh-CN" altLang="en-US" sz="3200">
                <a:solidFill>
                  <a:srgbClr val="C00000"/>
                </a:solidFill>
              </a:rPr>
              <a:t>未服，公意如何？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pPr algn="r"/>
            <a:r>
              <a:rPr lang="en-US" altLang="zh-CN"/>
              <a:t>——</a:t>
            </a:r>
            <a:r>
              <a:rPr lang="zh-CN" altLang="en-US"/>
              <a:t>《旧唐书</a:t>
            </a:r>
            <a:r>
              <a:rPr lang="en-US" altLang="zh-CN"/>
              <a:t>·</a:t>
            </a:r>
            <a:r>
              <a:rPr lang="zh-CN" altLang="en-US"/>
              <a:t>李靖传》</a:t>
            </a:r>
            <a:endParaRPr lang="zh-CN" altLang="en-US"/>
          </a:p>
        </p:txBody>
      </p:sp>
      <p:pic>
        <p:nvPicPr>
          <p:cNvPr id="4" name="图片 3" descr="Screenshot_20190306_122035_com.tencent.mm"/>
          <p:cNvPicPr>
            <a:picLocks noChangeAspect="1"/>
          </p:cNvPicPr>
          <p:nvPr/>
        </p:nvPicPr>
        <p:blipFill>
          <a:blip r:embed="rId1"/>
          <a:srcRect l="8393" r="48405"/>
          <a:stretch>
            <a:fillRect/>
          </a:stretch>
        </p:blipFill>
        <p:spPr>
          <a:xfrm>
            <a:off x="5419725" y="1426845"/>
            <a:ext cx="2768600" cy="3573780"/>
          </a:xfrm>
          <a:prstGeom prst="rect">
            <a:avLst/>
          </a:prstGeom>
        </p:spPr>
      </p:pic>
      <p:pic>
        <p:nvPicPr>
          <p:cNvPr id="2" name="图片 1" descr="Screenshot_20190306_122035_com.tencent.mm"/>
          <p:cNvPicPr>
            <a:picLocks noChangeAspect="1"/>
          </p:cNvPicPr>
          <p:nvPr/>
        </p:nvPicPr>
        <p:blipFill>
          <a:blip r:embed="rId1"/>
          <a:srcRect l="54271" t="33866" r="6857" b="40885"/>
          <a:stretch>
            <a:fillRect/>
          </a:stretch>
        </p:blipFill>
        <p:spPr>
          <a:xfrm>
            <a:off x="5419725" y="4847590"/>
            <a:ext cx="2768600" cy="10033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80135" y="1237615"/>
            <a:ext cx="2921635" cy="4525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臣往者凭藉天威，薄展微效，今残年朽骨，唯拟此行。陛下不弃，老臣病期瘳矣。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pPr algn="r"/>
            <a:r>
              <a:rPr lang="en-US" altLang="zh-CN"/>
              <a:t>——</a:t>
            </a:r>
            <a:r>
              <a:rPr lang="zh-CN" altLang="en-US"/>
              <a:t>《旧唐书</a:t>
            </a:r>
            <a:r>
              <a:rPr lang="en-US" altLang="zh-CN"/>
              <a:t>·</a:t>
            </a:r>
            <a:r>
              <a:rPr lang="zh-CN" altLang="en-US"/>
              <a:t>李靖传》</a:t>
            </a:r>
            <a:endParaRPr lang="zh-CN" altLang="en-US"/>
          </a:p>
        </p:txBody>
      </p:sp>
      <p:pic>
        <p:nvPicPr>
          <p:cNvPr id="2" name="图片 1" descr="Screenshot_20190305_220047_com.baidu.searchbox.li"/>
          <p:cNvPicPr>
            <a:picLocks noChangeAspect="1"/>
          </p:cNvPicPr>
          <p:nvPr/>
        </p:nvPicPr>
        <p:blipFill>
          <a:blip r:embed="rId1"/>
          <a:srcRect l="6503" r="6682"/>
          <a:stretch>
            <a:fillRect/>
          </a:stretch>
        </p:blipFill>
        <p:spPr>
          <a:xfrm>
            <a:off x="4064635" y="1649730"/>
            <a:ext cx="4306570" cy="3558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10033580328466928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6485" y="1443990"/>
            <a:ext cx="339217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80565" y="2232025"/>
            <a:ext cx="5430520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大唐风云人物</a:t>
            </a:r>
            <a:endParaRPr lang="zh-CN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40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40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托塔天王</a:t>
            </a:r>
            <a:r>
              <a:rPr lang="en-US" altLang="zh-CN" sz="40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40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李靖</a:t>
            </a:r>
            <a:endParaRPr lang="zh-CN" altLang="en-US" sz="4000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76935" y="1304290"/>
            <a:ext cx="3906520" cy="4248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</a:rPr>
              <a:t>大丈夫若遇主逢时，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r>
              <a:rPr lang="zh-CN" altLang="en-US" sz="3200">
                <a:solidFill>
                  <a:srgbClr val="C00000"/>
                </a:solidFill>
              </a:rPr>
              <a:t>必当立功立事，  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 sz="3200">
              <a:solidFill>
                <a:srgbClr val="C00000"/>
              </a:solidFill>
            </a:endParaRPr>
          </a:p>
          <a:p>
            <a:r>
              <a:rPr lang="zh-CN" altLang="en-US" sz="3200">
                <a:solidFill>
                  <a:srgbClr val="C00000"/>
                </a:solidFill>
              </a:rPr>
              <a:t>以取富贵。</a:t>
            </a:r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pPr algn="r"/>
            <a:r>
              <a:rPr lang="en-US" altLang="zh-CN"/>
              <a:t>——</a:t>
            </a:r>
            <a:r>
              <a:rPr lang="zh-CN" altLang="en-US"/>
              <a:t>《旧唐书</a:t>
            </a:r>
            <a:r>
              <a:rPr lang="en-US" altLang="zh-CN"/>
              <a:t>·</a:t>
            </a:r>
            <a:r>
              <a:rPr lang="zh-CN" altLang="en-US"/>
              <a:t>李靖传》</a:t>
            </a:r>
            <a:endParaRPr lang="zh-CN" altLang="en-US"/>
          </a:p>
        </p:txBody>
      </p:sp>
      <p:pic>
        <p:nvPicPr>
          <p:cNvPr id="2" name="图片 1" descr="Screenshot_20190305_220047_com.baidu.searchbox.li"/>
          <p:cNvPicPr>
            <a:picLocks noChangeAspect="1"/>
          </p:cNvPicPr>
          <p:nvPr/>
        </p:nvPicPr>
        <p:blipFill>
          <a:blip r:embed="rId1"/>
          <a:srcRect l="3169" r="28149"/>
          <a:stretch>
            <a:fillRect/>
          </a:stretch>
        </p:blipFill>
        <p:spPr>
          <a:xfrm>
            <a:off x="5141595" y="1748790"/>
            <a:ext cx="2711450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190306_120453_com.tencent.mm"/>
          <p:cNvPicPr>
            <a:picLocks noChangeAspect="1"/>
          </p:cNvPicPr>
          <p:nvPr/>
        </p:nvPicPr>
        <p:blipFill>
          <a:blip r:embed="rId1"/>
          <a:srcRect r="11649"/>
          <a:stretch>
            <a:fillRect/>
          </a:stretch>
        </p:blipFill>
        <p:spPr>
          <a:xfrm>
            <a:off x="917575" y="1394460"/>
            <a:ext cx="4416425" cy="4069080"/>
          </a:xfrm>
          <a:prstGeom prst="rect">
            <a:avLst/>
          </a:prstGeom>
        </p:spPr>
      </p:pic>
      <p:pic>
        <p:nvPicPr>
          <p:cNvPr id="3" name="图片 2" descr="fcc45a70-1f42-437b-8341-2f6802d5f14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535" y="1615440"/>
            <a:ext cx="2881630" cy="3524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84985" y="2777490"/>
            <a:ext cx="55200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4800">
                <a:solidFill>
                  <a:schemeClr val="accent4"/>
                </a:solidFill>
                <a:effectLst/>
              </a:rPr>
              <a:t>杨素：卿终当坐此</a:t>
            </a:r>
            <a:endParaRPr lang="zh-CN" altLang="en-US" sz="480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190305_205809_com.baidu.searchbox.l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810" y="1527810"/>
            <a:ext cx="6088380" cy="3802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creenshot_20190305_210126_com.baidu.searchbox.l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9565" y="1487805"/>
            <a:ext cx="5970905" cy="39001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DOC_GUID" val="{8b09e30d-7ea3-4216-bd75-ec5991d7045d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PresentationFormat>宽屏</PresentationFormat>
  <Paragraphs>85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楷体</vt:lpstr>
      <vt:lpstr>微软雅黑</vt:lpstr>
      <vt:lpstr>Arial Unicode MS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2019-03-06T09:47:00Z</dcterms:created>
  <dcterms:modified xsi:type="dcterms:W3CDTF">2019-03-10T07:54:30Z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