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3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photoAlbum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1856CE-A958-4732-9745-52E326D0D29D}" type="datetimeFigureOut">
              <a:rPr lang="zh-CN" altLang="en-US"/>
              <a:pPr>
                <a:defRPr/>
              </a:pPr>
              <a:t>2018/3/2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211F75-3EE0-4F36-9928-09E61834FF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1F75-3EE0-4F36-9928-09E61834FFE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26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D002C-171D-4750-9528-AF25A2B8FB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03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6FA3-4241-4DD6-A090-BA422570E1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846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DD312-90CC-4CC2-8CF1-9649A119FD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91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8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96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08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2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1B1F3-88A4-456F-9C94-456EE30C36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7479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0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62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CF36C-4559-4F3B-9B6F-BD48D9054E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84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14134-5BA7-4811-A3D3-2B89642A18E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96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23AA1-62A3-4598-B002-6EC5D2271B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048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D99B0-156C-4DAB-BEFA-04FF411384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669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CBFFA-28C2-4163-8814-91BC0B381D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054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37139-912F-43C8-846F-764A09F623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732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FC511-27FE-4BF0-8DBC-B13F5D84B3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047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611DD8-A088-401A-83FF-F0C508AEEF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2018/3/2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216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5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33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5363" name="Rectangle 3" descr="柠檬不是红色的封面"/>
          <p:cNvSpPr>
            <a:spLocks noGrp="1" noChangeAspect="1" noChangeArrowheads="1"/>
          </p:cNvSpPr>
          <p:nvPr isPhoto="1"/>
        </p:nvSpPr>
        <p:spPr bwMode="auto">
          <a:xfrm>
            <a:off x="1306513" y="0"/>
            <a:ext cx="65309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95736" y="5798538"/>
            <a:ext cx="4770857" cy="438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2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 descr="柠檬不是红色的_页面_10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 descr="柠檬不是红色的_页面_11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 descr="柠檬不是红色的_页面_12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 descr="柠檬不是红色的_页面_13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 descr="柠檬不是红色的_页面_14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9699" name="Rectangle 3" descr="柠檬不是红色的_页面_15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23" name="Rectangle 3" descr="柠檬不是红色的_页面_16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6363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 descr="柠檬不是红色的_页面_17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6363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2771" name="Rectangle 3" descr="柠檬不是红色的_页面_18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5" name="Rectangle 3" descr="柠檬不是红色的_页面_19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 descr="柠檬不是红色的_页面_02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4819" name="Rectangle 3" descr="柠檬不是红色的_页面_20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6363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5843" name="Rectangle 3" descr="柠檬不是红色的_页面_21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6363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6867" name="Rectangle 3" descr="柠檬不是红色的_页面_22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7891" name="Rectangle 3" descr="柠檬不是红色的_页面_23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8915" name="Rectangle 3" descr="柠檬不是红色的_页面_24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9939" name="Rectangle 3" descr="柠檬不是红色的_页面_25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63" name="Rectangle 3" descr="柠檬不是红色的_页面_26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1987" name="Rectangle 3" descr="柠檬不是红色的_页面_27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3011" name="Rectangle 3" descr="柠檬不是红色的_页面_28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4035" name="Rectangle 3" descr="柠檬不是红色的_页面_29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 descr="柠檬不是红色的_页面_03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5059" name="Rectangle 3" descr="柠檬不是红色的_页面_30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6083" name="Rectangle 3" descr="柠檬不是红色的_页面_31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7107" name="Rectangle 3" descr="柠檬不是红色的封底"/>
          <p:cNvSpPr>
            <a:spLocks noGrp="1" noChangeAspect="1" noChangeArrowheads="1"/>
          </p:cNvSpPr>
          <p:nvPr isPhoto="1"/>
        </p:nvSpPr>
        <p:spPr bwMode="auto">
          <a:xfrm>
            <a:off x="1508125" y="0"/>
            <a:ext cx="61277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92080" y="249289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 descr="柠檬不是红色的_页面_04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6363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 descr="柠檬不是红色的_页面_05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6363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 descr="柠檬不是红色的_页面_06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 descr="柠檬不是红色的_页面_07"/>
          <p:cNvSpPr>
            <a:spLocks noGrp="1" noChangeAspect="1" noChangeArrowheads="1"/>
          </p:cNvSpPr>
          <p:nvPr isPhoto="1"/>
        </p:nvSpPr>
        <p:spPr bwMode="auto">
          <a:xfrm>
            <a:off x="1344613" y="0"/>
            <a:ext cx="645477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 descr="柠檬不是红色的_页面_08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 descr="柠檬不是红色的_页面_09"/>
          <p:cNvSpPr>
            <a:spLocks noGrp="1" noChangeAspect="1" noChangeArrowheads="1"/>
          </p:cNvSpPr>
          <p:nvPr isPhoto="1"/>
        </p:nvSpPr>
        <p:spPr bwMode="auto">
          <a:xfrm>
            <a:off x="1343025" y="0"/>
            <a:ext cx="645795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513</Words>
  <Application>Microsoft Office PowerPoint</Application>
  <PresentationFormat>全屏显示(4:3)</PresentationFormat>
  <Paragraphs>39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4</cp:revision>
  <dcterms:created xsi:type="dcterms:W3CDTF">2011-10-31T06:35:59Z</dcterms:created>
  <dcterms:modified xsi:type="dcterms:W3CDTF">2018-03-02T07:30:47Z</dcterms:modified>
</cp:coreProperties>
</file>