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3"/>
    <p:sldId id="256" r:id="rId4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howGuides="1">
      <p:cViewPr varScale="1">
        <p:scale>
          <a:sx n="68" d="100"/>
          <a:sy n="68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199" cy="76199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noProof="1" smtClean="0"/>
              <a:t>单击此处编辑母版副标题样式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 noProof="1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 noProof="1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hangingPunct="1">
              <a:buNone/>
            </a:pPr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image" Target="../media/image10.png"/><Relationship Id="rId8" Type="http://schemas.openxmlformats.org/officeDocument/2006/relationships/image" Target="../media/image9.png"/><Relationship Id="rId7" Type="http://schemas.openxmlformats.org/officeDocument/2006/relationships/image" Target="../media/image8.png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0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050" name="图片 7172" descr="200904231758109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标题 7174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algn="l" eaLnBrk="1" hangingPunct="1"/>
            <a:br>
              <a:rPr lang="en-US" altLang="zh-CN" sz="3200" dirty="0"/>
            </a:br>
            <a:r>
              <a:rPr lang="zh-CN" altLang="en-US" sz="3200" dirty="0"/>
              <a:t>小班音乐活动</a:t>
            </a:r>
            <a:endParaRPr lang="zh-CN" altLang="en-US" sz="3200" dirty="0"/>
          </a:p>
        </p:txBody>
      </p:sp>
      <p:sp>
        <p:nvSpPr>
          <p:cNvPr id="2052" name="文本占位符 7175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>
              <a:buNone/>
            </a:pPr>
            <a:endParaRPr lang="en-US" altLang="zh-CN" sz="6000" b="1" dirty="0">
              <a:ea typeface="楷体_GB2312" pitchFamily="49" charset="-122"/>
            </a:endParaRPr>
          </a:p>
          <a:p>
            <a:pPr eaLnBrk="1" hangingPunct="1">
              <a:buNone/>
            </a:pPr>
            <a:r>
              <a:rPr lang="en-US" altLang="zh-CN" sz="6000" b="1" dirty="0">
                <a:ea typeface="楷体_GB2312" pitchFamily="49" charset="-122"/>
              </a:rPr>
              <a:t>      </a:t>
            </a:r>
            <a:r>
              <a:rPr lang="zh-CN" altLang="en-US" sz="6000" b="1" dirty="0">
                <a:ea typeface="楷体_GB2312" pitchFamily="49" charset="-122"/>
              </a:rPr>
              <a:t>我爱我的幼儿园</a:t>
            </a:r>
            <a:endParaRPr lang="zh-CN" altLang="en-US" sz="8800" b="1" dirty="0">
              <a:ea typeface="楷体_GB2312" pitchFamily="49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4" name="椭圆 4101"/>
          <p:cNvSpPr/>
          <p:nvPr/>
        </p:nvSpPr>
        <p:spPr>
          <a:xfrm>
            <a:off x="1662113" y="3200400"/>
            <a:ext cx="1295400" cy="609600"/>
          </a:xfrm>
          <a:prstGeom prst="ellipse">
            <a:avLst/>
          </a:prstGeom>
          <a:solidFill>
            <a:srgbClr val="FFFFFF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/>
          </a:p>
        </p:txBody>
      </p:sp>
      <p:pic>
        <p:nvPicPr>
          <p:cNvPr id="3075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25550" y="3082925"/>
            <a:ext cx="1731963" cy="13557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76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7638" y="2878138"/>
            <a:ext cx="1520825" cy="182721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77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4113" y="920750"/>
            <a:ext cx="2435225" cy="16287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78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40138" y="831850"/>
            <a:ext cx="2438400" cy="183038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79" name="图片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7850" y="4621213"/>
            <a:ext cx="2379663" cy="15875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80" name="图片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7200" y="931863"/>
            <a:ext cx="2889250" cy="158273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81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078538" y="2811463"/>
            <a:ext cx="2432050" cy="162718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82" name="Picture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95675" y="4562475"/>
            <a:ext cx="2444750" cy="164623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83" name="Picture 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234113" y="4637088"/>
            <a:ext cx="2444750" cy="1639887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</Words>
  <Application>WPS 演示</Application>
  <PresentationFormat>全屏显示(4:3)</PresentationFormat>
  <Paragraphs>4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1" baseType="lpstr">
      <vt:lpstr>Arial</vt:lpstr>
      <vt:lpstr>宋体</vt:lpstr>
      <vt:lpstr>Wingdings</vt:lpstr>
      <vt:lpstr>Calibri</vt:lpstr>
      <vt:lpstr>楷体_GB2312</vt:lpstr>
      <vt:lpstr>新宋体</vt:lpstr>
      <vt:lpstr>微软雅黑</vt:lpstr>
      <vt:lpstr>Arial Unicode MS</vt:lpstr>
      <vt:lpstr>默认设计模板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幸福说我太小</cp:lastModifiedBy>
  <cp:revision>9</cp:revision>
  <dcterms:created xsi:type="dcterms:W3CDTF">2016-09-11T15:42:50Z</dcterms:created>
  <dcterms:modified xsi:type="dcterms:W3CDTF">2023-09-25T04:52:21Z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r8>1</vt:r8>
  </property>
  <property fmtid="{D5CDD505-2E9C-101B-9397-08002B2CF9AE}" pid="3" name="KSOProductBuildVer">
    <vt:lpwstr>2052-12.1.0.15374</vt:lpwstr>
  </property>
  <property fmtid="{D5CDD505-2E9C-101B-9397-08002B2CF9AE}" pid="4" name="ICV">
    <vt:lpwstr>D3BF8ED112E648CEA175FC7F15C23126_13</vt:lpwstr>
  </property>
</Properties>
</file>