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3"/>
    <p:sldId id="257" r:id="rId4"/>
    <p:sldId id="259" r:id="rId5"/>
    <p:sldId id="256" r:id="rId6"/>
    <p:sldId id="258" r:id="rId7"/>
    <p:sldId id="260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 descr="http://cdn.duitang.com/uploads/item/201202/09/20120209130937_h3GmS.thumb.600_0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91791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074" name="Picture 2" descr="http://photos.tuchong.com/45364/f/8732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38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http://bpic.588ku.com/element_pic/17/07/30/ee43ac56e7f0c9dd3af907130ce95aed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40" y="0"/>
            <a:ext cx="9168040" cy="6900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098" name="Picture 2" descr="http://img02.tooopen.com/Downs/images/2010/7/23/sy_20100723083920277079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7" y="0"/>
            <a:ext cx="91142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p0.so.qhmsg.com/t01453c99d09463a00f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1" y="0"/>
            <a:ext cx="9162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全屏显示(4:3)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adom</dc:creator>
  <cp:lastModifiedBy>幸福说我太小</cp:lastModifiedBy>
  <cp:revision>4</cp:revision>
  <dcterms:created xsi:type="dcterms:W3CDTF">2018-11-04T04:48:00Z</dcterms:created>
  <dcterms:modified xsi:type="dcterms:W3CDTF">2023-10-13T01:53:13Z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DC28399FD4BB4E00A84DCFE5C7C28A4D_13</vt:lpwstr>
  </property>
  <property fmtid="{D5CDD505-2E9C-101B-9397-08002B2CF9AE}" pid="3" name="KSOProductBuildVer">
    <vt:lpwstr>2052-12.1.0.15712</vt:lpwstr>
  </property>
</Properties>
</file>