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87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4.xml"/><Relationship Id="rId2" Type="http://schemas.openxmlformats.org/officeDocument/2006/relationships/image" Target="../media/image1.png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2.xml"/><Relationship Id="rId2" Type="http://schemas.openxmlformats.org/officeDocument/2006/relationships/image" Target="../media/image10.png"/><Relationship Id="rId1" Type="http://schemas.openxmlformats.org/officeDocument/2006/relationships/tags" Target="../tags/tag81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4.xml"/><Relationship Id="rId2" Type="http://schemas.openxmlformats.org/officeDocument/2006/relationships/image" Target="../media/image11.png"/><Relationship Id="rId1" Type="http://schemas.openxmlformats.org/officeDocument/2006/relationships/tags" Target="../tags/tag83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6.xml"/><Relationship Id="rId2" Type="http://schemas.openxmlformats.org/officeDocument/2006/relationships/image" Target="../media/image12.png"/><Relationship Id="rId1" Type="http://schemas.openxmlformats.org/officeDocument/2006/relationships/tags" Target="../tags/tag85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6.xml"/><Relationship Id="rId2" Type="http://schemas.openxmlformats.org/officeDocument/2006/relationships/image" Target="../media/image2.png"/><Relationship Id="rId1" Type="http://schemas.openxmlformats.org/officeDocument/2006/relationships/tags" Target="../tags/tag6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8.xml"/><Relationship Id="rId2" Type="http://schemas.openxmlformats.org/officeDocument/2006/relationships/image" Target="../media/image3.png"/><Relationship Id="rId1" Type="http://schemas.openxmlformats.org/officeDocument/2006/relationships/tags" Target="../tags/tag6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0.xml"/><Relationship Id="rId2" Type="http://schemas.openxmlformats.org/officeDocument/2006/relationships/image" Target="../media/image4.png"/><Relationship Id="rId1" Type="http://schemas.openxmlformats.org/officeDocument/2006/relationships/tags" Target="../tags/tag69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2.xml"/><Relationship Id="rId2" Type="http://schemas.openxmlformats.org/officeDocument/2006/relationships/image" Target="../media/image5.png"/><Relationship Id="rId1" Type="http://schemas.openxmlformats.org/officeDocument/2006/relationships/tags" Target="../tags/tag71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4.xml"/><Relationship Id="rId2" Type="http://schemas.openxmlformats.org/officeDocument/2006/relationships/image" Target="../media/image6.png"/><Relationship Id="rId1" Type="http://schemas.openxmlformats.org/officeDocument/2006/relationships/tags" Target="../tags/tag73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6.xml"/><Relationship Id="rId2" Type="http://schemas.openxmlformats.org/officeDocument/2006/relationships/image" Target="../media/image7.png"/><Relationship Id="rId1" Type="http://schemas.openxmlformats.org/officeDocument/2006/relationships/tags" Target="../tags/tag75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8.xml"/><Relationship Id="rId2" Type="http://schemas.openxmlformats.org/officeDocument/2006/relationships/image" Target="../media/image8.png"/><Relationship Id="rId1" Type="http://schemas.openxmlformats.org/officeDocument/2006/relationships/tags" Target="../tags/tag77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0.xml"/><Relationship Id="rId2" Type="http://schemas.openxmlformats.org/officeDocument/2006/relationships/image" Target="../media/image9.png"/><Relationship Id="rId1" Type="http://schemas.openxmlformats.org/officeDocument/2006/relationships/tags" Target="../tags/tag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42515" y="0"/>
            <a:ext cx="6418580" cy="665289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6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061825" cy="68586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774950" y="0"/>
            <a:ext cx="4866005" cy="68287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446635" cy="692721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118745" y="0"/>
            <a:ext cx="13587095" cy="66706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7358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7475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71755" y="0"/>
            <a:ext cx="12263120" cy="685736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736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36120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7.xml><?xml version="1.0" encoding="utf-8"?>
<p:tagLst xmlns:p="http://schemas.openxmlformats.org/presentationml/2006/main">
  <p:tag name="commondata" val="eyJoZGlkIjoiY2Q0NTkxNDJmYjY2NWMwNDFmMDM5YmU5NWMwOTFhNmUifQ==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乌羽玉</cp:lastModifiedBy>
  <cp:revision>155</cp:revision>
  <dcterms:created xsi:type="dcterms:W3CDTF">2019-06-19T02:08:00Z</dcterms:created>
  <dcterms:modified xsi:type="dcterms:W3CDTF">2023-11-13T02:43:41Z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E9AFF8B72ACA449182C0052A9D8B5DC1_11</vt:lpwstr>
  </property>
</Properties>
</file>