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hyperlink" Target="http://www.ppsbook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3076" name="图片 3075" descr="image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75"/>
            <a:ext cx="9144000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2291" name="副标题 1229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12292" name="图片 12291" descr="C:/Documents and Settings/Administrator/桌面/袋熊日记/image009.jpgimage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0" y="117475"/>
            <a:ext cx="8431213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3315" name="副标题 1331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13316" name="图片 13315" descr="C:/Documents and Settings/Administrator/桌面/袋熊日记/image010.jpgimage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117475"/>
            <a:ext cx="8888413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4339" name="副标题 1433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14340" name="图片 14339" descr="C:/Documents and Settings/Administrator/桌面/袋熊日记/image011.jpgimage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117475"/>
            <a:ext cx="7886700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5363" name="副标题 1536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15364" name="图片 15363" descr="C:/Documents and Settings/Administrator/桌面/袋熊日记/image012.jpgimage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163" y="117475"/>
            <a:ext cx="8574087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6387" name="副标题 1638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16388" name="图片 16387" descr="C:/Documents and Settings/Administrator/桌面/袋熊日记/image013.jpgimage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117475"/>
            <a:ext cx="8845550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7411" name="副标题 1741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17412" name="图片 17411" descr="C:/Documents and Settings/Administrator/桌面/袋熊日记/image014.jpgimage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163" y="117475"/>
            <a:ext cx="832167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8435" name="副标题 1843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18436" name="图片 18435" descr="C:/Documents and Settings/Administrator/桌面/袋熊日记/image015.jpgimage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17475"/>
            <a:ext cx="8616950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9459" name="副标题 1945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19460" name="图片 19459" descr="C:/Documents and Settings/Administrator/桌面/袋熊日记/image016.jpgimage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588" y="117475"/>
            <a:ext cx="812482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0483" name="副标题 2048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0484" name="图片 20483" descr="C:/Documents and Settings/Administrator/桌面/袋熊日记/image017.jpgimage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3" y="117475"/>
            <a:ext cx="871537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1507" name="副标题 2150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1508" name="图片 21507" descr="C:/Documents and Settings/Administrator/桌面/袋熊日记/image018.jpgimage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117475"/>
            <a:ext cx="8597900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4100" name="图片 4099" descr="C:/Documents and Settings/Administrator/桌面/袋熊日记/image001.jpgimage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38" y="76200"/>
            <a:ext cx="877252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2531" name="副标题 2253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2532" name="图片 22531" descr="C:/Documents and Settings/Administrator/桌面/袋熊日记/image019.jpgimage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8" y="117475"/>
            <a:ext cx="897572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3555" name="副标题 2355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3556" name="图片 23555" descr="C:/Documents and Settings/Administrator/桌面/袋熊日记/image020.jpgimage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425" y="117475"/>
            <a:ext cx="8693150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4579" name="副标题 2457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4580" name="图片 24579" descr="C:/Documents and Settings/Administrator/桌面/袋熊日记/image021.jpgimage0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117475"/>
            <a:ext cx="890587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5603" name="副标题 2560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5604" name="图片 25603" descr="C:/Documents and Settings/Administrator/桌面/袋熊日记/image022.jpgimage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63" y="117475"/>
            <a:ext cx="898207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6627" name="副标题 2662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6628" name="图片 26627" descr="C:/Documents and Settings/Administrator/桌面/袋熊日记/image023.jpgimage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213" y="117475"/>
            <a:ext cx="802957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7651" name="副标题 2765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7652" name="图片 27651" descr="C:/Documents and Settings/Administrator/桌面/袋熊日记/image024.jpgimage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3" y="117475"/>
            <a:ext cx="886777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8675" name="副标题 286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8676" name="图片 28675" descr="C:/Documents and Settings/Administrator/桌面/袋熊日记/image025.jpgimage0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3" y="117475"/>
            <a:ext cx="900747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9699" name="副标题 296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9700" name="图片 29699" descr="C:/Documents and Settings/Administrator/桌面/袋熊日记/image026.jpgimage0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117475"/>
            <a:ext cx="8890000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30723" name="副标题 3072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30724" name="图片 30723" descr="C:/Documents and Settings/Administrator/桌面/袋熊日记/image027.jpgimage0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013" y="117475"/>
            <a:ext cx="843597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31747" name="副标题 3174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31748" name="图片 31747" descr="C:/Documents and Settings/Administrator/桌面/袋熊日记/image028.jpgimage028">
            <a:hlinkClick r:id="rId1" tooltip="绘本在线论坛 www.ppsbook.com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17475"/>
            <a:ext cx="832802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5123" name="副标题 512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5124" name="图片 5123" descr="C:/Documents and Settings/Administrator/桌面/袋熊日记/image002.jpgimage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117475"/>
            <a:ext cx="8894763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6147" name="副标题 614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6148" name="图片 6147" descr="C:/Documents and Settings/Administrator/桌面/袋熊日记/image003.jpgimage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117475"/>
            <a:ext cx="8858250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7171" name="副标题 717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7172" name="图片 7171" descr="C:/Documents and Settings/Administrator/桌面/袋熊日记/image004.jpgimage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3" y="117475"/>
            <a:ext cx="8955087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8195" name="副标题 819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8196" name="图片 8195" descr="C:/Documents and Settings/Administrator/桌面/袋熊日记/image005.jpgimage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17475"/>
            <a:ext cx="878522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9219" name="副标题 921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9220" name="图片 9219" descr="C:/Documents and Settings/Administrator/桌面/袋熊日记/image006.jpgimage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117475"/>
            <a:ext cx="8894763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0243" name="副标题 1024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10244" name="图片 10243" descr="C:/Documents and Settings/Administrator/桌面/袋熊日记/image007.jpgimage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117475"/>
            <a:ext cx="8743950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1267" name="副标题 1126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11268" name="图片 11267" descr="C:/Documents and Settings/Administrator/桌面/袋熊日记/image008.jpgimage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117475"/>
            <a:ext cx="890587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/>
  <Paragraphs>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绘本在线论坛 www.ppsbook.com</dc:title>
  <dc:creator>绘本在线论坛 www.ppsbook.com</dc:creator>
  <cp:lastModifiedBy>撰冩沵莪哋嬡</cp:lastModifiedBy>
  <cp:revision>2</cp:revision>
  <dcterms:created xsi:type="dcterms:W3CDTF">2023-11-07T08:10:08Z</dcterms:created>
  <dcterms:modified xsi:type="dcterms:W3CDTF">2023-11-07T08:10:08Z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8E5F85E497785495E0F049655CFC629C_43</vt:lpwstr>
  </property>
</Properties>
</file>