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61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31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6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3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44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8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6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7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98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0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B688-3CD3-4572-9564-3B53DC31D2CE}" type="datetimeFigureOut">
              <a:rPr lang="zh-CN" altLang="en-US" smtClean="0"/>
              <a:t>2016/8/17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2586-EACE-4841-B21B-6E88CDD7A9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9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726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3998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1523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978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6655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030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73475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435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7526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455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423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5129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3646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847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807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5520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0907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9479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12211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5651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428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722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6314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722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32954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37656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0628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7378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7845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0180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59995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199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68038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19065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4461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2879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0945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7142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92250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14831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81265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8774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068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958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048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505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547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全屏显示(4:3)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4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陈国祥</dc:creator>
  <cp:lastModifiedBy>陈国祥</cp:lastModifiedBy>
  <cp:revision>3</cp:revision>
  <dcterms:created xsi:type="dcterms:W3CDTF">2016-08-17T10:55:11Z</dcterms:created>
  <dcterms:modified xsi:type="dcterms:W3CDTF">2016-08-17T11:13:33Z</dcterms:modified>
</cp:coreProperties>
</file>