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1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205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" y="390525"/>
            <a:ext cx="9048750" cy="607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5588953"/>
            <a:ext cx="8229600" cy="1143000"/>
          </a:xfrm>
          <a:ln/>
        </p:spPr>
        <p:txBody>
          <a:bodyPr anchor="ctr" anchorCtr="0"/>
          <a:p>
            <a:r>
              <a:rPr lang="zh-CN" altLang="en-US" sz="1400"/>
              <a:t>兔子长了四条腿，一蹦一跳，跑得可快啦。乌龟也长了四条腿，爬呀，爬呀，爬得真慢。</a:t>
            </a:r>
            <a:endParaRPr lang="zh-CN" altLang="en-US" sz="1400"/>
          </a:p>
        </p:txBody>
      </p:sp>
      <p:pic>
        <p:nvPicPr>
          <p:cNvPr id="307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505" y="188595"/>
            <a:ext cx="7821930" cy="556260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4098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45085"/>
            <a:ext cx="7804785" cy="5741035"/>
          </a:xfrm>
          <a:ln/>
        </p:spPr>
      </p:pic>
      <p:sp>
        <p:nvSpPr>
          <p:cNvPr id="100" name="文本框 99"/>
          <p:cNvSpPr txBox="1"/>
          <p:nvPr/>
        </p:nvSpPr>
        <p:spPr>
          <a:xfrm>
            <a:off x="251460" y="5733415"/>
            <a:ext cx="85223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1800" b="0">
                <a:solidFill>
                  <a:srgbClr val="333333"/>
                </a:solidFill>
                <a:cs typeface="宋体" charset="0"/>
              </a:rPr>
              <a:t>有一天，兔子碰见乌龟，看见乌龟爬得这么慢，就想戏弄戏弄他，于是笑眯眯地说：“乌龟，乌龟，咱们来赛跑，好吗？”乌龟知道兔子在开他玩笑，瞪着一双小眼睛，不理也不踩。兔子知道乌龟不敢跟他赛跑，乐得摆着耳朵直蹦跳，还编了一支山歌笑话他：</a:t>
            </a:r>
            <a:endParaRPr lang="zh-CN" altLang="en-US" sz="1800" b="0">
              <a:solidFill>
                <a:srgbClr val="333333"/>
              </a:solidFill>
              <a:cs typeface="宋体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5122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4970" y="45085"/>
            <a:ext cx="8362315" cy="5968365"/>
          </a:xfrm>
          <a:ln/>
        </p:spPr>
      </p:pic>
      <p:sp>
        <p:nvSpPr>
          <p:cNvPr id="2" name="文本框 1"/>
          <p:cNvSpPr txBox="1"/>
          <p:nvPr/>
        </p:nvSpPr>
        <p:spPr>
          <a:xfrm>
            <a:off x="394970" y="6021705"/>
            <a:ext cx="8473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乌龟，乌龟，爬爬爬，一早出门采花；乌龟，乌龟，走走走，傍晚还在门口。</a:t>
            </a:r>
            <a:endParaRPr lang="zh-CN" altLang="en-US"/>
          </a:p>
          <a:p>
            <a:r>
              <a:rPr lang="zh-CN" altLang="en-US"/>
              <a:t>乌龟生气了，说：“兔子，兔子，你别神灵活现的，咱们这就来赛跑！”“什么？乌龟，你说什么？”“咱们这就来赛跑。”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6146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45085"/>
            <a:ext cx="7888288" cy="5789613"/>
          </a:xfrm>
          <a:ln/>
        </p:spPr>
      </p:pic>
      <p:sp>
        <p:nvSpPr>
          <p:cNvPr id="2" name="文本框 1"/>
          <p:cNvSpPr txBox="1"/>
          <p:nvPr/>
        </p:nvSpPr>
        <p:spPr>
          <a:xfrm>
            <a:off x="601345" y="5877560"/>
            <a:ext cx="8362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兔子一听，差点笑破了肚子：“乌龟，你真敢跟我赛跑？那好，咱们从这儿跑起，看谁先跑到那边山脚下的一棵大树。猴子裁判大喊：“预备！一，二，三，－－－”兔子撒开腿就跑，跑得真快，一会儿就跑得很远了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7170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45085"/>
            <a:ext cx="7720013" cy="5903913"/>
          </a:xfrm>
          <a:ln/>
        </p:spPr>
      </p:pic>
      <p:sp>
        <p:nvSpPr>
          <p:cNvPr id="2" name="文本框 1"/>
          <p:cNvSpPr txBox="1"/>
          <p:nvPr/>
        </p:nvSpPr>
        <p:spPr>
          <a:xfrm>
            <a:off x="561340" y="6021705"/>
            <a:ext cx="7899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他回头一看，乌龟才爬了一小段路呢，心想：乌龟敢跟兔子赛跑，真是天大的笑话！我呀，在这儿睡上一大觉，让他爬到这儿，不，让他爬到前面去吧，我三蹦二跳的就追上他了。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819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45085"/>
            <a:ext cx="8237538" cy="5303838"/>
          </a:xfrm>
          <a:ln/>
        </p:spPr>
      </p:pic>
      <p:sp>
        <p:nvSpPr>
          <p:cNvPr id="2" name="文本框 1"/>
          <p:cNvSpPr txBox="1"/>
          <p:nvPr/>
        </p:nvSpPr>
        <p:spPr>
          <a:xfrm>
            <a:off x="395605" y="5381625"/>
            <a:ext cx="85274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“啦啦啦，胜利准是我的嘛！”兔子把身子往地上一躺，合上眼皮，真的睡着了。再说乌龟，爬得也真慢，可是他一个劲儿地爬，爬呀，爬呀，爬，等他爬到兔子身边，已经筋疲力尽了。兔子还在睡觉，乌龟也想休息一会儿，可他知道兔子跑得比他快，只有坚持爬下去才有可能赢。于是，他不停地往前爬、爬、爬。离大树越来越近了，只差几十步了，十几步了，几步了………终于到了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9218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25" y="0"/>
            <a:ext cx="5254625" cy="3603625"/>
          </a:xfrm>
          <a:ln/>
        </p:spPr>
      </p:pic>
      <p:pic>
        <p:nvPicPr>
          <p:cNvPr id="9219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32275" y="3651250"/>
            <a:ext cx="4867275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1460" y="4293235"/>
            <a:ext cx="35826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兔子呢？他还在睡觉呢！兔子醒来后往后一看，唉，乌龟怎么不见了？再往前一看，哎呀，不得了了！乌龟已经爬到大树底下了。兔子一看可急了，急忙赶上去可已经晚了，乌龟已经赢了。</a:t>
            </a:r>
            <a:endParaRPr lang="zh-CN" altLang="en-US"/>
          </a:p>
          <a:p>
            <a:r>
              <a:rPr lang="zh-CN" altLang="en-US"/>
              <a:t>兔子跑得快，乌龟跑得慢，为什么这次比赛乌龟反而赢了呢？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WPS 文字</Application>
  <PresentationFormat/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汉仪书宋二KW</vt:lpstr>
      <vt:lpstr>微软雅黑</vt:lpstr>
      <vt:lpstr>汉仪旗黑</vt:lpstr>
      <vt:lpstr>Arial Unicode MS</vt:lpstr>
      <vt:lpstr>Calibri</vt:lpstr>
      <vt:lpstr>Helvetica Neue</vt:lpstr>
      <vt:lpstr>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背单词</cp:lastModifiedBy>
  <cp:revision>3</cp:revision>
  <dcterms:created xsi:type="dcterms:W3CDTF">2023-11-07T23:49:37Z</dcterms:created>
  <dcterms:modified xsi:type="dcterms:W3CDTF">2023-11-07T23:49:37Z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934002BEF9895E3C11CD4A6549460544_43</vt:lpwstr>
  </property>
</Properties>
</file>