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hyperlink" Target="http://www.ppsbook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6" name="图片 3075" descr="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0" y="26988"/>
            <a:ext cx="68008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2292" name="图片 12291" descr="K:/论坛/论坛待整理资料/整理任务/整理中/好饿的小蛇/010.jpg0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8" y="1071563"/>
            <a:ext cx="8978900" cy="4662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3316" name="图片 13315" descr="K:/论坛/论坛待整理资料/整理任务/整理中/好饿的小蛇/011.jpg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082675"/>
            <a:ext cx="9107487" cy="4640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4340" name="图片 14339" descr="K:/论坛/论坛待整理资料/整理任务/整理中/好饿的小蛇/012.jpg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" y="1071563"/>
            <a:ext cx="9007475" cy="4662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5363" name="文本占位符 153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5364" name="图片 15363" descr="K:/论坛/论坛待整理资料/整理任务/整理中/好饿的小蛇/013.jpg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085850"/>
            <a:ext cx="9107487" cy="4633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6388" name="图片 16387" descr="K:/论坛/论坛待整理资料/整理任务/整理中/好饿的小蛇/014.jpg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085850"/>
            <a:ext cx="9107487" cy="463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7412" name="图片 17411" descr="K:/论坛/论坛待整理资料/整理任务/整理中/好饿的小蛇/015.jpg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071563"/>
            <a:ext cx="9085263" cy="4662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8436" name="图片 18435" descr="K:/论坛/论坛待整理资料/整理任务/整理中/好饿的小蛇/016.jpg0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104900"/>
            <a:ext cx="9107487" cy="4595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9460" name="图片 19459" descr="K:/论坛/论坛待整理资料/整理任务/整理中/好饿的小蛇/017.jpg0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071563"/>
            <a:ext cx="4538663" cy="4662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20484" name="图片 20483" descr="K:/论坛/论坛待整理资料/整理任务/整理中/好饿的小蛇/018.jpg018">
            <a:hlinkClick r:id="rId1" tooltip="绘本在线论坛 www.ppsbook.com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1100138"/>
            <a:ext cx="9107487" cy="4605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4100" name="图片 4099" descr="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071563"/>
            <a:ext cx="9107487" cy="4662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5124" name="图片 5123" descr="K:/论坛/论坛待整理资料/整理任务/整理中/好饿的小蛇/003.jpg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2213" y="44450"/>
            <a:ext cx="6764337" cy="683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6148" name="图片 6147" descr="K:/论坛/论坛待整理资料/整理任务/整理中/好饿的小蛇/004.jpg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1071563"/>
            <a:ext cx="8994775" cy="4662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7172" name="图片 7171" descr="K:/论坛/论坛待整理资料/整理任务/整理中/好饿的小蛇/005.jpg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076325"/>
            <a:ext cx="9107487" cy="4652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8196" name="图片 8195" descr="K:/论坛/论坛待整理资料/整理任务/整理中/好饿的小蛇/006.jpg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3" y="1071563"/>
            <a:ext cx="9061450" cy="4662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9220" name="图片 9219" descr="K:/论坛/论坛待整理资料/整理任务/整理中/好饿的小蛇/007.jpg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3" y="1071563"/>
            <a:ext cx="9074150" cy="4662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0244" name="图片 10243" descr="K:/论坛/论坛待整理资料/整理任务/整理中/好饿的小蛇/008.jpg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071563"/>
            <a:ext cx="9102725" cy="4662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1268" name="图片 11267" descr="K:/论坛/论坛待整理资料/整理任务/整理中/好饿的小蛇/009.jpg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101725"/>
            <a:ext cx="9107487" cy="4602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绘本在线论坛 www.ppsbook.com</dc:title>
  <dc:creator>绘本在线论坛 www.ppsbook.com</dc:creator>
  <cp:lastModifiedBy>乌羽玉</cp:lastModifiedBy>
  <cp:revision>2</cp:revision>
  <dcterms:created xsi:type="dcterms:W3CDTF">2011-01-18T21:04:42Z</dcterms:created>
  <dcterms:modified xsi:type="dcterms:W3CDTF">2023-11-07T07:08:15Z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14A4AE5A92B84CF6B7979A55F2AD241A_13</vt:lpwstr>
  </property>
</Properties>
</file>