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79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4.png"/><Relationship Id="rId3" Type="http://schemas.openxmlformats.org/officeDocument/2006/relationships/tags" Target="../tags/tag6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2.xml"/><Relationship Id="rId4" Type="http://schemas.openxmlformats.org/officeDocument/2006/relationships/image" Target="../media/image6.png"/><Relationship Id="rId3" Type="http://schemas.openxmlformats.org/officeDocument/2006/relationships/tags" Target="../tags/tag7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5.xml"/><Relationship Id="rId4" Type="http://schemas.openxmlformats.org/officeDocument/2006/relationships/image" Target="../media/image8.png"/><Relationship Id="rId3" Type="http://schemas.openxmlformats.org/officeDocument/2006/relationships/tags" Target="../tags/tag7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9.jpe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 sz="88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争做新时代小主人</a:t>
            </a:r>
            <a:endParaRPr lang="zh-CN" altLang="zh-CN" sz="88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 sz="4000">
                <a:solidFill>
                  <a:srgbClr val="FF0000"/>
                </a:solidFill>
              </a:rPr>
              <a:t>——2023</a:t>
            </a:r>
            <a:r>
              <a:rPr lang="zh-CN" altLang="en-US" sz="4000">
                <a:solidFill>
                  <a:srgbClr val="FF0000"/>
                </a:solidFill>
              </a:rPr>
              <a:t>暑期关工委宣讲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00" y="0"/>
            <a:ext cx="9799200" cy="2570400"/>
          </a:xfrm>
        </p:spPr>
        <p:txBody>
          <a:bodyPr/>
          <a:p>
            <a:r>
              <a:rPr lang="zh-CN" altLang="en-US" sz="80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中国现状</a:t>
            </a:r>
            <a:endParaRPr lang="zh-CN" altLang="en-US" sz="80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4" name="图片 3" descr="01001e7d716ac05081df19dd1eaf47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30375"/>
            <a:ext cx="3430270" cy="2287270"/>
          </a:xfrm>
          <a:prstGeom prst="rect">
            <a:avLst/>
          </a:prstGeom>
        </p:spPr>
      </p:pic>
      <p:pic>
        <p:nvPicPr>
          <p:cNvPr id="5" name="图片 4" descr="0108f08420dbd1ce0ce0aed5f6637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2750820"/>
            <a:ext cx="4582795" cy="3437255"/>
          </a:xfrm>
          <a:prstGeom prst="rect">
            <a:avLst/>
          </a:prstGeom>
        </p:spPr>
      </p:pic>
      <p:pic>
        <p:nvPicPr>
          <p:cNvPr id="6" name="图片 5" descr="95a3c498a1a18021be4179010b3437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315" y="3675380"/>
            <a:ext cx="3860165" cy="3016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09930" y="121920"/>
            <a:ext cx="10771505" cy="116713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中华民族现在是最高光的时刻</a:t>
            </a:r>
            <a:endParaRPr lang="zh-CN" altLang="en-US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4" name="中华民族崛起的高光时刻就在当代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11015" y="1289050"/>
            <a:ext cx="3569335" cy="54438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4425" y="1623060"/>
            <a:ext cx="9799320" cy="2030095"/>
          </a:xfrm>
        </p:spPr>
        <p:txBody>
          <a:bodyPr/>
          <a:p>
            <a:r>
              <a:rPr lang="zh-CN" altLang="en-US" sz="72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如何做新时代的小主人</a:t>
            </a:r>
            <a:endParaRPr lang="zh-CN" altLang="en-US" sz="72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80" y="0"/>
            <a:ext cx="9799320" cy="1431290"/>
          </a:xfrm>
        </p:spPr>
        <p:txBody>
          <a:bodyPr>
            <a:normAutofit fontScale="90000"/>
          </a:bodyPr>
          <a:p>
            <a:r>
              <a:rPr lang="zh-CN" altLang="en-US" sz="96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立志</a:t>
            </a:r>
            <a:endParaRPr lang="zh-CN" altLang="en-US" sz="96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4" name="图片 3" descr="6571caf33335fb90d3da4d08478e44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1318895"/>
            <a:ext cx="12192000" cy="5466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励志短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132080"/>
            <a:ext cx="3797935" cy="67259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8880" y="247015"/>
            <a:ext cx="9799320" cy="1359535"/>
          </a:xfrm>
        </p:spPr>
        <p:txBody>
          <a:bodyPr>
            <a:normAutofit fontScale="90000"/>
          </a:bodyPr>
          <a:p>
            <a:r>
              <a:rPr lang="zh-CN" altLang="en-US" sz="88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努力</a:t>
            </a:r>
            <a:endParaRPr lang="zh-CN" altLang="en-US" sz="88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4" name="图片 3" descr="09be3dc77eadbecb90a055dd1e878c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32255"/>
            <a:ext cx="12192635" cy="53257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清华学子  努力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8000">
              <a:srgbClr val="FEE7F2"/>
            </a:gs>
            <a:gs pos="36000">
              <a:srgbClr val="FAC77D"/>
            </a:gs>
            <a:gs pos="61000">
              <a:srgbClr val="FBA97D"/>
            </a:gs>
            <a:gs pos="82000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14475" y="210185"/>
            <a:ext cx="9799320" cy="1638300"/>
          </a:xfrm>
        </p:spPr>
        <p:txBody>
          <a:bodyPr/>
          <a:p>
            <a:r>
              <a:rPr lang="zh-CN" altLang="en-US" sz="96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</a:rPr>
              <a:t>爱国</a:t>
            </a:r>
            <a:endParaRPr lang="zh-CN" altLang="en-US" sz="96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4" name="图片 3" descr="国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0965" y="1765300"/>
            <a:ext cx="12090400" cy="4981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375*3851*869*86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51*4857*877*87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98*4961*877*87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COMMONDATA" val="eyJoZGlkIjoiYzExZDIxYzMzODI3OGQwOGM4OWNkYzI3NGMzYzkwMD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演示</Application>
  <PresentationFormat>宽屏</PresentationFormat>
  <Paragraphs>16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华文彩云</vt:lpstr>
      <vt:lpstr>华文隶书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政平小学张国锋</cp:lastModifiedBy>
  <cp:revision>156</cp:revision>
  <dcterms:created xsi:type="dcterms:W3CDTF">2019-06-19T02:08:00Z</dcterms:created>
  <dcterms:modified xsi:type="dcterms:W3CDTF">2023-06-26T06:23:52Z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964B5920F1FF4A399813BC1E9388B607_11</vt:lpwstr>
  </property>
</Properties>
</file>