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459511698105270_.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2375" y="0"/>
            <a:ext cx="64223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459431698105266_.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6245" y="0"/>
            <a:ext cx="58585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459441698105267_.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265" y="0"/>
            <a:ext cx="117608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459451698105267_.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075" y="0"/>
            <a:ext cx="115004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459461698105268_.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0" y="0"/>
            <a:ext cx="108381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459471698105268_.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0" y="0"/>
            <a:ext cx="111169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459481698105269_.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0" y="0"/>
            <a:ext cx="109016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459491698105269_.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15" y="0"/>
            <a:ext cx="120719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459501698105270_.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" y="0"/>
            <a:ext cx="1199324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>宽屏</PresentationFormat>
  <Paragraphs>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背单词</cp:lastModifiedBy>
  <cp:revision>9</cp:revision>
  <dcterms:created xsi:type="dcterms:W3CDTF">2023-10-23T23:56:20Z</dcterms:created>
  <dcterms:modified xsi:type="dcterms:W3CDTF">2023-10-23T23:56:20Z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2052-6.2.0.8299</vt:lpwstr>
  </property>
  <property fmtid="{D5CDD505-2E9C-101B-9397-08002B2CF9AE}" pid="3" name="ICV">
    <vt:lpwstr>A6933CE176B90C7DBA07376522B9C78E_41</vt:lpwstr>
  </property>
</Properties>
</file>