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10.png"/><Relationship Id="rId1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11.png"/><Relationship Id="rId1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image" Target="../media/image12.png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3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5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6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7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8.png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9.png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31060" y="-133985"/>
            <a:ext cx="6569075" cy="6925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22785" cy="6853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25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0437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2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4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0010" y="0"/>
            <a:ext cx="12272010" cy="6645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4390" cy="6929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024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commondata" val="eyJoZGlkIjoiY2Q0NTkxNDJmYjY2NWMwNDFmMDM5YmU5NWMwOTFhNm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乌羽玉</cp:lastModifiedBy>
  <cp:revision>155</cp:revision>
  <dcterms:created xsi:type="dcterms:W3CDTF">2019-06-19T02:08:00Z</dcterms:created>
  <dcterms:modified xsi:type="dcterms:W3CDTF">2023-11-01T08:42:33Z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95152FD36C334DE1B41808E33DEFE85F_11</vt:lpwstr>
  </property>
</Properties>
</file>