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97" r:id="rId4"/>
    <p:sldId id="277" r:id="rId5"/>
    <p:sldId id="258" r:id="rId6"/>
    <p:sldId id="265" r:id="rId7"/>
    <p:sldId id="266" r:id="rId8"/>
    <p:sldId id="289" r:id="rId9"/>
    <p:sldId id="286" r:id="rId10"/>
    <p:sldId id="287" r:id="rId11"/>
    <p:sldId id="290" r:id="rId12"/>
    <p:sldId id="291" r:id="rId13"/>
    <p:sldId id="259" r:id="rId14"/>
    <p:sldId id="270" r:id="rId15"/>
    <p:sldId id="269" r:id="rId16"/>
    <p:sldId id="312" r:id="rId17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3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gs" Target="tags/tag7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.png"/><Relationship Id="rId7" Type="http://schemas.openxmlformats.org/officeDocument/2006/relationships/image" Target="../media/image2.jpeg"/><Relationship Id="rId6" Type="http://schemas.openxmlformats.org/officeDocument/2006/relationships/image" Target="../media/image4.png"/><Relationship Id="rId5" Type="http://schemas.openxmlformats.org/officeDocument/2006/relationships/tags" Target="../tags/tag69.xml"/><Relationship Id="rId4" Type="http://schemas.openxmlformats.org/officeDocument/2006/relationships/image" Target="../media/image11.jpeg"/><Relationship Id="rId3" Type="http://schemas.openxmlformats.org/officeDocument/2006/relationships/image" Target="../media/image10.png"/><Relationship Id="rId2" Type="http://schemas.openxmlformats.org/officeDocument/2006/relationships/tags" Target="../tags/tag68.xml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5.jpeg"/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tags" Target="../tags/tag70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media" Target="../media/media5.mp3"/><Relationship Id="rId8" Type="http://schemas.openxmlformats.org/officeDocument/2006/relationships/audio" Target="../media/media5.mp3"/><Relationship Id="rId7" Type="http://schemas.openxmlformats.org/officeDocument/2006/relationships/image" Target="../media/image6.png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19.jpeg"/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9" Type="http://schemas.microsoft.com/office/2007/relationships/media" Target="../media/media5.mp3"/><Relationship Id="rId8" Type="http://schemas.openxmlformats.org/officeDocument/2006/relationships/audio" Target="../media/media5.mp3"/><Relationship Id="rId7" Type="http://schemas.openxmlformats.org/officeDocument/2006/relationships/image" Target="../media/image6.png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10.png"/><Relationship Id="rId3" Type="http://schemas.openxmlformats.org/officeDocument/2006/relationships/image" Target="../media/image11.jpeg"/><Relationship Id="rId2" Type="http://schemas.openxmlformats.org/officeDocument/2006/relationships/image" Target="../media/image15.jpeg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0.png"/><Relationship Id="rId3" Type="http://schemas.openxmlformats.org/officeDocument/2006/relationships/tags" Target="../tags/tag71.xml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tags" Target="../tags/tag63.xml"/><Relationship Id="rId2" Type="http://schemas.microsoft.com/office/2007/relationships/media" Target="file:///D:\ZZ\&#23567;&#34434;&#34433;&#25644;&#31859;&#31890;\&#34434;&#34433;&#35270;&#39057;.mp4" TargetMode="External"/><Relationship Id="rId1" Type="http://schemas.openxmlformats.org/officeDocument/2006/relationships/video" Target="file:///D:\ZZ\&#23567;&#34434;&#34433;&#25644;&#31859;&#31890;\&#34434;&#34433;&#35270;&#39057;.mp4" TargetMode="Externa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3" Type="http://schemas.openxmlformats.org/officeDocument/2006/relationships/image" Target="../media/image4.png"/><Relationship Id="rId2" Type="http://schemas.openxmlformats.org/officeDocument/2006/relationships/tags" Target="../tags/tag64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3" Type="http://schemas.openxmlformats.org/officeDocument/2006/relationships/image" Target="../media/image4.png"/><Relationship Id="rId2" Type="http://schemas.openxmlformats.org/officeDocument/2006/relationships/tags" Target="../tags/tag65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.png"/><Relationship Id="rId7" Type="http://schemas.openxmlformats.org/officeDocument/2006/relationships/image" Target="../media/image2.jpeg"/><Relationship Id="rId6" Type="http://schemas.openxmlformats.org/officeDocument/2006/relationships/image" Target="../media/image4.png"/><Relationship Id="rId5" Type="http://schemas.openxmlformats.org/officeDocument/2006/relationships/tags" Target="../tags/tag67.xml"/><Relationship Id="rId4" Type="http://schemas.openxmlformats.org/officeDocument/2006/relationships/image" Target="../media/image11.jpeg"/><Relationship Id="rId3" Type="http://schemas.openxmlformats.org/officeDocument/2006/relationships/image" Target="../media/image10.png"/><Relationship Id="rId2" Type="http://schemas.openxmlformats.org/officeDocument/2006/relationships/tags" Target="../tags/tag66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15.jpeg"/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2279650" y="1557338"/>
            <a:ext cx="7772400" cy="1470025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8800" kern="1200" baseline="0" dirty="0">
                <a:solidFill>
                  <a:srgbClr val="0000FF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小蚂蚁搬米粒</a:t>
            </a:r>
            <a:endParaRPr lang="zh-CN" altLang="en-US" sz="8800" kern="1200" baseline="0" dirty="0">
              <a:solidFill>
                <a:srgbClr val="0000FF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3077" name="矩形 3076"/>
          <p:cNvSpPr/>
          <p:nvPr/>
        </p:nvSpPr>
        <p:spPr>
          <a:xfrm>
            <a:off x="2208213" y="1484313"/>
            <a:ext cx="7772400" cy="14700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440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rPr lang="zh-CN" altLang="en-US" sz="8800" dirty="0">
                <a:solidFill>
                  <a:srgbClr val="FFFF00"/>
                </a:solidFill>
                <a:ea typeface="隶书" panose="02010509060101010101" pitchFamily="49" charset="-122"/>
              </a:rPr>
              <a:t>小蚂蚁搬米粒</a:t>
            </a:r>
            <a:endParaRPr lang="zh-CN" altLang="en-US" sz="8800" dirty="0">
              <a:solidFill>
                <a:srgbClr val="FFFF00"/>
              </a:solidFill>
              <a:ea typeface="隶书" panose="02010509060101010101" pitchFamily="49" charset="-122"/>
            </a:endParaRPr>
          </a:p>
        </p:txBody>
      </p:sp>
      <p:pic>
        <p:nvPicPr>
          <p:cNvPr id="3084" name="图片 3083" descr="蚂蚁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59825" y="5084763"/>
            <a:ext cx="327025" cy="4778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5" name="图片 3084" descr="蚂蚁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29538" y="5445125"/>
            <a:ext cx="376237" cy="550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6" name="图片 3085" descr="图片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51988" y="4508500"/>
            <a:ext cx="936625" cy="690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8" name="图片 3087" descr="图片8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19667"/>
          <a:stretch>
            <a:fillRect/>
          </a:stretch>
        </p:blipFill>
        <p:spPr>
          <a:xfrm>
            <a:off x="4421823" y="6092825"/>
            <a:ext cx="1439862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9" name="图片 3088" descr="蚂蚁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9758" y="5084763"/>
            <a:ext cx="425450" cy="622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副标题 3074"/>
          <p:cNvSpPr>
            <a:spLocks noGrp="1"/>
          </p:cNvSpPr>
          <p:nvPr>
            <p:ph type="subTitle" idx="1"/>
          </p:nvPr>
        </p:nvSpPr>
        <p:spPr>
          <a:xfrm>
            <a:off x="1992313" y="3716338"/>
            <a:ext cx="8207375" cy="1752600"/>
          </a:xfrm>
        </p:spPr>
        <p:txBody>
          <a:bodyPr>
            <a:normAutofit fontScale="90000"/>
          </a:bodyPr>
          <a:p>
            <a:pPr defTabSz="914400">
              <a:buClrTx/>
              <a:buSzTx/>
              <a:buFontTx/>
            </a:pPr>
            <a:r>
              <a:rPr lang="zh-CN" altLang="en-US" sz="3200" b="1" kern="1200" baseline="0" dirty="0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苏教版</a:t>
            </a:r>
            <a:r>
              <a:rPr lang="en-US" altLang="zh-CN" sz="3200" b="1" kern="1200" baseline="0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《</a:t>
            </a:r>
            <a:r>
              <a:rPr lang="zh-CN" altLang="en-US" sz="3200" b="1" kern="1200" baseline="0" dirty="0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音乐</a:t>
            </a:r>
            <a:r>
              <a:rPr lang="en-US" altLang="zh-CN" sz="3200" b="1" kern="1200" baseline="0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》</a:t>
            </a:r>
            <a:r>
              <a:rPr lang="zh-CN" altLang="en-US" sz="3200" b="1" kern="1200" baseline="0" dirty="0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第一册第七单元</a:t>
            </a:r>
            <a:r>
              <a:rPr lang="en-US" altLang="zh-CN" sz="3200" b="1" kern="1200" baseline="0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《</a:t>
            </a:r>
            <a:r>
              <a:rPr lang="zh-CN" altLang="en-US" sz="3200" b="1" kern="1200" baseline="0" dirty="0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唱游森林</a:t>
            </a:r>
            <a:r>
              <a:rPr lang="en-US" altLang="zh-CN" sz="3200" b="1" kern="1200" baseline="0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》</a:t>
            </a:r>
            <a:endParaRPr lang="en-US" altLang="zh-CN" sz="3200" b="1" kern="1200" baseline="0">
              <a:solidFill>
                <a:srgbClr val="FFFFFF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defTabSz="914400">
              <a:buClrTx/>
              <a:buSzTx/>
              <a:buFontTx/>
            </a:pPr>
            <a:endParaRPr lang="en-US" altLang="zh-CN" sz="1600" b="1" kern="1200" baseline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defTabSz="914400">
              <a:buClrTx/>
              <a:buSzTx/>
              <a:buFontTx/>
            </a:pPr>
            <a:r>
              <a:rPr lang="zh-CN" altLang="en-US" sz="3200" b="1" kern="1200" baseline="0" dirty="0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武进区崔桥小学</a:t>
            </a:r>
            <a:r>
              <a:rPr lang="en-US" altLang="zh-CN" sz="3200" b="1" kern="1200" baseline="0" dirty="0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r>
              <a:rPr lang="zh-CN" altLang="en-US" sz="3200" b="1" kern="1200" baseline="0" dirty="0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郑晓红</a:t>
            </a:r>
            <a:endParaRPr lang="zh-CN" altLang="en-US" sz="3200" b="1" kern="1200" baseline="0" dirty="0">
              <a:solidFill>
                <a:srgbClr val="FFFFFF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9696" name="图片 69695" descr="小蚂蚁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52254" b="22375"/>
          <a:stretch>
            <a:fillRect/>
          </a:stretch>
        </p:blipFill>
        <p:spPr>
          <a:xfrm>
            <a:off x="600710" y="1861820"/>
            <a:ext cx="10644505" cy="203898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" name="组合 18"/>
          <p:cNvGrpSpPr/>
          <p:nvPr/>
        </p:nvGrpSpPr>
        <p:grpSpPr>
          <a:xfrm>
            <a:off x="1309370" y="3846195"/>
            <a:ext cx="9924415" cy="415290"/>
            <a:chOff x="2062" y="6057"/>
            <a:chExt cx="15629" cy="654"/>
          </a:xfrm>
        </p:grpSpPr>
        <p:grpSp>
          <p:nvGrpSpPr>
            <p:cNvPr id="69637" name="组合 69636"/>
            <p:cNvGrpSpPr/>
            <p:nvPr/>
          </p:nvGrpSpPr>
          <p:grpSpPr>
            <a:xfrm>
              <a:off x="2062" y="6143"/>
              <a:ext cx="3375" cy="569"/>
              <a:chOff x="204" y="2251"/>
              <a:chExt cx="1167" cy="272"/>
            </a:xfrm>
          </p:grpSpPr>
          <p:pic>
            <p:nvPicPr>
              <p:cNvPr id="69638" name="图片 69637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4" y="2251"/>
                <a:ext cx="284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9639" name="图片 69638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76" y="2251"/>
                <a:ext cx="283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9640" name="图片 69639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81" y="2251"/>
                <a:ext cx="284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9641" name="图片 69640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88" y="2251"/>
                <a:ext cx="283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4" name="组合 3"/>
            <p:cNvGrpSpPr/>
            <p:nvPr/>
          </p:nvGrpSpPr>
          <p:grpSpPr>
            <a:xfrm>
              <a:off x="5868" y="6143"/>
              <a:ext cx="3733" cy="569"/>
              <a:chOff x="204" y="2251"/>
              <a:chExt cx="1167" cy="272"/>
            </a:xfrm>
          </p:grpSpPr>
          <p:pic>
            <p:nvPicPr>
              <p:cNvPr id="5" name="图片 4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4" y="2251"/>
                <a:ext cx="284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" name="图片 5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76" y="2251"/>
                <a:ext cx="283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7" name="图片 6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81" y="2251"/>
                <a:ext cx="284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" name="图片 7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88" y="2251"/>
                <a:ext cx="283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9974" y="6143"/>
              <a:ext cx="3504" cy="569"/>
              <a:chOff x="204" y="2251"/>
              <a:chExt cx="1167" cy="272"/>
            </a:xfrm>
          </p:grpSpPr>
          <p:pic>
            <p:nvPicPr>
              <p:cNvPr id="10" name="图片 9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4" y="2251"/>
                <a:ext cx="284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1" name="图片 10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76" y="2251"/>
                <a:ext cx="283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2" name="图片 11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81" y="2251"/>
                <a:ext cx="284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" name="图片 12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88" y="2251"/>
                <a:ext cx="283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14025" y="6057"/>
              <a:ext cx="3667" cy="569"/>
              <a:chOff x="204" y="2251"/>
              <a:chExt cx="1167" cy="272"/>
            </a:xfrm>
          </p:grpSpPr>
          <p:pic>
            <p:nvPicPr>
              <p:cNvPr id="15" name="图片 14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4" y="2251"/>
                <a:ext cx="284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6" name="图片 15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76" y="2251"/>
                <a:ext cx="283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7" name="图片 16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81" y="2251"/>
                <a:ext cx="284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8" name="图片 17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88" y="2251"/>
                <a:ext cx="283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pic>
        <p:nvPicPr>
          <p:cNvPr id="3088" name="内容占位符 3087" descr="图片8"/>
          <p:cNvPicPr>
            <a:picLocks noChangeAspect="1"/>
          </p:cNvPicPr>
          <p:nvPr>
            <p:ph idx="1"/>
            <p:custDataLst>
              <p:tags r:id="rId5"/>
            </p:custDataLst>
          </p:nvPr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19667"/>
          <a:stretch>
            <a:fillRect/>
          </a:stretch>
        </p:blipFill>
        <p:spPr>
          <a:xfrm>
            <a:off x="1404620" y="5503545"/>
            <a:ext cx="2047875" cy="135445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" name="组合 19"/>
          <p:cNvGrpSpPr/>
          <p:nvPr/>
        </p:nvGrpSpPr>
        <p:grpSpPr>
          <a:xfrm>
            <a:off x="5764530" y="4961255"/>
            <a:ext cx="1776730" cy="1048385"/>
            <a:chOff x="9789" y="8516"/>
            <a:chExt cx="2798" cy="1651"/>
          </a:xfrm>
        </p:grpSpPr>
        <p:pic>
          <p:nvPicPr>
            <p:cNvPr id="3085" name="图片 3084" descr="蚂蚁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054" y="8516"/>
              <a:ext cx="711" cy="104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" name="图片 20" descr="蚂蚁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789" y="9299"/>
              <a:ext cx="592" cy="8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" name="图片 21" descr="蚂蚁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135" y="9299"/>
              <a:ext cx="452" cy="663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086" name="图片 3085" descr="图片7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80028" y="4374515"/>
            <a:ext cx="936625" cy="6905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7794" name="图片 67793" descr="小蚂蚁"/>
          <p:cNvPicPr>
            <a:picLocks noChangeAspect="1"/>
          </p:cNvPicPr>
          <p:nvPr/>
        </p:nvPicPr>
        <p:blipFill>
          <a:blip r:embed="rId2"/>
          <a:srcRect t="77625"/>
          <a:stretch>
            <a:fillRect/>
          </a:stretch>
        </p:blipFill>
        <p:spPr>
          <a:xfrm>
            <a:off x="273685" y="2135505"/>
            <a:ext cx="11057890" cy="1397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5" name="图片 3084" descr="蚂蚁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430" y="1067435"/>
            <a:ext cx="661035" cy="9690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7674" name="组合 67673"/>
          <p:cNvGrpSpPr/>
          <p:nvPr/>
        </p:nvGrpSpPr>
        <p:grpSpPr>
          <a:xfrm>
            <a:off x="875665" y="3633470"/>
            <a:ext cx="10636885" cy="601980"/>
            <a:chOff x="340" y="3566"/>
            <a:chExt cx="5125" cy="498"/>
          </a:xfrm>
        </p:grpSpPr>
        <p:grpSp>
          <p:nvGrpSpPr>
            <p:cNvPr id="67675" name="组合 67674"/>
            <p:cNvGrpSpPr/>
            <p:nvPr/>
          </p:nvGrpSpPr>
          <p:grpSpPr>
            <a:xfrm>
              <a:off x="340" y="3566"/>
              <a:ext cx="1315" cy="498"/>
              <a:chOff x="0" y="0"/>
              <a:chExt cx="3072" cy="952"/>
            </a:xfrm>
          </p:grpSpPr>
          <p:pic>
            <p:nvPicPr>
              <p:cNvPr id="67676" name="图片 67675" descr="未命名14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796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77" name="椭圆 67676"/>
              <p:cNvSpPr/>
              <p:nvPr/>
            </p:nvSpPr>
            <p:spPr>
              <a:xfrm>
                <a:off x="783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pic>
            <p:nvPicPr>
              <p:cNvPr id="67678" name="图片 67677" descr="未命名14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1508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79" name="椭圆 67678"/>
              <p:cNvSpPr/>
              <p:nvPr/>
            </p:nvSpPr>
            <p:spPr>
              <a:xfrm>
                <a:off x="1525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pic>
            <p:nvPicPr>
              <p:cNvPr id="67680" name="图片 67679" descr="未命名14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2210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81" name="椭圆 67680"/>
              <p:cNvSpPr/>
              <p:nvPr/>
            </p:nvSpPr>
            <p:spPr>
              <a:xfrm>
                <a:off x="2272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67682" name="组合 67681"/>
              <p:cNvGrpSpPr/>
              <p:nvPr/>
            </p:nvGrpSpPr>
            <p:grpSpPr>
              <a:xfrm>
                <a:off x="0" y="0"/>
                <a:ext cx="862" cy="952"/>
                <a:chOff x="0" y="0"/>
                <a:chExt cx="862" cy="952"/>
              </a:xfrm>
            </p:grpSpPr>
            <p:pic>
              <p:nvPicPr>
                <p:cNvPr id="67683" name="图片 67682" descr="未命名145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400" t="11111" r="19000" b="15585"/>
                <a:stretch>
                  <a:fillRect/>
                </a:stretch>
              </p:blipFill>
              <p:spPr>
                <a:xfrm rot="20317679">
                  <a:off x="0" y="247"/>
                  <a:ext cx="862" cy="7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7684" name="椭圆 67683"/>
                <p:cNvSpPr/>
                <p:nvPr/>
              </p:nvSpPr>
              <p:spPr>
                <a:xfrm>
                  <a:off x="45" y="0"/>
                  <a:ext cx="709" cy="385"/>
                </a:xfrm>
                <a:prstGeom prst="ellipse">
                  <a:avLst/>
                </a:prstGeom>
                <a:solidFill>
                  <a:srgbClr val="FFFF66"/>
                </a:solidFill>
                <a:ln w="9525" cap="flat" cmpd="sng">
                  <a:solidFill>
                    <a:srgbClr val="C10B18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7685" name="矩形 67684"/>
                <p:cNvSpPr/>
                <p:nvPr/>
              </p:nvSpPr>
              <p:spPr>
                <a:xfrm>
                  <a:off x="272" y="69"/>
                  <a:ext cx="285" cy="248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  <a:normAutofit fontScale="25000"/>
                </a:bodyPr>
                <a:p>
                  <a:pPr algn="ctr"/>
                  <a:r>
                    <a:rPr lang="zh-CN" altLang="en-US" sz="3600">
                      <a:ln w="9525" cap="flat" cmpd="sng">
                        <a:solidFill>
                          <a:srgbClr val="FF6600"/>
                        </a:solidFill>
                        <a:prstDash val="solid"/>
                        <a:headEnd type="none" w="med" len="med"/>
                        <a:tailEnd type="none" w="med" len="med"/>
                      </a:ln>
                      <a:solidFill>
                        <a:srgbClr val="FF6600"/>
                      </a:solidFill>
                      <a:latin typeface="方正少儿_GBK" charset="0"/>
                      <a:ea typeface="方正少儿_GBK" charset="0"/>
                    </a:rPr>
                    <a:t>嗨</a:t>
                  </a:r>
                  <a:endPara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endParaRPr>
                </a:p>
              </p:txBody>
            </p:sp>
          </p:grpSp>
          <p:sp>
            <p:nvSpPr>
              <p:cNvPr id="67686" name="矩形 67685"/>
              <p:cNvSpPr/>
              <p:nvPr/>
            </p:nvSpPr>
            <p:spPr>
              <a:xfrm>
                <a:off x="973" y="70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哟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  <p:sp>
            <p:nvSpPr>
              <p:cNvPr id="67687" name="矩形 67686"/>
              <p:cNvSpPr/>
              <p:nvPr/>
            </p:nvSpPr>
            <p:spPr>
              <a:xfrm>
                <a:off x="1744" y="70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嗨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  <p:sp>
            <p:nvSpPr>
              <p:cNvPr id="67688" name="矩形 67687"/>
              <p:cNvSpPr/>
              <p:nvPr/>
            </p:nvSpPr>
            <p:spPr>
              <a:xfrm>
                <a:off x="2470" y="70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哟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</p:grpSp>
        <p:grpSp>
          <p:nvGrpSpPr>
            <p:cNvPr id="67689" name="组合 67688"/>
            <p:cNvGrpSpPr/>
            <p:nvPr/>
          </p:nvGrpSpPr>
          <p:grpSpPr>
            <a:xfrm>
              <a:off x="1610" y="3566"/>
              <a:ext cx="1315" cy="498"/>
              <a:chOff x="0" y="0"/>
              <a:chExt cx="3072" cy="952"/>
            </a:xfrm>
          </p:grpSpPr>
          <p:pic>
            <p:nvPicPr>
              <p:cNvPr id="67690" name="图片 67689" descr="未命名14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796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91" name="椭圆 67690"/>
              <p:cNvSpPr/>
              <p:nvPr/>
            </p:nvSpPr>
            <p:spPr>
              <a:xfrm>
                <a:off x="783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pic>
            <p:nvPicPr>
              <p:cNvPr id="67692" name="图片 67691" descr="未命名14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1508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93" name="椭圆 67692"/>
              <p:cNvSpPr/>
              <p:nvPr/>
            </p:nvSpPr>
            <p:spPr>
              <a:xfrm>
                <a:off x="1525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pic>
            <p:nvPicPr>
              <p:cNvPr id="67694" name="图片 67693" descr="未命名14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2210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95" name="椭圆 67694"/>
              <p:cNvSpPr/>
              <p:nvPr/>
            </p:nvSpPr>
            <p:spPr>
              <a:xfrm>
                <a:off x="2272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67696" name="组合 67695"/>
              <p:cNvGrpSpPr/>
              <p:nvPr/>
            </p:nvGrpSpPr>
            <p:grpSpPr>
              <a:xfrm>
                <a:off x="0" y="0"/>
                <a:ext cx="862" cy="952"/>
                <a:chOff x="0" y="0"/>
                <a:chExt cx="862" cy="952"/>
              </a:xfrm>
            </p:grpSpPr>
            <p:pic>
              <p:nvPicPr>
                <p:cNvPr id="67697" name="图片 67696" descr="未命名145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400" t="11111" r="19000" b="15585"/>
                <a:stretch>
                  <a:fillRect/>
                </a:stretch>
              </p:blipFill>
              <p:spPr>
                <a:xfrm rot="20317679">
                  <a:off x="0" y="247"/>
                  <a:ext cx="862" cy="7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7698" name="椭圆 67697"/>
                <p:cNvSpPr/>
                <p:nvPr/>
              </p:nvSpPr>
              <p:spPr>
                <a:xfrm>
                  <a:off x="45" y="0"/>
                  <a:ext cx="709" cy="385"/>
                </a:xfrm>
                <a:prstGeom prst="ellipse">
                  <a:avLst/>
                </a:prstGeom>
                <a:solidFill>
                  <a:srgbClr val="FFFF66"/>
                </a:solidFill>
                <a:ln w="9525" cap="flat" cmpd="sng">
                  <a:solidFill>
                    <a:srgbClr val="C10B18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7699" name="矩形 67698"/>
                <p:cNvSpPr/>
                <p:nvPr/>
              </p:nvSpPr>
              <p:spPr>
                <a:xfrm>
                  <a:off x="272" y="69"/>
                  <a:ext cx="285" cy="248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  <a:normAutofit fontScale="25000"/>
                </a:bodyPr>
                <a:p>
                  <a:pPr algn="ctr"/>
                  <a:r>
                    <a:rPr lang="zh-CN" altLang="en-US" sz="3600">
                      <a:ln w="9525" cap="flat" cmpd="sng">
                        <a:solidFill>
                          <a:srgbClr val="FF6600"/>
                        </a:solidFill>
                        <a:prstDash val="solid"/>
                        <a:headEnd type="none" w="med" len="med"/>
                        <a:tailEnd type="none" w="med" len="med"/>
                      </a:ln>
                      <a:solidFill>
                        <a:srgbClr val="FF6600"/>
                      </a:solidFill>
                      <a:latin typeface="方正少儿_GBK" charset="0"/>
                      <a:ea typeface="方正少儿_GBK" charset="0"/>
                    </a:rPr>
                    <a:t>嗨</a:t>
                  </a:r>
                  <a:endPara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endParaRPr>
                </a:p>
              </p:txBody>
            </p:sp>
          </p:grpSp>
          <p:sp>
            <p:nvSpPr>
              <p:cNvPr id="67700" name="矩形 67699"/>
              <p:cNvSpPr/>
              <p:nvPr/>
            </p:nvSpPr>
            <p:spPr>
              <a:xfrm>
                <a:off x="973" y="70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哟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  <p:sp>
            <p:nvSpPr>
              <p:cNvPr id="67701" name="矩形 67700"/>
              <p:cNvSpPr/>
              <p:nvPr/>
            </p:nvSpPr>
            <p:spPr>
              <a:xfrm>
                <a:off x="1744" y="70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嗨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  <p:sp>
            <p:nvSpPr>
              <p:cNvPr id="67702" name="矩形 67701"/>
              <p:cNvSpPr/>
              <p:nvPr/>
            </p:nvSpPr>
            <p:spPr>
              <a:xfrm>
                <a:off x="2460" y="70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哟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</p:grpSp>
        <p:grpSp>
          <p:nvGrpSpPr>
            <p:cNvPr id="67703" name="组合 67702"/>
            <p:cNvGrpSpPr/>
            <p:nvPr/>
          </p:nvGrpSpPr>
          <p:grpSpPr>
            <a:xfrm>
              <a:off x="2880" y="3566"/>
              <a:ext cx="1315" cy="498"/>
              <a:chOff x="0" y="0"/>
              <a:chExt cx="3072" cy="952"/>
            </a:xfrm>
          </p:grpSpPr>
          <p:pic>
            <p:nvPicPr>
              <p:cNvPr id="67704" name="图片 67703" descr="未命名14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796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705" name="椭圆 67704"/>
              <p:cNvSpPr/>
              <p:nvPr/>
            </p:nvSpPr>
            <p:spPr>
              <a:xfrm>
                <a:off x="783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pic>
            <p:nvPicPr>
              <p:cNvPr id="67706" name="图片 67705" descr="未命名14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1508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707" name="椭圆 67706"/>
              <p:cNvSpPr/>
              <p:nvPr/>
            </p:nvSpPr>
            <p:spPr>
              <a:xfrm>
                <a:off x="1525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pic>
            <p:nvPicPr>
              <p:cNvPr id="67708" name="图片 67707" descr="未命名14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2210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709" name="椭圆 67708"/>
              <p:cNvSpPr/>
              <p:nvPr/>
            </p:nvSpPr>
            <p:spPr>
              <a:xfrm>
                <a:off x="2272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67710" name="组合 67709"/>
              <p:cNvGrpSpPr/>
              <p:nvPr/>
            </p:nvGrpSpPr>
            <p:grpSpPr>
              <a:xfrm>
                <a:off x="0" y="0"/>
                <a:ext cx="862" cy="952"/>
                <a:chOff x="0" y="0"/>
                <a:chExt cx="862" cy="952"/>
              </a:xfrm>
            </p:grpSpPr>
            <p:pic>
              <p:nvPicPr>
                <p:cNvPr id="67711" name="图片 67710" descr="未命名145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400" t="11111" r="19000" b="15585"/>
                <a:stretch>
                  <a:fillRect/>
                </a:stretch>
              </p:blipFill>
              <p:spPr>
                <a:xfrm rot="20317679">
                  <a:off x="0" y="247"/>
                  <a:ext cx="862" cy="7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7712" name="椭圆 67711"/>
                <p:cNvSpPr/>
                <p:nvPr/>
              </p:nvSpPr>
              <p:spPr>
                <a:xfrm>
                  <a:off x="45" y="0"/>
                  <a:ext cx="709" cy="385"/>
                </a:xfrm>
                <a:prstGeom prst="ellipse">
                  <a:avLst/>
                </a:prstGeom>
                <a:solidFill>
                  <a:srgbClr val="FFFF66"/>
                </a:solidFill>
                <a:ln w="9525" cap="flat" cmpd="sng">
                  <a:solidFill>
                    <a:srgbClr val="C10B18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7713" name="矩形 67712"/>
                <p:cNvSpPr/>
                <p:nvPr/>
              </p:nvSpPr>
              <p:spPr>
                <a:xfrm>
                  <a:off x="272" y="69"/>
                  <a:ext cx="285" cy="248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  <a:normAutofit fontScale="25000"/>
                </a:bodyPr>
                <a:p>
                  <a:pPr algn="ctr"/>
                  <a:r>
                    <a:rPr lang="zh-CN" altLang="en-US" sz="3600">
                      <a:ln w="9525" cap="flat" cmpd="sng">
                        <a:solidFill>
                          <a:srgbClr val="FF6600"/>
                        </a:solidFill>
                        <a:prstDash val="solid"/>
                        <a:headEnd type="none" w="med" len="med"/>
                        <a:tailEnd type="none" w="med" len="med"/>
                      </a:ln>
                      <a:solidFill>
                        <a:srgbClr val="FF6600"/>
                      </a:solidFill>
                      <a:latin typeface="方正少儿_GBK" charset="0"/>
                      <a:ea typeface="方正少儿_GBK" charset="0"/>
                    </a:rPr>
                    <a:t>嗨</a:t>
                  </a:r>
                  <a:endPara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endParaRPr>
                </a:p>
              </p:txBody>
            </p:sp>
          </p:grpSp>
          <p:sp>
            <p:nvSpPr>
              <p:cNvPr id="67714" name="矩形 67713"/>
              <p:cNvSpPr/>
              <p:nvPr/>
            </p:nvSpPr>
            <p:spPr>
              <a:xfrm>
                <a:off x="973" y="70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哟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  <p:sp>
            <p:nvSpPr>
              <p:cNvPr id="67715" name="矩形 67714"/>
              <p:cNvSpPr/>
              <p:nvPr/>
            </p:nvSpPr>
            <p:spPr>
              <a:xfrm>
                <a:off x="1744" y="70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嗨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  <p:sp>
            <p:nvSpPr>
              <p:cNvPr id="67716" name="矩形 67715"/>
              <p:cNvSpPr/>
              <p:nvPr/>
            </p:nvSpPr>
            <p:spPr>
              <a:xfrm>
                <a:off x="2470" y="70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哟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</p:grpSp>
        <p:grpSp>
          <p:nvGrpSpPr>
            <p:cNvPr id="67717" name="组合 67716"/>
            <p:cNvGrpSpPr/>
            <p:nvPr/>
          </p:nvGrpSpPr>
          <p:grpSpPr>
            <a:xfrm>
              <a:off x="4150" y="3566"/>
              <a:ext cx="1315" cy="498"/>
              <a:chOff x="0" y="0"/>
              <a:chExt cx="3072" cy="952"/>
            </a:xfrm>
          </p:grpSpPr>
          <p:pic>
            <p:nvPicPr>
              <p:cNvPr id="67718" name="图片 67717" descr="未命名14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796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719" name="椭圆 67718"/>
              <p:cNvSpPr/>
              <p:nvPr/>
            </p:nvSpPr>
            <p:spPr>
              <a:xfrm>
                <a:off x="783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pic>
            <p:nvPicPr>
              <p:cNvPr id="67720" name="图片 67719" descr="未命名14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1508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721" name="椭圆 67720"/>
              <p:cNvSpPr/>
              <p:nvPr/>
            </p:nvSpPr>
            <p:spPr>
              <a:xfrm>
                <a:off x="1525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pic>
            <p:nvPicPr>
              <p:cNvPr id="67722" name="图片 67721" descr="未命名14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2210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723" name="椭圆 67722"/>
              <p:cNvSpPr/>
              <p:nvPr/>
            </p:nvSpPr>
            <p:spPr>
              <a:xfrm>
                <a:off x="2272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67724" name="组合 67723"/>
              <p:cNvGrpSpPr/>
              <p:nvPr/>
            </p:nvGrpSpPr>
            <p:grpSpPr>
              <a:xfrm>
                <a:off x="0" y="0"/>
                <a:ext cx="862" cy="952"/>
                <a:chOff x="0" y="0"/>
                <a:chExt cx="862" cy="952"/>
              </a:xfrm>
            </p:grpSpPr>
            <p:pic>
              <p:nvPicPr>
                <p:cNvPr id="67725" name="图片 67724" descr="未命名145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400" t="11111" r="19000" b="15585"/>
                <a:stretch>
                  <a:fillRect/>
                </a:stretch>
              </p:blipFill>
              <p:spPr>
                <a:xfrm rot="20317679">
                  <a:off x="0" y="247"/>
                  <a:ext cx="862" cy="7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7726" name="椭圆 67725"/>
                <p:cNvSpPr/>
                <p:nvPr/>
              </p:nvSpPr>
              <p:spPr>
                <a:xfrm>
                  <a:off x="45" y="0"/>
                  <a:ext cx="709" cy="385"/>
                </a:xfrm>
                <a:prstGeom prst="ellipse">
                  <a:avLst/>
                </a:prstGeom>
                <a:solidFill>
                  <a:srgbClr val="FFFF66"/>
                </a:solidFill>
                <a:ln w="9525" cap="flat" cmpd="sng">
                  <a:solidFill>
                    <a:srgbClr val="C10B18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7727" name="矩形 67726"/>
                <p:cNvSpPr/>
                <p:nvPr/>
              </p:nvSpPr>
              <p:spPr>
                <a:xfrm>
                  <a:off x="272" y="69"/>
                  <a:ext cx="285" cy="248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  <a:normAutofit fontScale="25000"/>
                </a:bodyPr>
                <a:p>
                  <a:pPr algn="ctr"/>
                  <a:r>
                    <a:rPr lang="zh-CN" altLang="en-US" sz="3600">
                      <a:ln w="9525" cap="flat" cmpd="sng">
                        <a:solidFill>
                          <a:srgbClr val="FF6600"/>
                        </a:solidFill>
                        <a:prstDash val="solid"/>
                        <a:headEnd type="none" w="med" len="med"/>
                        <a:tailEnd type="none" w="med" len="med"/>
                      </a:ln>
                      <a:solidFill>
                        <a:srgbClr val="FF6600"/>
                      </a:solidFill>
                      <a:latin typeface="方正少儿_GBK" charset="0"/>
                      <a:ea typeface="方正少儿_GBK" charset="0"/>
                    </a:rPr>
                    <a:t>嗨</a:t>
                  </a:r>
                  <a:endPara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endParaRPr>
                </a:p>
              </p:txBody>
            </p:sp>
          </p:grpSp>
          <p:sp>
            <p:nvSpPr>
              <p:cNvPr id="67728" name="矩形 67727"/>
              <p:cNvSpPr/>
              <p:nvPr/>
            </p:nvSpPr>
            <p:spPr>
              <a:xfrm>
                <a:off x="973" y="70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哟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  <p:sp>
            <p:nvSpPr>
              <p:cNvPr id="67729" name="矩形 67728"/>
              <p:cNvSpPr/>
              <p:nvPr/>
            </p:nvSpPr>
            <p:spPr>
              <a:xfrm>
                <a:off x="1744" y="70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嗨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  <p:sp>
            <p:nvSpPr>
              <p:cNvPr id="67730" name="矩形 67729"/>
              <p:cNvSpPr/>
              <p:nvPr/>
            </p:nvSpPr>
            <p:spPr>
              <a:xfrm>
                <a:off x="2470" y="70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哟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</p:grpSp>
      </p:grpSp>
      <p:pic>
        <p:nvPicPr>
          <p:cNvPr id="3" name="07-2《小蚂蚁搬米粒》演唱_1_1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60675" y="1163320"/>
            <a:ext cx="662940" cy="485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7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0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085" name="图片 3084" descr="蚂蚁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6260" y="4841875"/>
            <a:ext cx="451485" cy="661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蚂蚁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0023" y="5254625"/>
            <a:ext cx="376237" cy="550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蚂蚁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6645" y="5172710"/>
            <a:ext cx="287020" cy="421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小蚂蚁搬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635" y="0"/>
            <a:ext cx="122745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65538" name="图片 65537" descr="50"/>
          <p:cNvPicPr>
            <a:picLocks noChangeAspect="1"/>
          </p:cNvPicPr>
          <p:nvPr/>
        </p:nvPicPr>
        <p:blipFill>
          <a:blip r:embed="rId1"/>
          <a:srcRect l="4022" t="6593" r="3282" b="83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540" name="椭圆 65539">
            <a:hlinkClick r:id="" action="ppaction://hlinkshowjump?jump=endshow"/>
          </p:cNvPr>
          <p:cNvSpPr/>
          <p:nvPr/>
        </p:nvSpPr>
        <p:spPr>
          <a:xfrm>
            <a:off x="9702800" y="188913"/>
            <a:ext cx="574675" cy="720725"/>
          </a:xfrm>
          <a:prstGeom prst="ellipse">
            <a:avLst/>
          </a:prstGeom>
          <a:solidFill>
            <a:schemeClr val="bg1">
              <a:alpha val="999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5541" name="椭圆 65540">
            <a:hlinkClick r:id="" action="ppaction://hlinkshowjump?jump=firstslide"/>
          </p:cNvPr>
          <p:cNvSpPr/>
          <p:nvPr/>
        </p:nvSpPr>
        <p:spPr>
          <a:xfrm>
            <a:off x="9701213" y="190500"/>
            <a:ext cx="574675" cy="647700"/>
          </a:xfrm>
          <a:prstGeom prst="ellipse">
            <a:avLst/>
          </a:prstGeom>
          <a:solidFill>
            <a:schemeClr val="bg1">
              <a:alpha val="999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65569" name="组合 65568"/>
          <p:cNvGrpSpPr/>
          <p:nvPr/>
        </p:nvGrpSpPr>
        <p:grpSpPr>
          <a:xfrm>
            <a:off x="1204818" y="160020"/>
            <a:ext cx="2676937" cy="349457"/>
            <a:chOff x="-22" y="0"/>
            <a:chExt cx="3616" cy="531"/>
          </a:xfrm>
        </p:grpSpPr>
        <p:sp>
          <p:nvSpPr>
            <p:cNvPr id="65570" name="矩形 65569"/>
            <p:cNvSpPr/>
            <p:nvPr/>
          </p:nvSpPr>
          <p:spPr>
            <a:xfrm>
              <a:off x="-22" y="46"/>
              <a:ext cx="555" cy="4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35000"/>
            </a:bodyPr>
            <a:p>
              <a:pPr algn="ctr"/>
              <a:r>
                <a:rPr lang="zh-CN" altLang="en-US" sz="3600" b="1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9900"/>
                  </a:solidFill>
                  <a:latin typeface="方正卡通简体" charset="0"/>
                  <a:ea typeface="方正卡通简体" charset="0"/>
                </a:rPr>
                <a:t>小</a:t>
              </a:r>
              <a:endParaRPr lang="zh-CN" altLang="en-US" sz="3600" b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latin typeface="方正卡通简体" charset="0"/>
                <a:ea typeface="方正卡通简体" charset="0"/>
              </a:endParaRPr>
            </a:p>
          </p:txBody>
        </p:sp>
        <p:sp>
          <p:nvSpPr>
            <p:cNvPr id="65571" name="矩形 65570"/>
            <p:cNvSpPr/>
            <p:nvPr/>
          </p:nvSpPr>
          <p:spPr>
            <a:xfrm>
              <a:off x="624" y="46"/>
              <a:ext cx="555" cy="4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35000"/>
            </a:bodyPr>
            <a:p>
              <a:pPr algn="ctr"/>
              <a:r>
                <a:rPr lang="zh-CN" altLang="en-US" sz="3600" b="1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9900"/>
                  </a:solidFill>
                  <a:latin typeface="方正卡通简体" charset="0"/>
                  <a:ea typeface="方正卡通简体" charset="0"/>
                </a:rPr>
                <a:t>蚂</a:t>
              </a:r>
              <a:endParaRPr lang="zh-CN" altLang="en-US" sz="3600" b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latin typeface="方正卡通简体" charset="0"/>
                <a:ea typeface="方正卡通简体" charset="0"/>
              </a:endParaRPr>
            </a:p>
          </p:txBody>
        </p:sp>
        <p:sp>
          <p:nvSpPr>
            <p:cNvPr id="65572" name="矩形 65571"/>
            <p:cNvSpPr/>
            <p:nvPr/>
          </p:nvSpPr>
          <p:spPr>
            <a:xfrm>
              <a:off x="1270" y="0"/>
              <a:ext cx="555" cy="4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35000"/>
            </a:bodyPr>
            <a:p>
              <a:pPr algn="ctr"/>
              <a:r>
                <a:rPr lang="zh-CN" altLang="en-US" sz="3600" b="1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9900"/>
                  </a:solidFill>
                  <a:latin typeface="方正卡通简体" charset="0"/>
                  <a:ea typeface="方正卡通简体" charset="0"/>
                </a:rPr>
                <a:t>蚁</a:t>
              </a:r>
              <a:endParaRPr lang="zh-CN" altLang="en-US" sz="3600" b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latin typeface="方正卡通简体" charset="0"/>
                <a:ea typeface="方正卡通简体" charset="0"/>
              </a:endParaRPr>
            </a:p>
          </p:txBody>
        </p:sp>
        <p:sp>
          <p:nvSpPr>
            <p:cNvPr id="65573" name="矩形 65572"/>
            <p:cNvSpPr/>
            <p:nvPr/>
          </p:nvSpPr>
          <p:spPr>
            <a:xfrm>
              <a:off x="1860" y="0"/>
              <a:ext cx="555" cy="4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35000"/>
            </a:bodyPr>
            <a:p>
              <a:pPr algn="ctr"/>
              <a:r>
                <a:rPr lang="zh-CN" altLang="en-US" sz="3600" b="1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9900"/>
                  </a:solidFill>
                  <a:latin typeface="方正卡通简体" charset="0"/>
                  <a:ea typeface="方正卡通简体" charset="0"/>
                </a:rPr>
                <a:t>搬</a:t>
              </a:r>
              <a:endParaRPr lang="zh-CN" altLang="en-US" sz="3600" b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latin typeface="方正卡通简体" charset="0"/>
                <a:ea typeface="方正卡通简体" charset="0"/>
              </a:endParaRPr>
            </a:p>
          </p:txBody>
        </p:sp>
        <p:sp>
          <p:nvSpPr>
            <p:cNvPr id="65574" name="矩形 65573"/>
            <p:cNvSpPr/>
            <p:nvPr/>
          </p:nvSpPr>
          <p:spPr>
            <a:xfrm>
              <a:off x="2449" y="14"/>
              <a:ext cx="555" cy="4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35000"/>
            </a:bodyPr>
            <a:p>
              <a:pPr algn="ctr"/>
              <a:r>
                <a:rPr lang="zh-CN" altLang="en-US" sz="3600" b="1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9900"/>
                  </a:solidFill>
                  <a:latin typeface="方正卡通简体" charset="0"/>
                  <a:ea typeface="方正卡通简体" charset="0"/>
                </a:rPr>
                <a:t>米</a:t>
              </a:r>
              <a:endParaRPr lang="zh-CN" altLang="en-US" sz="3600" b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latin typeface="方正卡通简体" charset="0"/>
                <a:ea typeface="方正卡通简体" charset="0"/>
              </a:endParaRPr>
            </a:p>
          </p:txBody>
        </p:sp>
        <p:sp>
          <p:nvSpPr>
            <p:cNvPr id="65575" name="矩形 65574"/>
            <p:cNvSpPr/>
            <p:nvPr/>
          </p:nvSpPr>
          <p:spPr>
            <a:xfrm>
              <a:off x="3039" y="91"/>
              <a:ext cx="555" cy="4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35000"/>
            </a:bodyPr>
            <a:p>
              <a:pPr algn="ctr"/>
              <a:r>
                <a:rPr lang="zh-CN" altLang="en-US" sz="3600" b="1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9900"/>
                  </a:solidFill>
                  <a:latin typeface="方正卡通简体" charset="0"/>
                  <a:ea typeface="方正卡通简体" charset="0"/>
                </a:rPr>
                <a:t>粒</a:t>
              </a:r>
              <a:endParaRPr lang="zh-CN" altLang="en-US" sz="3600" b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latin typeface="方正卡通简体" charset="0"/>
                <a:ea typeface="方正卡通简体" charset="0"/>
              </a:endParaRPr>
            </a:p>
          </p:txBody>
        </p:sp>
      </p:grpSp>
      <p:pic>
        <p:nvPicPr>
          <p:cNvPr id="65576" name="Picture 4" descr="唱唱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" y="27305"/>
            <a:ext cx="611188" cy="904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578" name="矩形 65577">
            <a:hlinkClick r:id="" action="ppaction://hlinkshowjump?jump=endshow"/>
          </p:cNvPr>
          <p:cNvSpPr/>
          <p:nvPr/>
        </p:nvSpPr>
        <p:spPr>
          <a:xfrm>
            <a:off x="9650413" y="5983288"/>
            <a:ext cx="504825" cy="576262"/>
          </a:xfrm>
          <a:prstGeom prst="rect">
            <a:avLst/>
          </a:prstGeom>
          <a:solidFill>
            <a:schemeClr val="accent1">
              <a:alpha val="999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65591" name="图片 65590" descr="小蚂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838200"/>
            <a:ext cx="11993245" cy="4824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600" name="图片 65599" descr="蚂蚁13"/>
          <p:cNvPicPr>
            <a:picLocks noChangeAspect="1"/>
          </p:cNvPicPr>
          <p:nvPr/>
        </p:nvPicPr>
        <p:blipFill>
          <a:blip r:embed="rId4">
            <a:clrChange>
              <a:clrFrom>
                <a:srgbClr val="F6E241"/>
              </a:clrFrom>
              <a:clrTo>
                <a:srgbClr val="F6E241">
                  <a:alpha val="0"/>
                </a:srgbClr>
              </a:clrTo>
            </a:clrChange>
          </a:blip>
          <a:srcRect l="17250" t="18735" r="50000" b="52240"/>
          <a:stretch>
            <a:fillRect/>
          </a:stretch>
        </p:blipFill>
        <p:spPr>
          <a:xfrm>
            <a:off x="11012488" y="5980113"/>
            <a:ext cx="900112" cy="9001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9221470" y="2121535"/>
            <a:ext cx="2814320" cy="746760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098280" y="4479925"/>
            <a:ext cx="2938145" cy="746760"/>
          </a:xfrm>
          <a:prstGeom prst="rect">
            <a:avLst/>
          </a:prstGeom>
          <a:solidFill>
            <a:schemeClr val="accent6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9477375" y="1809115"/>
            <a:ext cx="2221865" cy="217805"/>
          </a:xfrm>
          <a:custGeom>
            <a:avLst/>
            <a:gdLst>
              <a:gd name="connisteX0" fmla="*/ 0 w 2113280"/>
              <a:gd name="connsiteY0" fmla="*/ 48260 h 135639"/>
              <a:gd name="connisteX1" fmla="*/ 64135 w 2113280"/>
              <a:gd name="connsiteY1" fmla="*/ 48260 h 135639"/>
              <a:gd name="connisteX2" fmla="*/ 154940 w 2113280"/>
              <a:gd name="connsiteY2" fmla="*/ 48260 h 135639"/>
              <a:gd name="connisteX3" fmla="*/ 273050 w 2113280"/>
              <a:gd name="connsiteY3" fmla="*/ 48260 h 135639"/>
              <a:gd name="connisteX4" fmla="*/ 346075 w 2113280"/>
              <a:gd name="connsiteY4" fmla="*/ 48260 h 135639"/>
              <a:gd name="connisteX5" fmla="*/ 419100 w 2113280"/>
              <a:gd name="connsiteY5" fmla="*/ 48260 h 135639"/>
              <a:gd name="connisteX6" fmla="*/ 528320 w 2113280"/>
              <a:gd name="connsiteY6" fmla="*/ 48260 h 135639"/>
              <a:gd name="connisteX7" fmla="*/ 655955 w 2113280"/>
              <a:gd name="connsiteY7" fmla="*/ 48260 h 135639"/>
              <a:gd name="connisteX8" fmla="*/ 746760 w 2113280"/>
              <a:gd name="connsiteY8" fmla="*/ 48260 h 135639"/>
              <a:gd name="connisteX9" fmla="*/ 810895 w 2113280"/>
              <a:gd name="connsiteY9" fmla="*/ 48260 h 135639"/>
              <a:gd name="connisteX10" fmla="*/ 892810 w 2113280"/>
              <a:gd name="connsiteY10" fmla="*/ 48260 h 135639"/>
              <a:gd name="connisteX11" fmla="*/ 965200 w 2113280"/>
              <a:gd name="connsiteY11" fmla="*/ 48260 h 135639"/>
              <a:gd name="connisteX12" fmla="*/ 1075055 w 2113280"/>
              <a:gd name="connsiteY12" fmla="*/ 48260 h 135639"/>
              <a:gd name="connisteX13" fmla="*/ 1165860 w 2113280"/>
              <a:gd name="connsiteY13" fmla="*/ 48260 h 135639"/>
              <a:gd name="connisteX14" fmla="*/ 1238885 w 2113280"/>
              <a:gd name="connsiteY14" fmla="*/ 48260 h 135639"/>
              <a:gd name="connisteX15" fmla="*/ 1302385 w 2113280"/>
              <a:gd name="connsiteY15" fmla="*/ 130175 h 135639"/>
              <a:gd name="connisteX16" fmla="*/ 1375410 w 2113280"/>
              <a:gd name="connsiteY16" fmla="*/ 111760 h 135639"/>
              <a:gd name="connisteX17" fmla="*/ 1448435 w 2113280"/>
              <a:gd name="connsiteY17" fmla="*/ 29845 h 135639"/>
              <a:gd name="connisteX18" fmla="*/ 1520825 w 2113280"/>
              <a:gd name="connsiteY18" fmla="*/ 2540 h 135639"/>
              <a:gd name="connisteX19" fmla="*/ 1593850 w 2113280"/>
              <a:gd name="connsiteY19" fmla="*/ 2540 h 135639"/>
              <a:gd name="connisteX20" fmla="*/ 1703070 w 2113280"/>
              <a:gd name="connsiteY20" fmla="*/ 2540 h 135639"/>
              <a:gd name="connisteX21" fmla="*/ 1767205 w 2113280"/>
              <a:gd name="connsiteY21" fmla="*/ 2540 h 135639"/>
              <a:gd name="connisteX22" fmla="*/ 1894205 w 2113280"/>
              <a:gd name="connsiteY22" fmla="*/ 20955 h 135639"/>
              <a:gd name="connisteX23" fmla="*/ 1967230 w 2113280"/>
              <a:gd name="connsiteY23" fmla="*/ 20955 h 135639"/>
              <a:gd name="connisteX24" fmla="*/ 2040255 w 2113280"/>
              <a:gd name="connsiteY24" fmla="*/ 20955 h 135639"/>
              <a:gd name="connisteX25" fmla="*/ 2113280 w 2113280"/>
              <a:gd name="connsiteY25" fmla="*/ 20955 h 13563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</a:cxnLst>
            <a:rect l="l" t="t" r="r" b="b"/>
            <a:pathLst>
              <a:path w="2113280" h="135639">
                <a:moveTo>
                  <a:pt x="0" y="48260"/>
                </a:moveTo>
                <a:cubicBezTo>
                  <a:pt x="10795" y="48260"/>
                  <a:pt x="33020" y="48260"/>
                  <a:pt x="64135" y="48260"/>
                </a:cubicBezTo>
                <a:cubicBezTo>
                  <a:pt x="95250" y="48260"/>
                  <a:pt x="113030" y="48260"/>
                  <a:pt x="154940" y="48260"/>
                </a:cubicBezTo>
                <a:cubicBezTo>
                  <a:pt x="196850" y="48260"/>
                  <a:pt x="234950" y="48260"/>
                  <a:pt x="273050" y="48260"/>
                </a:cubicBezTo>
                <a:cubicBezTo>
                  <a:pt x="311150" y="48260"/>
                  <a:pt x="316865" y="48260"/>
                  <a:pt x="346075" y="48260"/>
                </a:cubicBezTo>
                <a:cubicBezTo>
                  <a:pt x="375285" y="48260"/>
                  <a:pt x="382905" y="48260"/>
                  <a:pt x="419100" y="48260"/>
                </a:cubicBezTo>
                <a:cubicBezTo>
                  <a:pt x="455295" y="48260"/>
                  <a:pt x="480695" y="48260"/>
                  <a:pt x="528320" y="48260"/>
                </a:cubicBezTo>
                <a:cubicBezTo>
                  <a:pt x="575945" y="48260"/>
                  <a:pt x="612140" y="48260"/>
                  <a:pt x="655955" y="48260"/>
                </a:cubicBezTo>
                <a:cubicBezTo>
                  <a:pt x="699770" y="48260"/>
                  <a:pt x="715645" y="48260"/>
                  <a:pt x="746760" y="48260"/>
                </a:cubicBezTo>
                <a:cubicBezTo>
                  <a:pt x="777875" y="48260"/>
                  <a:pt x="781685" y="48260"/>
                  <a:pt x="810895" y="48260"/>
                </a:cubicBezTo>
                <a:cubicBezTo>
                  <a:pt x="840105" y="48260"/>
                  <a:pt x="861695" y="48260"/>
                  <a:pt x="892810" y="48260"/>
                </a:cubicBezTo>
                <a:cubicBezTo>
                  <a:pt x="923925" y="48260"/>
                  <a:pt x="929005" y="48260"/>
                  <a:pt x="965200" y="48260"/>
                </a:cubicBezTo>
                <a:cubicBezTo>
                  <a:pt x="1001395" y="48260"/>
                  <a:pt x="1035050" y="48260"/>
                  <a:pt x="1075055" y="48260"/>
                </a:cubicBezTo>
                <a:cubicBezTo>
                  <a:pt x="1115060" y="48260"/>
                  <a:pt x="1132840" y="48260"/>
                  <a:pt x="1165860" y="48260"/>
                </a:cubicBezTo>
                <a:cubicBezTo>
                  <a:pt x="1198880" y="48260"/>
                  <a:pt x="1211580" y="31750"/>
                  <a:pt x="1238885" y="48260"/>
                </a:cubicBezTo>
                <a:cubicBezTo>
                  <a:pt x="1266190" y="64770"/>
                  <a:pt x="1275080" y="117475"/>
                  <a:pt x="1302385" y="130175"/>
                </a:cubicBezTo>
                <a:cubicBezTo>
                  <a:pt x="1329690" y="142875"/>
                  <a:pt x="1346200" y="132080"/>
                  <a:pt x="1375410" y="111760"/>
                </a:cubicBezTo>
                <a:cubicBezTo>
                  <a:pt x="1404620" y="91440"/>
                  <a:pt x="1419225" y="51435"/>
                  <a:pt x="1448435" y="29845"/>
                </a:cubicBezTo>
                <a:cubicBezTo>
                  <a:pt x="1477645" y="8255"/>
                  <a:pt x="1491615" y="8255"/>
                  <a:pt x="1520825" y="2540"/>
                </a:cubicBezTo>
                <a:cubicBezTo>
                  <a:pt x="1550035" y="-3175"/>
                  <a:pt x="1557655" y="2540"/>
                  <a:pt x="1593850" y="2540"/>
                </a:cubicBezTo>
                <a:cubicBezTo>
                  <a:pt x="1630045" y="2540"/>
                  <a:pt x="1668145" y="2540"/>
                  <a:pt x="1703070" y="2540"/>
                </a:cubicBezTo>
                <a:cubicBezTo>
                  <a:pt x="1737995" y="2540"/>
                  <a:pt x="1729105" y="-1270"/>
                  <a:pt x="1767205" y="2540"/>
                </a:cubicBezTo>
                <a:cubicBezTo>
                  <a:pt x="1805305" y="6350"/>
                  <a:pt x="1854200" y="17145"/>
                  <a:pt x="1894205" y="20955"/>
                </a:cubicBezTo>
                <a:cubicBezTo>
                  <a:pt x="1934210" y="24765"/>
                  <a:pt x="1938020" y="20955"/>
                  <a:pt x="1967230" y="20955"/>
                </a:cubicBezTo>
                <a:cubicBezTo>
                  <a:pt x="1996440" y="20955"/>
                  <a:pt x="2011045" y="20955"/>
                  <a:pt x="2040255" y="20955"/>
                </a:cubicBezTo>
                <a:cubicBezTo>
                  <a:pt x="2069465" y="20955"/>
                  <a:pt x="2099945" y="20955"/>
                  <a:pt x="2113280" y="209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>
            <a:off x="9220835" y="4480560"/>
            <a:ext cx="2396490" cy="293370"/>
          </a:xfrm>
          <a:custGeom>
            <a:avLst/>
            <a:gdLst>
              <a:gd name="connisteX0" fmla="*/ 0 w 2167890"/>
              <a:gd name="connsiteY0" fmla="*/ 136525 h 238698"/>
              <a:gd name="connisteX1" fmla="*/ 81915 w 2167890"/>
              <a:gd name="connsiteY1" fmla="*/ 136525 h 238698"/>
              <a:gd name="connisteX2" fmla="*/ 154940 w 2167890"/>
              <a:gd name="connsiteY2" fmla="*/ 136525 h 238698"/>
              <a:gd name="connisteX3" fmla="*/ 227965 w 2167890"/>
              <a:gd name="connsiteY3" fmla="*/ 136525 h 238698"/>
              <a:gd name="connisteX4" fmla="*/ 300355 w 2167890"/>
              <a:gd name="connsiteY4" fmla="*/ 136525 h 238698"/>
              <a:gd name="connisteX5" fmla="*/ 364490 w 2167890"/>
              <a:gd name="connsiteY5" fmla="*/ 136525 h 238698"/>
              <a:gd name="connisteX6" fmla="*/ 464185 w 2167890"/>
              <a:gd name="connsiteY6" fmla="*/ 154305 h 238698"/>
              <a:gd name="connisteX7" fmla="*/ 555625 w 2167890"/>
              <a:gd name="connsiteY7" fmla="*/ 154305 h 238698"/>
              <a:gd name="connisteX8" fmla="*/ 628650 w 2167890"/>
              <a:gd name="connsiteY8" fmla="*/ 154305 h 238698"/>
              <a:gd name="connisteX9" fmla="*/ 710565 w 2167890"/>
              <a:gd name="connsiteY9" fmla="*/ 154305 h 238698"/>
              <a:gd name="connisteX10" fmla="*/ 782955 w 2167890"/>
              <a:gd name="connsiteY10" fmla="*/ 118110 h 238698"/>
              <a:gd name="connisteX11" fmla="*/ 847090 w 2167890"/>
              <a:gd name="connsiteY11" fmla="*/ 109220 h 238698"/>
              <a:gd name="connisteX12" fmla="*/ 920115 w 2167890"/>
              <a:gd name="connsiteY12" fmla="*/ 72390 h 238698"/>
              <a:gd name="connisteX13" fmla="*/ 992505 w 2167890"/>
              <a:gd name="connsiteY13" fmla="*/ 27305 h 238698"/>
              <a:gd name="connisteX14" fmla="*/ 1065530 w 2167890"/>
              <a:gd name="connsiteY14" fmla="*/ 0 h 238698"/>
              <a:gd name="connisteX15" fmla="*/ 1165860 w 2167890"/>
              <a:gd name="connsiteY15" fmla="*/ 27305 h 238698"/>
              <a:gd name="connisteX16" fmla="*/ 1247775 w 2167890"/>
              <a:gd name="connsiteY16" fmla="*/ 27305 h 238698"/>
              <a:gd name="connisteX17" fmla="*/ 1320800 w 2167890"/>
              <a:gd name="connsiteY17" fmla="*/ 54610 h 238698"/>
              <a:gd name="connisteX18" fmla="*/ 1420495 w 2167890"/>
              <a:gd name="connsiteY18" fmla="*/ 109220 h 238698"/>
              <a:gd name="connisteX19" fmla="*/ 1484630 w 2167890"/>
              <a:gd name="connsiteY19" fmla="*/ 118110 h 238698"/>
              <a:gd name="connisteX20" fmla="*/ 1566545 w 2167890"/>
              <a:gd name="connsiteY20" fmla="*/ 145415 h 238698"/>
              <a:gd name="connisteX21" fmla="*/ 1639570 w 2167890"/>
              <a:gd name="connsiteY21" fmla="*/ 163830 h 238698"/>
              <a:gd name="connisteX22" fmla="*/ 1721485 w 2167890"/>
              <a:gd name="connsiteY22" fmla="*/ 172720 h 238698"/>
              <a:gd name="connisteX23" fmla="*/ 1794510 w 2167890"/>
              <a:gd name="connsiteY23" fmla="*/ 200025 h 238698"/>
              <a:gd name="connisteX24" fmla="*/ 1866900 w 2167890"/>
              <a:gd name="connsiteY24" fmla="*/ 208915 h 238698"/>
              <a:gd name="connisteX25" fmla="*/ 1939925 w 2167890"/>
              <a:gd name="connsiteY25" fmla="*/ 208915 h 238698"/>
              <a:gd name="connisteX26" fmla="*/ 2021840 w 2167890"/>
              <a:gd name="connsiteY26" fmla="*/ 218440 h 238698"/>
              <a:gd name="connisteX27" fmla="*/ 2094865 w 2167890"/>
              <a:gd name="connsiteY27" fmla="*/ 236855 h 238698"/>
              <a:gd name="connisteX28" fmla="*/ 2167890 w 2167890"/>
              <a:gd name="connsiteY28" fmla="*/ 236855 h 2386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</a:cxnLst>
            <a:rect l="l" t="t" r="r" b="b"/>
            <a:pathLst>
              <a:path w="2167890" h="238698">
                <a:moveTo>
                  <a:pt x="0" y="136525"/>
                </a:moveTo>
                <a:cubicBezTo>
                  <a:pt x="14605" y="136525"/>
                  <a:pt x="50800" y="136525"/>
                  <a:pt x="81915" y="136525"/>
                </a:cubicBezTo>
                <a:cubicBezTo>
                  <a:pt x="113030" y="136525"/>
                  <a:pt x="125730" y="136525"/>
                  <a:pt x="154940" y="136525"/>
                </a:cubicBezTo>
                <a:cubicBezTo>
                  <a:pt x="184150" y="136525"/>
                  <a:pt x="198755" y="136525"/>
                  <a:pt x="227965" y="136525"/>
                </a:cubicBezTo>
                <a:cubicBezTo>
                  <a:pt x="257175" y="136525"/>
                  <a:pt x="273050" y="136525"/>
                  <a:pt x="300355" y="136525"/>
                </a:cubicBezTo>
                <a:cubicBezTo>
                  <a:pt x="327660" y="136525"/>
                  <a:pt x="331470" y="132715"/>
                  <a:pt x="364490" y="136525"/>
                </a:cubicBezTo>
                <a:cubicBezTo>
                  <a:pt x="397510" y="140335"/>
                  <a:pt x="426085" y="150495"/>
                  <a:pt x="464185" y="154305"/>
                </a:cubicBezTo>
                <a:cubicBezTo>
                  <a:pt x="502285" y="158115"/>
                  <a:pt x="522605" y="154305"/>
                  <a:pt x="555625" y="154305"/>
                </a:cubicBezTo>
                <a:cubicBezTo>
                  <a:pt x="588645" y="154305"/>
                  <a:pt x="597535" y="154305"/>
                  <a:pt x="628650" y="154305"/>
                </a:cubicBezTo>
                <a:cubicBezTo>
                  <a:pt x="659765" y="154305"/>
                  <a:pt x="679450" y="161290"/>
                  <a:pt x="710565" y="154305"/>
                </a:cubicBezTo>
                <a:cubicBezTo>
                  <a:pt x="741680" y="147320"/>
                  <a:pt x="755650" y="127000"/>
                  <a:pt x="782955" y="118110"/>
                </a:cubicBezTo>
                <a:cubicBezTo>
                  <a:pt x="810260" y="109220"/>
                  <a:pt x="819785" y="118110"/>
                  <a:pt x="847090" y="109220"/>
                </a:cubicBezTo>
                <a:cubicBezTo>
                  <a:pt x="874395" y="100330"/>
                  <a:pt x="890905" y="88900"/>
                  <a:pt x="920115" y="72390"/>
                </a:cubicBezTo>
                <a:cubicBezTo>
                  <a:pt x="949325" y="55880"/>
                  <a:pt x="963295" y="41910"/>
                  <a:pt x="992505" y="27305"/>
                </a:cubicBezTo>
                <a:cubicBezTo>
                  <a:pt x="1021715" y="12700"/>
                  <a:pt x="1030605" y="0"/>
                  <a:pt x="1065530" y="0"/>
                </a:cubicBezTo>
                <a:cubicBezTo>
                  <a:pt x="1100455" y="0"/>
                  <a:pt x="1129665" y="21590"/>
                  <a:pt x="1165860" y="27305"/>
                </a:cubicBezTo>
                <a:cubicBezTo>
                  <a:pt x="1202055" y="33020"/>
                  <a:pt x="1216660" y="21590"/>
                  <a:pt x="1247775" y="27305"/>
                </a:cubicBezTo>
                <a:cubicBezTo>
                  <a:pt x="1278890" y="33020"/>
                  <a:pt x="1286510" y="38100"/>
                  <a:pt x="1320800" y="54610"/>
                </a:cubicBezTo>
                <a:cubicBezTo>
                  <a:pt x="1355090" y="71120"/>
                  <a:pt x="1387475" y="96520"/>
                  <a:pt x="1420495" y="109220"/>
                </a:cubicBezTo>
                <a:cubicBezTo>
                  <a:pt x="1453515" y="121920"/>
                  <a:pt x="1455420" y="111125"/>
                  <a:pt x="1484630" y="118110"/>
                </a:cubicBezTo>
                <a:cubicBezTo>
                  <a:pt x="1513840" y="125095"/>
                  <a:pt x="1535430" y="136525"/>
                  <a:pt x="1566545" y="145415"/>
                </a:cubicBezTo>
                <a:cubicBezTo>
                  <a:pt x="1597660" y="154305"/>
                  <a:pt x="1608455" y="158115"/>
                  <a:pt x="1639570" y="163830"/>
                </a:cubicBezTo>
                <a:cubicBezTo>
                  <a:pt x="1670685" y="169545"/>
                  <a:pt x="1690370" y="165735"/>
                  <a:pt x="1721485" y="172720"/>
                </a:cubicBezTo>
                <a:cubicBezTo>
                  <a:pt x="1752600" y="179705"/>
                  <a:pt x="1765300" y="193040"/>
                  <a:pt x="1794510" y="200025"/>
                </a:cubicBezTo>
                <a:cubicBezTo>
                  <a:pt x="1823720" y="207010"/>
                  <a:pt x="1837690" y="207010"/>
                  <a:pt x="1866900" y="208915"/>
                </a:cubicBezTo>
                <a:cubicBezTo>
                  <a:pt x="1896110" y="210820"/>
                  <a:pt x="1908810" y="207010"/>
                  <a:pt x="1939925" y="208915"/>
                </a:cubicBezTo>
                <a:cubicBezTo>
                  <a:pt x="1971040" y="210820"/>
                  <a:pt x="1990725" y="212725"/>
                  <a:pt x="2021840" y="218440"/>
                </a:cubicBezTo>
                <a:cubicBezTo>
                  <a:pt x="2052955" y="224155"/>
                  <a:pt x="2065655" y="233045"/>
                  <a:pt x="2094865" y="236855"/>
                </a:cubicBezTo>
                <a:cubicBezTo>
                  <a:pt x="2124075" y="240665"/>
                  <a:pt x="2154555" y="237490"/>
                  <a:pt x="2167890" y="2368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07-2《小蚂蚁搬米粒》演唱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76395" y="290830"/>
            <a:ext cx="619125" cy="619125"/>
          </a:xfrm>
          <a:prstGeom prst="rect">
            <a:avLst/>
          </a:prstGeom>
        </p:spPr>
      </p:pic>
      <p:pic>
        <p:nvPicPr>
          <p:cNvPr id="5" name="07-2《小蚂蚁搬米粒》伴奏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59500" y="367030"/>
            <a:ext cx="504825" cy="542925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74000">
                <p:cTn id="2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84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2" dur="846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" grpId="0" bldLvl="0" animBg="1"/>
      <p:bldP spid="2" grpId="1" animBg="1"/>
      <p:bldP spid="3" grpId="1" animBg="1"/>
      <p:bldP spid="9" grpId="0" animBg="1"/>
      <p:bldP spid="14" grpId="0" animBg="1"/>
      <p:bldP spid="9" grpId="1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67586" name="图片 67585" descr="50"/>
          <p:cNvPicPr>
            <a:picLocks noChangeAspect="1"/>
          </p:cNvPicPr>
          <p:nvPr/>
        </p:nvPicPr>
        <p:blipFill>
          <a:blip r:embed="rId1"/>
          <a:srcRect l="4022" t="6593" r="3282" b="8366"/>
          <a:stretch>
            <a:fillRect/>
          </a:stretch>
        </p:blipFill>
        <p:spPr>
          <a:xfrm>
            <a:off x="0" y="-64135"/>
            <a:ext cx="12251690" cy="69221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7" name="矩形 67586"/>
          <p:cNvSpPr/>
          <p:nvPr/>
        </p:nvSpPr>
        <p:spPr>
          <a:xfrm>
            <a:off x="0" y="-64452"/>
            <a:ext cx="1619250" cy="7921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62116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p>
            <a:pPr algn="ctr"/>
            <a:r>
              <a:rPr lang="zh-CN" altLang="en-US" sz="3600"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隶书" panose="02010509060101010101" pitchFamily="49" charset="-122"/>
                <a:ea typeface="隶书" panose="02010509060101010101" pitchFamily="49" charset="-122"/>
              </a:rPr>
              <a:t>合作表演：</a:t>
            </a:r>
            <a:endParaRPr lang="zh-CN" altLang="en-US" sz="3600"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  <a:tileRect/>
              </a:gra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67613" name="组合 67612"/>
          <p:cNvGrpSpPr/>
          <p:nvPr/>
        </p:nvGrpSpPr>
        <p:grpSpPr>
          <a:xfrm>
            <a:off x="2407285" y="2319655"/>
            <a:ext cx="8097520" cy="565785"/>
            <a:chOff x="521" y="1480"/>
            <a:chExt cx="4944" cy="453"/>
          </a:xfrm>
        </p:grpSpPr>
        <p:grpSp>
          <p:nvGrpSpPr>
            <p:cNvPr id="67614" name="组合 67613"/>
            <p:cNvGrpSpPr/>
            <p:nvPr/>
          </p:nvGrpSpPr>
          <p:grpSpPr>
            <a:xfrm>
              <a:off x="521" y="1480"/>
              <a:ext cx="1270" cy="453"/>
              <a:chOff x="0" y="0"/>
              <a:chExt cx="3072" cy="952"/>
            </a:xfrm>
          </p:grpSpPr>
          <p:pic>
            <p:nvPicPr>
              <p:cNvPr id="67615" name="图片 67614" descr="未命名14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796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16" name="椭圆 67615"/>
              <p:cNvSpPr/>
              <p:nvPr/>
            </p:nvSpPr>
            <p:spPr>
              <a:xfrm>
                <a:off x="783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pic>
            <p:nvPicPr>
              <p:cNvPr id="67617" name="图片 67616" descr="未命名14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1508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18" name="椭圆 67617"/>
              <p:cNvSpPr/>
              <p:nvPr/>
            </p:nvSpPr>
            <p:spPr>
              <a:xfrm>
                <a:off x="1525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67619" name="直接连接符 67618"/>
              <p:cNvSpPr/>
              <p:nvPr/>
            </p:nvSpPr>
            <p:spPr>
              <a:xfrm>
                <a:off x="977" y="180"/>
                <a:ext cx="337" cy="1"/>
              </a:xfrm>
              <a:prstGeom prst="line">
                <a:avLst/>
              </a:prstGeom>
              <a:ln w="76200" cap="flat" cmpd="sng">
                <a:solidFill>
                  <a:srgbClr val="FF66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7620" name="矩形 67619"/>
              <p:cNvSpPr/>
              <p:nvPr/>
            </p:nvSpPr>
            <p:spPr>
              <a:xfrm>
                <a:off x="1768" y="69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哟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  <p:grpSp>
            <p:nvGrpSpPr>
              <p:cNvPr id="67621" name="组合 67620"/>
              <p:cNvGrpSpPr/>
              <p:nvPr/>
            </p:nvGrpSpPr>
            <p:grpSpPr>
              <a:xfrm>
                <a:off x="2210" y="0"/>
                <a:ext cx="862" cy="952"/>
                <a:chOff x="0" y="0"/>
                <a:chExt cx="862" cy="952"/>
              </a:xfrm>
            </p:grpSpPr>
            <p:pic>
              <p:nvPicPr>
                <p:cNvPr id="67622" name="图片 67621" descr="未命名145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400" t="11111" r="19000" b="15585"/>
                <a:stretch>
                  <a:fillRect/>
                </a:stretch>
              </p:blipFill>
              <p:spPr>
                <a:xfrm rot="20317679">
                  <a:off x="0" y="247"/>
                  <a:ext cx="862" cy="7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7623" name="椭圆 67622"/>
                <p:cNvSpPr/>
                <p:nvPr/>
              </p:nvSpPr>
              <p:spPr>
                <a:xfrm>
                  <a:off x="62" y="0"/>
                  <a:ext cx="709" cy="385"/>
                </a:xfrm>
                <a:prstGeom prst="ellipse">
                  <a:avLst/>
                </a:prstGeom>
                <a:solidFill>
                  <a:srgbClr val="FFFF66"/>
                </a:solidFill>
                <a:ln w="9525" cap="flat" cmpd="sng">
                  <a:solidFill>
                    <a:srgbClr val="C10B18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7624" name="直接连接符 67623"/>
                <p:cNvSpPr/>
                <p:nvPr/>
              </p:nvSpPr>
              <p:spPr>
                <a:xfrm>
                  <a:off x="252" y="180"/>
                  <a:ext cx="337" cy="1"/>
                </a:xfrm>
                <a:prstGeom prst="line">
                  <a:avLst/>
                </a:prstGeom>
                <a:ln w="76200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67625" name="组合 67624"/>
              <p:cNvGrpSpPr/>
              <p:nvPr/>
            </p:nvGrpSpPr>
            <p:grpSpPr>
              <a:xfrm>
                <a:off x="0" y="0"/>
                <a:ext cx="862" cy="952"/>
                <a:chOff x="0" y="0"/>
                <a:chExt cx="862" cy="952"/>
              </a:xfrm>
            </p:grpSpPr>
            <p:pic>
              <p:nvPicPr>
                <p:cNvPr id="67626" name="图片 67625" descr="未命名145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400" t="11111" r="19000" b="15585"/>
                <a:stretch>
                  <a:fillRect/>
                </a:stretch>
              </p:blipFill>
              <p:spPr>
                <a:xfrm rot="20317679">
                  <a:off x="0" y="247"/>
                  <a:ext cx="862" cy="7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7627" name="椭圆 67626"/>
                <p:cNvSpPr/>
                <p:nvPr/>
              </p:nvSpPr>
              <p:spPr>
                <a:xfrm>
                  <a:off x="45" y="0"/>
                  <a:ext cx="709" cy="385"/>
                </a:xfrm>
                <a:prstGeom prst="ellipse">
                  <a:avLst/>
                </a:prstGeom>
                <a:solidFill>
                  <a:srgbClr val="FFFF66"/>
                </a:solidFill>
                <a:ln w="9525" cap="flat" cmpd="sng">
                  <a:solidFill>
                    <a:srgbClr val="C10B18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7628" name="矩形 67627"/>
                <p:cNvSpPr/>
                <p:nvPr/>
              </p:nvSpPr>
              <p:spPr>
                <a:xfrm>
                  <a:off x="272" y="69"/>
                  <a:ext cx="285" cy="248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  <a:normAutofit fontScale="25000"/>
                </a:bodyPr>
                <a:p>
                  <a:pPr algn="ctr"/>
                  <a:r>
                    <a:rPr lang="zh-CN" altLang="en-US" sz="3600">
                      <a:ln w="9525" cap="flat" cmpd="sng">
                        <a:solidFill>
                          <a:srgbClr val="FF6600"/>
                        </a:solidFill>
                        <a:prstDash val="solid"/>
                        <a:headEnd type="none" w="med" len="med"/>
                        <a:tailEnd type="none" w="med" len="med"/>
                      </a:ln>
                      <a:solidFill>
                        <a:srgbClr val="FF6600"/>
                      </a:solidFill>
                      <a:latin typeface="方正少儿_GBK" charset="0"/>
                      <a:ea typeface="方正少儿_GBK" charset="0"/>
                    </a:rPr>
                    <a:t>嗨</a:t>
                  </a:r>
                  <a:endPara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endParaRPr>
                </a:p>
              </p:txBody>
            </p:sp>
          </p:grpSp>
        </p:grpSp>
        <p:grpSp>
          <p:nvGrpSpPr>
            <p:cNvPr id="67629" name="组合 67628"/>
            <p:cNvGrpSpPr/>
            <p:nvPr/>
          </p:nvGrpSpPr>
          <p:grpSpPr>
            <a:xfrm>
              <a:off x="1746" y="1480"/>
              <a:ext cx="1270" cy="453"/>
              <a:chOff x="0" y="0"/>
              <a:chExt cx="3072" cy="952"/>
            </a:xfrm>
          </p:grpSpPr>
          <p:pic>
            <p:nvPicPr>
              <p:cNvPr id="67630" name="图片 67629" descr="未命名14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796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31" name="椭圆 67630"/>
              <p:cNvSpPr/>
              <p:nvPr/>
            </p:nvSpPr>
            <p:spPr>
              <a:xfrm>
                <a:off x="783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pic>
            <p:nvPicPr>
              <p:cNvPr id="67632" name="图片 67631" descr="未命名14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1508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33" name="椭圆 67632"/>
              <p:cNvSpPr/>
              <p:nvPr/>
            </p:nvSpPr>
            <p:spPr>
              <a:xfrm>
                <a:off x="1525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67634" name="直接连接符 67633"/>
              <p:cNvSpPr/>
              <p:nvPr/>
            </p:nvSpPr>
            <p:spPr>
              <a:xfrm>
                <a:off x="977" y="180"/>
                <a:ext cx="337" cy="1"/>
              </a:xfrm>
              <a:prstGeom prst="line">
                <a:avLst/>
              </a:prstGeom>
              <a:ln w="76200" cap="flat" cmpd="sng">
                <a:solidFill>
                  <a:srgbClr val="FF66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7635" name="矩形 67634"/>
              <p:cNvSpPr/>
              <p:nvPr/>
            </p:nvSpPr>
            <p:spPr>
              <a:xfrm>
                <a:off x="1768" y="69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哟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  <p:grpSp>
            <p:nvGrpSpPr>
              <p:cNvPr id="67636" name="组合 67635"/>
              <p:cNvGrpSpPr/>
              <p:nvPr/>
            </p:nvGrpSpPr>
            <p:grpSpPr>
              <a:xfrm>
                <a:off x="2210" y="0"/>
                <a:ext cx="862" cy="952"/>
                <a:chOff x="0" y="0"/>
                <a:chExt cx="862" cy="952"/>
              </a:xfrm>
            </p:grpSpPr>
            <p:pic>
              <p:nvPicPr>
                <p:cNvPr id="67637" name="图片 67636" descr="未命名145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400" t="11111" r="19000" b="15585"/>
                <a:stretch>
                  <a:fillRect/>
                </a:stretch>
              </p:blipFill>
              <p:spPr>
                <a:xfrm rot="20317679">
                  <a:off x="0" y="247"/>
                  <a:ext cx="862" cy="7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7638" name="椭圆 67637"/>
                <p:cNvSpPr/>
                <p:nvPr/>
              </p:nvSpPr>
              <p:spPr>
                <a:xfrm>
                  <a:off x="62" y="0"/>
                  <a:ext cx="709" cy="385"/>
                </a:xfrm>
                <a:prstGeom prst="ellipse">
                  <a:avLst/>
                </a:prstGeom>
                <a:solidFill>
                  <a:srgbClr val="FFFF66"/>
                </a:solidFill>
                <a:ln w="9525" cap="flat" cmpd="sng">
                  <a:solidFill>
                    <a:srgbClr val="C10B18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7639" name="直接连接符 67638"/>
                <p:cNvSpPr/>
                <p:nvPr/>
              </p:nvSpPr>
              <p:spPr>
                <a:xfrm>
                  <a:off x="252" y="180"/>
                  <a:ext cx="337" cy="1"/>
                </a:xfrm>
                <a:prstGeom prst="line">
                  <a:avLst/>
                </a:prstGeom>
                <a:ln w="76200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67640" name="组合 67639"/>
              <p:cNvGrpSpPr/>
              <p:nvPr/>
            </p:nvGrpSpPr>
            <p:grpSpPr>
              <a:xfrm>
                <a:off x="0" y="0"/>
                <a:ext cx="862" cy="952"/>
                <a:chOff x="0" y="0"/>
                <a:chExt cx="862" cy="952"/>
              </a:xfrm>
            </p:grpSpPr>
            <p:pic>
              <p:nvPicPr>
                <p:cNvPr id="67641" name="图片 67640" descr="未命名145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400" t="11111" r="19000" b="15585"/>
                <a:stretch>
                  <a:fillRect/>
                </a:stretch>
              </p:blipFill>
              <p:spPr>
                <a:xfrm rot="20317679">
                  <a:off x="0" y="247"/>
                  <a:ext cx="862" cy="7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7642" name="椭圆 67641"/>
                <p:cNvSpPr/>
                <p:nvPr/>
              </p:nvSpPr>
              <p:spPr>
                <a:xfrm>
                  <a:off x="45" y="0"/>
                  <a:ext cx="709" cy="385"/>
                </a:xfrm>
                <a:prstGeom prst="ellipse">
                  <a:avLst/>
                </a:prstGeom>
                <a:solidFill>
                  <a:srgbClr val="FFFF66"/>
                </a:solidFill>
                <a:ln w="9525" cap="flat" cmpd="sng">
                  <a:solidFill>
                    <a:srgbClr val="C10B18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7643" name="矩形 67642"/>
                <p:cNvSpPr/>
                <p:nvPr/>
              </p:nvSpPr>
              <p:spPr>
                <a:xfrm>
                  <a:off x="272" y="69"/>
                  <a:ext cx="285" cy="248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  <a:normAutofit fontScale="25000"/>
                </a:bodyPr>
                <a:p>
                  <a:pPr algn="ctr"/>
                  <a:r>
                    <a:rPr lang="zh-CN" altLang="en-US" sz="3600">
                      <a:ln w="9525" cap="flat" cmpd="sng">
                        <a:solidFill>
                          <a:srgbClr val="FF6600"/>
                        </a:solidFill>
                        <a:prstDash val="solid"/>
                        <a:headEnd type="none" w="med" len="med"/>
                        <a:tailEnd type="none" w="med" len="med"/>
                      </a:ln>
                      <a:solidFill>
                        <a:srgbClr val="FF6600"/>
                      </a:solidFill>
                      <a:latin typeface="方正少儿_GBK" charset="0"/>
                      <a:ea typeface="方正少儿_GBK" charset="0"/>
                    </a:rPr>
                    <a:t>嗨</a:t>
                  </a:r>
                  <a:endPara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endParaRPr>
                </a:p>
              </p:txBody>
            </p:sp>
          </p:grpSp>
        </p:grpSp>
        <p:grpSp>
          <p:nvGrpSpPr>
            <p:cNvPr id="67644" name="组合 67643"/>
            <p:cNvGrpSpPr/>
            <p:nvPr/>
          </p:nvGrpSpPr>
          <p:grpSpPr>
            <a:xfrm>
              <a:off x="2971" y="1480"/>
              <a:ext cx="1270" cy="453"/>
              <a:chOff x="0" y="0"/>
              <a:chExt cx="3072" cy="952"/>
            </a:xfrm>
          </p:grpSpPr>
          <p:pic>
            <p:nvPicPr>
              <p:cNvPr id="67645" name="图片 67644" descr="未命名14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796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46" name="椭圆 67645"/>
              <p:cNvSpPr/>
              <p:nvPr/>
            </p:nvSpPr>
            <p:spPr>
              <a:xfrm>
                <a:off x="783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pic>
            <p:nvPicPr>
              <p:cNvPr id="67647" name="图片 67646" descr="未命名14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1508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48" name="椭圆 67647"/>
              <p:cNvSpPr/>
              <p:nvPr/>
            </p:nvSpPr>
            <p:spPr>
              <a:xfrm>
                <a:off x="1525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67649" name="直接连接符 67648"/>
              <p:cNvSpPr/>
              <p:nvPr/>
            </p:nvSpPr>
            <p:spPr>
              <a:xfrm>
                <a:off x="977" y="180"/>
                <a:ext cx="337" cy="1"/>
              </a:xfrm>
              <a:prstGeom prst="line">
                <a:avLst/>
              </a:prstGeom>
              <a:ln w="76200" cap="flat" cmpd="sng">
                <a:solidFill>
                  <a:srgbClr val="FF66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7650" name="矩形 67649"/>
              <p:cNvSpPr/>
              <p:nvPr/>
            </p:nvSpPr>
            <p:spPr>
              <a:xfrm>
                <a:off x="1768" y="69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哟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  <p:grpSp>
            <p:nvGrpSpPr>
              <p:cNvPr id="67651" name="组合 67650"/>
              <p:cNvGrpSpPr/>
              <p:nvPr/>
            </p:nvGrpSpPr>
            <p:grpSpPr>
              <a:xfrm>
                <a:off x="2210" y="0"/>
                <a:ext cx="862" cy="952"/>
                <a:chOff x="0" y="0"/>
                <a:chExt cx="862" cy="952"/>
              </a:xfrm>
            </p:grpSpPr>
            <p:pic>
              <p:nvPicPr>
                <p:cNvPr id="67652" name="图片 67651" descr="未命名145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400" t="11111" r="19000" b="15585"/>
                <a:stretch>
                  <a:fillRect/>
                </a:stretch>
              </p:blipFill>
              <p:spPr>
                <a:xfrm rot="20317679">
                  <a:off x="0" y="247"/>
                  <a:ext cx="862" cy="7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7653" name="椭圆 67652"/>
                <p:cNvSpPr/>
                <p:nvPr/>
              </p:nvSpPr>
              <p:spPr>
                <a:xfrm>
                  <a:off x="62" y="0"/>
                  <a:ext cx="709" cy="385"/>
                </a:xfrm>
                <a:prstGeom prst="ellipse">
                  <a:avLst/>
                </a:prstGeom>
                <a:solidFill>
                  <a:srgbClr val="FFFF66"/>
                </a:solidFill>
                <a:ln w="9525" cap="flat" cmpd="sng">
                  <a:solidFill>
                    <a:srgbClr val="C10B18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7654" name="直接连接符 67653"/>
                <p:cNvSpPr/>
                <p:nvPr/>
              </p:nvSpPr>
              <p:spPr>
                <a:xfrm>
                  <a:off x="252" y="180"/>
                  <a:ext cx="337" cy="1"/>
                </a:xfrm>
                <a:prstGeom prst="line">
                  <a:avLst/>
                </a:prstGeom>
                <a:ln w="76200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67655" name="组合 67654"/>
              <p:cNvGrpSpPr/>
              <p:nvPr/>
            </p:nvGrpSpPr>
            <p:grpSpPr>
              <a:xfrm>
                <a:off x="0" y="0"/>
                <a:ext cx="862" cy="952"/>
                <a:chOff x="0" y="0"/>
                <a:chExt cx="862" cy="952"/>
              </a:xfrm>
            </p:grpSpPr>
            <p:pic>
              <p:nvPicPr>
                <p:cNvPr id="67656" name="图片 67655" descr="未命名145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400" t="11111" r="19000" b="15585"/>
                <a:stretch>
                  <a:fillRect/>
                </a:stretch>
              </p:blipFill>
              <p:spPr>
                <a:xfrm rot="20317679">
                  <a:off x="0" y="247"/>
                  <a:ext cx="862" cy="7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7657" name="椭圆 67656"/>
                <p:cNvSpPr/>
                <p:nvPr/>
              </p:nvSpPr>
              <p:spPr>
                <a:xfrm>
                  <a:off x="45" y="0"/>
                  <a:ext cx="709" cy="385"/>
                </a:xfrm>
                <a:prstGeom prst="ellipse">
                  <a:avLst/>
                </a:prstGeom>
                <a:solidFill>
                  <a:srgbClr val="FFFF66"/>
                </a:solidFill>
                <a:ln w="9525" cap="flat" cmpd="sng">
                  <a:solidFill>
                    <a:srgbClr val="C10B18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7658" name="矩形 67657"/>
                <p:cNvSpPr/>
                <p:nvPr/>
              </p:nvSpPr>
              <p:spPr>
                <a:xfrm>
                  <a:off x="272" y="69"/>
                  <a:ext cx="285" cy="248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  <a:normAutofit fontScale="25000"/>
                </a:bodyPr>
                <a:p>
                  <a:pPr algn="ctr"/>
                  <a:r>
                    <a:rPr lang="zh-CN" altLang="en-US" sz="3600">
                      <a:ln w="9525" cap="flat" cmpd="sng">
                        <a:solidFill>
                          <a:srgbClr val="FF6600"/>
                        </a:solidFill>
                        <a:prstDash val="solid"/>
                        <a:headEnd type="none" w="med" len="med"/>
                        <a:tailEnd type="none" w="med" len="med"/>
                      </a:ln>
                      <a:solidFill>
                        <a:srgbClr val="FF6600"/>
                      </a:solidFill>
                      <a:latin typeface="方正少儿_GBK" charset="0"/>
                      <a:ea typeface="方正少儿_GBK" charset="0"/>
                    </a:rPr>
                    <a:t>嗨</a:t>
                  </a:r>
                  <a:endPara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endParaRPr>
                </a:p>
              </p:txBody>
            </p:sp>
          </p:grpSp>
        </p:grpSp>
        <p:grpSp>
          <p:nvGrpSpPr>
            <p:cNvPr id="67659" name="组合 67658"/>
            <p:cNvGrpSpPr/>
            <p:nvPr/>
          </p:nvGrpSpPr>
          <p:grpSpPr>
            <a:xfrm>
              <a:off x="4195" y="1480"/>
              <a:ext cx="1270" cy="453"/>
              <a:chOff x="0" y="0"/>
              <a:chExt cx="3072" cy="952"/>
            </a:xfrm>
          </p:grpSpPr>
          <p:pic>
            <p:nvPicPr>
              <p:cNvPr id="67660" name="图片 67659" descr="未命名14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796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61" name="椭圆 67660"/>
              <p:cNvSpPr/>
              <p:nvPr/>
            </p:nvSpPr>
            <p:spPr>
              <a:xfrm>
                <a:off x="783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pic>
            <p:nvPicPr>
              <p:cNvPr id="67662" name="图片 67661" descr="未命名14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1508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63" name="椭圆 67662"/>
              <p:cNvSpPr/>
              <p:nvPr/>
            </p:nvSpPr>
            <p:spPr>
              <a:xfrm>
                <a:off x="1525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67664" name="直接连接符 67663"/>
              <p:cNvSpPr/>
              <p:nvPr/>
            </p:nvSpPr>
            <p:spPr>
              <a:xfrm>
                <a:off x="977" y="180"/>
                <a:ext cx="337" cy="1"/>
              </a:xfrm>
              <a:prstGeom prst="line">
                <a:avLst/>
              </a:prstGeom>
              <a:ln w="76200" cap="flat" cmpd="sng">
                <a:solidFill>
                  <a:srgbClr val="FF66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7665" name="矩形 67664"/>
              <p:cNvSpPr/>
              <p:nvPr/>
            </p:nvSpPr>
            <p:spPr>
              <a:xfrm>
                <a:off x="1768" y="69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哟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  <p:grpSp>
            <p:nvGrpSpPr>
              <p:cNvPr id="67666" name="组合 67665"/>
              <p:cNvGrpSpPr/>
              <p:nvPr/>
            </p:nvGrpSpPr>
            <p:grpSpPr>
              <a:xfrm>
                <a:off x="2210" y="0"/>
                <a:ext cx="862" cy="952"/>
                <a:chOff x="0" y="0"/>
                <a:chExt cx="862" cy="952"/>
              </a:xfrm>
            </p:grpSpPr>
            <p:pic>
              <p:nvPicPr>
                <p:cNvPr id="67667" name="图片 67666" descr="未命名145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400" t="11111" r="19000" b="15585"/>
                <a:stretch>
                  <a:fillRect/>
                </a:stretch>
              </p:blipFill>
              <p:spPr>
                <a:xfrm rot="20317679">
                  <a:off x="0" y="247"/>
                  <a:ext cx="862" cy="7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7668" name="椭圆 67667"/>
                <p:cNvSpPr/>
                <p:nvPr/>
              </p:nvSpPr>
              <p:spPr>
                <a:xfrm>
                  <a:off x="62" y="0"/>
                  <a:ext cx="709" cy="385"/>
                </a:xfrm>
                <a:prstGeom prst="ellipse">
                  <a:avLst/>
                </a:prstGeom>
                <a:solidFill>
                  <a:srgbClr val="FFFF66"/>
                </a:solidFill>
                <a:ln w="9525" cap="flat" cmpd="sng">
                  <a:solidFill>
                    <a:srgbClr val="C10B18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7669" name="直接连接符 67668"/>
                <p:cNvSpPr/>
                <p:nvPr/>
              </p:nvSpPr>
              <p:spPr>
                <a:xfrm>
                  <a:off x="252" y="180"/>
                  <a:ext cx="337" cy="1"/>
                </a:xfrm>
                <a:prstGeom prst="line">
                  <a:avLst/>
                </a:prstGeom>
                <a:ln w="76200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67670" name="组合 67669"/>
              <p:cNvGrpSpPr/>
              <p:nvPr/>
            </p:nvGrpSpPr>
            <p:grpSpPr>
              <a:xfrm>
                <a:off x="0" y="0"/>
                <a:ext cx="862" cy="952"/>
                <a:chOff x="0" y="0"/>
                <a:chExt cx="862" cy="952"/>
              </a:xfrm>
            </p:grpSpPr>
            <p:pic>
              <p:nvPicPr>
                <p:cNvPr id="67671" name="图片 67670" descr="未命名145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400" t="11111" r="19000" b="15585"/>
                <a:stretch>
                  <a:fillRect/>
                </a:stretch>
              </p:blipFill>
              <p:spPr>
                <a:xfrm rot="20317679">
                  <a:off x="0" y="247"/>
                  <a:ext cx="862" cy="7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7672" name="椭圆 67671"/>
                <p:cNvSpPr/>
                <p:nvPr/>
              </p:nvSpPr>
              <p:spPr>
                <a:xfrm>
                  <a:off x="45" y="0"/>
                  <a:ext cx="709" cy="385"/>
                </a:xfrm>
                <a:prstGeom prst="ellipse">
                  <a:avLst/>
                </a:prstGeom>
                <a:solidFill>
                  <a:srgbClr val="FFFF66"/>
                </a:solidFill>
                <a:ln w="9525" cap="flat" cmpd="sng">
                  <a:solidFill>
                    <a:srgbClr val="C10B18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7673" name="矩形 67672"/>
                <p:cNvSpPr/>
                <p:nvPr/>
              </p:nvSpPr>
              <p:spPr>
                <a:xfrm>
                  <a:off x="272" y="69"/>
                  <a:ext cx="285" cy="248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  <a:normAutofit fontScale="25000"/>
                </a:bodyPr>
                <a:p>
                  <a:pPr algn="ctr"/>
                  <a:r>
                    <a:rPr lang="zh-CN" altLang="en-US" sz="3600">
                      <a:ln w="9525" cap="flat" cmpd="sng">
                        <a:solidFill>
                          <a:srgbClr val="FF6600"/>
                        </a:solidFill>
                        <a:prstDash val="solid"/>
                        <a:headEnd type="none" w="med" len="med"/>
                        <a:tailEnd type="none" w="med" len="med"/>
                      </a:ln>
                      <a:solidFill>
                        <a:srgbClr val="FF6600"/>
                      </a:solidFill>
                      <a:latin typeface="方正少儿_GBK" charset="0"/>
                      <a:ea typeface="方正少儿_GBK" charset="0"/>
                    </a:rPr>
                    <a:t>嗨</a:t>
                  </a:r>
                  <a:endPara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endParaRPr>
                </a:p>
              </p:txBody>
            </p:sp>
          </p:grpSp>
        </p:grpSp>
      </p:grpSp>
      <p:grpSp>
        <p:nvGrpSpPr>
          <p:cNvPr id="67731" name="组合 67730"/>
          <p:cNvGrpSpPr/>
          <p:nvPr/>
        </p:nvGrpSpPr>
        <p:grpSpPr>
          <a:xfrm>
            <a:off x="8801100" y="166370"/>
            <a:ext cx="2736850" cy="503238"/>
            <a:chOff x="0" y="0"/>
            <a:chExt cx="3594" cy="577"/>
          </a:xfrm>
        </p:grpSpPr>
        <p:sp>
          <p:nvSpPr>
            <p:cNvPr id="67732" name="矩形 67731"/>
            <p:cNvSpPr/>
            <p:nvPr/>
          </p:nvSpPr>
          <p:spPr>
            <a:xfrm>
              <a:off x="0" y="137"/>
              <a:ext cx="555" cy="4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0000"/>
            </a:bodyPr>
            <a:p>
              <a:pPr algn="ctr"/>
              <a:r>
                <a:rPr lang="zh-CN" altLang="en-US" sz="3600" b="1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9900"/>
                  </a:solidFill>
                  <a:latin typeface="方正卡通简体" charset="0"/>
                  <a:ea typeface="方正卡通简体" charset="0"/>
                </a:rPr>
                <a:t>小</a:t>
              </a:r>
              <a:endParaRPr lang="zh-CN" altLang="en-US" sz="3600" b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latin typeface="方正卡通简体" charset="0"/>
                <a:ea typeface="方正卡通简体" charset="0"/>
              </a:endParaRPr>
            </a:p>
          </p:txBody>
        </p:sp>
        <p:sp>
          <p:nvSpPr>
            <p:cNvPr id="67733" name="矩形 67732"/>
            <p:cNvSpPr/>
            <p:nvPr/>
          </p:nvSpPr>
          <p:spPr>
            <a:xfrm>
              <a:off x="624" y="46"/>
              <a:ext cx="555" cy="4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0000"/>
            </a:bodyPr>
            <a:p>
              <a:pPr algn="ctr"/>
              <a:r>
                <a:rPr lang="zh-CN" altLang="en-US" sz="3600" b="1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9900"/>
                  </a:solidFill>
                  <a:latin typeface="方正卡通简体" charset="0"/>
                  <a:ea typeface="方正卡通简体" charset="0"/>
                </a:rPr>
                <a:t>蚂</a:t>
              </a:r>
              <a:endParaRPr lang="zh-CN" altLang="en-US" sz="3600" b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latin typeface="方正卡通简体" charset="0"/>
                <a:ea typeface="方正卡通简体" charset="0"/>
              </a:endParaRPr>
            </a:p>
          </p:txBody>
        </p:sp>
        <p:sp>
          <p:nvSpPr>
            <p:cNvPr id="67734" name="矩形 67733"/>
            <p:cNvSpPr/>
            <p:nvPr/>
          </p:nvSpPr>
          <p:spPr>
            <a:xfrm>
              <a:off x="1270" y="0"/>
              <a:ext cx="555" cy="4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0000"/>
            </a:bodyPr>
            <a:p>
              <a:pPr algn="ctr"/>
              <a:r>
                <a:rPr lang="zh-CN" altLang="en-US" sz="3600" b="1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9900"/>
                  </a:solidFill>
                  <a:latin typeface="方正卡通简体" charset="0"/>
                  <a:ea typeface="方正卡通简体" charset="0"/>
                </a:rPr>
                <a:t>蚁</a:t>
              </a:r>
              <a:endParaRPr lang="zh-CN" altLang="en-US" sz="3600" b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latin typeface="方正卡通简体" charset="0"/>
                <a:ea typeface="方正卡通简体" charset="0"/>
              </a:endParaRPr>
            </a:p>
          </p:txBody>
        </p:sp>
        <p:sp>
          <p:nvSpPr>
            <p:cNvPr id="67735" name="矩形 67734"/>
            <p:cNvSpPr/>
            <p:nvPr/>
          </p:nvSpPr>
          <p:spPr>
            <a:xfrm>
              <a:off x="1860" y="0"/>
              <a:ext cx="555" cy="4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0000"/>
            </a:bodyPr>
            <a:p>
              <a:pPr algn="ctr"/>
              <a:r>
                <a:rPr lang="zh-CN" altLang="en-US" sz="3600" b="1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9900"/>
                  </a:solidFill>
                  <a:latin typeface="方正卡通简体" charset="0"/>
                  <a:ea typeface="方正卡通简体" charset="0"/>
                </a:rPr>
                <a:t>搬</a:t>
              </a:r>
              <a:endParaRPr lang="zh-CN" altLang="en-US" sz="3600" b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latin typeface="方正卡通简体" charset="0"/>
                <a:ea typeface="方正卡通简体" charset="0"/>
              </a:endParaRPr>
            </a:p>
          </p:txBody>
        </p:sp>
        <p:sp>
          <p:nvSpPr>
            <p:cNvPr id="67736" name="矩形 67735"/>
            <p:cNvSpPr/>
            <p:nvPr/>
          </p:nvSpPr>
          <p:spPr>
            <a:xfrm>
              <a:off x="2449" y="14"/>
              <a:ext cx="555" cy="4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0000"/>
            </a:bodyPr>
            <a:p>
              <a:pPr algn="ctr"/>
              <a:r>
                <a:rPr lang="zh-CN" altLang="en-US" sz="3600" b="1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9900"/>
                  </a:solidFill>
                  <a:latin typeface="方正卡通简体" charset="0"/>
                  <a:ea typeface="方正卡通简体" charset="0"/>
                </a:rPr>
                <a:t>米</a:t>
              </a:r>
              <a:endParaRPr lang="zh-CN" altLang="en-US" sz="3600" b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latin typeface="方正卡通简体" charset="0"/>
                <a:ea typeface="方正卡通简体" charset="0"/>
              </a:endParaRPr>
            </a:p>
          </p:txBody>
        </p:sp>
        <p:sp>
          <p:nvSpPr>
            <p:cNvPr id="67737" name="矩形 67736"/>
            <p:cNvSpPr/>
            <p:nvPr/>
          </p:nvSpPr>
          <p:spPr>
            <a:xfrm>
              <a:off x="3039" y="91"/>
              <a:ext cx="555" cy="4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0000"/>
            </a:bodyPr>
            <a:p>
              <a:pPr algn="ctr"/>
              <a:r>
                <a:rPr lang="zh-CN" altLang="en-US" sz="3600" b="1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9900"/>
                  </a:solidFill>
                  <a:latin typeface="方正卡通简体" charset="0"/>
                  <a:ea typeface="方正卡通简体" charset="0"/>
                </a:rPr>
                <a:t>粒</a:t>
              </a:r>
              <a:endParaRPr lang="zh-CN" altLang="en-US" sz="3600" b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latin typeface="方正卡通简体" charset="0"/>
                <a:ea typeface="方正卡通简体" charset="0"/>
              </a:endParaRPr>
            </a:p>
          </p:txBody>
        </p:sp>
      </p:grpSp>
      <p:grpSp>
        <p:nvGrpSpPr>
          <p:cNvPr id="67797" name="组合 67796"/>
          <p:cNvGrpSpPr/>
          <p:nvPr/>
        </p:nvGrpSpPr>
        <p:grpSpPr>
          <a:xfrm>
            <a:off x="2332673" y="3972878"/>
            <a:ext cx="7727950" cy="298450"/>
            <a:chOff x="567" y="2659"/>
            <a:chExt cx="4868" cy="188"/>
          </a:xfrm>
        </p:grpSpPr>
        <p:grpSp>
          <p:nvGrpSpPr>
            <p:cNvPr id="67772" name="组合 67771"/>
            <p:cNvGrpSpPr/>
            <p:nvPr/>
          </p:nvGrpSpPr>
          <p:grpSpPr>
            <a:xfrm>
              <a:off x="567" y="2663"/>
              <a:ext cx="1094" cy="177"/>
              <a:chOff x="204" y="2251"/>
              <a:chExt cx="1167" cy="272"/>
            </a:xfrm>
          </p:grpSpPr>
          <p:pic>
            <p:nvPicPr>
              <p:cNvPr id="67773" name="图片 67772" descr="111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4" y="2251"/>
                <a:ext cx="284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7774" name="图片 67773" descr="111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76" y="2251"/>
                <a:ext cx="283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7775" name="图片 67774" descr="111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81" y="2251"/>
                <a:ext cx="284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7776" name="图片 67775" descr="111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88" y="2251"/>
                <a:ext cx="283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67777" name="组合 67776"/>
            <p:cNvGrpSpPr/>
            <p:nvPr/>
          </p:nvGrpSpPr>
          <p:grpSpPr>
            <a:xfrm>
              <a:off x="1746" y="2659"/>
              <a:ext cx="1225" cy="188"/>
              <a:chOff x="1608" y="2568"/>
              <a:chExt cx="1226" cy="243"/>
            </a:xfrm>
          </p:grpSpPr>
          <p:pic>
            <p:nvPicPr>
              <p:cNvPr id="67778" name="图片 67777" descr="111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608" y="2568"/>
                <a:ext cx="272" cy="24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7779" name="图片 67778" descr="111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26" y="2568"/>
                <a:ext cx="272" cy="24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7780" name="图片 67779" descr="111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244" y="2568"/>
                <a:ext cx="272" cy="24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7781" name="图片 67780" descr="111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562" y="2568"/>
                <a:ext cx="272" cy="243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67782" name="组合 67781"/>
            <p:cNvGrpSpPr/>
            <p:nvPr/>
          </p:nvGrpSpPr>
          <p:grpSpPr>
            <a:xfrm>
              <a:off x="4286" y="2659"/>
              <a:ext cx="1149" cy="188"/>
              <a:chOff x="1608" y="2568"/>
              <a:chExt cx="1226" cy="243"/>
            </a:xfrm>
          </p:grpSpPr>
          <p:pic>
            <p:nvPicPr>
              <p:cNvPr id="67783" name="图片 67782" descr="111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608" y="2568"/>
                <a:ext cx="272" cy="24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7784" name="图片 67783" descr="111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26" y="2568"/>
                <a:ext cx="272" cy="24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7785" name="图片 67784" descr="111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244" y="2568"/>
                <a:ext cx="272" cy="24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7786" name="图片 67785" descr="111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562" y="2568"/>
                <a:ext cx="272" cy="243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67787" name="组合 67786"/>
            <p:cNvGrpSpPr/>
            <p:nvPr/>
          </p:nvGrpSpPr>
          <p:grpSpPr>
            <a:xfrm>
              <a:off x="3016" y="2659"/>
              <a:ext cx="1150" cy="188"/>
              <a:chOff x="340" y="2568"/>
              <a:chExt cx="1088" cy="243"/>
            </a:xfrm>
          </p:grpSpPr>
          <p:pic>
            <p:nvPicPr>
              <p:cNvPr id="67788" name="图片 67787" descr="111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40" y="2568"/>
                <a:ext cx="272" cy="24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7789" name="图片 67788" descr="111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2" y="2568"/>
                <a:ext cx="272" cy="24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7790" name="图片 67789" descr="111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84" y="2568"/>
                <a:ext cx="272" cy="24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7791" name="图片 67790" descr="111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6" y="2568"/>
                <a:ext cx="272" cy="243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pic>
        <p:nvPicPr>
          <p:cNvPr id="67792" name="图片 67791" descr="小蚂蚁"/>
          <p:cNvPicPr>
            <a:picLocks noChangeAspect="1"/>
          </p:cNvPicPr>
          <p:nvPr/>
        </p:nvPicPr>
        <p:blipFill>
          <a:blip r:embed="rId4"/>
          <a:srcRect t="52254" b="22375"/>
          <a:stretch>
            <a:fillRect/>
          </a:stretch>
        </p:blipFill>
        <p:spPr>
          <a:xfrm>
            <a:off x="1789113" y="2885440"/>
            <a:ext cx="8353425" cy="1087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793" name="图片 67792" descr="小蚂蚁"/>
          <p:cNvPicPr>
            <a:picLocks noChangeAspect="1"/>
          </p:cNvPicPr>
          <p:nvPr/>
        </p:nvPicPr>
        <p:blipFill>
          <a:blip r:embed="rId4"/>
          <a:srcRect t="26884" b="49226"/>
          <a:stretch>
            <a:fillRect/>
          </a:stretch>
        </p:blipFill>
        <p:spPr>
          <a:xfrm>
            <a:off x="1925638" y="1167130"/>
            <a:ext cx="8280400" cy="1152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794" name="图片 67793" descr="小蚂蚁"/>
          <p:cNvPicPr>
            <a:picLocks noChangeAspect="1"/>
          </p:cNvPicPr>
          <p:nvPr/>
        </p:nvPicPr>
        <p:blipFill>
          <a:blip r:embed="rId4"/>
          <a:srcRect t="77625"/>
          <a:stretch>
            <a:fillRect/>
          </a:stretch>
        </p:blipFill>
        <p:spPr>
          <a:xfrm>
            <a:off x="1938973" y="4448810"/>
            <a:ext cx="8280400" cy="1079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798" name="图片 67797" descr="小蚂蚁"/>
          <p:cNvPicPr>
            <a:picLocks noChangeAspect="1"/>
          </p:cNvPicPr>
          <p:nvPr/>
        </p:nvPicPr>
        <p:blipFill>
          <a:blip r:embed="rId4"/>
          <a:srcRect l="2608" t="1514" r="80865" b="86542"/>
          <a:stretch>
            <a:fillRect/>
          </a:stretch>
        </p:blipFill>
        <p:spPr>
          <a:xfrm>
            <a:off x="1789430" y="590550"/>
            <a:ext cx="1368425" cy="576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" name="07-2《小蚂蚁搬米粒》演唱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8595" y="1700530"/>
            <a:ext cx="619125" cy="619125"/>
          </a:xfrm>
          <a:prstGeom prst="rect">
            <a:avLst/>
          </a:prstGeom>
        </p:spPr>
      </p:pic>
      <p:pic>
        <p:nvPicPr>
          <p:cNvPr id="60" name="07-2《小蚂蚁搬米粒》伴奏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8595" y="3354070"/>
            <a:ext cx="619125" cy="619125"/>
          </a:xfrm>
          <a:prstGeom prst="rect">
            <a:avLst/>
          </a:prstGeom>
        </p:spPr>
      </p:pic>
      <p:grpSp>
        <p:nvGrpSpPr>
          <p:cNvPr id="67674" name="组合 67673"/>
          <p:cNvGrpSpPr/>
          <p:nvPr/>
        </p:nvGrpSpPr>
        <p:grpSpPr>
          <a:xfrm>
            <a:off x="2451735" y="5628005"/>
            <a:ext cx="7858760" cy="601980"/>
            <a:chOff x="340" y="3566"/>
            <a:chExt cx="5125" cy="498"/>
          </a:xfrm>
        </p:grpSpPr>
        <p:grpSp>
          <p:nvGrpSpPr>
            <p:cNvPr id="67675" name="组合 67674"/>
            <p:cNvGrpSpPr/>
            <p:nvPr/>
          </p:nvGrpSpPr>
          <p:grpSpPr>
            <a:xfrm>
              <a:off x="340" y="3566"/>
              <a:ext cx="1315" cy="498"/>
              <a:chOff x="0" y="0"/>
              <a:chExt cx="3072" cy="952"/>
            </a:xfrm>
          </p:grpSpPr>
          <p:pic>
            <p:nvPicPr>
              <p:cNvPr id="67676" name="图片 67675" descr="未命名14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796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77" name="椭圆 67676"/>
              <p:cNvSpPr/>
              <p:nvPr/>
            </p:nvSpPr>
            <p:spPr>
              <a:xfrm>
                <a:off x="783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pic>
            <p:nvPicPr>
              <p:cNvPr id="67678" name="图片 67677" descr="未命名14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1508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79" name="椭圆 67678"/>
              <p:cNvSpPr/>
              <p:nvPr/>
            </p:nvSpPr>
            <p:spPr>
              <a:xfrm>
                <a:off x="1525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pic>
            <p:nvPicPr>
              <p:cNvPr id="67680" name="图片 67679" descr="未命名14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2210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81" name="椭圆 67680"/>
              <p:cNvSpPr/>
              <p:nvPr/>
            </p:nvSpPr>
            <p:spPr>
              <a:xfrm>
                <a:off x="2272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67682" name="组合 67681"/>
              <p:cNvGrpSpPr/>
              <p:nvPr/>
            </p:nvGrpSpPr>
            <p:grpSpPr>
              <a:xfrm>
                <a:off x="0" y="0"/>
                <a:ext cx="862" cy="952"/>
                <a:chOff x="0" y="0"/>
                <a:chExt cx="862" cy="952"/>
              </a:xfrm>
            </p:grpSpPr>
            <p:pic>
              <p:nvPicPr>
                <p:cNvPr id="67683" name="图片 67682" descr="未命名145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400" t="11111" r="19000" b="15585"/>
                <a:stretch>
                  <a:fillRect/>
                </a:stretch>
              </p:blipFill>
              <p:spPr>
                <a:xfrm rot="20317679">
                  <a:off x="0" y="247"/>
                  <a:ext cx="862" cy="7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7684" name="椭圆 67683"/>
                <p:cNvSpPr/>
                <p:nvPr/>
              </p:nvSpPr>
              <p:spPr>
                <a:xfrm>
                  <a:off x="45" y="0"/>
                  <a:ext cx="709" cy="385"/>
                </a:xfrm>
                <a:prstGeom prst="ellipse">
                  <a:avLst/>
                </a:prstGeom>
                <a:solidFill>
                  <a:srgbClr val="FFFF66"/>
                </a:solidFill>
                <a:ln w="9525" cap="flat" cmpd="sng">
                  <a:solidFill>
                    <a:srgbClr val="C10B18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7685" name="矩形 67684"/>
                <p:cNvSpPr/>
                <p:nvPr/>
              </p:nvSpPr>
              <p:spPr>
                <a:xfrm>
                  <a:off x="272" y="69"/>
                  <a:ext cx="285" cy="248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  <a:normAutofit fontScale="25000"/>
                </a:bodyPr>
                <a:p>
                  <a:pPr algn="ctr"/>
                  <a:r>
                    <a:rPr lang="zh-CN" altLang="en-US" sz="3600">
                      <a:ln w="9525" cap="flat" cmpd="sng">
                        <a:solidFill>
                          <a:srgbClr val="FF6600"/>
                        </a:solidFill>
                        <a:prstDash val="solid"/>
                        <a:headEnd type="none" w="med" len="med"/>
                        <a:tailEnd type="none" w="med" len="med"/>
                      </a:ln>
                      <a:solidFill>
                        <a:srgbClr val="FF6600"/>
                      </a:solidFill>
                      <a:latin typeface="方正少儿_GBK" charset="0"/>
                      <a:ea typeface="方正少儿_GBK" charset="0"/>
                    </a:rPr>
                    <a:t>嗨</a:t>
                  </a:r>
                  <a:endPara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endParaRPr>
                </a:p>
              </p:txBody>
            </p:sp>
          </p:grpSp>
          <p:sp>
            <p:nvSpPr>
              <p:cNvPr id="67686" name="矩形 67685"/>
              <p:cNvSpPr/>
              <p:nvPr/>
            </p:nvSpPr>
            <p:spPr>
              <a:xfrm>
                <a:off x="973" y="70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哟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  <p:sp>
            <p:nvSpPr>
              <p:cNvPr id="67687" name="矩形 67686"/>
              <p:cNvSpPr/>
              <p:nvPr/>
            </p:nvSpPr>
            <p:spPr>
              <a:xfrm>
                <a:off x="1744" y="70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嗨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  <p:sp>
            <p:nvSpPr>
              <p:cNvPr id="67688" name="矩形 67687"/>
              <p:cNvSpPr/>
              <p:nvPr/>
            </p:nvSpPr>
            <p:spPr>
              <a:xfrm>
                <a:off x="2470" y="70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哟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</p:grpSp>
        <p:grpSp>
          <p:nvGrpSpPr>
            <p:cNvPr id="67689" name="组合 67688"/>
            <p:cNvGrpSpPr/>
            <p:nvPr/>
          </p:nvGrpSpPr>
          <p:grpSpPr>
            <a:xfrm>
              <a:off x="1610" y="3566"/>
              <a:ext cx="1315" cy="498"/>
              <a:chOff x="0" y="0"/>
              <a:chExt cx="3072" cy="952"/>
            </a:xfrm>
          </p:grpSpPr>
          <p:pic>
            <p:nvPicPr>
              <p:cNvPr id="67690" name="图片 67689" descr="未命名14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796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91" name="椭圆 67690"/>
              <p:cNvSpPr/>
              <p:nvPr/>
            </p:nvSpPr>
            <p:spPr>
              <a:xfrm>
                <a:off x="783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pic>
            <p:nvPicPr>
              <p:cNvPr id="67692" name="图片 67691" descr="未命名14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1508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93" name="椭圆 67692"/>
              <p:cNvSpPr/>
              <p:nvPr/>
            </p:nvSpPr>
            <p:spPr>
              <a:xfrm>
                <a:off x="1525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pic>
            <p:nvPicPr>
              <p:cNvPr id="67694" name="图片 67693" descr="未命名14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2210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95" name="椭圆 67694"/>
              <p:cNvSpPr/>
              <p:nvPr/>
            </p:nvSpPr>
            <p:spPr>
              <a:xfrm>
                <a:off x="2272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67696" name="组合 67695"/>
              <p:cNvGrpSpPr/>
              <p:nvPr/>
            </p:nvGrpSpPr>
            <p:grpSpPr>
              <a:xfrm>
                <a:off x="0" y="0"/>
                <a:ext cx="862" cy="952"/>
                <a:chOff x="0" y="0"/>
                <a:chExt cx="862" cy="952"/>
              </a:xfrm>
            </p:grpSpPr>
            <p:pic>
              <p:nvPicPr>
                <p:cNvPr id="67697" name="图片 67696" descr="未命名145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400" t="11111" r="19000" b="15585"/>
                <a:stretch>
                  <a:fillRect/>
                </a:stretch>
              </p:blipFill>
              <p:spPr>
                <a:xfrm rot="20317679">
                  <a:off x="0" y="247"/>
                  <a:ext cx="862" cy="7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7698" name="椭圆 67697"/>
                <p:cNvSpPr/>
                <p:nvPr/>
              </p:nvSpPr>
              <p:spPr>
                <a:xfrm>
                  <a:off x="45" y="0"/>
                  <a:ext cx="709" cy="385"/>
                </a:xfrm>
                <a:prstGeom prst="ellipse">
                  <a:avLst/>
                </a:prstGeom>
                <a:solidFill>
                  <a:srgbClr val="FFFF66"/>
                </a:solidFill>
                <a:ln w="9525" cap="flat" cmpd="sng">
                  <a:solidFill>
                    <a:srgbClr val="C10B18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7699" name="矩形 67698"/>
                <p:cNvSpPr/>
                <p:nvPr/>
              </p:nvSpPr>
              <p:spPr>
                <a:xfrm>
                  <a:off x="272" y="69"/>
                  <a:ext cx="285" cy="248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  <a:normAutofit fontScale="25000"/>
                </a:bodyPr>
                <a:p>
                  <a:pPr algn="ctr"/>
                  <a:r>
                    <a:rPr lang="zh-CN" altLang="en-US" sz="3600">
                      <a:ln w="9525" cap="flat" cmpd="sng">
                        <a:solidFill>
                          <a:srgbClr val="FF6600"/>
                        </a:solidFill>
                        <a:prstDash val="solid"/>
                        <a:headEnd type="none" w="med" len="med"/>
                        <a:tailEnd type="none" w="med" len="med"/>
                      </a:ln>
                      <a:solidFill>
                        <a:srgbClr val="FF6600"/>
                      </a:solidFill>
                      <a:latin typeface="方正少儿_GBK" charset="0"/>
                      <a:ea typeface="方正少儿_GBK" charset="0"/>
                    </a:rPr>
                    <a:t>嗨</a:t>
                  </a:r>
                  <a:endPara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endParaRPr>
                </a:p>
              </p:txBody>
            </p:sp>
          </p:grpSp>
          <p:sp>
            <p:nvSpPr>
              <p:cNvPr id="67700" name="矩形 67699"/>
              <p:cNvSpPr/>
              <p:nvPr/>
            </p:nvSpPr>
            <p:spPr>
              <a:xfrm>
                <a:off x="973" y="70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哟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  <p:sp>
            <p:nvSpPr>
              <p:cNvPr id="67701" name="矩形 67700"/>
              <p:cNvSpPr/>
              <p:nvPr/>
            </p:nvSpPr>
            <p:spPr>
              <a:xfrm>
                <a:off x="1744" y="70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嗨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  <p:sp>
            <p:nvSpPr>
              <p:cNvPr id="67702" name="矩形 67701"/>
              <p:cNvSpPr/>
              <p:nvPr/>
            </p:nvSpPr>
            <p:spPr>
              <a:xfrm>
                <a:off x="2460" y="70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哟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</p:grpSp>
        <p:grpSp>
          <p:nvGrpSpPr>
            <p:cNvPr id="67703" name="组合 67702"/>
            <p:cNvGrpSpPr/>
            <p:nvPr/>
          </p:nvGrpSpPr>
          <p:grpSpPr>
            <a:xfrm>
              <a:off x="2880" y="3566"/>
              <a:ext cx="1315" cy="498"/>
              <a:chOff x="0" y="0"/>
              <a:chExt cx="3072" cy="952"/>
            </a:xfrm>
          </p:grpSpPr>
          <p:pic>
            <p:nvPicPr>
              <p:cNvPr id="67704" name="图片 67703" descr="未命名14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796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705" name="椭圆 67704"/>
              <p:cNvSpPr/>
              <p:nvPr/>
            </p:nvSpPr>
            <p:spPr>
              <a:xfrm>
                <a:off x="783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pic>
            <p:nvPicPr>
              <p:cNvPr id="67706" name="图片 67705" descr="未命名14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1508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707" name="椭圆 67706"/>
              <p:cNvSpPr/>
              <p:nvPr/>
            </p:nvSpPr>
            <p:spPr>
              <a:xfrm>
                <a:off x="1525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pic>
            <p:nvPicPr>
              <p:cNvPr id="67708" name="图片 67707" descr="未命名14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2210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709" name="椭圆 67708"/>
              <p:cNvSpPr/>
              <p:nvPr/>
            </p:nvSpPr>
            <p:spPr>
              <a:xfrm>
                <a:off x="2272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67710" name="组合 67709"/>
              <p:cNvGrpSpPr/>
              <p:nvPr/>
            </p:nvGrpSpPr>
            <p:grpSpPr>
              <a:xfrm>
                <a:off x="0" y="0"/>
                <a:ext cx="862" cy="952"/>
                <a:chOff x="0" y="0"/>
                <a:chExt cx="862" cy="952"/>
              </a:xfrm>
            </p:grpSpPr>
            <p:pic>
              <p:nvPicPr>
                <p:cNvPr id="67711" name="图片 67710" descr="未命名145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400" t="11111" r="19000" b="15585"/>
                <a:stretch>
                  <a:fillRect/>
                </a:stretch>
              </p:blipFill>
              <p:spPr>
                <a:xfrm rot="20317679">
                  <a:off x="0" y="247"/>
                  <a:ext cx="862" cy="7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7712" name="椭圆 67711"/>
                <p:cNvSpPr/>
                <p:nvPr/>
              </p:nvSpPr>
              <p:spPr>
                <a:xfrm>
                  <a:off x="45" y="0"/>
                  <a:ext cx="709" cy="385"/>
                </a:xfrm>
                <a:prstGeom prst="ellipse">
                  <a:avLst/>
                </a:prstGeom>
                <a:solidFill>
                  <a:srgbClr val="FFFF66"/>
                </a:solidFill>
                <a:ln w="9525" cap="flat" cmpd="sng">
                  <a:solidFill>
                    <a:srgbClr val="C10B18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7713" name="矩形 67712"/>
                <p:cNvSpPr/>
                <p:nvPr/>
              </p:nvSpPr>
              <p:spPr>
                <a:xfrm>
                  <a:off x="272" y="69"/>
                  <a:ext cx="285" cy="248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  <a:normAutofit fontScale="25000"/>
                </a:bodyPr>
                <a:p>
                  <a:pPr algn="ctr"/>
                  <a:r>
                    <a:rPr lang="zh-CN" altLang="en-US" sz="3600">
                      <a:ln w="9525" cap="flat" cmpd="sng">
                        <a:solidFill>
                          <a:srgbClr val="FF6600"/>
                        </a:solidFill>
                        <a:prstDash val="solid"/>
                        <a:headEnd type="none" w="med" len="med"/>
                        <a:tailEnd type="none" w="med" len="med"/>
                      </a:ln>
                      <a:solidFill>
                        <a:srgbClr val="FF6600"/>
                      </a:solidFill>
                      <a:latin typeface="方正少儿_GBK" charset="0"/>
                      <a:ea typeface="方正少儿_GBK" charset="0"/>
                    </a:rPr>
                    <a:t>嗨</a:t>
                  </a:r>
                  <a:endPara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endParaRPr>
                </a:p>
              </p:txBody>
            </p:sp>
          </p:grpSp>
          <p:sp>
            <p:nvSpPr>
              <p:cNvPr id="67714" name="矩形 67713"/>
              <p:cNvSpPr/>
              <p:nvPr/>
            </p:nvSpPr>
            <p:spPr>
              <a:xfrm>
                <a:off x="973" y="70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哟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  <p:sp>
            <p:nvSpPr>
              <p:cNvPr id="67715" name="矩形 67714"/>
              <p:cNvSpPr/>
              <p:nvPr/>
            </p:nvSpPr>
            <p:spPr>
              <a:xfrm>
                <a:off x="1744" y="70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嗨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  <p:sp>
            <p:nvSpPr>
              <p:cNvPr id="67716" name="矩形 67715"/>
              <p:cNvSpPr/>
              <p:nvPr/>
            </p:nvSpPr>
            <p:spPr>
              <a:xfrm>
                <a:off x="2470" y="70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哟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</p:grpSp>
        <p:grpSp>
          <p:nvGrpSpPr>
            <p:cNvPr id="67717" name="组合 67716"/>
            <p:cNvGrpSpPr/>
            <p:nvPr/>
          </p:nvGrpSpPr>
          <p:grpSpPr>
            <a:xfrm>
              <a:off x="4150" y="3566"/>
              <a:ext cx="1315" cy="498"/>
              <a:chOff x="0" y="0"/>
              <a:chExt cx="3072" cy="952"/>
            </a:xfrm>
          </p:grpSpPr>
          <p:pic>
            <p:nvPicPr>
              <p:cNvPr id="67718" name="图片 67717" descr="未命名14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796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719" name="椭圆 67718"/>
              <p:cNvSpPr/>
              <p:nvPr/>
            </p:nvSpPr>
            <p:spPr>
              <a:xfrm>
                <a:off x="783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pic>
            <p:nvPicPr>
              <p:cNvPr id="67720" name="图片 67719" descr="未命名14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1508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721" name="椭圆 67720"/>
              <p:cNvSpPr/>
              <p:nvPr/>
            </p:nvSpPr>
            <p:spPr>
              <a:xfrm>
                <a:off x="1525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pic>
            <p:nvPicPr>
              <p:cNvPr id="67722" name="图片 67721" descr="未命名14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2210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723" name="椭圆 67722"/>
              <p:cNvSpPr/>
              <p:nvPr/>
            </p:nvSpPr>
            <p:spPr>
              <a:xfrm>
                <a:off x="2272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67724" name="组合 67723"/>
              <p:cNvGrpSpPr/>
              <p:nvPr/>
            </p:nvGrpSpPr>
            <p:grpSpPr>
              <a:xfrm>
                <a:off x="0" y="0"/>
                <a:ext cx="862" cy="952"/>
                <a:chOff x="0" y="0"/>
                <a:chExt cx="862" cy="952"/>
              </a:xfrm>
            </p:grpSpPr>
            <p:pic>
              <p:nvPicPr>
                <p:cNvPr id="67725" name="图片 67724" descr="未命名145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400" t="11111" r="19000" b="15585"/>
                <a:stretch>
                  <a:fillRect/>
                </a:stretch>
              </p:blipFill>
              <p:spPr>
                <a:xfrm rot="20317679">
                  <a:off x="0" y="247"/>
                  <a:ext cx="862" cy="7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7726" name="椭圆 67725"/>
                <p:cNvSpPr/>
                <p:nvPr/>
              </p:nvSpPr>
              <p:spPr>
                <a:xfrm>
                  <a:off x="45" y="0"/>
                  <a:ext cx="709" cy="385"/>
                </a:xfrm>
                <a:prstGeom prst="ellipse">
                  <a:avLst/>
                </a:prstGeom>
                <a:solidFill>
                  <a:srgbClr val="FFFF66"/>
                </a:solidFill>
                <a:ln w="9525" cap="flat" cmpd="sng">
                  <a:solidFill>
                    <a:srgbClr val="C10B18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7727" name="矩形 67726"/>
                <p:cNvSpPr/>
                <p:nvPr/>
              </p:nvSpPr>
              <p:spPr>
                <a:xfrm>
                  <a:off x="272" y="69"/>
                  <a:ext cx="285" cy="248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  <a:normAutofit fontScale="25000"/>
                </a:bodyPr>
                <a:p>
                  <a:pPr algn="ctr"/>
                  <a:r>
                    <a:rPr lang="zh-CN" altLang="en-US" sz="3600">
                      <a:ln w="9525" cap="flat" cmpd="sng">
                        <a:solidFill>
                          <a:srgbClr val="FF6600"/>
                        </a:solidFill>
                        <a:prstDash val="solid"/>
                        <a:headEnd type="none" w="med" len="med"/>
                        <a:tailEnd type="none" w="med" len="med"/>
                      </a:ln>
                      <a:solidFill>
                        <a:srgbClr val="FF6600"/>
                      </a:solidFill>
                      <a:latin typeface="方正少儿_GBK" charset="0"/>
                      <a:ea typeface="方正少儿_GBK" charset="0"/>
                    </a:rPr>
                    <a:t>嗨</a:t>
                  </a:r>
                  <a:endPara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endParaRPr>
                </a:p>
              </p:txBody>
            </p:sp>
          </p:grpSp>
          <p:sp>
            <p:nvSpPr>
              <p:cNvPr id="67728" name="矩形 67727"/>
              <p:cNvSpPr/>
              <p:nvPr/>
            </p:nvSpPr>
            <p:spPr>
              <a:xfrm>
                <a:off x="973" y="70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哟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  <p:sp>
            <p:nvSpPr>
              <p:cNvPr id="67729" name="矩形 67728"/>
              <p:cNvSpPr/>
              <p:nvPr/>
            </p:nvSpPr>
            <p:spPr>
              <a:xfrm>
                <a:off x="1744" y="70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嗨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  <p:sp>
            <p:nvSpPr>
              <p:cNvPr id="67730" name="矩形 67729"/>
              <p:cNvSpPr/>
              <p:nvPr/>
            </p:nvSpPr>
            <p:spPr>
              <a:xfrm>
                <a:off x="2470" y="70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2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哟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</p:grpSp>
      </p:grp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84458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3000">
                <p:cTn id="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84617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5" name="小蚂蚁搬米粒表演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69215"/>
            <a:ext cx="12192000" cy="692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9218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7465" y="-192405"/>
            <a:ext cx="12422505" cy="70504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Oval 73">
            <a:hlinkClick r:id="" action="ppaction://hlinkshowjump?jump=endshow"/>
          </p:cNvPr>
          <p:cNvSpPr/>
          <p:nvPr/>
        </p:nvSpPr>
        <p:spPr>
          <a:xfrm>
            <a:off x="9553575" y="260350"/>
            <a:ext cx="574675" cy="720725"/>
          </a:xfrm>
          <a:prstGeom prst="ellipse">
            <a:avLst/>
          </a:prstGeom>
          <a:solidFill>
            <a:schemeClr val="bg1">
              <a:alpha val="1176"/>
            </a:schemeClr>
          </a:solidFill>
          <a:ln w="9525">
            <a:noFill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220" name="Oval 74">
            <a:hlinkClick r:id="" action="ppaction://hlinkshowjump?jump=firstslide"/>
          </p:cNvPr>
          <p:cNvSpPr/>
          <p:nvPr/>
        </p:nvSpPr>
        <p:spPr>
          <a:xfrm>
            <a:off x="9551988" y="261938"/>
            <a:ext cx="574675" cy="647700"/>
          </a:xfrm>
          <a:prstGeom prst="ellipse">
            <a:avLst/>
          </a:prstGeom>
          <a:solidFill>
            <a:schemeClr val="bg1">
              <a:alpha val="1176"/>
            </a:schemeClr>
          </a:solidFill>
          <a:ln w="9525">
            <a:noFill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228" name="Rectangle 4">
            <a:hlinkClick r:id="" action="ppaction://hlinkshowjump?jump=lastslideviewed"/>
          </p:cNvPr>
          <p:cNvSpPr/>
          <p:nvPr/>
        </p:nvSpPr>
        <p:spPr>
          <a:xfrm>
            <a:off x="8328025" y="5876925"/>
            <a:ext cx="431800" cy="576263"/>
          </a:xfrm>
          <a:prstGeom prst="rect">
            <a:avLst/>
          </a:prstGeom>
          <a:solidFill>
            <a:schemeClr val="accent1">
              <a:alpha val="1176"/>
            </a:schemeClr>
          </a:solidFill>
          <a:ln w="9525">
            <a:noFill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229" name="Rectangle 6">
            <a:hlinkClick r:id="" action="ppaction://hlinkshowjump?jump=endshow"/>
          </p:cNvPr>
          <p:cNvSpPr/>
          <p:nvPr/>
        </p:nvSpPr>
        <p:spPr>
          <a:xfrm>
            <a:off x="9794875" y="5616575"/>
            <a:ext cx="504825" cy="576263"/>
          </a:xfrm>
          <a:prstGeom prst="rect">
            <a:avLst/>
          </a:prstGeom>
          <a:solidFill>
            <a:schemeClr val="accent1">
              <a:alpha val="1176"/>
            </a:schemeClr>
          </a:solidFill>
          <a:ln w="9525">
            <a:noFill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230" name="未知"/>
          <p:cNvSpPr/>
          <p:nvPr/>
        </p:nvSpPr>
        <p:spPr>
          <a:xfrm>
            <a:off x="5624513" y="1250950"/>
            <a:ext cx="1538287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2147483647"/>
              </a:cxn>
            </a:cxnLst>
            <a:pathLst>
              <a:path w="969" h="2">
                <a:moveTo>
                  <a:pt x="0" y="0"/>
                </a:moveTo>
                <a:lnTo>
                  <a:pt x="969" y="2"/>
                </a:lnTo>
              </a:path>
            </a:pathLst>
          </a:custGeom>
          <a:noFill/>
          <a:ln w="952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231" name="未知"/>
          <p:cNvSpPr/>
          <p:nvPr/>
        </p:nvSpPr>
        <p:spPr>
          <a:xfrm>
            <a:off x="5624513" y="2667000"/>
            <a:ext cx="1538287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2147483647"/>
              </a:cxn>
            </a:cxnLst>
            <a:pathLst>
              <a:path w="969" h="2">
                <a:moveTo>
                  <a:pt x="0" y="0"/>
                </a:moveTo>
                <a:lnTo>
                  <a:pt x="969" y="2"/>
                </a:lnTo>
              </a:path>
            </a:pathLst>
          </a:custGeom>
          <a:noFill/>
          <a:ln w="952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232" name="未知"/>
          <p:cNvSpPr/>
          <p:nvPr/>
        </p:nvSpPr>
        <p:spPr>
          <a:xfrm>
            <a:off x="5624513" y="4267200"/>
            <a:ext cx="1538287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2147483647"/>
              </a:cxn>
            </a:cxnLst>
            <a:pathLst>
              <a:path w="969" h="2">
                <a:moveTo>
                  <a:pt x="0" y="0"/>
                </a:moveTo>
                <a:lnTo>
                  <a:pt x="969" y="2"/>
                </a:lnTo>
              </a:path>
            </a:pathLst>
          </a:custGeom>
          <a:noFill/>
          <a:ln w="952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242" name="Rectangle 48">
            <a:hlinkClick r:id="" action="ppaction://hlinkshowjump?jump=endshow"/>
          </p:cNvPr>
          <p:cNvSpPr/>
          <p:nvPr/>
        </p:nvSpPr>
        <p:spPr>
          <a:xfrm>
            <a:off x="9839325" y="6281738"/>
            <a:ext cx="504825" cy="576262"/>
          </a:xfrm>
          <a:prstGeom prst="rect">
            <a:avLst/>
          </a:prstGeom>
          <a:solidFill>
            <a:schemeClr val="accent1">
              <a:alpha val="1176"/>
            </a:schemeClr>
          </a:solidFill>
          <a:ln w="9525">
            <a:noFill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2" name="07-1《小猴子》演唱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4315" y="63182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audio>
              <p:cMediaNode vol="78000"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39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蚂蚁视频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67310"/>
            <a:ext cx="12192000" cy="6925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088" name="内容占位符 3087" descr="图片8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19667"/>
          <a:stretch>
            <a:fillRect/>
          </a:stretch>
        </p:blipFill>
        <p:spPr>
          <a:xfrm>
            <a:off x="3245485" y="5503545"/>
            <a:ext cx="2047875" cy="13544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5" name="图片 3084" descr="蚂蚁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6260" y="4841875"/>
            <a:ext cx="451485" cy="661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蚂蚁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0023" y="5254625"/>
            <a:ext cx="376237" cy="550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蚂蚁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6645" y="5172710"/>
            <a:ext cx="287020" cy="421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6" name="图片 3085" descr="图片7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1343" y="4481830"/>
            <a:ext cx="936625" cy="690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764540" y="1480820"/>
            <a:ext cx="10282555" cy="3361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200000"/>
              </a:lnSpc>
            </a:pPr>
            <a:r>
              <a:rPr lang="en-US" altLang="zh-CN" sz="6000">
                <a:latin typeface="宋体" panose="02010600030101010101" pitchFamily="2" charset="-122"/>
                <a:ea typeface="宋体" panose="02010600030101010101" pitchFamily="2" charset="-122"/>
              </a:rPr>
              <a:t>1. 4/4   </a:t>
            </a:r>
            <a:r>
              <a:rPr lang="en-US" altLang="zh-CN" sz="6000" u="sng">
                <a:latin typeface="宋体" panose="02010600030101010101" pitchFamily="2" charset="-122"/>
                <a:ea typeface="宋体" panose="02010600030101010101" pitchFamily="2" charset="-122"/>
              </a:rPr>
              <a:t>X X</a:t>
            </a:r>
            <a:r>
              <a:rPr lang="en-US" altLang="zh-CN" sz="6000">
                <a:latin typeface="宋体" panose="02010600030101010101" pitchFamily="2" charset="-122"/>
                <a:ea typeface="宋体" panose="02010600030101010101" pitchFamily="2" charset="-122"/>
              </a:rPr>
              <a:t>  X  </a:t>
            </a:r>
            <a:r>
              <a:rPr lang="en-US" altLang="zh-CN" sz="6000" u="sng">
                <a:latin typeface="宋体" panose="02010600030101010101" pitchFamily="2" charset="-122"/>
                <a:ea typeface="宋体" panose="02010600030101010101" pitchFamily="2" charset="-122"/>
              </a:rPr>
              <a:t>X X</a:t>
            </a:r>
            <a:r>
              <a:rPr lang="en-US" altLang="zh-CN" sz="6000">
                <a:latin typeface="宋体" panose="02010600030101010101" pitchFamily="2" charset="-122"/>
                <a:ea typeface="宋体" panose="02010600030101010101" pitchFamily="2" charset="-122"/>
              </a:rPr>
              <a:t>  X</a:t>
            </a:r>
            <a:endParaRPr lang="en-US" altLang="zh-CN" sz="6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>
              <a:lnSpc>
                <a:spcPct val="200000"/>
              </a:lnSpc>
            </a:pPr>
            <a:r>
              <a:rPr lang="en-US" altLang="zh-CN" sz="4800">
                <a:latin typeface="宋体" panose="02010600030101010101" pitchFamily="2" charset="-122"/>
                <a:ea typeface="宋体" panose="02010600030101010101" pitchFamily="2" charset="-122"/>
              </a:rPr>
              <a:t>           </a:t>
            </a:r>
            <a:r>
              <a:rPr lang="en-US" altLang="zh-CN" sz="4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titi  ta  titi  ta                                                 </a:t>
            </a:r>
            <a:endParaRPr lang="en-US" altLang="zh-CN" sz="48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088" name="内容占位符 3087" descr="图片8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19667"/>
          <a:stretch>
            <a:fillRect/>
          </a:stretch>
        </p:blipFill>
        <p:spPr>
          <a:xfrm>
            <a:off x="0" y="5503545"/>
            <a:ext cx="2047875" cy="135445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6216015" y="5407660"/>
            <a:ext cx="1776730" cy="1048385"/>
            <a:chOff x="9789" y="8516"/>
            <a:chExt cx="2798" cy="1651"/>
          </a:xfrm>
        </p:grpSpPr>
        <p:pic>
          <p:nvPicPr>
            <p:cNvPr id="3085" name="图片 3084" descr="蚂蚁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054" y="8516"/>
              <a:ext cx="711" cy="104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图片 3" descr="蚂蚁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789" y="9299"/>
              <a:ext cx="592" cy="8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" name="图片 4" descr="蚂蚁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135" y="9299"/>
              <a:ext cx="452" cy="663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086" name="图片 3085" descr="图片7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1603" y="4948555"/>
            <a:ext cx="936625" cy="690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764540" y="1480820"/>
            <a:ext cx="10282555" cy="3361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200000"/>
              </a:lnSpc>
            </a:pPr>
            <a:r>
              <a:rPr lang="en-US" altLang="zh-CN" sz="6000">
                <a:latin typeface="宋体" panose="02010600030101010101" pitchFamily="2" charset="-122"/>
                <a:ea typeface="宋体" panose="02010600030101010101" pitchFamily="2" charset="-122"/>
              </a:rPr>
              <a:t>2. 4/4  </a:t>
            </a:r>
            <a:r>
              <a:rPr lang="en-US" altLang="zh-CN" sz="6000" u="sng">
                <a:latin typeface="宋体" panose="02010600030101010101" pitchFamily="2" charset="-122"/>
                <a:ea typeface="宋体" panose="02010600030101010101" pitchFamily="2" charset="-122"/>
              </a:rPr>
              <a:t>X X</a:t>
            </a:r>
            <a:r>
              <a:rPr lang="en-US" altLang="zh-CN" sz="600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6000" u="sng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X X</a:t>
            </a:r>
            <a:r>
              <a:rPr lang="en-US" altLang="zh-CN" sz="600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6000" u="sng">
                <a:latin typeface="宋体" panose="02010600030101010101" pitchFamily="2" charset="-122"/>
                <a:ea typeface="宋体" panose="02010600030101010101" pitchFamily="2" charset="-122"/>
              </a:rPr>
              <a:t>X X</a:t>
            </a:r>
            <a:r>
              <a:rPr lang="en-US" altLang="zh-CN" sz="6000">
                <a:latin typeface="宋体" panose="02010600030101010101" pitchFamily="2" charset="-122"/>
                <a:ea typeface="宋体" panose="02010600030101010101" pitchFamily="2" charset="-122"/>
              </a:rPr>
              <a:t>  X</a:t>
            </a:r>
            <a:endParaRPr lang="en-US" altLang="zh-CN" sz="6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>
              <a:lnSpc>
                <a:spcPct val="200000"/>
              </a:lnSpc>
            </a:pPr>
            <a:r>
              <a:rPr lang="en-US" altLang="zh-CN" sz="4800">
                <a:latin typeface="宋体" panose="02010600030101010101" pitchFamily="2" charset="-122"/>
                <a:ea typeface="宋体" panose="02010600030101010101" pitchFamily="2" charset="-122"/>
              </a:rPr>
              <a:t>          </a:t>
            </a:r>
            <a:r>
              <a:rPr lang="en-US" altLang="zh-CN" sz="4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titi  </a:t>
            </a:r>
            <a:r>
              <a:rPr lang="en-US" altLang="zh-CN" sz="4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titi   </a:t>
            </a:r>
            <a:r>
              <a:rPr lang="en-US" altLang="zh-CN" sz="4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titi  ta                                                 </a:t>
            </a:r>
            <a:endParaRPr lang="en-US" altLang="zh-CN" sz="48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954405" y="188595"/>
            <a:ext cx="9399905" cy="2941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200000"/>
              </a:lnSpc>
            </a:pPr>
            <a:r>
              <a:rPr lang="en-US" altLang="zh-CN" sz="6000">
                <a:latin typeface="宋体" panose="02010600030101010101" pitchFamily="2" charset="-122"/>
                <a:ea typeface="宋体" panose="02010600030101010101" pitchFamily="2" charset="-122"/>
              </a:rPr>
              <a:t> 4/4   </a:t>
            </a:r>
            <a:r>
              <a:rPr lang="en-US" altLang="zh-CN" sz="6000" u="sng">
                <a:latin typeface="宋体" panose="02010600030101010101" pitchFamily="2" charset="-122"/>
                <a:ea typeface="宋体" panose="02010600030101010101" pitchFamily="2" charset="-122"/>
              </a:rPr>
              <a:t>X X</a:t>
            </a:r>
            <a:r>
              <a:rPr lang="en-US" altLang="zh-CN" sz="6000">
                <a:latin typeface="宋体" panose="02010600030101010101" pitchFamily="2" charset="-122"/>
                <a:ea typeface="宋体" panose="02010600030101010101" pitchFamily="2" charset="-122"/>
              </a:rPr>
              <a:t>  X  </a:t>
            </a:r>
            <a:r>
              <a:rPr lang="en-US" altLang="zh-CN" sz="6000" u="sng">
                <a:latin typeface="宋体" panose="02010600030101010101" pitchFamily="2" charset="-122"/>
                <a:ea typeface="宋体" panose="02010600030101010101" pitchFamily="2" charset="-122"/>
              </a:rPr>
              <a:t>X X</a:t>
            </a:r>
            <a:r>
              <a:rPr lang="en-US" altLang="zh-CN" sz="6000">
                <a:latin typeface="宋体" panose="02010600030101010101" pitchFamily="2" charset="-122"/>
                <a:ea typeface="宋体" panose="02010600030101010101" pitchFamily="2" charset="-122"/>
              </a:rPr>
              <a:t>  X |</a:t>
            </a:r>
            <a:endParaRPr lang="en-US" altLang="zh-CN" sz="6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>
              <a:lnSpc>
                <a:spcPct val="200000"/>
              </a:lnSpc>
            </a:pPr>
            <a:r>
              <a:rPr lang="en-US" altLang="zh-CN" sz="4800">
                <a:latin typeface="宋体" panose="02010600030101010101" pitchFamily="2" charset="-122"/>
                <a:ea typeface="宋体" panose="02010600030101010101" pitchFamily="2" charset="-122"/>
              </a:rPr>
              <a:t>         </a:t>
            </a:r>
            <a:r>
              <a:rPr lang="en-US" altLang="zh-CN" sz="4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titi  ta  titi  ta</a:t>
            </a:r>
            <a:r>
              <a:rPr lang="en-US" altLang="zh-CN" sz="4800">
                <a:latin typeface="宋体" panose="02010600030101010101" pitchFamily="2" charset="-122"/>
                <a:ea typeface="宋体" panose="02010600030101010101" pitchFamily="2" charset="-122"/>
              </a:rPr>
              <a:t>                                                 </a:t>
            </a:r>
            <a:endParaRPr lang="en-US" altLang="zh-CN" sz="4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91260" y="3239135"/>
            <a:ext cx="9462770" cy="25507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200000"/>
              </a:lnSpc>
            </a:pPr>
            <a:r>
              <a:rPr lang="en-US" altLang="zh-CN" sz="600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en-US" altLang="zh-CN" sz="6000" u="sng">
                <a:latin typeface="宋体" panose="02010600030101010101" pitchFamily="2" charset="-122"/>
                <a:ea typeface="宋体" panose="02010600030101010101" pitchFamily="2" charset="-122"/>
              </a:rPr>
              <a:t>X X</a:t>
            </a:r>
            <a:r>
              <a:rPr lang="en-US" altLang="zh-CN" sz="60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6000" u="sng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X X</a:t>
            </a:r>
            <a:r>
              <a:rPr lang="en-US" altLang="zh-CN" sz="600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6000" u="sng">
                <a:latin typeface="宋体" panose="02010600030101010101" pitchFamily="2" charset="-122"/>
                <a:ea typeface="宋体" panose="02010600030101010101" pitchFamily="2" charset="-122"/>
              </a:rPr>
              <a:t>X X</a:t>
            </a:r>
            <a:r>
              <a:rPr lang="en-US" altLang="zh-CN" sz="6000">
                <a:latin typeface="宋体" panose="02010600030101010101" pitchFamily="2" charset="-122"/>
                <a:ea typeface="宋体" panose="02010600030101010101" pitchFamily="2" charset="-122"/>
              </a:rPr>
              <a:t>  X |</a:t>
            </a:r>
            <a:r>
              <a:rPr lang="en-US" altLang="zh-CN" sz="6000" b="1">
                <a:latin typeface="宋体" panose="02010600030101010101" pitchFamily="2" charset="-122"/>
                <a:ea typeface="宋体" panose="02010600030101010101" pitchFamily="2" charset="-122"/>
              </a:rPr>
              <a:t>|</a:t>
            </a:r>
            <a:endParaRPr lang="en-US" altLang="zh-CN" sz="6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>
              <a:lnSpc>
                <a:spcPct val="200000"/>
              </a:lnSpc>
            </a:pPr>
            <a:r>
              <a:rPr lang="en-US" altLang="zh-CN" sz="4800">
                <a:latin typeface="宋体" panose="02010600030101010101" pitchFamily="2" charset="-122"/>
                <a:ea typeface="宋体" panose="02010600030101010101" pitchFamily="2" charset="-122"/>
              </a:rPr>
              <a:t>        </a:t>
            </a:r>
            <a:r>
              <a:rPr lang="en-US" altLang="zh-CN" sz="4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titi </a:t>
            </a:r>
            <a:r>
              <a:rPr lang="en-US" altLang="zh-CN" sz="4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titi</a:t>
            </a:r>
            <a:r>
              <a:rPr lang="en-US" altLang="zh-CN" sz="4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titi  ta  </a:t>
            </a:r>
            <a:r>
              <a:rPr lang="en-US" altLang="zh-CN" sz="4800">
                <a:latin typeface="宋体" panose="02010600030101010101" pitchFamily="2" charset="-122"/>
                <a:ea typeface="宋体" panose="02010600030101010101" pitchFamily="2" charset="-122"/>
              </a:rPr>
              <a:t>                                               </a:t>
            </a:r>
            <a:endParaRPr lang="en-US" altLang="zh-CN" sz="4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9696" name="图片 69695" descr="小蚂蚁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52254" b="22375"/>
          <a:stretch>
            <a:fillRect/>
          </a:stretch>
        </p:blipFill>
        <p:spPr>
          <a:xfrm>
            <a:off x="600710" y="1861820"/>
            <a:ext cx="10644505" cy="203898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" name="组合 18"/>
          <p:cNvGrpSpPr/>
          <p:nvPr/>
        </p:nvGrpSpPr>
        <p:grpSpPr>
          <a:xfrm>
            <a:off x="1309370" y="3846195"/>
            <a:ext cx="9924415" cy="415290"/>
            <a:chOff x="2062" y="6057"/>
            <a:chExt cx="15629" cy="654"/>
          </a:xfrm>
        </p:grpSpPr>
        <p:grpSp>
          <p:nvGrpSpPr>
            <p:cNvPr id="69637" name="组合 69636"/>
            <p:cNvGrpSpPr/>
            <p:nvPr/>
          </p:nvGrpSpPr>
          <p:grpSpPr>
            <a:xfrm>
              <a:off x="2062" y="6143"/>
              <a:ext cx="3375" cy="569"/>
              <a:chOff x="204" y="2251"/>
              <a:chExt cx="1167" cy="272"/>
            </a:xfrm>
          </p:grpSpPr>
          <p:pic>
            <p:nvPicPr>
              <p:cNvPr id="69638" name="图片 69637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4" y="2251"/>
                <a:ext cx="284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9639" name="图片 69638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76" y="2251"/>
                <a:ext cx="283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9640" name="图片 69639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81" y="2251"/>
                <a:ext cx="284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9641" name="图片 69640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88" y="2251"/>
                <a:ext cx="283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4" name="组合 3"/>
            <p:cNvGrpSpPr/>
            <p:nvPr/>
          </p:nvGrpSpPr>
          <p:grpSpPr>
            <a:xfrm>
              <a:off x="5868" y="6143"/>
              <a:ext cx="3733" cy="569"/>
              <a:chOff x="204" y="2251"/>
              <a:chExt cx="1167" cy="272"/>
            </a:xfrm>
          </p:grpSpPr>
          <p:pic>
            <p:nvPicPr>
              <p:cNvPr id="5" name="图片 4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4" y="2251"/>
                <a:ext cx="284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" name="图片 5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76" y="2251"/>
                <a:ext cx="283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7" name="图片 6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81" y="2251"/>
                <a:ext cx="284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" name="图片 7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88" y="2251"/>
                <a:ext cx="283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9974" y="6143"/>
              <a:ext cx="3504" cy="569"/>
              <a:chOff x="204" y="2251"/>
              <a:chExt cx="1167" cy="272"/>
            </a:xfrm>
          </p:grpSpPr>
          <p:pic>
            <p:nvPicPr>
              <p:cNvPr id="10" name="图片 9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4" y="2251"/>
                <a:ext cx="284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1" name="图片 10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76" y="2251"/>
                <a:ext cx="283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2" name="图片 11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81" y="2251"/>
                <a:ext cx="284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" name="图片 12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88" y="2251"/>
                <a:ext cx="283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14025" y="6057"/>
              <a:ext cx="3667" cy="569"/>
              <a:chOff x="204" y="2251"/>
              <a:chExt cx="1167" cy="272"/>
            </a:xfrm>
          </p:grpSpPr>
          <p:pic>
            <p:nvPicPr>
              <p:cNvPr id="15" name="图片 14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4" y="2251"/>
                <a:ext cx="284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6" name="图片 15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76" y="2251"/>
                <a:ext cx="283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7" name="图片 16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81" y="2251"/>
                <a:ext cx="284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8" name="图片 17" descr="1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F"/>
                  </a:clrFrom>
                  <a:clrTo>
                    <a:srgbClr val="F7F7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88" y="2251"/>
                <a:ext cx="283" cy="27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pic>
        <p:nvPicPr>
          <p:cNvPr id="3088" name="内容占位符 3087" descr="图片8"/>
          <p:cNvPicPr>
            <a:picLocks noChangeAspect="1"/>
          </p:cNvPicPr>
          <p:nvPr>
            <p:ph idx="1"/>
            <p:custDataLst>
              <p:tags r:id="rId5"/>
            </p:custDataLst>
          </p:nvPr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19667"/>
          <a:stretch>
            <a:fillRect/>
          </a:stretch>
        </p:blipFill>
        <p:spPr>
          <a:xfrm>
            <a:off x="1404620" y="5503545"/>
            <a:ext cx="2047875" cy="135445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" name="组合 19"/>
          <p:cNvGrpSpPr/>
          <p:nvPr/>
        </p:nvGrpSpPr>
        <p:grpSpPr>
          <a:xfrm>
            <a:off x="5764530" y="4961255"/>
            <a:ext cx="1776730" cy="1048385"/>
            <a:chOff x="9789" y="8516"/>
            <a:chExt cx="2798" cy="1651"/>
          </a:xfrm>
        </p:grpSpPr>
        <p:pic>
          <p:nvPicPr>
            <p:cNvPr id="3085" name="图片 3084" descr="蚂蚁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054" y="8516"/>
              <a:ext cx="711" cy="104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" name="图片 20" descr="蚂蚁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789" y="9299"/>
              <a:ext cx="592" cy="8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" name="图片 21" descr="蚂蚁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135" y="9299"/>
              <a:ext cx="452" cy="663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086" name="图片 3085" descr="图片7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80028" y="4374515"/>
            <a:ext cx="936625" cy="690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文本框 22"/>
          <p:cNvSpPr txBox="1"/>
          <p:nvPr/>
        </p:nvSpPr>
        <p:spPr>
          <a:xfrm>
            <a:off x="8905875" y="2795905"/>
            <a:ext cx="837565" cy="4318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káng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zh-CN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743440" y="2795905"/>
            <a:ext cx="7880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tuī</a:t>
            </a:r>
            <a:endParaRPr lang="en-US" altLang="zh-CN" sz="20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085" name="图片 3084" descr="蚂蚁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6220" y="2961005"/>
            <a:ext cx="546100" cy="7867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/>
        </p:nvPicPr>
        <p:blipFill>
          <a:blip r:embed="rId3"/>
          <a:srcRect t="9934" r="1043" b="12205"/>
          <a:stretch>
            <a:fillRect/>
          </a:stretch>
        </p:blipFill>
        <p:spPr>
          <a:xfrm>
            <a:off x="6190615" y="1838960"/>
            <a:ext cx="5013960" cy="39439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爆炸形 2 3"/>
          <p:cNvSpPr/>
          <p:nvPr/>
        </p:nvSpPr>
        <p:spPr>
          <a:xfrm>
            <a:off x="132080" y="72390"/>
            <a:ext cx="6292215" cy="340614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嗨哟嗨哟嗨哟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7793" name="图片 67792" descr="小蚂蚁"/>
          <p:cNvPicPr>
            <a:picLocks noChangeAspect="1"/>
          </p:cNvPicPr>
          <p:nvPr/>
        </p:nvPicPr>
        <p:blipFill>
          <a:blip r:embed="rId2"/>
          <a:srcRect t="26884" b="49226"/>
          <a:stretch>
            <a:fillRect/>
          </a:stretch>
        </p:blipFill>
        <p:spPr>
          <a:xfrm>
            <a:off x="-354965" y="2891155"/>
            <a:ext cx="12040235" cy="1725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5" name="图片 3084" descr="蚂蚁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405" y="1349375"/>
            <a:ext cx="661035" cy="9690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7613" name="组合 67612"/>
          <p:cNvGrpSpPr/>
          <p:nvPr/>
        </p:nvGrpSpPr>
        <p:grpSpPr>
          <a:xfrm>
            <a:off x="191135" y="4707255"/>
            <a:ext cx="11993245" cy="1130300"/>
            <a:chOff x="521" y="1480"/>
            <a:chExt cx="4944" cy="453"/>
          </a:xfrm>
        </p:grpSpPr>
        <p:grpSp>
          <p:nvGrpSpPr>
            <p:cNvPr id="67614" name="组合 67613"/>
            <p:cNvGrpSpPr/>
            <p:nvPr/>
          </p:nvGrpSpPr>
          <p:grpSpPr>
            <a:xfrm>
              <a:off x="521" y="1480"/>
              <a:ext cx="1270" cy="453"/>
              <a:chOff x="0" y="0"/>
              <a:chExt cx="3072" cy="952"/>
            </a:xfrm>
          </p:grpSpPr>
          <p:pic>
            <p:nvPicPr>
              <p:cNvPr id="67615" name="图片 67614" descr="未命名14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796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16" name="椭圆 67615"/>
              <p:cNvSpPr/>
              <p:nvPr/>
            </p:nvSpPr>
            <p:spPr>
              <a:xfrm>
                <a:off x="783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pic>
            <p:nvPicPr>
              <p:cNvPr id="67617" name="图片 67616" descr="未命名14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1508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18" name="椭圆 67617"/>
              <p:cNvSpPr/>
              <p:nvPr/>
            </p:nvSpPr>
            <p:spPr>
              <a:xfrm>
                <a:off x="1525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67619" name="直接连接符 67618"/>
              <p:cNvSpPr/>
              <p:nvPr/>
            </p:nvSpPr>
            <p:spPr>
              <a:xfrm>
                <a:off x="977" y="180"/>
                <a:ext cx="337" cy="1"/>
              </a:xfrm>
              <a:prstGeom prst="line">
                <a:avLst/>
              </a:prstGeom>
              <a:ln w="76200" cap="flat" cmpd="sng">
                <a:solidFill>
                  <a:srgbClr val="FF66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7620" name="矩形 67619"/>
              <p:cNvSpPr/>
              <p:nvPr/>
            </p:nvSpPr>
            <p:spPr>
              <a:xfrm>
                <a:off x="1768" y="69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3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哟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  <p:grpSp>
            <p:nvGrpSpPr>
              <p:cNvPr id="67621" name="组合 67620"/>
              <p:cNvGrpSpPr/>
              <p:nvPr/>
            </p:nvGrpSpPr>
            <p:grpSpPr>
              <a:xfrm>
                <a:off x="2210" y="0"/>
                <a:ext cx="862" cy="952"/>
                <a:chOff x="0" y="0"/>
                <a:chExt cx="862" cy="952"/>
              </a:xfrm>
            </p:grpSpPr>
            <p:pic>
              <p:nvPicPr>
                <p:cNvPr id="67622" name="图片 67621" descr="未命名145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400" t="11111" r="19000" b="15585"/>
                <a:stretch>
                  <a:fillRect/>
                </a:stretch>
              </p:blipFill>
              <p:spPr>
                <a:xfrm rot="20317679">
                  <a:off x="0" y="247"/>
                  <a:ext cx="862" cy="7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7623" name="椭圆 67622"/>
                <p:cNvSpPr/>
                <p:nvPr/>
              </p:nvSpPr>
              <p:spPr>
                <a:xfrm>
                  <a:off x="62" y="0"/>
                  <a:ext cx="709" cy="385"/>
                </a:xfrm>
                <a:prstGeom prst="ellipse">
                  <a:avLst/>
                </a:prstGeom>
                <a:solidFill>
                  <a:srgbClr val="FFFF66"/>
                </a:solidFill>
                <a:ln w="9525" cap="flat" cmpd="sng">
                  <a:solidFill>
                    <a:srgbClr val="C10B18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7624" name="直接连接符 67623"/>
                <p:cNvSpPr/>
                <p:nvPr/>
              </p:nvSpPr>
              <p:spPr>
                <a:xfrm>
                  <a:off x="252" y="180"/>
                  <a:ext cx="337" cy="1"/>
                </a:xfrm>
                <a:prstGeom prst="line">
                  <a:avLst/>
                </a:prstGeom>
                <a:ln w="76200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67625" name="组合 67624"/>
              <p:cNvGrpSpPr/>
              <p:nvPr/>
            </p:nvGrpSpPr>
            <p:grpSpPr>
              <a:xfrm>
                <a:off x="0" y="0"/>
                <a:ext cx="862" cy="952"/>
                <a:chOff x="0" y="0"/>
                <a:chExt cx="862" cy="952"/>
              </a:xfrm>
            </p:grpSpPr>
            <p:pic>
              <p:nvPicPr>
                <p:cNvPr id="67626" name="图片 67625" descr="未命名145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400" t="11111" r="19000" b="15585"/>
                <a:stretch>
                  <a:fillRect/>
                </a:stretch>
              </p:blipFill>
              <p:spPr>
                <a:xfrm rot="20317679">
                  <a:off x="0" y="247"/>
                  <a:ext cx="862" cy="7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7627" name="椭圆 67626"/>
                <p:cNvSpPr/>
                <p:nvPr/>
              </p:nvSpPr>
              <p:spPr>
                <a:xfrm>
                  <a:off x="45" y="0"/>
                  <a:ext cx="709" cy="385"/>
                </a:xfrm>
                <a:prstGeom prst="ellipse">
                  <a:avLst/>
                </a:prstGeom>
                <a:solidFill>
                  <a:srgbClr val="FFFF66"/>
                </a:solidFill>
                <a:ln w="9525" cap="flat" cmpd="sng">
                  <a:solidFill>
                    <a:srgbClr val="C10B18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7628" name="矩形 67627"/>
                <p:cNvSpPr/>
                <p:nvPr/>
              </p:nvSpPr>
              <p:spPr>
                <a:xfrm>
                  <a:off x="272" y="69"/>
                  <a:ext cx="285" cy="248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  <a:normAutofit fontScale="35000"/>
                </a:bodyPr>
                <a:p>
                  <a:pPr algn="ctr"/>
                  <a:r>
                    <a:rPr lang="zh-CN" altLang="en-US" sz="3600">
                      <a:ln w="9525" cap="flat" cmpd="sng">
                        <a:solidFill>
                          <a:srgbClr val="FF6600"/>
                        </a:solidFill>
                        <a:prstDash val="solid"/>
                        <a:headEnd type="none" w="med" len="med"/>
                        <a:tailEnd type="none" w="med" len="med"/>
                      </a:ln>
                      <a:solidFill>
                        <a:srgbClr val="FF6600"/>
                      </a:solidFill>
                      <a:latin typeface="方正少儿_GBK" charset="0"/>
                      <a:ea typeface="方正少儿_GBK" charset="0"/>
                    </a:rPr>
                    <a:t>嗨</a:t>
                  </a:r>
                  <a:endPara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endParaRPr>
                </a:p>
              </p:txBody>
            </p:sp>
          </p:grpSp>
        </p:grpSp>
        <p:grpSp>
          <p:nvGrpSpPr>
            <p:cNvPr id="67629" name="组合 67628"/>
            <p:cNvGrpSpPr/>
            <p:nvPr/>
          </p:nvGrpSpPr>
          <p:grpSpPr>
            <a:xfrm>
              <a:off x="1746" y="1480"/>
              <a:ext cx="1270" cy="453"/>
              <a:chOff x="0" y="0"/>
              <a:chExt cx="3072" cy="952"/>
            </a:xfrm>
          </p:grpSpPr>
          <p:pic>
            <p:nvPicPr>
              <p:cNvPr id="67630" name="图片 67629" descr="未命名14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796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31" name="椭圆 67630"/>
              <p:cNvSpPr/>
              <p:nvPr/>
            </p:nvSpPr>
            <p:spPr>
              <a:xfrm>
                <a:off x="783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pic>
            <p:nvPicPr>
              <p:cNvPr id="67632" name="图片 67631" descr="未命名14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1508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33" name="椭圆 67632"/>
              <p:cNvSpPr/>
              <p:nvPr/>
            </p:nvSpPr>
            <p:spPr>
              <a:xfrm>
                <a:off x="1525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67634" name="直接连接符 67633"/>
              <p:cNvSpPr/>
              <p:nvPr/>
            </p:nvSpPr>
            <p:spPr>
              <a:xfrm>
                <a:off x="977" y="180"/>
                <a:ext cx="337" cy="1"/>
              </a:xfrm>
              <a:prstGeom prst="line">
                <a:avLst/>
              </a:prstGeom>
              <a:ln w="76200" cap="flat" cmpd="sng">
                <a:solidFill>
                  <a:srgbClr val="FF66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7635" name="矩形 67634"/>
              <p:cNvSpPr/>
              <p:nvPr/>
            </p:nvSpPr>
            <p:spPr>
              <a:xfrm>
                <a:off x="1768" y="69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3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哟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  <p:grpSp>
            <p:nvGrpSpPr>
              <p:cNvPr id="67636" name="组合 67635"/>
              <p:cNvGrpSpPr/>
              <p:nvPr/>
            </p:nvGrpSpPr>
            <p:grpSpPr>
              <a:xfrm>
                <a:off x="2210" y="0"/>
                <a:ext cx="862" cy="952"/>
                <a:chOff x="0" y="0"/>
                <a:chExt cx="862" cy="952"/>
              </a:xfrm>
            </p:grpSpPr>
            <p:pic>
              <p:nvPicPr>
                <p:cNvPr id="67637" name="图片 67636" descr="未命名145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400" t="11111" r="19000" b="15585"/>
                <a:stretch>
                  <a:fillRect/>
                </a:stretch>
              </p:blipFill>
              <p:spPr>
                <a:xfrm rot="20317679">
                  <a:off x="0" y="247"/>
                  <a:ext cx="862" cy="7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7638" name="椭圆 67637"/>
                <p:cNvSpPr/>
                <p:nvPr/>
              </p:nvSpPr>
              <p:spPr>
                <a:xfrm>
                  <a:off x="62" y="0"/>
                  <a:ext cx="709" cy="385"/>
                </a:xfrm>
                <a:prstGeom prst="ellipse">
                  <a:avLst/>
                </a:prstGeom>
                <a:solidFill>
                  <a:srgbClr val="FFFF66"/>
                </a:solidFill>
                <a:ln w="9525" cap="flat" cmpd="sng">
                  <a:solidFill>
                    <a:srgbClr val="C10B18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7639" name="直接连接符 67638"/>
                <p:cNvSpPr/>
                <p:nvPr/>
              </p:nvSpPr>
              <p:spPr>
                <a:xfrm>
                  <a:off x="252" y="180"/>
                  <a:ext cx="337" cy="1"/>
                </a:xfrm>
                <a:prstGeom prst="line">
                  <a:avLst/>
                </a:prstGeom>
                <a:ln w="76200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67640" name="组合 67639"/>
              <p:cNvGrpSpPr/>
              <p:nvPr/>
            </p:nvGrpSpPr>
            <p:grpSpPr>
              <a:xfrm>
                <a:off x="0" y="0"/>
                <a:ext cx="862" cy="952"/>
                <a:chOff x="0" y="0"/>
                <a:chExt cx="862" cy="952"/>
              </a:xfrm>
            </p:grpSpPr>
            <p:pic>
              <p:nvPicPr>
                <p:cNvPr id="67641" name="图片 67640" descr="未命名145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400" t="11111" r="19000" b="15585"/>
                <a:stretch>
                  <a:fillRect/>
                </a:stretch>
              </p:blipFill>
              <p:spPr>
                <a:xfrm rot="20317679">
                  <a:off x="0" y="247"/>
                  <a:ext cx="862" cy="7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7642" name="椭圆 67641"/>
                <p:cNvSpPr/>
                <p:nvPr/>
              </p:nvSpPr>
              <p:spPr>
                <a:xfrm>
                  <a:off x="45" y="0"/>
                  <a:ext cx="709" cy="385"/>
                </a:xfrm>
                <a:prstGeom prst="ellipse">
                  <a:avLst/>
                </a:prstGeom>
                <a:solidFill>
                  <a:srgbClr val="FFFF66"/>
                </a:solidFill>
                <a:ln w="9525" cap="flat" cmpd="sng">
                  <a:solidFill>
                    <a:srgbClr val="C10B18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7643" name="矩形 67642"/>
                <p:cNvSpPr/>
                <p:nvPr/>
              </p:nvSpPr>
              <p:spPr>
                <a:xfrm>
                  <a:off x="272" y="69"/>
                  <a:ext cx="285" cy="248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  <a:normAutofit fontScale="35000"/>
                </a:bodyPr>
                <a:p>
                  <a:pPr algn="ctr"/>
                  <a:r>
                    <a:rPr lang="zh-CN" altLang="en-US" sz="3600">
                      <a:ln w="9525" cap="flat" cmpd="sng">
                        <a:solidFill>
                          <a:srgbClr val="FF6600"/>
                        </a:solidFill>
                        <a:prstDash val="solid"/>
                        <a:headEnd type="none" w="med" len="med"/>
                        <a:tailEnd type="none" w="med" len="med"/>
                      </a:ln>
                      <a:solidFill>
                        <a:srgbClr val="FF6600"/>
                      </a:solidFill>
                      <a:latin typeface="方正少儿_GBK" charset="0"/>
                      <a:ea typeface="方正少儿_GBK" charset="0"/>
                    </a:rPr>
                    <a:t>嗨</a:t>
                  </a:r>
                  <a:endPara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endParaRPr>
                </a:p>
              </p:txBody>
            </p:sp>
          </p:grpSp>
        </p:grpSp>
        <p:grpSp>
          <p:nvGrpSpPr>
            <p:cNvPr id="67644" name="组合 67643"/>
            <p:cNvGrpSpPr/>
            <p:nvPr/>
          </p:nvGrpSpPr>
          <p:grpSpPr>
            <a:xfrm>
              <a:off x="2971" y="1480"/>
              <a:ext cx="1270" cy="453"/>
              <a:chOff x="0" y="0"/>
              <a:chExt cx="3072" cy="952"/>
            </a:xfrm>
          </p:grpSpPr>
          <p:pic>
            <p:nvPicPr>
              <p:cNvPr id="67645" name="图片 67644" descr="未命名14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796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46" name="椭圆 67645"/>
              <p:cNvSpPr/>
              <p:nvPr/>
            </p:nvSpPr>
            <p:spPr>
              <a:xfrm>
                <a:off x="783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pic>
            <p:nvPicPr>
              <p:cNvPr id="67647" name="图片 67646" descr="未命名14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1508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48" name="椭圆 67647"/>
              <p:cNvSpPr/>
              <p:nvPr/>
            </p:nvSpPr>
            <p:spPr>
              <a:xfrm>
                <a:off x="1525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67649" name="直接连接符 67648"/>
              <p:cNvSpPr/>
              <p:nvPr/>
            </p:nvSpPr>
            <p:spPr>
              <a:xfrm>
                <a:off x="977" y="180"/>
                <a:ext cx="337" cy="1"/>
              </a:xfrm>
              <a:prstGeom prst="line">
                <a:avLst/>
              </a:prstGeom>
              <a:ln w="76200" cap="flat" cmpd="sng">
                <a:solidFill>
                  <a:srgbClr val="FF66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7650" name="矩形 67649"/>
              <p:cNvSpPr/>
              <p:nvPr/>
            </p:nvSpPr>
            <p:spPr>
              <a:xfrm>
                <a:off x="1768" y="69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3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哟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  <p:grpSp>
            <p:nvGrpSpPr>
              <p:cNvPr id="67651" name="组合 67650"/>
              <p:cNvGrpSpPr/>
              <p:nvPr/>
            </p:nvGrpSpPr>
            <p:grpSpPr>
              <a:xfrm>
                <a:off x="2210" y="0"/>
                <a:ext cx="862" cy="952"/>
                <a:chOff x="0" y="0"/>
                <a:chExt cx="862" cy="952"/>
              </a:xfrm>
            </p:grpSpPr>
            <p:pic>
              <p:nvPicPr>
                <p:cNvPr id="67652" name="图片 67651" descr="未命名145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400" t="11111" r="19000" b="15585"/>
                <a:stretch>
                  <a:fillRect/>
                </a:stretch>
              </p:blipFill>
              <p:spPr>
                <a:xfrm rot="20317679">
                  <a:off x="0" y="247"/>
                  <a:ext cx="862" cy="7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7653" name="椭圆 67652"/>
                <p:cNvSpPr/>
                <p:nvPr/>
              </p:nvSpPr>
              <p:spPr>
                <a:xfrm>
                  <a:off x="62" y="0"/>
                  <a:ext cx="709" cy="385"/>
                </a:xfrm>
                <a:prstGeom prst="ellipse">
                  <a:avLst/>
                </a:prstGeom>
                <a:solidFill>
                  <a:srgbClr val="FFFF66"/>
                </a:solidFill>
                <a:ln w="9525" cap="flat" cmpd="sng">
                  <a:solidFill>
                    <a:srgbClr val="C10B18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7654" name="直接连接符 67653"/>
                <p:cNvSpPr/>
                <p:nvPr/>
              </p:nvSpPr>
              <p:spPr>
                <a:xfrm>
                  <a:off x="252" y="180"/>
                  <a:ext cx="337" cy="1"/>
                </a:xfrm>
                <a:prstGeom prst="line">
                  <a:avLst/>
                </a:prstGeom>
                <a:ln w="76200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67655" name="组合 67654"/>
              <p:cNvGrpSpPr/>
              <p:nvPr/>
            </p:nvGrpSpPr>
            <p:grpSpPr>
              <a:xfrm>
                <a:off x="0" y="0"/>
                <a:ext cx="862" cy="952"/>
                <a:chOff x="0" y="0"/>
                <a:chExt cx="862" cy="952"/>
              </a:xfrm>
            </p:grpSpPr>
            <p:pic>
              <p:nvPicPr>
                <p:cNvPr id="67656" name="图片 67655" descr="未命名145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400" t="11111" r="19000" b="15585"/>
                <a:stretch>
                  <a:fillRect/>
                </a:stretch>
              </p:blipFill>
              <p:spPr>
                <a:xfrm rot="20317679">
                  <a:off x="0" y="247"/>
                  <a:ext cx="862" cy="7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7657" name="椭圆 67656"/>
                <p:cNvSpPr/>
                <p:nvPr/>
              </p:nvSpPr>
              <p:spPr>
                <a:xfrm>
                  <a:off x="45" y="0"/>
                  <a:ext cx="709" cy="385"/>
                </a:xfrm>
                <a:prstGeom prst="ellipse">
                  <a:avLst/>
                </a:prstGeom>
                <a:solidFill>
                  <a:srgbClr val="FFFF66"/>
                </a:solidFill>
                <a:ln w="9525" cap="flat" cmpd="sng">
                  <a:solidFill>
                    <a:srgbClr val="C10B18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7658" name="矩形 67657"/>
                <p:cNvSpPr/>
                <p:nvPr/>
              </p:nvSpPr>
              <p:spPr>
                <a:xfrm>
                  <a:off x="272" y="69"/>
                  <a:ext cx="285" cy="248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  <a:normAutofit fontScale="35000"/>
                </a:bodyPr>
                <a:p>
                  <a:pPr algn="ctr"/>
                  <a:r>
                    <a:rPr lang="zh-CN" altLang="en-US" sz="3600">
                      <a:ln w="9525" cap="flat" cmpd="sng">
                        <a:solidFill>
                          <a:srgbClr val="FF6600"/>
                        </a:solidFill>
                        <a:prstDash val="solid"/>
                        <a:headEnd type="none" w="med" len="med"/>
                        <a:tailEnd type="none" w="med" len="med"/>
                      </a:ln>
                      <a:solidFill>
                        <a:srgbClr val="FF6600"/>
                      </a:solidFill>
                      <a:latin typeface="方正少儿_GBK" charset="0"/>
                      <a:ea typeface="方正少儿_GBK" charset="0"/>
                    </a:rPr>
                    <a:t>嗨</a:t>
                  </a:r>
                  <a:endPara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endParaRPr>
                </a:p>
              </p:txBody>
            </p:sp>
          </p:grpSp>
        </p:grpSp>
        <p:grpSp>
          <p:nvGrpSpPr>
            <p:cNvPr id="67659" name="组合 67658"/>
            <p:cNvGrpSpPr/>
            <p:nvPr/>
          </p:nvGrpSpPr>
          <p:grpSpPr>
            <a:xfrm>
              <a:off x="4195" y="1480"/>
              <a:ext cx="1270" cy="453"/>
              <a:chOff x="0" y="0"/>
              <a:chExt cx="3072" cy="952"/>
            </a:xfrm>
          </p:grpSpPr>
          <p:pic>
            <p:nvPicPr>
              <p:cNvPr id="67660" name="图片 67659" descr="未命名14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796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61" name="椭圆 67660"/>
              <p:cNvSpPr/>
              <p:nvPr/>
            </p:nvSpPr>
            <p:spPr>
              <a:xfrm>
                <a:off x="783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pic>
            <p:nvPicPr>
              <p:cNvPr id="67662" name="图片 67661" descr="未命名14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400" t="11111" r="19000" b="15585"/>
              <a:stretch>
                <a:fillRect/>
              </a:stretch>
            </p:blipFill>
            <p:spPr>
              <a:xfrm rot="20317679">
                <a:off x="1508" y="247"/>
                <a:ext cx="862" cy="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7663" name="椭圆 67662"/>
              <p:cNvSpPr/>
              <p:nvPr/>
            </p:nvSpPr>
            <p:spPr>
              <a:xfrm>
                <a:off x="1525" y="0"/>
                <a:ext cx="709" cy="385"/>
              </a:xfrm>
              <a:prstGeom prst="ellipse">
                <a:avLst/>
              </a:prstGeom>
              <a:solidFill>
                <a:srgbClr val="FFFF66"/>
              </a:solidFill>
              <a:ln w="9525" cap="flat" cmpd="sng">
                <a:solidFill>
                  <a:srgbClr val="C10B1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67664" name="直接连接符 67663"/>
              <p:cNvSpPr/>
              <p:nvPr/>
            </p:nvSpPr>
            <p:spPr>
              <a:xfrm>
                <a:off x="977" y="180"/>
                <a:ext cx="337" cy="1"/>
              </a:xfrm>
              <a:prstGeom prst="line">
                <a:avLst/>
              </a:prstGeom>
              <a:ln w="76200" cap="flat" cmpd="sng">
                <a:solidFill>
                  <a:srgbClr val="FF66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7665" name="矩形 67664"/>
              <p:cNvSpPr/>
              <p:nvPr/>
            </p:nvSpPr>
            <p:spPr>
              <a:xfrm>
                <a:off x="1768" y="69"/>
                <a:ext cx="285" cy="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 fontScale="35000"/>
              </a:bodyPr>
              <a:p>
                <a:pPr algn="ctr"/>
                <a:r>
                  <a: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rPr>
                  <a:t>哟</a:t>
                </a:r>
                <a:endParaRPr lang="zh-CN" altLang="en-US" sz="3600">
                  <a:ln w="9525" cap="flat" cmpd="sng">
                    <a:solidFill>
                      <a:srgbClr val="FF66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6600"/>
                  </a:solidFill>
                  <a:latin typeface="方正少儿_GBK" charset="0"/>
                  <a:ea typeface="方正少儿_GBK" charset="0"/>
                </a:endParaRPr>
              </a:p>
            </p:txBody>
          </p:sp>
          <p:grpSp>
            <p:nvGrpSpPr>
              <p:cNvPr id="67666" name="组合 67665"/>
              <p:cNvGrpSpPr/>
              <p:nvPr/>
            </p:nvGrpSpPr>
            <p:grpSpPr>
              <a:xfrm>
                <a:off x="2210" y="0"/>
                <a:ext cx="862" cy="952"/>
                <a:chOff x="0" y="0"/>
                <a:chExt cx="862" cy="952"/>
              </a:xfrm>
            </p:grpSpPr>
            <p:pic>
              <p:nvPicPr>
                <p:cNvPr id="67667" name="图片 67666" descr="未命名145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400" t="11111" r="19000" b="15585"/>
                <a:stretch>
                  <a:fillRect/>
                </a:stretch>
              </p:blipFill>
              <p:spPr>
                <a:xfrm rot="20317679">
                  <a:off x="0" y="247"/>
                  <a:ext cx="862" cy="7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7668" name="椭圆 67667"/>
                <p:cNvSpPr/>
                <p:nvPr/>
              </p:nvSpPr>
              <p:spPr>
                <a:xfrm>
                  <a:off x="62" y="0"/>
                  <a:ext cx="709" cy="385"/>
                </a:xfrm>
                <a:prstGeom prst="ellipse">
                  <a:avLst/>
                </a:prstGeom>
                <a:solidFill>
                  <a:srgbClr val="FFFF66"/>
                </a:solidFill>
                <a:ln w="9525" cap="flat" cmpd="sng">
                  <a:solidFill>
                    <a:srgbClr val="C10B18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7669" name="直接连接符 67668"/>
                <p:cNvSpPr/>
                <p:nvPr/>
              </p:nvSpPr>
              <p:spPr>
                <a:xfrm>
                  <a:off x="252" y="180"/>
                  <a:ext cx="337" cy="1"/>
                </a:xfrm>
                <a:prstGeom prst="line">
                  <a:avLst/>
                </a:prstGeom>
                <a:ln w="76200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67670" name="组合 67669"/>
              <p:cNvGrpSpPr/>
              <p:nvPr/>
            </p:nvGrpSpPr>
            <p:grpSpPr>
              <a:xfrm>
                <a:off x="0" y="0"/>
                <a:ext cx="862" cy="952"/>
                <a:chOff x="0" y="0"/>
                <a:chExt cx="862" cy="952"/>
              </a:xfrm>
            </p:grpSpPr>
            <p:pic>
              <p:nvPicPr>
                <p:cNvPr id="67671" name="图片 67670" descr="未命名145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400" t="11111" r="19000" b="15585"/>
                <a:stretch>
                  <a:fillRect/>
                </a:stretch>
              </p:blipFill>
              <p:spPr>
                <a:xfrm rot="20317679">
                  <a:off x="0" y="247"/>
                  <a:ext cx="862" cy="7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7672" name="椭圆 67671"/>
                <p:cNvSpPr/>
                <p:nvPr/>
              </p:nvSpPr>
              <p:spPr>
                <a:xfrm>
                  <a:off x="45" y="0"/>
                  <a:ext cx="709" cy="385"/>
                </a:xfrm>
                <a:prstGeom prst="ellipse">
                  <a:avLst/>
                </a:prstGeom>
                <a:solidFill>
                  <a:srgbClr val="FFFF66"/>
                </a:solidFill>
                <a:ln w="9525" cap="flat" cmpd="sng">
                  <a:solidFill>
                    <a:srgbClr val="C10B18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7673" name="矩形 67672"/>
                <p:cNvSpPr/>
                <p:nvPr/>
              </p:nvSpPr>
              <p:spPr>
                <a:xfrm>
                  <a:off x="272" y="69"/>
                  <a:ext cx="285" cy="248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  <a:normAutofit fontScale="35000"/>
                </a:bodyPr>
                <a:p>
                  <a:pPr algn="ctr"/>
                  <a:r>
                    <a:rPr lang="zh-CN" altLang="en-US" sz="3600">
                      <a:ln w="9525" cap="flat" cmpd="sng">
                        <a:solidFill>
                          <a:srgbClr val="FF6600"/>
                        </a:solidFill>
                        <a:prstDash val="solid"/>
                        <a:headEnd type="none" w="med" len="med"/>
                        <a:tailEnd type="none" w="med" len="med"/>
                      </a:ln>
                      <a:solidFill>
                        <a:srgbClr val="FF6600"/>
                      </a:solidFill>
                      <a:latin typeface="方正少儿_GBK" charset="0"/>
                      <a:ea typeface="方正少儿_GBK" charset="0"/>
                    </a:rPr>
                    <a:t>嗨</a:t>
                  </a:r>
                  <a:endParaRPr lang="zh-CN" altLang="en-US" sz="3600">
                    <a:ln w="9525" cap="flat" cmpd="sng">
                      <a:solidFill>
                        <a:srgbClr val="FF6600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6600"/>
                    </a:solidFill>
                    <a:latin typeface="方正少儿_GBK" charset="0"/>
                    <a:ea typeface="方正少儿_GBK" charset="0"/>
                  </a:endParaRPr>
                </a:p>
              </p:txBody>
            </p:sp>
          </p:grpSp>
        </p:grpSp>
      </p:grpSp>
      <p:pic>
        <p:nvPicPr>
          <p:cNvPr id="3" name="07-2《小蚂蚁搬米粒》演唱_1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02535" y="968375"/>
            <a:ext cx="595630" cy="486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4000">
                <p:cTn id="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0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9270*5123*659*659"/>
</p:tagLst>
</file>

<file path=ppt/tags/tag64.xml><?xml version="1.0" encoding="utf-8"?>
<p:tagLst xmlns:p="http://schemas.openxmlformats.org/presentationml/2006/main">
  <p:tag name="KSO_WM_UNIT_PLACING_PICTURE_USER_VIEWPORT" val="{&quot;height&quot;:6180,&quot;width&quot;:9345}"/>
</p:tagLst>
</file>

<file path=ppt/tags/tag65.xml><?xml version="1.0" encoding="utf-8"?>
<p:tagLst xmlns:p="http://schemas.openxmlformats.org/presentationml/2006/main">
  <p:tag name="KSO_WM_UNIT_PLACING_PICTURE_USER_VIEWPORT" val="{&quot;height&quot;:6180,&quot;width&quot;:9345}"/>
</p:tagLst>
</file>

<file path=ppt/tags/tag66.xml><?xml version="1.0" encoding="utf-8"?>
<p:tagLst xmlns:p="http://schemas.openxmlformats.org/presentationml/2006/main">
  <p:tag name="KSO_WM_UNIT_PLACING_PICTURE_USER_VIEWPORT" val="{&quot;height&quot;:2696,&quot;width&quot;:15286}"/>
</p:tagLst>
</file>

<file path=ppt/tags/tag67.xml><?xml version="1.0" encoding="utf-8"?>
<p:tagLst xmlns:p="http://schemas.openxmlformats.org/presentationml/2006/main">
  <p:tag name="KSO_WM_UNIT_PLACING_PICTURE_USER_VIEWPORT" val="{&quot;height&quot;:6180,&quot;width&quot;:9345}"/>
</p:tagLst>
</file>

<file path=ppt/tags/tag68.xml><?xml version="1.0" encoding="utf-8"?>
<p:tagLst xmlns:p="http://schemas.openxmlformats.org/presentationml/2006/main">
  <p:tag name="KSO_WM_UNIT_PLACING_PICTURE_USER_VIEWPORT" val="{&quot;height&quot;:2696,&quot;width&quot;:15286}"/>
</p:tagLst>
</file>

<file path=ppt/tags/tag69.xml><?xml version="1.0" encoding="utf-8"?>
<p:tagLst xmlns:p="http://schemas.openxmlformats.org/presentationml/2006/main">
  <p:tag name="KSO_WM_UNIT_PLACING_PICTURE_USER_VIEWPORT" val="{&quot;height&quot;:6180,&quot;width&quot;:9345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335*5070*659*65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270*5125*659*65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2.xml><?xml version="1.0" encoding="utf-8"?>
<p:tagLst xmlns:p="http://schemas.openxmlformats.org/presentationml/2006/main">
  <p:tag name="COMMONDATA" val="eyJoZGlkIjoiYjEzNjExZGRlOWVhMzlhMjU1ZTM2ZjkyMmM2MGJjOGUifQ=="/>
  <p:tag name="KSO_WPP_MARK_KEY" val="935adc0e-5d26-4c50-8262-743df279ec6b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528</Words>
  <Application>WPS 演示</Application>
  <PresentationFormat>宽屏</PresentationFormat>
  <Paragraphs>148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Wingdings</vt:lpstr>
      <vt:lpstr>隶书</vt:lpstr>
      <vt:lpstr>方正少儿_GBK</vt:lpstr>
      <vt:lpstr>Segoe Print</vt:lpstr>
      <vt:lpstr>方正卡通简体</vt:lpstr>
      <vt:lpstr>微软雅黑</vt:lpstr>
      <vt:lpstr>Arial Unicode MS</vt:lpstr>
      <vt:lpstr>Calibri</vt:lpstr>
      <vt:lpstr>Office 主题​​</vt:lpstr>
      <vt:lpstr>小蚂蚁搬米粒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@只小只</cp:lastModifiedBy>
  <cp:revision>189</cp:revision>
  <dcterms:created xsi:type="dcterms:W3CDTF">2019-06-19T02:08:00Z</dcterms:created>
  <dcterms:modified xsi:type="dcterms:W3CDTF">2022-12-14T02:02:14Z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ICV">
    <vt:lpwstr>F31682F565934D60A8F9699FA3CF0CC5</vt:lpwstr>
  </property>
</Properties>
</file>