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20"/>
  </p:handoutMasterIdLst>
  <p:sldIdLst>
    <p:sldId id="257" r:id="rId3"/>
    <p:sldId id="259" r:id="rId4"/>
    <p:sldId id="285" r:id="rId5"/>
    <p:sldId id="288" r:id="rId7"/>
    <p:sldId id="286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274" r:id="rId19"/>
  </p:sldIdLst>
  <p:sldSz cx="12192000" cy="6858000"/>
  <p:notesSz cx="6858000" cy="9144000"/>
  <p:embeddedFontLst>
    <p:embeddedFont>
      <p:font typeface="微软雅黑" panose="020B0503020204020204" charset="-122"/>
      <p:regular r:id="rId24"/>
    </p:embeddedFont>
    <p:embeddedFont>
      <p:font typeface="方正楷体_GBK" panose="03000509000000000000" charset="-122"/>
      <p:regular r:id="rId25"/>
    </p:embeddedFont>
    <p:embeddedFont>
      <p:font typeface="经典细隶书简" panose="02010609000101010101" charset="-122"/>
      <p:regular r:id="rId26"/>
    </p:embeddedFont>
    <p:embeddedFont>
      <p:font typeface="楷体" panose="0201060906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1B29"/>
    <a:srgbClr val="C04851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4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1B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2.xml"/><Relationship Id="rId6" Type="http://schemas.microsoft.com/office/2007/relationships/media" Target="file:///C:\Users\admin\Desktop\&#26032;&#25945;&#24072;&#27979;&#35780;\&#26446;&#26133;&#34701;%20_%20&#27146;&#26704;&#33311;%20_%20&#26446;&#20975;&#31264;%20-%20&#20320;&#31505;&#36215;&#26469;&#30495;&#22909;&#30475;.mp3" TargetMode="External"/><Relationship Id="rId5" Type="http://schemas.microsoft.com/office/2007/relationships/media" Target="file:///C:\Users\admin\Desktop\&#26032;&#25945;&#24072;&#27979;&#35780;\&#12298;&#24413;&#23478;&#23043;&#23043;&#30495;&#24184;&#31119;&#12299;&#20276;&#22863;.mp3" TargetMode="External"/><Relationship Id="rId4" Type="http://schemas.openxmlformats.org/officeDocument/2006/relationships/image" Target="../media/image2.png"/><Relationship Id="rId3" Type="http://schemas.microsoft.com/office/2007/relationships/media" Target="file:///C:\Users\admin\Desktop\&#26032;&#25945;&#24072;&#27979;&#35780;\&#26647;&#12467;&#12540;&#12480;&#12540;&#12459;&#12523;&#12486;&#12483;&#12488;%20-%20&#12509;&#12523;&#12459;%20(&#27874;&#23572;&#21345;&#33310;).mp3" TargetMode="External"/><Relationship Id="rId2" Type="http://schemas.openxmlformats.org/officeDocument/2006/relationships/audio" Target="NULL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4.jpe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image" Target="../media/image2.png"/><Relationship Id="rId3" Type="http://schemas.microsoft.com/office/2007/relationships/media" Target="file:///C:\Users\admin\Desktop\&#26032;&#25945;&#24072;&#27979;&#35780;\&#21326;&#35821;&#32676;&#26143;%20-%20&#38463;&#35199;&#37324;&#35199;.mp3" TargetMode="External"/><Relationship Id="rId2" Type="http://schemas.openxmlformats.org/officeDocument/2006/relationships/audio" Target="file:///C:\Users\admin\Desktop\&#26032;&#25945;&#24072;&#27979;&#35780;\&#21326;&#35821;&#32676;&#26143;%20-%20&#38463;&#35199;&#37324;&#35199;.mp3" TargetMode="Externa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image" Target="../media/image3.png"/><Relationship Id="rId3" Type="http://schemas.openxmlformats.org/officeDocument/2006/relationships/tags" Target="../tags/tag63.xml"/><Relationship Id="rId2" Type="http://schemas.microsoft.com/office/2007/relationships/media" Target="file:///C:\Users\admin\Desktop\&#26032;&#25945;&#24072;&#27979;&#35780;\&#35270;&#39057;.mp4" TargetMode="External"/><Relationship Id="rId1" Type="http://schemas.openxmlformats.org/officeDocument/2006/relationships/video" Target="file:///C:\Users\admin\Desktop\&#26032;&#25945;&#24072;&#27979;&#35780;\&#35270;&#39057;.mp4" TargetMode="Externa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image" Target="../media/image2.png"/><Relationship Id="rId3" Type="http://schemas.microsoft.com/office/2007/relationships/media" Target="file:///C:\Users\admin\Desktop\&#26032;&#25945;&#24072;&#27979;&#35780;\&#12298;&#24413;&#23478;&#23043;&#23043;&#30495;&#24184;&#31119;&#12299;&#20276;&#22863;_1.mp3" TargetMode="External"/><Relationship Id="rId2" Type="http://schemas.openxmlformats.org/officeDocument/2006/relationships/audio" Target="NULL" TargetMode="Externa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68.xml"/><Relationship Id="rId7" Type="http://schemas.openxmlformats.org/officeDocument/2006/relationships/image" Target="../media/image2.png"/><Relationship Id="rId6" Type="http://schemas.microsoft.com/office/2007/relationships/media" Target="file:///C:\Users\admin\Desktop\&#26032;&#25945;&#24072;&#27979;&#35780;\&#12298;&#24413;&#23478;&#23043;&#23043;&#30495;&#24184;&#31119;&#12299;&#20276;&#22863;_1.mp3" TargetMode="External"/><Relationship Id="rId5" Type="http://schemas.openxmlformats.org/officeDocument/2006/relationships/audio" Target="file:///C:\Users\admin\Desktop\&#26032;&#25945;&#24072;&#27979;&#35780;\&#12298;&#24413;&#23478;&#23043;&#23043;&#30495;&#24184;&#31119;&#12299;&#20276;&#22863;_1.mp3" TargetMode="External"/><Relationship Id="rId4" Type="http://schemas.openxmlformats.org/officeDocument/2006/relationships/image" Target="../media/image9.jpeg"/><Relationship Id="rId3" Type="http://schemas.openxmlformats.org/officeDocument/2006/relationships/image" Target="NULL" TargetMode="External"/><Relationship Id="rId2" Type="http://schemas.openxmlformats.org/officeDocument/2006/relationships/image" Target="../media/image8.jpeg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microsoft.com/office/2007/relationships/media" Target="file:///C:\Users\admin\Desktop\&#26032;&#25945;&#24072;&#27979;&#35780;\&#12298;&#24413;&#23478;&#23043;&#23043;&#30495;&#24184;&#31119;&#12299;&#20276;&#22863;_1.mp3" TargetMode="External"/><Relationship Id="rId3" Type="http://schemas.openxmlformats.org/officeDocument/2006/relationships/audio" Target="NULL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任意多边形 8"/>
          <p:cNvSpPr/>
          <p:nvPr/>
        </p:nvSpPr>
        <p:spPr>
          <a:xfrm>
            <a:off x="1310005" y="13335"/>
            <a:ext cx="9571990" cy="68516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5074" h="10789">
                <a:moveTo>
                  <a:pt x="2370" y="0"/>
                </a:moveTo>
                <a:lnTo>
                  <a:pt x="12704" y="0"/>
                </a:lnTo>
                <a:lnTo>
                  <a:pt x="12737" y="31"/>
                </a:lnTo>
                <a:cubicBezTo>
                  <a:pt x="14177" y="1404"/>
                  <a:pt x="15074" y="3341"/>
                  <a:pt x="15074" y="5487"/>
                </a:cubicBezTo>
                <a:cubicBezTo>
                  <a:pt x="15074" y="7536"/>
                  <a:pt x="14257" y="9394"/>
                  <a:pt x="12930" y="10752"/>
                </a:cubicBezTo>
                <a:lnTo>
                  <a:pt x="12894" y="10789"/>
                </a:lnTo>
                <a:lnTo>
                  <a:pt x="2180" y="10789"/>
                </a:lnTo>
                <a:lnTo>
                  <a:pt x="2144" y="10752"/>
                </a:lnTo>
                <a:cubicBezTo>
                  <a:pt x="817" y="9394"/>
                  <a:pt x="0" y="7536"/>
                  <a:pt x="0" y="5487"/>
                </a:cubicBezTo>
                <a:cubicBezTo>
                  <a:pt x="0" y="3341"/>
                  <a:pt x="897" y="1404"/>
                  <a:pt x="2337" y="31"/>
                </a:cubicBezTo>
                <a:lnTo>
                  <a:pt x="23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/>
          </a:p>
        </p:txBody>
      </p:sp>
      <p:pic>
        <p:nvPicPr>
          <p:cNvPr id="11" name="图片 10" descr="7e3fa30915d6c17102ce6258005447a1"/>
          <p:cNvPicPr>
            <a:picLocks noChangeAspect="1"/>
          </p:cNvPicPr>
          <p:nvPr/>
        </p:nvPicPr>
        <p:blipFill>
          <a:blip r:embed="rId1"/>
          <a:srcRect r="59105"/>
          <a:stretch>
            <a:fillRect/>
          </a:stretch>
        </p:blipFill>
        <p:spPr>
          <a:xfrm>
            <a:off x="9361805" y="-56515"/>
            <a:ext cx="2830195" cy="6921500"/>
          </a:xfrm>
          <a:prstGeom prst="rect">
            <a:avLst/>
          </a:prstGeom>
        </p:spPr>
      </p:pic>
      <p:pic>
        <p:nvPicPr>
          <p:cNvPr id="6" name="图片 5" descr="7e3fa30915d6c17102ce6258005447a1"/>
          <p:cNvPicPr>
            <a:picLocks noChangeAspect="1"/>
          </p:cNvPicPr>
          <p:nvPr/>
        </p:nvPicPr>
        <p:blipFill>
          <a:blip r:embed="rId1"/>
          <a:srcRect r="59105"/>
          <a:stretch>
            <a:fillRect/>
          </a:stretch>
        </p:blipFill>
        <p:spPr>
          <a:xfrm flipH="1">
            <a:off x="12065" y="-21590"/>
            <a:ext cx="2830195" cy="6921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670175" y="219075"/>
            <a:ext cx="33953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800" b="1">
                <a:ln w="22225">
                  <a:noFill/>
                  <a:prstDash val="solid"/>
                </a:ln>
                <a:solidFill>
                  <a:srgbClr val="A61B29"/>
                </a:solidFill>
                <a:effectLst/>
              </a:rPr>
              <a:t>连连看</a:t>
            </a:r>
            <a:endParaRPr lang="zh-CN" altLang="en-US" sz="4800" b="1">
              <a:ln w="22225">
                <a:noFill/>
                <a:prstDash val="solid"/>
              </a:ln>
              <a:solidFill>
                <a:srgbClr val="A61B29"/>
              </a:solidFill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2905" y="1400810"/>
            <a:ext cx="475297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solidFill>
                  <a:srgbClr val="A61B29"/>
                </a:solidFill>
              </a:rPr>
              <a:t>X   X  | X    X</a:t>
            </a:r>
            <a:endParaRPr lang="en-US" altLang="zh-CN" sz="4400">
              <a:solidFill>
                <a:srgbClr val="A61B29"/>
              </a:solidFill>
            </a:endParaRPr>
          </a:p>
          <a:p>
            <a:endParaRPr lang="en-US" altLang="zh-CN" sz="4400">
              <a:solidFill>
                <a:srgbClr val="A61B29"/>
              </a:solidFill>
            </a:endParaRPr>
          </a:p>
          <a:p>
            <a:r>
              <a:rPr lang="en-US" altLang="zh-CN" sz="4400" u="sng">
                <a:solidFill>
                  <a:srgbClr val="A61B29"/>
                </a:solidFill>
              </a:rPr>
              <a:t>xx</a:t>
            </a:r>
            <a:r>
              <a:rPr lang="en-US" altLang="zh-CN" sz="4400">
                <a:solidFill>
                  <a:srgbClr val="A61B29"/>
                </a:solidFill>
              </a:rPr>
              <a:t>  </a:t>
            </a:r>
            <a:r>
              <a:rPr lang="en-US" altLang="zh-CN" sz="4400" u="sng">
                <a:solidFill>
                  <a:srgbClr val="A61B29"/>
                </a:solidFill>
              </a:rPr>
              <a:t>xx</a:t>
            </a:r>
            <a:r>
              <a:rPr lang="en-US" altLang="zh-CN" sz="4400">
                <a:solidFill>
                  <a:srgbClr val="A61B29"/>
                </a:solidFill>
              </a:rPr>
              <a:t> |  </a:t>
            </a:r>
            <a:r>
              <a:rPr lang="en-US" altLang="zh-CN" sz="4400" u="sng">
                <a:solidFill>
                  <a:srgbClr val="A61B29"/>
                </a:solidFill>
              </a:rPr>
              <a:t>xx</a:t>
            </a:r>
            <a:r>
              <a:rPr lang="en-US" altLang="zh-CN" sz="4400">
                <a:solidFill>
                  <a:srgbClr val="A61B29"/>
                </a:solidFill>
              </a:rPr>
              <a:t>   x</a:t>
            </a:r>
            <a:endParaRPr lang="en-US" altLang="zh-CN" sz="4400">
              <a:solidFill>
                <a:srgbClr val="A61B29"/>
              </a:solidFill>
            </a:endParaRPr>
          </a:p>
          <a:p>
            <a:endParaRPr lang="en-US" altLang="zh-CN" sz="4400">
              <a:solidFill>
                <a:srgbClr val="A61B29"/>
              </a:solidFill>
            </a:endParaRPr>
          </a:p>
          <a:p>
            <a:r>
              <a:rPr lang="en-US" altLang="zh-CN" sz="4400">
                <a:solidFill>
                  <a:srgbClr val="A61B29"/>
                </a:solidFill>
              </a:rPr>
              <a:t>x    x  |  </a:t>
            </a:r>
            <a:r>
              <a:rPr lang="en-US" altLang="zh-CN" sz="4400" u="sng">
                <a:solidFill>
                  <a:srgbClr val="A61B29"/>
                </a:solidFill>
              </a:rPr>
              <a:t>xx</a:t>
            </a:r>
            <a:r>
              <a:rPr lang="en-US" altLang="zh-CN" sz="4400">
                <a:solidFill>
                  <a:srgbClr val="A61B29"/>
                </a:solidFill>
              </a:rPr>
              <a:t>   x</a:t>
            </a:r>
            <a:endParaRPr lang="en-US" altLang="zh-CN" sz="4400">
              <a:solidFill>
                <a:srgbClr val="A61B29"/>
              </a:solidFill>
            </a:endParaRPr>
          </a:p>
          <a:p>
            <a:r>
              <a:rPr lang="en-US" altLang="zh-CN" sz="4400">
                <a:solidFill>
                  <a:srgbClr val="A61B29"/>
                </a:solidFill>
              </a:rPr>
              <a:t> </a:t>
            </a:r>
            <a:r>
              <a:rPr lang="en-US" altLang="zh-CN">
                <a:solidFill>
                  <a:srgbClr val="A61B29"/>
                </a:solidFill>
              </a:rPr>
              <a:t> </a:t>
            </a:r>
            <a:endParaRPr lang="en-US" altLang="zh-CN">
              <a:solidFill>
                <a:srgbClr val="A61B29"/>
              </a:solidFill>
            </a:endParaRPr>
          </a:p>
        </p:txBody>
      </p:sp>
      <p:pic>
        <p:nvPicPr>
          <p:cNvPr id="4" name="栗コーダーカルテット - ポルカ (波尔卡舞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end="131035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9615" y="1400810"/>
            <a:ext cx="619125" cy="619125"/>
          </a:xfrm>
          <a:prstGeom prst="rect">
            <a:avLst/>
          </a:prstGeom>
        </p:spPr>
      </p:pic>
      <p:pic>
        <p:nvPicPr>
          <p:cNvPr id="5" name="《彝家娃娃真幸福》伴奏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5">
                  <p14:trim st="4709.000000" end="33312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9615" y="2947035"/>
            <a:ext cx="619125" cy="619125"/>
          </a:xfrm>
          <a:prstGeom prst="rect">
            <a:avLst/>
          </a:prstGeom>
        </p:spPr>
      </p:pic>
      <p:pic>
        <p:nvPicPr>
          <p:cNvPr id="12" name="李昕融 _ 樊桐舟 _ 李凯稠 - 你笑起来真好看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6">
                  <p14:trim st="8112.000000" end="152558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9615" y="4197350"/>
            <a:ext cx="619125" cy="6191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 additive="base">
                                        <p:cTn id="10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cmd type="call" cmd="playFrom(0.0)">
                                      <p:cBhvr additive="base">
                                        <p:cTn id="14" dur="51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1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291" name="Picture 97"/>
          <p:cNvPicPr>
            <a:picLocks noChangeAspect="1"/>
          </p:cNvPicPr>
          <p:nvPr/>
        </p:nvPicPr>
        <p:blipFill>
          <a:blip r:embed="rId1"/>
          <a:srcRect l="-350" r="389" b="52583"/>
          <a:stretch>
            <a:fillRect/>
          </a:stretch>
        </p:blipFill>
        <p:spPr>
          <a:xfrm>
            <a:off x="1684655" y="1241425"/>
            <a:ext cx="8150225" cy="207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33"/>
          <p:cNvSpPr>
            <a:spLocks noTextEdit="1"/>
          </p:cNvSpPr>
          <p:nvPr/>
        </p:nvSpPr>
        <p:spPr>
          <a:xfrm>
            <a:off x="4305300" y="327025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spc="72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彝家娃娃真幸福</a:t>
            </a:r>
            <a:endParaRPr lang="zh-CN" altLang="en-US" sz="3600" spc="72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97"/>
          <p:cNvPicPr>
            <a:picLocks noChangeAspect="1"/>
          </p:cNvPicPr>
          <p:nvPr/>
        </p:nvPicPr>
        <p:blipFill>
          <a:blip r:embed="rId1"/>
          <a:srcRect t="56938" r="732" b="13077"/>
          <a:stretch>
            <a:fillRect/>
          </a:stretch>
        </p:blipFill>
        <p:spPr>
          <a:xfrm>
            <a:off x="1684655" y="3780790"/>
            <a:ext cx="8093710" cy="1311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119880" y="2878455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69910" y="289306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19880" y="466979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69910" y="466979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97" name="WordArt 33"/>
          <p:cNvSpPr>
            <a:spLocks noTextEdit="1"/>
          </p:cNvSpPr>
          <p:nvPr/>
        </p:nvSpPr>
        <p:spPr>
          <a:xfrm>
            <a:off x="4305300" y="327025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spc="72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彝家娃娃真幸福</a:t>
            </a:r>
            <a:endParaRPr lang="zh-CN" altLang="en-US" sz="3600" spc="72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705" y="5048885"/>
            <a:ext cx="5100955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630" y="264668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(         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)</a:t>
            </a:r>
            <a:endParaRPr 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2705" y="126365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02705" y="278320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630" y="12636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(         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)</a:t>
            </a:r>
            <a:endParaRPr 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9630" y="5048885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(         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r>
              <a:rPr 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97" name="WordArt 33"/>
          <p:cNvSpPr>
            <a:spLocks noTextEdit="1"/>
          </p:cNvSpPr>
          <p:nvPr/>
        </p:nvSpPr>
        <p:spPr>
          <a:xfrm>
            <a:off x="4305300" y="327025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spc="72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彝家娃娃真幸福</a:t>
            </a:r>
            <a:endParaRPr lang="zh-CN" altLang="en-US" sz="3600" spc="72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705" y="5048885"/>
            <a:ext cx="5100955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630" y="264668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唱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2705" y="126365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02705" y="278320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630" y="12636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又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跳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舞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9630" y="5048885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真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幸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福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297" name="WordArt 33"/>
          <p:cNvSpPr>
            <a:spLocks noTextEdit="1"/>
          </p:cNvSpPr>
          <p:nvPr/>
        </p:nvSpPr>
        <p:spPr>
          <a:xfrm>
            <a:off x="4305300" y="327025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spc="72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彝家娃娃真幸福</a:t>
            </a:r>
            <a:endParaRPr lang="zh-CN" altLang="en-US" sz="3600" spc="72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4805" y="1396683"/>
            <a:ext cx="8153400" cy="437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t01d4441e08ee6816f0"/>
          <p:cNvPicPr>
            <a:picLocks noChangeAspect="1"/>
          </p:cNvPicPr>
          <p:nvPr/>
        </p:nvPicPr>
        <p:blipFill>
          <a:blip r:embed="rId2"/>
          <a:srcRect l="20219" t="18419" r="20036" b="3968"/>
          <a:stretch>
            <a:fillRect/>
          </a:stretch>
        </p:blipFill>
        <p:spPr>
          <a:xfrm>
            <a:off x="11137265" y="4413885"/>
            <a:ext cx="819150" cy="16363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_x0008_</a:t>
            </a:r>
            <a:endParaRPr lang="zh-CN" altLang="en-US"/>
          </a:p>
        </p:txBody>
      </p:sp>
      <p:pic>
        <p:nvPicPr>
          <p:cNvPr id="5" name="图片 4" descr="&amp;pky95167840720&amp;2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6190" y="1045210"/>
            <a:ext cx="7139940" cy="4766945"/>
          </a:xfrm>
          <a:prstGeom prst="rect">
            <a:avLst/>
          </a:prstGeom>
        </p:spPr>
      </p:pic>
      <p:pic>
        <p:nvPicPr>
          <p:cNvPr id="6" name="华语群星 - 阿西里西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00055" y="5193030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17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291" name="Picture 97"/>
          <p:cNvPicPr>
            <a:picLocks noChangeAspect="1"/>
          </p:cNvPicPr>
          <p:nvPr/>
        </p:nvPicPr>
        <p:blipFill>
          <a:blip r:embed="rId1"/>
          <a:srcRect l="-350" r="389" b="52583"/>
          <a:stretch>
            <a:fillRect/>
          </a:stretch>
        </p:blipFill>
        <p:spPr>
          <a:xfrm>
            <a:off x="1684655" y="1241425"/>
            <a:ext cx="8150225" cy="2074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WordArt 33"/>
          <p:cNvSpPr>
            <a:spLocks noTextEdit="1"/>
          </p:cNvSpPr>
          <p:nvPr/>
        </p:nvSpPr>
        <p:spPr>
          <a:xfrm>
            <a:off x="4305300" y="327025"/>
            <a:ext cx="35814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spc="720">
                <a:ln w="1270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彝家娃娃真幸福</a:t>
            </a:r>
            <a:endParaRPr lang="zh-CN" altLang="en-US" sz="3600" spc="720">
              <a:ln w="1270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66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Picture 97"/>
          <p:cNvPicPr>
            <a:picLocks noChangeAspect="1"/>
          </p:cNvPicPr>
          <p:nvPr/>
        </p:nvPicPr>
        <p:blipFill>
          <a:blip r:embed="rId1"/>
          <a:srcRect t="56938" r="732" b="13077"/>
          <a:stretch>
            <a:fillRect/>
          </a:stretch>
        </p:blipFill>
        <p:spPr>
          <a:xfrm>
            <a:off x="1684655" y="3780790"/>
            <a:ext cx="8093710" cy="1311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119880" y="2878455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169910" y="289306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19880" y="466979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69910" y="4669790"/>
            <a:ext cx="1368425" cy="422910"/>
          </a:xfrm>
          <a:prstGeom prst="rect">
            <a:avLst/>
          </a:prstGeom>
          <a:solidFill>
            <a:srgbClr val="A61B29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984750" y="794385"/>
            <a:ext cx="5207000" cy="520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3e6bd45e0c8556fb3a4472dc50eef2af"/>
          <p:cNvPicPr>
            <a:picLocks noChangeAspect="1"/>
          </p:cNvPicPr>
          <p:nvPr/>
        </p:nvPicPr>
        <p:blipFill>
          <a:blip r:embed="rId1"/>
          <a:srcRect b="2942"/>
          <a:stretch>
            <a:fillRect/>
          </a:stretch>
        </p:blipFill>
        <p:spPr>
          <a:xfrm>
            <a:off x="-11430" y="168275"/>
            <a:ext cx="6893560" cy="6690995"/>
          </a:xfrm>
          <a:prstGeom prst="rect">
            <a:avLst/>
          </a:prstGeom>
        </p:spPr>
      </p:pic>
      <p:pic>
        <p:nvPicPr>
          <p:cNvPr id="11" name="图片 10" descr="7e3fa30915d6c17102ce6258005447a1"/>
          <p:cNvPicPr>
            <a:picLocks noChangeAspect="1"/>
          </p:cNvPicPr>
          <p:nvPr/>
        </p:nvPicPr>
        <p:blipFill>
          <a:blip r:embed="rId2"/>
          <a:srcRect r="49242"/>
          <a:stretch>
            <a:fillRect/>
          </a:stretch>
        </p:blipFill>
        <p:spPr>
          <a:xfrm>
            <a:off x="8682355" y="-62865"/>
            <a:ext cx="3512820" cy="69215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295390" y="1762760"/>
            <a:ext cx="1198245" cy="3556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600">
                <a:latin typeface="文悦古典明朝体 (非商业使用) W5" charset="-122"/>
                <a:ea typeface="文悦古典明朝体 (非商业使用) W5" charset="-122"/>
                <a:sym typeface="+mn-ea"/>
              </a:rPr>
              <a:t>谢谢观看</a:t>
            </a:r>
            <a:endParaRPr lang="zh-CN" altLang="en-US" sz="6600">
              <a:latin typeface="文悦古典明朝体 (非商业使用) W5" charset="-122"/>
              <a:ea typeface="文悦古典明朝体 (非商业使用) W5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546975" y="1896745"/>
            <a:ext cx="665480" cy="681990"/>
            <a:chOff x="5337" y="5490"/>
            <a:chExt cx="1048" cy="1074"/>
          </a:xfrm>
        </p:grpSpPr>
        <p:pic>
          <p:nvPicPr>
            <p:cNvPr id="18" name="图片 17" descr="920e76e2f13926344de2dfe18db4b40b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7" y="5490"/>
              <a:ext cx="1049" cy="1074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5389" y="5664"/>
              <a:ext cx="89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zh-CN" altLang="en-US" sz="1200">
                  <a:solidFill>
                    <a:schemeClr val="bg1"/>
                  </a:solidFill>
                  <a:latin typeface="方正楷体_GBK" panose="03000509000000000000" charset="-122"/>
                  <a:ea typeface="方正楷体_GBK" panose="03000509000000000000" charset="-122"/>
                </a:rPr>
                <a:t>古典</a:t>
              </a:r>
              <a:endParaRPr lang="zh-CN" altLang="en-US" sz="1200">
                <a:solidFill>
                  <a:schemeClr val="bg1"/>
                </a:solidFill>
                <a:latin typeface="方正楷体_GBK" panose="03000509000000000000" charset="-122"/>
                <a:ea typeface="方正楷体_GBK" panose="03000509000000000000" charset="-122"/>
              </a:endParaRPr>
            </a:p>
            <a:p>
              <a:pPr algn="dist"/>
              <a:r>
                <a:rPr lang="zh-CN" altLang="en-US" sz="1200">
                  <a:solidFill>
                    <a:schemeClr val="bg1"/>
                  </a:solidFill>
                  <a:latin typeface="方正楷体_GBK" panose="03000509000000000000" charset="-122"/>
                  <a:ea typeface="方正楷体_GBK" panose="03000509000000000000" charset="-122"/>
                </a:rPr>
                <a:t>古风</a:t>
              </a:r>
              <a:endParaRPr lang="zh-CN" altLang="en-US" sz="1200">
                <a:solidFill>
                  <a:schemeClr val="bg1"/>
                </a:solidFill>
                <a:latin typeface="方正楷体_GBK" panose="03000509000000000000" charset="-122"/>
                <a:ea typeface="方正楷体_GBK" panose="03000509000000000000" charset="-122"/>
              </a:endParaRPr>
            </a:p>
          </p:txBody>
        </p:sp>
      </p:grpSp>
      <p:sp>
        <p:nvSpPr>
          <p:cNvPr id="181" name="文本框 180"/>
          <p:cNvSpPr txBox="1"/>
          <p:nvPr/>
        </p:nvSpPr>
        <p:spPr>
          <a:xfrm>
            <a:off x="7574915" y="2737485"/>
            <a:ext cx="828675" cy="24257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经典细隶书简" panose="02010609000101010101" charset="-122"/>
                <a:ea typeface="经典细隶书简" panose="02010609000101010101" charset="-122"/>
                <a:sym typeface="Arial" panose="020B0604020202020204" pitchFamily="34" charset="0"/>
              </a:rPr>
              <a:t>单击此处输入您的文本，单击此处输入您的文本</a:t>
            </a:r>
            <a:r>
              <a: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经典细隶书简" panose="02010609000101010101" charset="-122"/>
                <a:ea typeface="经典细隶书简" panose="02010609000101010101" charset="-122"/>
                <a:sym typeface="Arial" panose="020B0604020202020204" pitchFamily="34" charset="0"/>
              </a:rPr>
              <a:t>,</a:t>
            </a:r>
            <a:r>
              <a:rPr 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经典细隶书简" panose="02010609000101010101" charset="-122"/>
                <a:ea typeface="经典细隶书简" panose="02010609000101010101" charset="-122"/>
                <a:sym typeface="Arial" panose="020B0604020202020204" pitchFamily="34" charset="0"/>
              </a:rPr>
              <a:t>单击此处输入您的文本，单击此处输入您的文本</a:t>
            </a:r>
            <a:r>
              <a: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经典细隶书简" panose="02010609000101010101" charset="-122"/>
                <a:ea typeface="经典细隶书简" panose="02010609000101010101" charset="-122"/>
                <a:sym typeface="Arial" panose="020B0604020202020204" pitchFamily="34" charset="0"/>
              </a:rPr>
              <a:t>,</a:t>
            </a:r>
            <a:r>
              <a:rPr 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经典细隶书简" panose="02010609000101010101" charset="-122"/>
                <a:ea typeface="经典细隶书简" panose="02010609000101010101" charset="-122"/>
                <a:sym typeface="Arial" panose="020B0604020202020204" pitchFamily="34" charset="0"/>
              </a:rPr>
              <a:t>单击此处输入您的文本，单击此处输入您的文本</a:t>
            </a:r>
            <a:endParaRPr lang="zh-CN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经典细隶书简" panose="02010609000101010101" charset="-122"/>
              <a:ea typeface="经典细隶书简" panose="02010609000101010101" charset="-122"/>
              <a:sym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视频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09600"/>
            <a:ext cx="12192000" cy="56388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t01d4441e08ee6816f0"/>
          <p:cNvPicPr>
            <a:picLocks noChangeAspect="1"/>
          </p:cNvPicPr>
          <p:nvPr/>
        </p:nvPicPr>
        <p:blipFill>
          <a:blip r:embed="rId1"/>
          <a:srcRect l="21931" t="19280"/>
          <a:stretch>
            <a:fillRect/>
          </a:stretch>
        </p:blipFill>
        <p:spPr>
          <a:xfrm>
            <a:off x="588010" y="808355"/>
            <a:ext cx="3096895" cy="3517265"/>
          </a:xfrm>
          <a:prstGeom prst="rect">
            <a:avLst/>
          </a:prstGeom>
        </p:spPr>
      </p:pic>
      <p:pic>
        <p:nvPicPr>
          <p:cNvPr id="3" name="图片 2" descr="W0201411123809215387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" y="4162425"/>
            <a:ext cx="4342765" cy="1887855"/>
          </a:xfrm>
          <a:prstGeom prst="rect">
            <a:avLst/>
          </a:prstGeom>
        </p:spPr>
      </p:pic>
      <p:pic>
        <p:nvPicPr>
          <p:cNvPr id="11" name="图片 10" descr="t0160fd1fbb036567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445" y="995045"/>
            <a:ext cx="6578600" cy="486854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7903210" y="3960495"/>
            <a:ext cx="1703705" cy="890905"/>
          </a:xfrm>
          <a:prstGeom prst="ellipse">
            <a:avLst/>
          </a:prstGeom>
          <a:noFill/>
          <a:ln w="635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088255" y="5085080"/>
            <a:ext cx="25488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rgbClr val="FF0000"/>
                </a:solidFill>
              </a:rPr>
              <a:t>西南地区</a:t>
            </a:r>
            <a:endParaRPr lang="zh-CN" altLang="en-US" sz="440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《彝家娃娃真幸福》伴奏_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>
                  <p14:trim st="4503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7255" y="4963795"/>
            <a:ext cx="619125" cy="6191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8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_x0008_</a:t>
            </a:r>
            <a:endParaRPr lang="zh-CN" altLang="en-US"/>
          </a:p>
        </p:txBody>
      </p:sp>
      <p:pic>
        <p:nvPicPr>
          <p:cNvPr id="1073742850" name="图片 1073742849" descr="http://a3.att.hudong.com/25/82/0130000056040412706982037866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r:link="rId3"/>
          <a:stretch>
            <a:fillRect/>
          </a:stretch>
        </p:blipFill>
        <p:spPr>
          <a:xfrm>
            <a:off x="698500" y="1757363"/>
            <a:ext cx="4762500" cy="3343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http://a0.att.hudong.com/48/63/16300000559649126049631530962.jpg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6529070" y="1757680"/>
            <a:ext cx="4886960" cy="3430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《彝家娃娃真幸福》伴奏_1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0090" y="5188585"/>
            <a:ext cx="619125" cy="6191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2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&amp;pky95108844992&amp;2&amp;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39125" y="1439545"/>
            <a:ext cx="2950845" cy="3429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2850" y="3014345"/>
            <a:ext cx="5869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A61B29"/>
                </a:solidFill>
              </a:rPr>
              <a:t>仔细听，他说了什么？</a:t>
            </a:r>
            <a:endParaRPr lang="zh-CN" altLang="en-US" sz="4800" b="1">
              <a:solidFill>
                <a:srgbClr val="A61B29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罗</a:t>
            </a:r>
            <a:endParaRPr lang="zh-CN" altLang="en-US"/>
          </a:p>
        </p:txBody>
      </p:sp>
      <p:pic>
        <p:nvPicPr>
          <p:cNvPr id="2" name="图片 1" descr="O1CN016viVsG1fSKvQo1TH9_!!2809794005.jpg_300x300q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1005205"/>
            <a:ext cx="1193165" cy="1193165"/>
          </a:xfrm>
          <a:prstGeom prst="rect">
            <a:avLst/>
          </a:prstGeom>
        </p:spPr>
      </p:pic>
      <p:pic>
        <p:nvPicPr>
          <p:cNvPr id="3" name="图片 2" descr="t01d4441e08ee6816f0"/>
          <p:cNvPicPr>
            <a:picLocks noChangeAspect="1"/>
          </p:cNvPicPr>
          <p:nvPr/>
        </p:nvPicPr>
        <p:blipFill>
          <a:blip r:embed="rId2"/>
          <a:srcRect l="20219" t="18419" r="20036" b="3968"/>
          <a:stretch>
            <a:fillRect/>
          </a:stretch>
        </p:blipFill>
        <p:spPr>
          <a:xfrm>
            <a:off x="1965325" y="2303145"/>
            <a:ext cx="819150" cy="1636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2705" y="124841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2705" y="276796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705" y="5048885"/>
            <a:ext cx="5100955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9630" y="5048885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真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快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活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02705" y="124841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2705" y="276796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705" y="5048885"/>
            <a:ext cx="5100955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9630" y="5048885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真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快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活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124841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项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链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9630" y="264668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衣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帽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02705" y="126365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02705" y="278320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9630" y="12636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项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链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9630" y="264668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衣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帽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02705" y="126365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2705" y="278320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9630" y="12636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项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链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彝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娃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49630" y="264668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衣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白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帽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02705" y="126365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02705" y="278320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阿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里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49630" y="12636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银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项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链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罗</a:t>
            </a:r>
            <a:endParaRPr lang="zh-CN" altLang="en-US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1" grpId="0" bldLvl="0" animBg="1"/>
      <p:bldP spid="2" grpId="0" bldLvl="0" animBg="1"/>
      <p:bldP spid="3" grpId="0" bldLvl="0" animBg="1"/>
      <p:bldP spid="6" grpId="0" bldLvl="0" animBg="1"/>
      <p:bldP spid="7" grpId="0" bldLvl="0" animBg="1"/>
      <p:bldP spid="8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10160" y="808355"/>
            <a:ext cx="12212320" cy="524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罗</a:t>
            </a:r>
            <a:endParaRPr lang="zh-CN" altLang="en-US"/>
          </a:p>
        </p:txBody>
      </p:sp>
      <p:pic>
        <p:nvPicPr>
          <p:cNvPr id="2" name="图片 1" descr="O1CN016viVsG1fSKvQo1TH9_!!2809794005.jpg_300x300q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1005205"/>
            <a:ext cx="1193165" cy="1193165"/>
          </a:xfrm>
          <a:prstGeom prst="rect">
            <a:avLst/>
          </a:prstGeom>
        </p:spPr>
      </p:pic>
      <p:pic>
        <p:nvPicPr>
          <p:cNvPr id="3" name="图片 2" descr="t01d4441e08ee6816f0"/>
          <p:cNvPicPr>
            <a:picLocks noChangeAspect="1"/>
          </p:cNvPicPr>
          <p:nvPr/>
        </p:nvPicPr>
        <p:blipFill>
          <a:blip r:embed="rId2"/>
          <a:srcRect l="20219" t="18419" r="20036" b="3968"/>
          <a:stretch>
            <a:fillRect/>
          </a:stretch>
        </p:blipFill>
        <p:spPr>
          <a:xfrm>
            <a:off x="1965325" y="2303145"/>
            <a:ext cx="819150" cy="16363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02705" y="1248410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 X 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2705" y="2767965"/>
            <a:ext cx="526542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 X 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2705" y="4044950"/>
            <a:ext cx="510159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 X 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02705" y="5048885"/>
            <a:ext cx="5100955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 X 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9630" y="4044950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X</a:t>
            </a:r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   X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9630" y="5048885"/>
            <a:ext cx="4616450" cy="7067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4000">
                <a:solidFill>
                  <a:srgbClr val="A61B29"/>
                </a:solidFill>
                <a:latin typeface="楷体" panose="02010609060101010101" charset="-122"/>
                <a:ea typeface="楷体" panose="02010609060101010101" charset="-122"/>
              </a:rPr>
              <a:t>X   X   X   X</a:t>
            </a:r>
            <a:endParaRPr lang="en-US" altLang="zh-CN" sz="4000">
              <a:solidFill>
                <a:srgbClr val="A61B2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7" name="《彝家娃娃真幸福》伴奏_1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>
                  <p14:trim st="4503.000000" end="40099.000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00855" y="1005205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9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9088*3928*1022*1022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UNIT_PLACING_PICTURE_USER_VIEWPORT" val="{&quot;height&quot;:5265,&quot;width&quot;:7500}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795</Words>
  <Application>WPS 演示</Application>
  <PresentationFormat>宽屏</PresentationFormat>
  <Paragraphs>138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文悦古典明朝体 (非商业使用) W5</vt:lpstr>
      <vt:lpstr>方正楷体_GBK</vt:lpstr>
      <vt:lpstr>经典细隶书简</vt:lpstr>
      <vt:lpstr>Arial Unicode MS</vt:lpstr>
      <vt:lpstr>华文楷体</vt:lpstr>
      <vt:lpstr>方正粗黑宋简体</vt:lpstr>
      <vt:lpstr>黑体</vt:lpstr>
      <vt:lpstr>站酷快乐体</vt:lpstr>
      <vt:lpstr>Arial Black</vt:lpstr>
      <vt:lpstr>Bahnschrift</vt:lpstr>
      <vt:lpstr>Bahnschrift SemiLight</vt:lpstr>
      <vt:lpstr>Cambria Math</vt:lpstr>
      <vt:lpstr>仿宋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Mr.L✨</cp:lastModifiedBy>
  <cp:revision>31</cp:revision>
  <dcterms:created xsi:type="dcterms:W3CDTF">2019-06-19T02:08:00Z</dcterms:created>
  <dcterms:modified xsi:type="dcterms:W3CDTF">2022-06-08T00:55:56Z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KSOTemplateUUID">
    <vt:lpwstr>v1.0_mb_LaM1uYKXOmHR7gr7ogRNiA==</vt:lpwstr>
  </property>
  <property fmtid="{D5CDD505-2E9C-101B-9397-08002B2CF9AE}" pid="4" name="ICV">
    <vt:lpwstr>7D5BBC1360344D6DB2C01262BC545B54</vt:lpwstr>
  </property>
</Properties>
</file>