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media/image16.svg" ContentType="image/svg+xml"/>
  <Override PartName="/ppt/media/image18.svg" ContentType="image/svg+xml"/>
  <Override PartName="/ppt/media/image2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56" r:id="rId3"/>
    <p:sldId id="333" r:id="rId4"/>
    <p:sldId id="259" r:id="rId5"/>
    <p:sldId id="258" r:id="rId6"/>
    <p:sldId id="271" r:id="rId7"/>
    <p:sldId id="264" r:id="rId8"/>
    <p:sldId id="475" r:id="rId9"/>
    <p:sldId id="330" r:id="rId10"/>
    <p:sldId id="332" r:id="rId11"/>
    <p:sldId id="378" r:id="rId12"/>
    <p:sldId id="397" r:id="rId13"/>
    <p:sldId id="456" r:id="rId14"/>
    <p:sldId id="437" r:id="rId15"/>
    <p:sldId id="280" r:id="rId16"/>
    <p:sldId id="457" r:id="rId17"/>
    <p:sldId id="279" r:id="rId18"/>
    <p:sldId id="400" r:id="rId19"/>
    <p:sldId id="278" r:id="rId20"/>
    <p:sldId id="290" r:id="rId21"/>
    <p:sldId id="291" r:id="rId22"/>
    <p:sldId id="358" r:id="rId23"/>
    <p:sldId id="314" r:id="rId24"/>
    <p:sldId id="281" r:id="rId25"/>
    <p:sldId id="273" r:id="rId26"/>
    <p:sldId id="289" r:id="rId27"/>
    <p:sldId id="274" r:id="rId28"/>
    <p:sldId id="261" r:id="rId29"/>
  </p:sldIdLst>
  <p:sldSz cx="12192000" cy="6858000"/>
  <p:notesSz cx="6858000" cy="9144000"/>
  <p:embeddedFontLst>
    <p:embeddedFont>
      <p:font typeface="汉仪黑方简" panose="00020600040101010101" charset="-122"/>
      <p:regular r:id="rId34"/>
    </p:embeddedFont>
    <p:embeddedFont>
      <p:font typeface="极简楷宋" panose="02000503000000000000" charset="-122"/>
      <p:regular r:id="rId35"/>
    </p:embeddedFont>
    <p:embeddedFont>
      <p:font typeface="楷体" panose="02010609060101010101" charset="-122"/>
      <p:regular r:id="rId36"/>
    </p:embeddedFont>
    <p:embeddedFont>
      <p:font typeface="Calibri" panose="020F0502020204030204" charset="0"/>
      <p:regular r:id="rId37"/>
      <p:bold r:id="rId38"/>
      <p:italic r:id="rId39"/>
      <p:boldItalic r:id="rId40"/>
    </p:embeddedFont>
    <p:embeddedFont>
      <p:font typeface="微软雅黑" panose="020B0503020204020204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0E7"/>
    <a:srgbClr val="FD4C69"/>
    <a:srgbClr val="FD4F6B"/>
    <a:srgbClr val="FFF601"/>
    <a:srgbClr val="C00000"/>
    <a:srgbClr val="4F9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232.xml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" Target="slides/slide2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1.png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26.xml"/><Relationship Id="rId21" Type="http://schemas.openxmlformats.org/officeDocument/2006/relationships/tags" Target="../tags/tag25.xml"/><Relationship Id="rId20" Type="http://schemas.openxmlformats.org/officeDocument/2006/relationships/tags" Target="../tags/tag24.xml"/><Relationship Id="rId2" Type="http://schemas.openxmlformats.org/officeDocument/2006/relationships/tags" Target="../tags/tag14.xml"/><Relationship Id="rId19" Type="http://schemas.openxmlformats.org/officeDocument/2006/relationships/tags" Target="../tags/tag23.xml"/><Relationship Id="rId18" Type="http://schemas.openxmlformats.org/officeDocument/2006/relationships/image" Target="../media/image14.png"/><Relationship Id="rId17" Type="http://schemas.openxmlformats.org/officeDocument/2006/relationships/tags" Target="../tags/tag22.xml"/><Relationship Id="rId16" Type="http://schemas.microsoft.com/office/2007/relationships/media" Target="../media/media3.mp3"/><Relationship Id="rId15" Type="http://schemas.openxmlformats.org/officeDocument/2006/relationships/audio" Target="NULL" TargetMode="External"/><Relationship Id="rId14" Type="http://schemas.openxmlformats.org/officeDocument/2006/relationships/image" Target="../media/image28.png"/><Relationship Id="rId13" Type="http://schemas.openxmlformats.org/officeDocument/2006/relationships/tags" Target="../tags/tag21.xml"/><Relationship Id="rId12" Type="http://schemas.openxmlformats.org/officeDocument/2006/relationships/image" Target="../media/image27.png"/><Relationship Id="rId11" Type="http://schemas.openxmlformats.org/officeDocument/2006/relationships/image" Target="../media/image26.jpeg"/><Relationship Id="rId10" Type="http://schemas.openxmlformats.org/officeDocument/2006/relationships/tags" Target="../tags/tag20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image" Target="../media/image28.png"/><Relationship Id="rId7" Type="http://schemas.openxmlformats.org/officeDocument/2006/relationships/tags" Target="../tags/tag28.xml"/><Relationship Id="rId67" Type="http://schemas.openxmlformats.org/officeDocument/2006/relationships/slideLayout" Target="../slideLayouts/slideLayout1.xml"/><Relationship Id="rId66" Type="http://schemas.openxmlformats.org/officeDocument/2006/relationships/tags" Target="../tags/tag81.xml"/><Relationship Id="rId65" Type="http://schemas.openxmlformats.org/officeDocument/2006/relationships/tags" Target="../tags/tag80.xml"/><Relationship Id="rId64" Type="http://schemas.openxmlformats.org/officeDocument/2006/relationships/image" Target="../media/image14.png"/><Relationship Id="rId63" Type="http://schemas.openxmlformats.org/officeDocument/2006/relationships/tags" Target="../tags/tag79.xml"/><Relationship Id="rId62" Type="http://schemas.microsoft.com/office/2007/relationships/media" Target="../media/media3.mp3"/><Relationship Id="rId61" Type="http://schemas.openxmlformats.org/officeDocument/2006/relationships/audio" Target="NULL" TargetMode="External"/><Relationship Id="rId60" Type="http://schemas.openxmlformats.org/officeDocument/2006/relationships/tags" Target="../tags/tag78.xml"/><Relationship Id="rId6" Type="http://schemas.openxmlformats.org/officeDocument/2006/relationships/image" Target="../media/image27.png"/><Relationship Id="rId59" Type="http://schemas.openxmlformats.org/officeDocument/2006/relationships/tags" Target="../tags/tag77.xml"/><Relationship Id="rId58" Type="http://schemas.openxmlformats.org/officeDocument/2006/relationships/tags" Target="../tags/tag76.xml"/><Relationship Id="rId57" Type="http://schemas.openxmlformats.org/officeDocument/2006/relationships/tags" Target="../tags/tag75.xml"/><Relationship Id="rId56" Type="http://schemas.openxmlformats.org/officeDocument/2006/relationships/tags" Target="../tags/tag74.xml"/><Relationship Id="rId55" Type="http://schemas.openxmlformats.org/officeDocument/2006/relationships/tags" Target="../tags/tag73.xml"/><Relationship Id="rId54" Type="http://schemas.openxmlformats.org/officeDocument/2006/relationships/tags" Target="../tags/tag72.xml"/><Relationship Id="rId53" Type="http://schemas.openxmlformats.org/officeDocument/2006/relationships/tags" Target="../tags/tag71.xml"/><Relationship Id="rId52" Type="http://schemas.openxmlformats.org/officeDocument/2006/relationships/tags" Target="../tags/tag70.xml"/><Relationship Id="rId51" Type="http://schemas.openxmlformats.org/officeDocument/2006/relationships/tags" Target="../tags/tag69.xml"/><Relationship Id="rId50" Type="http://schemas.openxmlformats.org/officeDocument/2006/relationships/tags" Target="../tags/tag68.xml"/><Relationship Id="rId5" Type="http://schemas.openxmlformats.org/officeDocument/2006/relationships/image" Target="../media/image26.jpeg"/><Relationship Id="rId49" Type="http://schemas.openxmlformats.org/officeDocument/2006/relationships/tags" Target="../tags/tag67.xml"/><Relationship Id="rId48" Type="http://schemas.openxmlformats.org/officeDocument/2006/relationships/tags" Target="../tags/tag66.xml"/><Relationship Id="rId47" Type="http://schemas.openxmlformats.org/officeDocument/2006/relationships/tags" Target="../tags/tag65.xml"/><Relationship Id="rId46" Type="http://schemas.openxmlformats.org/officeDocument/2006/relationships/tags" Target="../tags/tag64.xml"/><Relationship Id="rId45" Type="http://schemas.openxmlformats.org/officeDocument/2006/relationships/tags" Target="../tags/tag63.xml"/><Relationship Id="rId44" Type="http://schemas.openxmlformats.org/officeDocument/2006/relationships/tags" Target="../tags/tag62.xml"/><Relationship Id="rId43" Type="http://schemas.openxmlformats.org/officeDocument/2006/relationships/tags" Target="../tags/tag61.xml"/><Relationship Id="rId42" Type="http://schemas.openxmlformats.org/officeDocument/2006/relationships/tags" Target="../tags/tag60.xml"/><Relationship Id="rId41" Type="http://schemas.openxmlformats.org/officeDocument/2006/relationships/tags" Target="../tags/tag59.xml"/><Relationship Id="rId40" Type="http://schemas.openxmlformats.org/officeDocument/2006/relationships/tags" Target="../tags/tag58.xml"/><Relationship Id="rId4" Type="http://schemas.openxmlformats.org/officeDocument/2006/relationships/tags" Target="../tags/tag27.xml"/><Relationship Id="rId39" Type="http://schemas.openxmlformats.org/officeDocument/2006/relationships/tags" Target="../tags/tag57.xml"/><Relationship Id="rId38" Type="http://schemas.openxmlformats.org/officeDocument/2006/relationships/tags" Target="../tags/tag56.xml"/><Relationship Id="rId37" Type="http://schemas.openxmlformats.org/officeDocument/2006/relationships/tags" Target="../tags/tag55.xml"/><Relationship Id="rId36" Type="http://schemas.openxmlformats.org/officeDocument/2006/relationships/tags" Target="../tags/tag54.xml"/><Relationship Id="rId35" Type="http://schemas.openxmlformats.org/officeDocument/2006/relationships/tags" Target="../tags/tag53.xml"/><Relationship Id="rId34" Type="http://schemas.openxmlformats.org/officeDocument/2006/relationships/tags" Target="../tags/tag52.xml"/><Relationship Id="rId33" Type="http://schemas.openxmlformats.org/officeDocument/2006/relationships/tags" Target="../tags/tag51.xml"/><Relationship Id="rId32" Type="http://schemas.openxmlformats.org/officeDocument/2006/relationships/tags" Target="../tags/tag50.xml"/><Relationship Id="rId31" Type="http://schemas.openxmlformats.org/officeDocument/2006/relationships/tags" Target="../tags/tag49.xml"/><Relationship Id="rId30" Type="http://schemas.openxmlformats.org/officeDocument/2006/relationships/tags" Target="../tags/tag48.xml"/><Relationship Id="rId3" Type="http://schemas.openxmlformats.org/officeDocument/2006/relationships/image" Target="../media/image3.png"/><Relationship Id="rId29" Type="http://schemas.openxmlformats.org/officeDocument/2006/relationships/tags" Target="../tags/tag47.xml"/><Relationship Id="rId28" Type="http://schemas.openxmlformats.org/officeDocument/2006/relationships/tags" Target="../tags/tag46.xml"/><Relationship Id="rId27" Type="http://schemas.openxmlformats.org/officeDocument/2006/relationships/tags" Target="../tags/tag45.xml"/><Relationship Id="rId26" Type="http://schemas.openxmlformats.org/officeDocument/2006/relationships/tags" Target="../tags/tag44.xml"/><Relationship Id="rId25" Type="http://schemas.openxmlformats.org/officeDocument/2006/relationships/tags" Target="../tags/tag43.xml"/><Relationship Id="rId24" Type="http://schemas.openxmlformats.org/officeDocument/2006/relationships/tags" Target="../tags/tag42.xml"/><Relationship Id="rId23" Type="http://schemas.openxmlformats.org/officeDocument/2006/relationships/tags" Target="../tags/tag41.xml"/><Relationship Id="rId22" Type="http://schemas.openxmlformats.org/officeDocument/2006/relationships/tags" Target="../tags/tag40.xml"/><Relationship Id="rId21" Type="http://schemas.openxmlformats.org/officeDocument/2006/relationships/tags" Target="../tags/tag39.xml"/><Relationship Id="rId20" Type="http://schemas.openxmlformats.org/officeDocument/2006/relationships/tags" Target="../tags/tag38.xml"/><Relationship Id="rId2" Type="http://schemas.openxmlformats.org/officeDocument/2006/relationships/image" Target="../media/image1.png"/><Relationship Id="rId19" Type="http://schemas.openxmlformats.org/officeDocument/2006/relationships/tags" Target="../tags/tag37.xml"/><Relationship Id="rId18" Type="http://schemas.openxmlformats.org/officeDocument/2006/relationships/tags" Target="../tags/tag36.xml"/><Relationship Id="rId17" Type="http://schemas.openxmlformats.org/officeDocument/2006/relationships/tags" Target="../tags/tag35.xml"/><Relationship Id="rId16" Type="http://schemas.openxmlformats.org/officeDocument/2006/relationships/tags" Target="../tags/tag34.xml"/><Relationship Id="rId15" Type="http://schemas.openxmlformats.org/officeDocument/2006/relationships/tags" Target="../tags/tag33.xml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image" Target="../media/image30.png"/><Relationship Id="rId11" Type="http://schemas.openxmlformats.org/officeDocument/2006/relationships/tags" Target="../tags/tag30.xml"/><Relationship Id="rId10" Type="http://schemas.openxmlformats.org/officeDocument/2006/relationships/image" Target="../media/image29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6" Type="http://schemas.openxmlformats.org/officeDocument/2006/relationships/slideLayout" Target="../slideLayouts/slideLayout7.xml"/><Relationship Id="rId55" Type="http://schemas.openxmlformats.org/officeDocument/2006/relationships/image" Target="../media/image14.png"/><Relationship Id="rId54" Type="http://schemas.openxmlformats.org/officeDocument/2006/relationships/tags" Target="../tags/tag132.xml"/><Relationship Id="rId53" Type="http://schemas.microsoft.com/office/2007/relationships/media" Target="../media/media5.mp3"/><Relationship Id="rId52" Type="http://schemas.openxmlformats.org/officeDocument/2006/relationships/audio" Target="NULL" TargetMode="External"/><Relationship Id="rId51" Type="http://schemas.openxmlformats.org/officeDocument/2006/relationships/tags" Target="../tags/tag131.xml"/><Relationship Id="rId50" Type="http://schemas.openxmlformats.org/officeDocument/2006/relationships/tags" Target="../tags/tag130.xml"/><Relationship Id="rId5" Type="http://schemas.openxmlformats.org/officeDocument/2006/relationships/tags" Target="../tags/tag85.xml"/><Relationship Id="rId49" Type="http://schemas.openxmlformats.org/officeDocument/2006/relationships/tags" Target="../tags/tag129.xml"/><Relationship Id="rId48" Type="http://schemas.openxmlformats.org/officeDocument/2006/relationships/tags" Target="../tags/tag128.xml"/><Relationship Id="rId47" Type="http://schemas.openxmlformats.org/officeDocument/2006/relationships/tags" Target="../tags/tag127.xml"/><Relationship Id="rId46" Type="http://schemas.openxmlformats.org/officeDocument/2006/relationships/tags" Target="../tags/tag126.xml"/><Relationship Id="rId45" Type="http://schemas.openxmlformats.org/officeDocument/2006/relationships/tags" Target="../tags/tag125.xml"/><Relationship Id="rId44" Type="http://schemas.openxmlformats.org/officeDocument/2006/relationships/tags" Target="../tags/tag124.xml"/><Relationship Id="rId43" Type="http://schemas.openxmlformats.org/officeDocument/2006/relationships/tags" Target="../tags/tag123.xml"/><Relationship Id="rId42" Type="http://schemas.openxmlformats.org/officeDocument/2006/relationships/tags" Target="../tags/tag122.xml"/><Relationship Id="rId41" Type="http://schemas.openxmlformats.org/officeDocument/2006/relationships/tags" Target="../tags/tag121.xml"/><Relationship Id="rId40" Type="http://schemas.openxmlformats.org/officeDocument/2006/relationships/tags" Target="../tags/tag120.xml"/><Relationship Id="rId4" Type="http://schemas.openxmlformats.org/officeDocument/2006/relationships/tags" Target="../tags/tag84.xml"/><Relationship Id="rId39" Type="http://schemas.openxmlformats.org/officeDocument/2006/relationships/tags" Target="../tags/tag119.xml"/><Relationship Id="rId38" Type="http://schemas.openxmlformats.org/officeDocument/2006/relationships/tags" Target="../tags/tag118.xml"/><Relationship Id="rId37" Type="http://schemas.openxmlformats.org/officeDocument/2006/relationships/tags" Target="../tags/tag117.xml"/><Relationship Id="rId36" Type="http://schemas.openxmlformats.org/officeDocument/2006/relationships/tags" Target="../tags/tag116.xml"/><Relationship Id="rId35" Type="http://schemas.openxmlformats.org/officeDocument/2006/relationships/tags" Target="../tags/tag115.xml"/><Relationship Id="rId34" Type="http://schemas.openxmlformats.org/officeDocument/2006/relationships/tags" Target="../tags/tag114.xml"/><Relationship Id="rId33" Type="http://schemas.openxmlformats.org/officeDocument/2006/relationships/tags" Target="../tags/tag113.xml"/><Relationship Id="rId32" Type="http://schemas.openxmlformats.org/officeDocument/2006/relationships/tags" Target="../tags/tag112.xml"/><Relationship Id="rId31" Type="http://schemas.openxmlformats.org/officeDocument/2006/relationships/tags" Target="../tags/tag111.xml"/><Relationship Id="rId30" Type="http://schemas.openxmlformats.org/officeDocument/2006/relationships/tags" Target="../tags/tag110.xml"/><Relationship Id="rId3" Type="http://schemas.openxmlformats.org/officeDocument/2006/relationships/tags" Target="../tags/tag83.xml"/><Relationship Id="rId29" Type="http://schemas.openxmlformats.org/officeDocument/2006/relationships/tags" Target="../tags/tag109.xml"/><Relationship Id="rId28" Type="http://schemas.openxmlformats.org/officeDocument/2006/relationships/tags" Target="../tags/tag108.xml"/><Relationship Id="rId27" Type="http://schemas.openxmlformats.org/officeDocument/2006/relationships/tags" Target="../tags/tag107.xml"/><Relationship Id="rId26" Type="http://schemas.openxmlformats.org/officeDocument/2006/relationships/tags" Target="../tags/tag106.xml"/><Relationship Id="rId25" Type="http://schemas.openxmlformats.org/officeDocument/2006/relationships/tags" Target="../tags/tag105.xml"/><Relationship Id="rId24" Type="http://schemas.openxmlformats.org/officeDocument/2006/relationships/tags" Target="../tags/tag104.xml"/><Relationship Id="rId23" Type="http://schemas.openxmlformats.org/officeDocument/2006/relationships/tags" Target="../tags/tag103.xml"/><Relationship Id="rId22" Type="http://schemas.openxmlformats.org/officeDocument/2006/relationships/tags" Target="../tags/tag102.xml"/><Relationship Id="rId21" Type="http://schemas.openxmlformats.org/officeDocument/2006/relationships/tags" Target="../tags/tag101.xml"/><Relationship Id="rId20" Type="http://schemas.openxmlformats.org/officeDocument/2006/relationships/tags" Target="../tags/tag100.xml"/><Relationship Id="rId2" Type="http://schemas.openxmlformats.org/officeDocument/2006/relationships/image" Target="../media/image26.jpeg"/><Relationship Id="rId19" Type="http://schemas.openxmlformats.org/officeDocument/2006/relationships/tags" Target="../tags/tag99.xml"/><Relationship Id="rId18" Type="http://schemas.openxmlformats.org/officeDocument/2006/relationships/tags" Target="../tags/tag98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tags" Target="../tags/tag8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139.xml"/><Relationship Id="rId20" Type="http://schemas.openxmlformats.org/officeDocument/2006/relationships/image" Target="../media/image27.png"/><Relationship Id="rId2" Type="http://schemas.openxmlformats.org/officeDocument/2006/relationships/image" Target="../media/image3.png"/><Relationship Id="rId19" Type="http://schemas.openxmlformats.org/officeDocument/2006/relationships/tags" Target="../tags/tag138.xml"/><Relationship Id="rId18" Type="http://schemas.openxmlformats.org/officeDocument/2006/relationships/tags" Target="../tags/tag137.xml"/><Relationship Id="rId17" Type="http://schemas.openxmlformats.org/officeDocument/2006/relationships/tags" Target="../tags/tag136.xml"/><Relationship Id="rId16" Type="http://schemas.openxmlformats.org/officeDocument/2006/relationships/image" Target="../media/image14.png"/><Relationship Id="rId15" Type="http://schemas.microsoft.com/office/2007/relationships/media" Target="../media/media5.mp3"/><Relationship Id="rId14" Type="http://schemas.openxmlformats.org/officeDocument/2006/relationships/audio" Target="NULL" TargetMode="External"/><Relationship Id="rId13" Type="http://schemas.openxmlformats.org/officeDocument/2006/relationships/tags" Target="../tags/tag135.xml"/><Relationship Id="rId12" Type="http://schemas.openxmlformats.org/officeDocument/2006/relationships/tags" Target="../tags/tag134.xml"/><Relationship Id="rId11" Type="http://schemas.openxmlformats.org/officeDocument/2006/relationships/tags" Target="../tags/tag133.xml"/><Relationship Id="rId10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image" Target="../media/image33.png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42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jpe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7.png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14.png"/><Relationship Id="rId2" Type="http://schemas.openxmlformats.org/officeDocument/2006/relationships/image" Target="../media/image3.png"/><Relationship Id="rId19" Type="http://schemas.openxmlformats.org/officeDocument/2006/relationships/tags" Target="../tags/tag147.xml"/><Relationship Id="rId18" Type="http://schemas.microsoft.com/office/2007/relationships/media" Target="../media/media3.mp3"/><Relationship Id="rId17" Type="http://schemas.openxmlformats.org/officeDocument/2006/relationships/audio" Target="NULL" TargetMode="External"/><Relationship Id="rId16" Type="http://schemas.openxmlformats.org/officeDocument/2006/relationships/image" Target="../media/image27.png"/><Relationship Id="rId15" Type="http://schemas.openxmlformats.org/officeDocument/2006/relationships/tags" Target="../tags/tag146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image" Target="../media/image19.png"/><Relationship Id="rId10" Type="http://schemas.openxmlformats.org/officeDocument/2006/relationships/image" Target="../media/image35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NULL" TargetMode="External"/><Relationship Id="rId7" Type="http://schemas.openxmlformats.org/officeDocument/2006/relationships/image" Target="../media/image31.jpeg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7.png"/><Relationship Id="rId12" Type="http://schemas.openxmlformats.org/officeDocument/2006/relationships/tags" Target="../tags/tag149.xml"/><Relationship Id="rId11" Type="http://schemas.openxmlformats.org/officeDocument/2006/relationships/image" Target="../media/image14.png"/><Relationship Id="rId10" Type="http://schemas.openxmlformats.org/officeDocument/2006/relationships/tags" Target="../tags/tag148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microsoft.com/office/2007/relationships/media" Target="../media/media3.mp3"/><Relationship Id="rId7" Type="http://schemas.openxmlformats.org/officeDocument/2006/relationships/audio" Target="NULL" TargetMode="Externa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../media/image39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40.png"/><Relationship Id="rId13" Type="http://schemas.openxmlformats.org/officeDocument/2006/relationships/tags" Target="../tags/tag154.xml"/><Relationship Id="rId12" Type="http://schemas.openxmlformats.org/officeDocument/2006/relationships/image" Target="../media/image37.png"/><Relationship Id="rId11" Type="http://schemas.openxmlformats.org/officeDocument/2006/relationships/tags" Target="../tags/tag153.xml"/><Relationship Id="rId10" Type="http://schemas.openxmlformats.org/officeDocument/2006/relationships/image" Target="../media/image14.png"/><Relationship Id="rId1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NULL" TargetMode="External"/><Relationship Id="rId7" Type="http://schemas.openxmlformats.org/officeDocument/2006/relationships/image" Target="../media/image9.png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27.png"/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4.png"/><Relationship Id="rId10" Type="http://schemas.openxmlformats.org/officeDocument/2006/relationships/tags" Target="../tags/tag155.xm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image" Target="../media/image41.png"/><Relationship Id="rId7" Type="http://schemas.openxmlformats.org/officeDocument/2006/relationships/tags" Target="../tags/tag156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61.xml"/><Relationship Id="rId15" Type="http://schemas.openxmlformats.org/officeDocument/2006/relationships/image" Target="../media/image44.png"/><Relationship Id="rId14" Type="http://schemas.openxmlformats.org/officeDocument/2006/relationships/tags" Target="../tags/tag160.xml"/><Relationship Id="rId13" Type="http://schemas.openxmlformats.org/officeDocument/2006/relationships/tags" Target="../tags/tag159.xml"/><Relationship Id="rId12" Type="http://schemas.openxmlformats.org/officeDocument/2006/relationships/image" Target="../media/image43.jpeg"/><Relationship Id="rId11" Type="http://schemas.openxmlformats.org/officeDocument/2006/relationships/tags" Target="../tags/tag158.xml"/><Relationship Id="rId10" Type="http://schemas.openxmlformats.org/officeDocument/2006/relationships/image" Target="../media/image42.jpe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image" Target="../media/image31.jpeg"/><Relationship Id="rId6" Type="http://schemas.openxmlformats.org/officeDocument/2006/relationships/tags" Target="../tags/tag162.xml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7" Type="http://schemas.openxmlformats.org/officeDocument/2006/relationships/slideLayout" Target="../slideLayouts/slideLayout1.xml"/><Relationship Id="rId26" Type="http://schemas.openxmlformats.org/officeDocument/2006/relationships/image" Target="../media/image19.png"/><Relationship Id="rId25" Type="http://schemas.openxmlformats.org/officeDocument/2006/relationships/tags" Target="../tags/tag180.xml"/><Relationship Id="rId24" Type="http://schemas.openxmlformats.org/officeDocument/2006/relationships/tags" Target="../tags/tag179.xml"/><Relationship Id="rId23" Type="http://schemas.openxmlformats.org/officeDocument/2006/relationships/tags" Target="../tags/tag178.xml"/><Relationship Id="rId22" Type="http://schemas.openxmlformats.org/officeDocument/2006/relationships/tags" Target="../tags/tag177.xml"/><Relationship Id="rId21" Type="http://schemas.openxmlformats.org/officeDocument/2006/relationships/tags" Target="../tags/tag176.xml"/><Relationship Id="rId20" Type="http://schemas.openxmlformats.org/officeDocument/2006/relationships/tags" Target="../tags/tag175.xml"/><Relationship Id="rId2" Type="http://schemas.openxmlformats.org/officeDocument/2006/relationships/image" Target="../media/image3.png"/><Relationship Id="rId19" Type="http://schemas.openxmlformats.org/officeDocument/2006/relationships/tags" Target="../tags/tag174.xml"/><Relationship Id="rId18" Type="http://schemas.openxmlformats.org/officeDocument/2006/relationships/tags" Target="../tags/tag173.xml"/><Relationship Id="rId17" Type="http://schemas.openxmlformats.org/officeDocument/2006/relationships/tags" Target="../tags/tag172.xml"/><Relationship Id="rId16" Type="http://schemas.openxmlformats.org/officeDocument/2006/relationships/tags" Target="../tags/tag171.xml"/><Relationship Id="rId15" Type="http://schemas.openxmlformats.org/officeDocument/2006/relationships/tags" Target="../tags/tag170.xml"/><Relationship Id="rId14" Type="http://schemas.openxmlformats.org/officeDocument/2006/relationships/tags" Target="../tags/tag169.xml"/><Relationship Id="rId13" Type="http://schemas.openxmlformats.org/officeDocument/2006/relationships/tags" Target="../tags/tag168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9" Type="http://schemas.openxmlformats.org/officeDocument/2006/relationships/slideLayout" Target="../slideLayouts/slideLayout1.xml"/><Relationship Id="rId58" Type="http://schemas.openxmlformats.org/officeDocument/2006/relationships/tags" Target="../tags/tag228.xml"/><Relationship Id="rId57" Type="http://schemas.openxmlformats.org/officeDocument/2006/relationships/tags" Target="../tags/tag227.xml"/><Relationship Id="rId56" Type="http://schemas.openxmlformats.org/officeDocument/2006/relationships/tags" Target="../tags/tag226.xml"/><Relationship Id="rId55" Type="http://schemas.openxmlformats.org/officeDocument/2006/relationships/tags" Target="../tags/tag225.xml"/><Relationship Id="rId54" Type="http://schemas.openxmlformats.org/officeDocument/2006/relationships/tags" Target="../tags/tag224.xml"/><Relationship Id="rId53" Type="http://schemas.openxmlformats.org/officeDocument/2006/relationships/tags" Target="../tags/tag223.xml"/><Relationship Id="rId52" Type="http://schemas.openxmlformats.org/officeDocument/2006/relationships/tags" Target="../tags/tag222.xml"/><Relationship Id="rId51" Type="http://schemas.openxmlformats.org/officeDocument/2006/relationships/tags" Target="../tags/tag221.xml"/><Relationship Id="rId50" Type="http://schemas.openxmlformats.org/officeDocument/2006/relationships/tags" Target="../tags/tag220.xml"/><Relationship Id="rId5" Type="http://schemas.openxmlformats.org/officeDocument/2006/relationships/tags" Target="../tags/tag185.xml"/><Relationship Id="rId49" Type="http://schemas.openxmlformats.org/officeDocument/2006/relationships/tags" Target="../tags/tag219.xml"/><Relationship Id="rId48" Type="http://schemas.openxmlformats.org/officeDocument/2006/relationships/tags" Target="../tags/tag218.xml"/><Relationship Id="rId47" Type="http://schemas.openxmlformats.org/officeDocument/2006/relationships/tags" Target="../tags/tag217.xml"/><Relationship Id="rId46" Type="http://schemas.openxmlformats.org/officeDocument/2006/relationships/tags" Target="../tags/tag216.xml"/><Relationship Id="rId45" Type="http://schemas.openxmlformats.org/officeDocument/2006/relationships/tags" Target="../tags/tag215.xml"/><Relationship Id="rId44" Type="http://schemas.openxmlformats.org/officeDocument/2006/relationships/tags" Target="../tags/tag214.xml"/><Relationship Id="rId43" Type="http://schemas.openxmlformats.org/officeDocument/2006/relationships/tags" Target="../tags/tag213.xml"/><Relationship Id="rId42" Type="http://schemas.openxmlformats.org/officeDocument/2006/relationships/tags" Target="../tags/tag212.xml"/><Relationship Id="rId41" Type="http://schemas.openxmlformats.org/officeDocument/2006/relationships/tags" Target="../tags/tag211.xml"/><Relationship Id="rId40" Type="http://schemas.openxmlformats.org/officeDocument/2006/relationships/tags" Target="../tags/tag210.xml"/><Relationship Id="rId4" Type="http://schemas.openxmlformats.org/officeDocument/2006/relationships/tags" Target="../tags/tag184.xml"/><Relationship Id="rId39" Type="http://schemas.openxmlformats.org/officeDocument/2006/relationships/tags" Target="../tags/tag209.xml"/><Relationship Id="rId38" Type="http://schemas.openxmlformats.org/officeDocument/2006/relationships/tags" Target="../tags/tag208.xml"/><Relationship Id="rId37" Type="http://schemas.openxmlformats.org/officeDocument/2006/relationships/image" Target="../media/image14.png"/><Relationship Id="rId36" Type="http://schemas.openxmlformats.org/officeDocument/2006/relationships/tags" Target="../tags/tag207.xml"/><Relationship Id="rId35" Type="http://schemas.microsoft.com/office/2007/relationships/media" Target="../media/media3.mp3"/><Relationship Id="rId34" Type="http://schemas.openxmlformats.org/officeDocument/2006/relationships/audio" Target="NULL" TargetMode="External"/><Relationship Id="rId33" Type="http://schemas.openxmlformats.org/officeDocument/2006/relationships/tags" Target="../tags/tag206.xml"/><Relationship Id="rId32" Type="http://schemas.openxmlformats.org/officeDocument/2006/relationships/tags" Target="../tags/tag205.xml"/><Relationship Id="rId31" Type="http://schemas.openxmlformats.org/officeDocument/2006/relationships/tags" Target="../tags/tag204.xml"/><Relationship Id="rId30" Type="http://schemas.openxmlformats.org/officeDocument/2006/relationships/tags" Target="../tags/tag203.xml"/><Relationship Id="rId3" Type="http://schemas.openxmlformats.org/officeDocument/2006/relationships/tags" Target="../tags/tag183.xml"/><Relationship Id="rId29" Type="http://schemas.openxmlformats.org/officeDocument/2006/relationships/tags" Target="../tags/tag202.xml"/><Relationship Id="rId28" Type="http://schemas.openxmlformats.org/officeDocument/2006/relationships/tags" Target="../tags/tag201.xml"/><Relationship Id="rId27" Type="http://schemas.openxmlformats.org/officeDocument/2006/relationships/tags" Target="../tags/tag200.xml"/><Relationship Id="rId26" Type="http://schemas.openxmlformats.org/officeDocument/2006/relationships/tags" Target="../tags/tag199.xml"/><Relationship Id="rId25" Type="http://schemas.openxmlformats.org/officeDocument/2006/relationships/tags" Target="../tags/tag198.xml"/><Relationship Id="rId24" Type="http://schemas.openxmlformats.org/officeDocument/2006/relationships/tags" Target="../tags/tag197.xml"/><Relationship Id="rId23" Type="http://schemas.openxmlformats.org/officeDocument/2006/relationships/tags" Target="../tags/tag196.xml"/><Relationship Id="rId22" Type="http://schemas.openxmlformats.org/officeDocument/2006/relationships/tags" Target="../tags/tag195.xml"/><Relationship Id="rId21" Type="http://schemas.openxmlformats.org/officeDocument/2006/relationships/tags" Target="../tags/tag194.xml"/><Relationship Id="rId20" Type="http://schemas.openxmlformats.org/officeDocument/2006/relationships/tags" Target="../tags/tag193.xml"/><Relationship Id="rId2" Type="http://schemas.openxmlformats.org/officeDocument/2006/relationships/tags" Target="../tags/tag182.xml"/><Relationship Id="rId19" Type="http://schemas.openxmlformats.org/officeDocument/2006/relationships/tags" Target="../tags/tag192.xml"/><Relationship Id="rId18" Type="http://schemas.openxmlformats.org/officeDocument/2006/relationships/tags" Target="../tags/tag191.xml"/><Relationship Id="rId17" Type="http://schemas.openxmlformats.org/officeDocument/2006/relationships/tags" Target="../tags/tag190.xml"/><Relationship Id="rId16" Type="http://schemas.openxmlformats.org/officeDocument/2006/relationships/image" Target="../media/image26.jpeg"/><Relationship Id="rId15" Type="http://schemas.openxmlformats.org/officeDocument/2006/relationships/tags" Target="../tags/tag189.xml"/><Relationship Id="rId14" Type="http://schemas.openxmlformats.org/officeDocument/2006/relationships/image" Target="../media/image27.png"/><Relationship Id="rId13" Type="http://schemas.openxmlformats.org/officeDocument/2006/relationships/image" Target="../media/image6.png"/><Relationship Id="rId12" Type="http://schemas.openxmlformats.org/officeDocument/2006/relationships/image" Target="../media/image7.png"/><Relationship Id="rId11" Type="http://schemas.openxmlformats.org/officeDocument/2006/relationships/image" Target="../media/image3.png"/><Relationship Id="rId10" Type="http://schemas.openxmlformats.org/officeDocument/2006/relationships/image" Target="../media/image15.png"/><Relationship Id="rId1" Type="http://schemas.openxmlformats.org/officeDocument/2006/relationships/tags" Target="../tags/tag18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jpe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4.png"/><Relationship Id="rId14" Type="http://schemas.microsoft.com/office/2007/relationships/media" Target="../media/media7.mp3"/><Relationship Id="rId13" Type="http://schemas.openxmlformats.org/officeDocument/2006/relationships/audio" Target="../media/media7.mp3"/><Relationship Id="rId12" Type="http://schemas.openxmlformats.org/officeDocument/2006/relationships/image" Target="../media/image19.png"/><Relationship Id="rId11" Type="http://schemas.openxmlformats.org/officeDocument/2006/relationships/image" Target="../media/image45.png"/><Relationship Id="rId10" Type="http://schemas.openxmlformats.org/officeDocument/2006/relationships/image" Target="../media/image35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7.png"/><Relationship Id="rId23" Type="http://schemas.openxmlformats.org/officeDocument/2006/relationships/slideLayout" Target="../slideLayouts/slideLayout1.xml"/><Relationship Id="rId22" Type="http://schemas.openxmlformats.org/officeDocument/2006/relationships/image" Target="../media/image36.png"/><Relationship Id="rId21" Type="http://schemas.openxmlformats.org/officeDocument/2006/relationships/image" Target="../media/image41.png"/><Relationship Id="rId20" Type="http://schemas.openxmlformats.org/officeDocument/2006/relationships/image" Target="../media/image44.png"/><Relationship Id="rId2" Type="http://schemas.openxmlformats.org/officeDocument/2006/relationships/image" Target="../media/image3.png"/><Relationship Id="rId19" Type="http://schemas.microsoft.com/office/2007/relationships/media" Target="../media/media8.mp3"/><Relationship Id="rId18" Type="http://schemas.openxmlformats.org/officeDocument/2006/relationships/audio" Target="../media/media8.mp3"/><Relationship Id="rId17" Type="http://schemas.openxmlformats.org/officeDocument/2006/relationships/image" Target="../media/image14.png"/><Relationship Id="rId16" Type="http://schemas.microsoft.com/office/2007/relationships/media" Target="../media/media7.mp3"/><Relationship Id="rId15" Type="http://schemas.openxmlformats.org/officeDocument/2006/relationships/audio" Target="../media/media7.mp3"/><Relationship Id="rId14" Type="http://schemas.openxmlformats.org/officeDocument/2006/relationships/image" Target="../media/image37.png"/><Relationship Id="rId13" Type="http://schemas.openxmlformats.org/officeDocument/2006/relationships/tags" Target="../tags/tag230.xml"/><Relationship Id="rId12" Type="http://schemas.openxmlformats.org/officeDocument/2006/relationships/image" Target="../media/image40.png"/><Relationship Id="rId11" Type="http://schemas.openxmlformats.org/officeDocument/2006/relationships/tags" Target="../tags/tag229.xml"/><Relationship Id="rId10" Type="http://schemas.openxmlformats.org/officeDocument/2006/relationships/image" Target="../media/image45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6" Type="http://schemas.openxmlformats.org/officeDocument/2006/relationships/tags" Target="../tags/tag231.xml"/><Relationship Id="rId5" Type="http://schemas.microsoft.com/office/2007/relationships/media" Target="../media/media9.mp4"/><Relationship Id="rId4" Type="http://schemas.openxmlformats.org/officeDocument/2006/relationships/video" Target="../media/media9.mp4"/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image" Target="../media/image10.png"/><Relationship Id="rId7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4.png"/><Relationship Id="rId13" Type="http://schemas.microsoft.com/office/2007/relationships/media" Target="../media/media1.mp3"/><Relationship Id="rId12" Type="http://schemas.openxmlformats.org/officeDocument/2006/relationships/audio" Target="NULL" TargetMode="External"/><Relationship Id="rId11" Type="http://schemas.openxmlformats.org/officeDocument/2006/relationships/image" Target="../media/image13.jpeg"/><Relationship Id="rId10" Type="http://schemas.openxmlformats.org/officeDocument/2006/relationships/image" Target="../media/image12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7.png"/><Relationship Id="rId7" Type="http://schemas.openxmlformats.org/officeDocument/2006/relationships/image" Target="../media/image10.png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" Type="http://schemas.openxmlformats.org/officeDocument/2006/relationships/image" Target="../media/image2.sv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6.png"/><Relationship Id="rId7" Type="http://schemas.openxmlformats.org/officeDocument/2006/relationships/image" Target="../media/image7.png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" Type="http://schemas.openxmlformats.org/officeDocument/2006/relationships/image" Target="../media/image2.sv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14.png"/><Relationship Id="rId16" Type="http://schemas.openxmlformats.org/officeDocument/2006/relationships/tags" Target="../tags/tag3.xml"/><Relationship Id="rId15" Type="http://schemas.microsoft.com/office/2007/relationships/media" Target="../media/media1.mp3"/><Relationship Id="rId14" Type="http://schemas.openxmlformats.org/officeDocument/2006/relationships/audio" Target="NULL" TargetMode="External"/><Relationship Id="rId13" Type="http://schemas.openxmlformats.org/officeDocument/2006/relationships/image" Target="../media/image19.png"/><Relationship Id="rId12" Type="http://schemas.openxmlformats.org/officeDocument/2006/relationships/tags" Target="../tags/tag2.xml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microsoft.com/office/2007/relationships/media" Target="../media/media2.mp4"/><Relationship Id="rId7" Type="http://schemas.openxmlformats.org/officeDocument/2006/relationships/video" Target="../media/media2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" Type="http://schemas.openxmlformats.org/officeDocument/2006/relationships/image" Target="../media/image2.sv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5.xml"/><Relationship Id="rId10" Type="http://schemas.openxmlformats.org/officeDocument/2006/relationships/image" Target="../media/image20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7.png"/><Relationship Id="rId7" Type="http://schemas.openxmlformats.org/officeDocument/2006/relationships/tags" Target="../tags/tag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19.png"/><Relationship Id="rId2" Type="http://schemas.openxmlformats.org/officeDocument/2006/relationships/image" Target="../media/image2.svg"/><Relationship Id="rId19" Type="http://schemas.openxmlformats.org/officeDocument/2006/relationships/tags" Target="../tags/tag11.xml"/><Relationship Id="rId18" Type="http://schemas.openxmlformats.org/officeDocument/2006/relationships/image" Target="../media/image14.png"/><Relationship Id="rId17" Type="http://schemas.openxmlformats.org/officeDocument/2006/relationships/tags" Target="../tags/tag10.xml"/><Relationship Id="rId16" Type="http://schemas.microsoft.com/office/2007/relationships/media" Target="../media/media3.mp3"/><Relationship Id="rId15" Type="http://schemas.openxmlformats.org/officeDocument/2006/relationships/audio" Target="NULL" TargetMode="External"/><Relationship Id="rId14" Type="http://schemas.openxmlformats.org/officeDocument/2006/relationships/image" Target="../media/image8.png"/><Relationship Id="rId13" Type="http://schemas.openxmlformats.org/officeDocument/2006/relationships/tags" Target="../tags/tag9.xml"/><Relationship Id="rId12" Type="http://schemas.openxmlformats.org/officeDocument/2006/relationships/image" Target="../media/image9.png"/><Relationship Id="rId11" Type="http://schemas.openxmlformats.org/officeDocument/2006/relationships/tags" Target="../tags/tag8.xml"/><Relationship Id="rId10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6.png"/><Relationship Id="rId7" Type="http://schemas.openxmlformats.org/officeDocument/2006/relationships/image" Target="../media/image7.png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" Type="http://schemas.openxmlformats.org/officeDocument/2006/relationships/image" Target="../media/image2.svg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3.xml"/><Relationship Id="rId14" Type="http://schemas.openxmlformats.org/officeDocument/2006/relationships/image" Target="../media/image21.png"/><Relationship Id="rId13" Type="http://schemas.openxmlformats.org/officeDocument/2006/relationships/tags" Target="../tags/tag12.xml"/><Relationship Id="rId12" Type="http://schemas.microsoft.com/office/2007/relationships/media" Target="../media/media4.mp4"/><Relationship Id="rId11" Type="http://schemas.openxmlformats.org/officeDocument/2006/relationships/video" Target="../media/media4.mp4"/><Relationship Id="rId10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microsoft.com/office/2007/relationships/media" Target="../media/media3.mp3"/><Relationship Id="rId7" Type="http://schemas.openxmlformats.org/officeDocument/2006/relationships/audio" Target="NULL" TargetMode="Externa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5.jpeg"/><Relationship Id="rId10" Type="http://schemas.openxmlformats.org/officeDocument/2006/relationships/image" Target="../media/image24.jpe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任意多边形: 形状 1217"/>
          <p:cNvSpPr/>
          <p:nvPr/>
        </p:nvSpPr>
        <p:spPr>
          <a:xfrm rot="14569092">
            <a:off x="2790810" y="2410658"/>
            <a:ext cx="1336565" cy="1296668"/>
          </a:xfrm>
          <a:custGeom>
            <a:avLst/>
            <a:gdLst>
              <a:gd name="connsiteX0" fmla="*/ 10140 w 1780010"/>
              <a:gd name="connsiteY0" fmla="*/ 997955 h 1726875"/>
              <a:gd name="connsiteX1" fmla="*/ 1774874 w 1780010"/>
              <a:gd name="connsiteY1" fmla="*/ 794582 h 1726875"/>
              <a:gd name="connsiteX2" fmla="*/ 241807 w 1780010"/>
              <a:gd name="connsiteY2" fmla="*/ 301094 h 1726875"/>
              <a:gd name="connsiteX3" fmla="*/ 10140 w 1780010"/>
              <a:gd name="connsiteY3" fmla="*/ 997955 h 172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0010" h="1726875">
                <a:moveTo>
                  <a:pt x="10140" y="997955"/>
                </a:moveTo>
                <a:cubicBezTo>
                  <a:pt x="119199" y="2050419"/>
                  <a:pt x="1795464" y="1933390"/>
                  <a:pt x="1774874" y="794582"/>
                </a:cubicBezTo>
                <a:cubicBezTo>
                  <a:pt x="1761192" y="31170"/>
                  <a:pt x="748313" y="-257218"/>
                  <a:pt x="241807" y="301094"/>
                </a:cubicBezTo>
                <a:cubicBezTo>
                  <a:pt x="60485" y="501013"/>
                  <a:pt x="6421" y="735071"/>
                  <a:pt x="10140" y="997955"/>
                </a:cubicBezTo>
                <a:close/>
              </a:path>
            </a:pathLst>
          </a:custGeom>
          <a:solidFill>
            <a:srgbClr val="C94545"/>
          </a:solidFill>
          <a:ln w="9525" cap="flat">
            <a:noFill/>
            <a:prstDash val="solid"/>
            <a:miter/>
          </a:ln>
        </p:spPr>
        <p:txBody>
          <a:bodyPr rtlCol="0" anchor="ctr"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 descr="templates\docerresourceshop\icons\\303b333633393938333bd2f4b7fb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0280000">
            <a:off x="1880870" y="4714875"/>
            <a:ext cx="519430" cy="519430"/>
          </a:xfrm>
          <a:prstGeom prst="rect">
            <a:avLst/>
          </a:prstGeom>
        </p:spPr>
      </p:pic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040000">
            <a:off x="9552940" y="4744720"/>
            <a:ext cx="639445" cy="63944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065145" y="2635885"/>
            <a:ext cx="49403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欢迎来到快乐的音乐课堂</a:t>
            </a:r>
            <a:endParaRPr lang="zh-CN" altLang="en-US" sz="54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pic>
        <p:nvPicPr>
          <p:cNvPr id="20" name="图片 19" descr="1667869378742-ckt-抠图"/>
          <p:cNvPicPr>
            <a:picLocks noChangeAspect="1"/>
          </p:cNvPicPr>
          <p:nvPr/>
        </p:nvPicPr>
        <p:blipFill>
          <a:blip r:embed="rId5"/>
          <a:srcRect l="10211" t="19093" r="6371" b="22124"/>
          <a:stretch>
            <a:fillRect/>
          </a:stretch>
        </p:blipFill>
        <p:spPr>
          <a:xfrm>
            <a:off x="2636520" y="2168525"/>
            <a:ext cx="1779270" cy="173609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134610" y="2273935"/>
            <a:ext cx="2448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chemeClr val="accent4"/>
                </a:solidFill>
                <a:latin typeface="汉仪黑方简" panose="00020600040101010101" charset="-122"/>
                <a:ea typeface="汉仪黑方简" panose="00020600040101010101" charset="-122"/>
              </a:rPr>
              <a:t>~ music ~</a:t>
            </a:r>
            <a:endParaRPr lang="en-US" altLang="zh-CN" sz="2800">
              <a:solidFill>
                <a:schemeClr val="accent4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1224" name="任意多边形: 形状 1223"/>
          <p:cNvSpPr/>
          <p:nvPr/>
        </p:nvSpPr>
        <p:spPr>
          <a:xfrm rot="14569092">
            <a:off x="2365462" y="2766090"/>
            <a:ext cx="359077" cy="309205"/>
          </a:xfrm>
          <a:custGeom>
            <a:avLst/>
            <a:gdLst>
              <a:gd name="connsiteX0" fmla="*/ 379420 w 478211"/>
              <a:gd name="connsiteY0" fmla="*/ 401346 h 411793"/>
              <a:gd name="connsiteX1" fmla="*/ 50250 w 478211"/>
              <a:gd name="connsiteY1" fmla="*/ 49595 h 411793"/>
              <a:gd name="connsiteX2" fmla="*/ 379420 w 478211"/>
              <a:gd name="connsiteY2" fmla="*/ 401346 h 411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211" h="411793">
                <a:moveTo>
                  <a:pt x="379420" y="401346"/>
                </a:moveTo>
                <a:cubicBezTo>
                  <a:pt x="612282" y="261602"/>
                  <a:pt x="355642" y="-111536"/>
                  <a:pt x="50250" y="49595"/>
                </a:cubicBezTo>
                <a:cubicBezTo>
                  <a:pt x="-79929" y="118271"/>
                  <a:pt x="125436" y="419678"/>
                  <a:pt x="379420" y="401346"/>
                </a:cubicBezTo>
                <a:close/>
              </a:path>
            </a:pathLst>
          </a:custGeom>
          <a:solidFill>
            <a:srgbClr val="C94545"/>
          </a:solidFill>
          <a:ln w="9525" cap="flat">
            <a:noFill/>
            <a:prstDash val="solid"/>
            <a:miter/>
          </a:ln>
        </p:spPr>
        <p:txBody>
          <a:bodyPr rtlCol="0" anchor="ctr"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1223"/>
          <p:cNvSpPr/>
          <p:nvPr/>
        </p:nvSpPr>
        <p:spPr>
          <a:xfrm rot="14569092">
            <a:off x="4016462" y="2381280"/>
            <a:ext cx="359077" cy="309205"/>
          </a:xfrm>
          <a:custGeom>
            <a:avLst/>
            <a:gdLst>
              <a:gd name="connsiteX0" fmla="*/ 379420 w 478211"/>
              <a:gd name="connsiteY0" fmla="*/ 401346 h 411793"/>
              <a:gd name="connsiteX1" fmla="*/ 50250 w 478211"/>
              <a:gd name="connsiteY1" fmla="*/ 49595 h 411793"/>
              <a:gd name="connsiteX2" fmla="*/ 379420 w 478211"/>
              <a:gd name="connsiteY2" fmla="*/ 401346 h 411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211" h="411793">
                <a:moveTo>
                  <a:pt x="379420" y="401346"/>
                </a:moveTo>
                <a:cubicBezTo>
                  <a:pt x="612282" y="261602"/>
                  <a:pt x="355642" y="-111536"/>
                  <a:pt x="50250" y="49595"/>
                </a:cubicBezTo>
                <a:cubicBezTo>
                  <a:pt x="-79929" y="118271"/>
                  <a:pt x="125436" y="419678"/>
                  <a:pt x="379420" y="401346"/>
                </a:cubicBezTo>
                <a:close/>
              </a:path>
            </a:pathLst>
          </a:custGeom>
          <a:solidFill>
            <a:srgbClr val="C94545"/>
          </a:solidFill>
          <a:ln w="9525" cap="flat">
            <a:noFill/>
            <a:prstDash val="solid"/>
            <a:miter/>
          </a:ln>
        </p:spPr>
        <p:txBody>
          <a:bodyPr rtlCol="0" anchor="ctr"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27" name="任意多边形: 形状 1226"/>
          <p:cNvSpPr/>
          <p:nvPr/>
        </p:nvSpPr>
        <p:spPr>
          <a:xfrm rot="14569092">
            <a:off x="2602695" y="3176682"/>
            <a:ext cx="149616" cy="149616"/>
          </a:xfrm>
          <a:custGeom>
            <a:avLst/>
            <a:gdLst>
              <a:gd name="connsiteX0" fmla="*/ 126947 w 199254"/>
              <a:gd name="connsiteY0" fmla="*/ 190980 h 199254"/>
              <a:gd name="connsiteX1" fmla="*/ 11778 w 199254"/>
              <a:gd name="connsiteY1" fmla="*/ 101847 h 199254"/>
              <a:gd name="connsiteX2" fmla="*/ 126947 w 199254"/>
              <a:gd name="connsiteY2" fmla="*/ 190980 h 1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254" h="199254">
                <a:moveTo>
                  <a:pt x="126947" y="190980"/>
                </a:moveTo>
                <a:cubicBezTo>
                  <a:pt x="314911" y="124296"/>
                  <a:pt x="48042" y="-121585"/>
                  <a:pt x="11778" y="101847"/>
                </a:cubicBezTo>
                <a:cubicBezTo>
                  <a:pt x="-1506" y="183674"/>
                  <a:pt x="60264" y="199614"/>
                  <a:pt x="126947" y="190980"/>
                </a:cubicBezTo>
                <a:close/>
              </a:path>
            </a:pathLst>
          </a:custGeom>
          <a:solidFill>
            <a:srgbClr val="C94545"/>
          </a:solidFill>
          <a:ln w="9525" cap="flat">
            <a:noFill/>
            <a:prstDash val="solid"/>
            <a:miter/>
          </a:ln>
        </p:spPr>
        <p:txBody>
          <a:bodyPr rtlCol="0" anchor="ctr"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1226"/>
          <p:cNvSpPr/>
          <p:nvPr/>
        </p:nvSpPr>
        <p:spPr>
          <a:xfrm rot="14569092">
            <a:off x="7830015" y="2460402"/>
            <a:ext cx="149616" cy="149616"/>
          </a:xfrm>
          <a:custGeom>
            <a:avLst/>
            <a:gdLst>
              <a:gd name="connsiteX0" fmla="*/ 126947 w 199254"/>
              <a:gd name="connsiteY0" fmla="*/ 190980 h 199254"/>
              <a:gd name="connsiteX1" fmla="*/ 11778 w 199254"/>
              <a:gd name="connsiteY1" fmla="*/ 101847 h 199254"/>
              <a:gd name="connsiteX2" fmla="*/ 126947 w 199254"/>
              <a:gd name="connsiteY2" fmla="*/ 190980 h 1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254" h="199254">
                <a:moveTo>
                  <a:pt x="126947" y="190980"/>
                </a:moveTo>
                <a:cubicBezTo>
                  <a:pt x="314911" y="124296"/>
                  <a:pt x="48042" y="-121585"/>
                  <a:pt x="11778" y="101847"/>
                </a:cubicBezTo>
                <a:cubicBezTo>
                  <a:pt x="-1506" y="183674"/>
                  <a:pt x="60264" y="199614"/>
                  <a:pt x="126947" y="190980"/>
                </a:cubicBezTo>
                <a:close/>
              </a:path>
            </a:pathLst>
          </a:custGeom>
          <a:solidFill>
            <a:srgbClr val="C9454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571" name="图片 1570" descr="图片1"/>
          <p:cNvPicPr>
            <a:picLocks noChangeAspect="1"/>
          </p:cNvPicPr>
          <p:nvPr/>
        </p:nvPicPr>
        <p:blipFill>
          <a:blip r:embed="rId6"/>
          <a:srcRect l="-3179" t="41706" r="4602" b="-17057"/>
          <a:stretch>
            <a:fillRect/>
          </a:stretch>
        </p:blipFill>
        <p:spPr>
          <a:xfrm>
            <a:off x="8206740" y="27305"/>
            <a:ext cx="4488815" cy="3472815"/>
          </a:xfrm>
          <a:prstGeom prst="rect">
            <a:avLst/>
          </a:prstGeom>
        </p:spPr>
      </p:pic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7"/>
          <a:srcRect r="33982" b="26511"/>
          <a:stretch>
            <a:fillRect/>
          </a:stretch>
        </p:blipFill>
        <p:spPr>
          <a:xfrm>
            <a:off x="8876030" y="3532505"/>
            <a:ext cx="3315970" cy="3319780"/>
          </a:xfrm>
          <a:prstGeom prst="rect">
            <a:avLst/>
          </a:prstGeom>
        </p:spPr>
      </p:pic>
      <p:pic>
        <p:nvPicPr>
          <p:cNvPr id="1573" name="图片 1572" descr="图片3"/>
          <p:cNvPicPr>
            <a:picLocks noChangeAspect="1"/>
          </p:cNvPicPr>
          <p:nvPr/>
        </p:nvPicPr>
        <p:blipFill>
          <a:blip r:embed="rId8"/>
          <a:srcRect l="24556" t="194" r="693" b="32868"/>
          <a:stretch>
            <a:fillRect/>
          </a:stretch>
        </p:blipFill>
        <p:spPr>
          <a:xfrm>
            <a:off x="7620" y="3785235"/>
            <a:ext cx="3765550" cy="3072765"/>
          </a:xfrm>
          <a:prstGeom prst="rect">
            <a:avLst/>
          </a:prstGeom>
        </p:spPr>
      </p:pic>
      <p:pic>
        <p:nvPicPr>
          <p:cNvPr id="1574" name="图片 1573" descr="图片4"/>
          <p:cNvPicPr>
            <a:picLocks noChangeAspect="1"/>
          </p:cNvPicPr>
          <p:nvPr/>
        </p:nvPicPr>
        <p:blipFill>
          <a:blip r:embed="rId9"/>
          <a:srcRect l="25924" t="40147"/>
          <a:stretch>
            <a:fillRect/>
          </a:stretch>
        </p:blipFill>
        <p:spPr>
          <a:xfrm>
            <a:off x="7620" y="0"/>
            <a:ext cx="3576320" cy="2422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1086485" y="1823720"/>
            <a:ext cx="5249545" cy="3138170"/>
            <a:chOff x="4432" y="4200"/>
            <a:chExt cx="5443" cy="3978"/>
          </a:xfrm>
          <a:solidFill>
            <a:schemeClr val="accent4">
              <a:lumMod val="50000"/>
              <a:alpha val="26000"/>
            </a:schemeClr>
          </a:solidFill>
        </p:grpSpPr>
        <p:sp>
          <p:nvSpPr>
            <p:cNvPr id="12" name="流程图: 可选过程 11"/>
            <p:cNvSpPr/>
            <p:nvPr>
              <p:custDataLst>
                <p:tags r:id="rId2"/>
              </p:custDataLst>
            </p:nvPr>
          </p:nvSpPr>
          <p:spPr>
            <a:xfrm>
              <a:off x="7391" y="4200"/>
              <a:ext cx="2484" cy="1243"/>
            </a:xfrm>
            <a:prstGeom prst="flowChartAlternateProcess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流程图: 可选过程 12"/>
            <p:cNvSpPr/>
            <p:nvPr>
              <p:custDataLst>
                <p:tags r:id="rId3"/>
              </p:custDataLst>
            </p:nvPr>
          </p:nvSpPr>
          <p:spPr>
            <a:xfrm>
              <a:off x="4432" y="5568"/>
              <a:ext cx="2484" cy="1243"/>
            </a:xfrm>
            <a:prstGeom prst="flowChartAlternateProcess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流程图: 可选过程 13"/>
            <p:cNvSpPr/>
            <p:nvPr>
              <p:custDataLst>
                <p:tags r:id="rId4"/>
              </p:custDataLst>
            </p:nvPr>
          </p:nvSpPr>
          <p:spPr>
            <a:xfrm>
              <a:off x="4432" y="4200"/>
              <a:ext cx="2484" cy="1243"/>
            </a:xfrm>
            <a:prstGeom prst="flowChartAlternateProcess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流程图: 可选过程 16"/>
            <p:cNvSpPr/>
            <p:nvPr>
              <p:custDataLst>
                <p:tags r:id="rId5"/>
              </p:custDataLst>
            </p:nvPr>
          </p:nvSpPr>
          <p:spPr>
            <a:xfrm>
              <a:off x="7391" y="5568"/>
              <a:ext cx="2484" cy="1243"/>
            </a:xfrm>
            <a:prstGeom prst="flowChartAlternateProcess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流程图: 可选过程 18"/>
            <p:cNvSpPr/>
            <p:nvPr>
              <p:custDataLst>
                <p:tags r:id="rId6"/>
              </p:custDataLst>
            </p:nvPr>
          </p:nvSpPr>
          <p:spPr>
            <a:xfrm>
              <a:off x="4432" y="6936"/>
              <a:ext cx="2484" cy="1243"/>
            </a:xfrm>
            <a:prstGeom prst="flowChartAlternateProcess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流程图: 可选过程 19"/>
            <p:cNvSpPr/>
            <p:nvPr>
              <p:custDataLst>
                <p:tags r:id="rId7"/>
              </p:custDataLst>
            </p:nvPr>
          </p:nvSpPr>
          <p:spPr>
            <a:xfrm>
              <a:off x="7391" y="6936"/>
              <a:ext cx="2484" cy="1243"/>
            </a:xfrm>
            <a:prstGeom prst="flowChartAlternateProcess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5" name="图片 14" descr="templates\docerresourceshop\icons\\303b333633393938333bd2f4b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80000">
            <a:off x="1880870" y="4714875"/>
            <a:ext cx="519430" cy="519430"/>
          </a:xfrm>
          <a:prstGeom prst="rect">
            <a:avLst/>
          </a:prstGeom>
        </p:spPr>
      </p:pic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040000">
            <a:off x="9552940" y="4744720"/>
            <a:ext cx="639445" cy="639445"/>
          </a:xfrm>
          <a:prstGeom prst="rect">
            <a:avLst/>
          </a:prstGeom>
        </p:spPr>
      </p:pic>
      <p:pic>
        <p:nvPicPr>
          <p:cNvPr id="100" name="图片 99" descr="kato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2060000">
            <a:off x="416560" y="322580"/>
            <a:ext cx="939800" cy="6877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16" t="42198" r="8665" b="51086"/>
          <a:stretch>
            <a:fillRect/>
          </a:stretch>
        </p:blipFill>
        <p:spPr>
          <a:xfrm>
            <a:off x="676275" y="2056765"/>
            <a:ext cx="11753215" cy="5829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16" t="57156" r="8665" b="35301"/>
          <a:stretch>
            <a:fillRect/>
          </a:stretch>
        </p:blipFill>
        <p:spPr>
          <a:xfrm>
            <a:off x="705485" y="3100070"/>
            <a:ext cx="11815445" cy="6584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16" t="73221" r="8665" b="19784"/>
          <a:stretch>
            <a:fillRect/>
          </a:stretch>
        </p:blipFill>
        <p:spPr>
          <a:xfrm>
            <a:off x="705485" y="4218940"/>
            <a:ext cx="11906885" cy="615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16" t="90091" r="8665" b="1549"/>
          <a:stretch>
            <a:fillRect/>
          </a:stretch>
        </p:blipFill>
        <p:spPr>
          <a:xfrm>
            <a:off x="705485" y="5294630"/>
            <a:ext cx="11910695" cy="7353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43635" y="1155700"/>
            <a:ext cx="11048365" cy="741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/>
              <a:t>X     X     X   |   X    X     X   |   X    X     X     |   X   —  — |   </a:t>
            </a:r>
            <a:endParaRPr lang="en-US" altLang="zh-CN" sz="4000"/>
          </a:p>
        </p:txBody>
      </p:sp>
      <p:pic>
        <p:nvPicPr>
          <p:cNvPr id="5" name="图片 4" descr="图片1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255" r="73934" b="86633"/>
          <a:stretch>
            <a:fillRect/>
          </a:stretch>
        </p:blipFill>
        <p:spPr>
          <a:xfrm>
            <a:off x="0" y="1134745"/>
            <a:ext cx="1565910" cy="716915"/>
          </a:xfrm>
          <a:prstGeom prst="rect">
            <a:avLst/>
          </a:prstGeom>
        </p:spPr>
      </p:pic>
      <p:pic>
        <p:nvPicPr>
          <p:cNvPr id="10" name="3b《圆号歌》伴奏_慢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st="4136.000000" end="59288.000000"/>
                </p14:media>
              </p:ext>
            </p:extLst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1515725" y="6256020"/>
            <a:ext cx="676275" cy="65087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915785" y="5189855"/>
            <a:ext cx="2203450" cy="541655"/>
          </a:xfrm>
          <a:prstGeom prst="rect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6853555" y="5161280"/>
            <a:ext cx="2296795" cy="800100"/>
            <a:chOff x="10793" y="8128"/>
            <a:chExt cx="3617" cy="1260"/>
          </a:xfrm>
        </p:grpSpPr>
        <p:sp>
          <p:nvSpPr>
            <p:cNvPr id="129" name="文本框 128"/>
            <p:cNvSpPr txBox="1"/>
            <p:nvPr>
              <p:custDataLst>
                <p:tags r:id="rId19"/>
              </p:custDataLst>
            </p:nvPr>
          </p:nvSpPr>
          <p:spPr>
            <a:xfrm>
              <a:off x="10793" y="8128"/>
              <a:ext cx="1229" cy="12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3200">
                  <a:latin typeface="楷体" panose="02010609060101010101" charset="-122"/>
                  <a:ea typeface="楷体" panose="02010609060101010101" charset="-122"/>
                </a:rPr>
                <a:t>圆</a:t>
              </a:r>
              <a:endParaRPr lang="zh-CN" altLang="en-US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30" name="文本框 129"/>
            <p:cNvSpPr txBox="1"/>
            <p:nvPr>
              <p:custDataLst>
                <p:tags r:id="rId20"/>
              </p:custDataLst>
            </p:nvPr>
          </p:nvSpPr>
          <p:spPr>
            <a:xfrm>
              <a:off x="12022" y="8128"/>
              <a:ext cx="1090" cy="12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3200">
                  <a:latin typeface="楷体" panose="02010609060101010101" charset="-122"/>
                  <a:ea typeface="楷体" panose="02010609060101010101" charset="-122"/>
                </a:rPr>
                <a:t>圆</a:t>
              </a:r>
              <a:endParaRPr lang="zh-CN" altLang="en-US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31" name="文本框 130"/>
            <p:cNvSpPr txBox="1"/>
            <p:nvPr>
              <p:custDataLst>
                <p:tags r:id="rId21"/>
              </p:custDataLst>
            </p:nvPr>
          </p:nvSpPr>
          <p:spPr>
            <a:xfrm>
              <a:off x="13182" y="8128"/>
              <a:ext cx="1229" cy="12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3200">
                  <a:latin typeface="楷体" panose="02010609060101010101" charset="-122"/>
                  <a:ea typeface="楷体" panose="02010609060101010101" charset="-122"/>
                </a:rPr>
                <a:t>的</a:t>
              </a:r>
              <a:endParaRPr lang="zh-CN" altLang="en-US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9971405" y="5740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885825" y="1731645"/>
            <a:ext cx="5709920" cy="3458210"/>
          </a:xfrm>
          <a:prstGeom prst="rect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22"/>
            </p:custDataLst>
          </p:nvPr>
        </p:nvSpPr>
        <p:spPr>
          <a:xfrm>
            <a:off x="2981960" y="288925"/>
            <a:ext cx="67233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圆号歌</a:t>
            </a:r>
            <a:endParaRPr lang="zh-CN" sz="4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1040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5" name="图片 14" descr="templates\docerresourceshop\icons\\303b333633393938333bd2f4b7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80000">
            <a:off x="1880870" y="4714875"/>
            <a:ext cx="519430" cy="519430"/>
          </a:xfrm>
          <a:prstGeom prst="rect">
            <a:avLst/>
          </a:prstGeom>
        </p:spPr>
      </p:pic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0000">
            <a:off x="9552940" y="4744720"/>
            <a:ext cx="639445" cy="639445"/>
          </a:xfrm>
          <a:prstGeom prst="rect">
            <a:avLst/>
          </a:prstGeom>
        </p:spPr>
      </p:pic>
      <p:pic>
        <p:nvPicPr>
          <p:cNvPr id="100" name="图片 99" descr="kato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2060000">
            <a:off x="416560" y="322580"/>
            <a:ext cx="939800" cy="6877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16" t="42198" r="8665" b="51086"/>
          <a:stretch>
            <a:fillRect/>
          </a:stretch>
        </p:blipFill>
        <p:spPr>
          <a:xfrm>
            <a:off x="676275" y="2056765"/>
            <a:ext cx="11753215" cy="5829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16" t="57156" r="8665" b="35301"/>
          <a:stretch>
            <a:fillRect/>
          </a:stretch>
        </p:blipFill>
        <p:spPr>
          <a:xfrm>
            <a:off x="705485" y="3100070"/>
            <a:ext cx="11815445" cy="6584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16" t="73221" r="8665" b="19784"/>
          <a:stretch>
            <a:fillRect/>
          </a:stretch>
        </p:blipFill>
        <p:spPr>
          <a:xfrm>
            <a:off x="709295" y="4183380"/>
            <a:ext cx="11906885" cy="6153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43635" y="1155700"/>
            <a:ext cx="11048365" cy="741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/>
              <a:t>X     X     X   |   X    X     X   |   X    X     X     |   X   —  — |   </a:t>
            </a:r>
            <a:endParaRPr lang="en-US" altLang="zh-CN" sz="4000"/>
          </a:p>
        </p:txBody>
      </p:sp>
      <p:pic>
        <p:nvPicPr>
          <p:cNvPr id="5" name="图片 4" descr="图片1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255" r="73934" b="86633"/>
          <a:stretch>
            <a:fillRect/>
          </a:stretch>
        </p:blipFill>
        <p:spPr>
          <a:xfrm>
            <a:off x="0" y="974725"/>
            <a:ext cx="1565910" cy="8769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rot="0">
            <a:off x="1130935" y="2468880"/>
            <a:ext cx="2266950" cy="631190"/>
            <a:chOff x="4596" y="4515"/>
            <a:chExt cx="2152" cy="964"/>
          </a:xfrm>
        </p:grpSpPr>
        <p:pic>
          <p:nvPicPr>
            <p:cNvPr id="10" name="图片 9" descr="paishp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596" y="4792"/>
              <a:ext cx="532" cy="530"/>
            </a:xfrm>
            <a:prstGeom prst="rect">
              <a:avLst/>
            </a:prstGeom>
          </p:spPr>
        </p:pic>
        <p:pic>
          <p:nvPicPr>
            <p:cNvPr id="13" name="图片 12" descr="21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5218" y="4515"/>
              <a:ext cx="713" cy="964"/>
            </a:xfrm>
            <a:prstGeom prst="rect">
              <a:avLst/>
            </a:prstGeom>
          </p:spPr>
        </p:pic>
        <p:pic>
          <p:nvPicPr>
            <p:cNvPr id="11" name="图片 10" descr="21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6036" y="4515"/>
              <a:ext cx="713" cy="964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 rot="0">
            <a:off x="4125595" y="2468880"/>
            <a:ext cx="1962785" cy="631190"/>
            <a:chOff x="4596" y="4515"/>
            <a:chExt cx="2152" cy="964"/>
          </a:xfrm>
        </p:grpSpPr>
        <p:pic>
          <p:nvPicPr>
            <p:cNvPr id="14" name="图片 13" descr="paishp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596" y="4792"/>
              <a:ext cx="532" cy="530"/>
            </a:xfrm>
            <a:prstGeom prst="rect">
              <a:avLst/>
            </a:prstGeom>
          </p:spPr>
        </p:pic>
        <p:pic>
          <p:nvPicPr>
            <p:cNvPr id="17" name="图片 16" descr="212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5218" y="4515"/>
              <a:ext cx="713" cy="964"/>
            </a:xfrm>
            <a:prstGeom prst="rect">
              <a:avLst/>
            </a:prstGeom>
          </p:spPr>
        </p:pic>
        <p:pic>
          <p:nvPicPr>
            <p:cNvPr id="19" name="图片 18" descr="212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6036" y="4515"/>
              <a:ext cx="713" cy="964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rot="0">
            <a:off x="6815455" y="2469515"/>
            <a:ext cx="1962785" cy="631190"/>
            <a:chOff x="4596" y="4515"/>
            <a:chExt cx="2152" cy="964"/>
          </a:xfrm>
        </p:grpSpPr>
        <p:pic>
          <p:nvPicPr>
            <p:cNvPr id="21" name="图片 20" descr="paishp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596" y="4792"/>
              <a:ext cx="532" cy="530"/>
            </a:xfrm>
            <a:prstGeom prst="rect">
              <a:avLst/>
            </a:prstGeom>
          </p:spPr>
        </p:pic>
        <p:pic>
          <p:nvPicPr>
            <p:cNvPr id="22" name="图片 21" descr="212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5218" y="4515"/>
              <a:ext cx="713" cy="964"/>
            </a:xfrm>
            <a:prstGeom prst="rect">
              <a:avLst/>
            </a:prstGeom>
          </p:spPr>
        </p:pic>
        <p:pic>
          <p:nvPicPr>
            <p:cNvPr id="23" name="图片 22" descr="212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6036" y="4515"/>
              <a:ext cx="713" cy="964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 rot="0">
            <a:off x="9572625" y="2366645"/>
            <a:ext cx="2270125" cy="631190"/>
            <a:chOff x="4596" y="4515"/>
            <a:chExt cx="2152" cy="964"/>
          </a:xfrm>
        </p:grpSpPr>
        <p:pic>
          <p:nvPicPr>
            <p:cNvPr id="25" name="图片 24" descr="paishp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596" y="4792"/>
              <a:ext cx="532" cy="530"/>
            </a:xfrm>
            <a:prstGeom prst="rect">
              <a:avLst/>
            </a:prstGeom>
          </p:spPr>
        </p:pic>
        <p:pic>
          <p:nvPicPr>
            <p:cNvPr id="26" name="图片 25" descr="212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5218" y="4515"/>
              <a:ext cx="713" cy="964"/>
            </a:xfrm>
            <a:prstGeom prst="rect">
              <a:avLst/>
            </a:prstGeom>
          </p:spPr>
        </p:pic>
        <p:pic>
          <p:nvPicPr>
            <p:cNvPr id="27" name="图片 26" descr="212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6036" y="4515"/>
              <a:ext cx="713" cy="964"/>
            </a:xfrm>
            <a:prstGeom prst="rect">
              <a:avLst/>
            </a:prstGeom>
          </p:spPr>
        </p:pic>
      </p:grpSp>
      <p:grpSp>
        <p:nvGrpSpPr>
          <p:cNvPr id="49" name="组合 48"/>
          <p:cNvGrpSpPr/>
          <p:nvPr/>
        </p:nvGrpSpPr>
        <p:grpSpPr>
          <a:xfrm rot="0">
            <a:off x="1147445" y="3540760"/>
            <a:ext cx="2266950" cy="631190"/>
            <a:chOff x="4596" y="4515"/>
            <a:chExt cx="2152" cy="964"/>
          </a:xfrm>
        </p:grpSpPr>
        <p:pic>
          <p:nvPicPr>
            <p:cNvPr id="50" name="图片 49" descr="paishp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596" y="4792"/>
              <a:ext cx="532" cy="530"/>
            </a:xfrm>
            <a:prstGeom prst="rect">
              <a:avLst/>
            </a:prstGeom>
          </p:spPr>
        </p:pic>
        <p:pic>
          <p:nvPicPr>
            <p:cNvPr id="72" name="图片 71" descr="212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5218" y="4515"/>
              <a:ext cx="713" cy="964"/>
            </a:xfrm>
            <a:prstGeom prst="rect">
              <a:avLst/>
            </a:prstGeom>
          </p:spPr>
        </p:pic>
        <p:pic>
          <p:nvPicPr>
            <p:cNvPr id="79" name="图片 78" descr="212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6036" y="4515"/>
              <a:ext cx="713" cy="964"/>
            </a:xfrm>
            <a:prstGeom prst="rect">
              <a:avLst/>
            </a:prstGeom>
          </p:spPr>
        </p:pic>
      </p:grpSp>
      <p:grpSp>
        <p:nvGrpSpPr>
          <p:cNvPr id="81" name="组合 80"/>
          <p:cNvGrpSpPr/>
          <p:nvPr/>
        </p:nvGrpSpPr>
        <p:grpSpPr>
          <a:xfrm rot="0">
            <a:off x="4040505" y="3540760"/>
            <a:ext cx="2266950" cy="631190"/>
            <a:chOff x="4596" y="4515"/>
            <a:chExt cx="2152" cy="964"/>
          </a:xfrm>
        </p:grpSpPr>
        <p:pic>
          <p:nvPicPr>
            <p:cNvPr id="82" name="图片 81" descr="paishp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596" y="4792"/>
              <a:ext cx="532" cy="530"/>
            </a:xfrm>
            <a:prstGeom prst="rect">
              <a:avLst/>
            </a:prstGeom>
          </p:spPr>
        </p:pic>
        <p:pic>
          <p:nvPicPr>
            <p:cNvPr id="83" name="图片 82" descr="212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5218" y="4515"/>
              <a:ext cx="713" cy="964"/>
            </a:xfrm>
            <a:prstGeom prst="rect">
              <a:avLst/>
            </a:prstGeom>
          </p:spPr>
        </p:pic>
        <p:pic>
          <p:nvPicPr>
            <p:cNvPr id="84" name="图片 83" descr="212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6036" y="4515"/>
              <a:ext cx="713" cy="964"/>
            </a:xfrm>
            <a:prstGeom prst="rect">
              <a:avLst/>
            </a:prstGeom>
          </p:spPr>
        </p:pic>
      </p:grpSp>
      <p:grpSp>
        <p:nvGrpSpPr>
          <p:cNvPr id="85" name="组合 84"/>
          <p:cNvGrpSpPr/>
          <p:nvPr/>
        </p:nvGrpSpPr>
        <p:grpSpPr>
          <a:xfrm rot="0">
            <a:off x="6758940" y="3609340"/>
            <a:ext cx="2266950" cy="631190"/>
            <a:chOff x="4596" y="4515"/>
            <a:chExt cx="2152" cy="964"/>
          </a:xfrm>
        </p:grpSpPr>
        <p:pic>
          <p:nvPicPr>
            <p:cNvPr id="86" name="图片 85" descr="paishp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596" y="4792"/>
              <a:ext cx="532" cy="530"/>
            </a:xfrm>
            <a:prstGeom prst="rect">
              <a:avLst/>
            </a:prstGeom>
          </p:spPr>
        </p:pic>
        <p:pic>
          <p:nvPicPr>
            <p:cNvPr id="87" name="图片 86" descr="21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5218" y="4515"/>
              <a:ext cx="713" cy="964"/>
            </a:xfrm>
            <a:prstGeom prst="rect">
              <a:avLst/>
            </a:prstGeom>
          </p:spPr>
        </p:pic>
        <p:pic>
          <p:nvPicPr>
            <p:cNvPr id="88" name="图片 87" descr="212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6036" y="4515"/>
              <a:ext cx="713" cy="964"/>
            </a:xfrm>
            <a:prstGeom prst="rect">
              <a:avLst/>
            </a:prstGeom>
          </p:spPr>
        </p:pic>
      </p:grpSp>
      <p:grpSp>
        <p:nvGrpSpPr>
          <p:cNvPr id="89" name="组合 88"/>
          <p:cNvGrpSpPr/>
          <p:nvPr/>
        </p:nvGrpSpPr>
        <p:grpSpPr>
          <a:xfrm rot="0">
            <a:off x="9573895" y="3512185"/>
            <a:ext cx="2266950" cy="631190"/>
            <a:chOff x="4596" y="4515"/>
            <a:chExt cx="2152" cy="964"/>
          </a:xfrm>
        </p:grpSpPr>
        <p:pic>
          <p:nvPicPr>
            <p:cNvPr id="90" name="图片 89" descr="paishp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596" y="4792"/>
              <a:ext cx="532" cy="530"/>
            </a:xfrm>
            <a:prstGeom prst="rect">
              <a:avLst/>
            </a:prstGeom>
          </p:spPr>
        </p:pic>
        <p:pic>
          <p:nvPicPr>
            <p:cNvPr id="91" name="图片 90" descr="212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5218" y="4515"/>
              <a:ext cx="713" cy="964"/>
            </a:xfrm>
            <a:prstGeom prst="rect">
              <a:avLst/>
            </a:prstGeom>
          </p:spPr>
        </p:pic>
        <p:pic>
          <p:nvPicPr>
            <p:cNvPr id="92" name="图片 91" descr="212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6036" y="4515"/>
              <a:ext cx="713" cy="964"/>
            </a:xfrm>
            <a:prstGeom prst="rect">
              <a:avLst/>
            </a:prstGeom>
          </p:spPr>
        </p:pic>
      </p:grpSp>
      <p:grpSp>
        <p:nvGrpSpPr>
          <p:cNvPr id="93" name="组合 92"/>
          <p:cNvGrpSpPr/>
          <p:nvPr/>
        </p:nvGrpSpPr>
        <p:grpSpPr>
          <a:xfrm rot="0">
            <a:off x="1163955" y="4681220"/>
            <a:ext cx="2266950" cy="631190"/>
            <a:chOff x="4596" y="4515"/>
            <a:chExt cx="2152" cy="964"/>
          </a:xfrm>
        </p:grpSpPr>
        <p:pic>
          <p:nvPicPr>
            <p:cNvPr id="94" name="图片 93" descr="paishp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596" y="4792"/>
              <a:ext cx="532" cy="530"/>
            </a:xfrm>
            <a:prstGeom prst="rect">
              <a:avLst/>
            </a:prstGeom>
          </p:spPr>
        </p:pic>
        <p:pic>
          <p:nvPicPr>
            <p:cNvPr id="95" name="图片 94" descr="212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5218" y="4515"/>
              <a:ext cx="713" cy="964"/>
            </a:xfrm>
            <a:prstGeom prst="rect">
              <a:avLst/>
            </a:prstGeom>
          </p:spPr>
        </p:pic>
        <p:pic>
          <p:nvPicPr>
            <p:cNvPr id="96" name="图片 95" descr="212"/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6036" y="4515"/>
              <a:ext cx="713" cy="964"/>
            </a:xfrm>
            <a:prstGeom prst="rect">
              <a:avLst/>
            </a:prstGeom>
          </p:spPr>
        </p:pic>
      </p:grpSp>
      <p:grpSp>
        <p:nvGrpSpPr>
          <p:cNvPr id="97" name="组合 96"/>
          <p:cNvGrpSpPr/>
          <p:nvPr/>
        </p:nvGrpSpPr>
        <p:grpSpPr>
          <a:xfrm rot="0">
            <a:off x="4069080" y="4632960"/>
            <a:ext cx="2266950" cy="631190"/>
            <a:chOff x="4596" y="4515"/>
            <a:chExt cx="2152" cy="964"/>
          </a:xfrm>
        </p:grpSpPr>
        <p:pic>
          <p:nvPicPr>
            <p:cNvPr id="98" name="图片 97" descr="paishp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596" y="4792"/>
              <a:ext cx="532" cy="530"/>
            </a:xfrm>
            <a:prstGeom prst="rect">
              <a:avLst/>
            </a:prstGeom>
          </p:spPr>
        </p:pic>
        <p:pic>
          <p:nvPicPr>
            <p:cNvPr id="99" name="图片 98" descr="212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5218" y="4515"/>
              <a:ext cx="713" cy="964"/>
            </a:xfrm>
            <a:prstGeom prst="rect">
              <a:avLst/>
            </a:prstGeom>
          </p:spPr>
        </p:pic>
        <p:pic>
          <p:nvPicPr>
            <p:cNvPr id="101" name="图片 100" descr="212"/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6036" y="4515"/>
              <a:ext cx="713" cy="964"/>
            </a:xfrm>
            <a:prstGeom prst="rect">
              <a:avLst/>
            </a:prstGeom>
          </p:spPr>
        </p:pic>
      </p:grpSp>
      <p:grpSp>
        <p:nvGrpSpPr>
          <p:cNvPr id="102" name="组合 101"/>
          <p:cNvGrpSpPr/>
          <p:nvPr/>
        </p:nvGrpSpPr>
        <p:grpSpPr>
          <a:xfrm rot="0">
            <a:off x="6853555" y="4530090"/>
            <a:ext cx="2266950" cy="631190"/>
            <a:chOff x="4596" y="4515"/>
            <a:chExt cx="2152" cy="964"/>
          </a:xfrm>
        </p:grpSpPr>
        <p:pic>
          <p:nvPicPr>
            <p:cNvPr id="103" name="图片 102" descr="paishp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596" y="4792"/>
              <a:ext cx="532" cy="530"/>
            </a:xfrm>
            <a:prstGeom prst="rect">
              <a:avLst/>
            </a:prstGeom>
          </p:spPr>
        </p:pic>
        <p:pic>
          <p:nvPicPr>
            <p:cNvPr id="104" name="图片 103" descr="212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5218" y="4515"/>
              <a:ext cx="713" cy="964"/>
            </a:xfrm>
            <a:prstGeom prst="rect">
              <a:avLst/>
            </a:prstGeom>
          </p:spPr>
        </p:pic>
        <p:pic>
          <p:nvPicPr>
            <p:cNvPr id="105" name="图片 104" descr="212"/>
            <p:cNvPicPr>
              <a:picLocks noChangeAspect="1"/>
            </p:cNvPicPr>
            <p:nvPr>
              <p:custDataLst>
                <p:tags r:id="rId43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6036" y="4515"/>
              <a:ext cx="713" cy="964"/>
            </a:xfrm>
            <a:prstGeom prst="rect">
              <a:avLst/>
            </a:prstGeom>
          </p:spPr>
        </p:pic>
      </p:grpSp>
      <p:grpSp>
        <p:nvGrpSpPr>
          <p:cNvPr id="106" name="组合 105"/>
          <p:cNvGrpSpPr/>
          <p:nvPr/>
        </p:nvGrpSpPr>
        <p:grpSpPr>
          <a:xfrm rot="0">
            <a:off x="9573895" y="4530090"/>
            <a:ext cx="2266950" cy="631190"/>
            <a:chOff x="4596" y="4515"/>
            <a:chExt cx="2152" cy="964"/>
          </a:xfrm>
        </p:grpSpPr>
        <p:pic>
          <p:nvPicPr>
            <p:cNvPr id="107" name="图片 106" descr="paishp"/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596" y="4792"/>
              <a:ext cx="532" cy="530"/>
            </a:xfrm>
            <a:prstGeom prst="rect">
              <a:avLst/>
            </a:prstGeom>
          </p:spPr>
        </p:pic>
        <p:pic>
          <p:nvPicPr>
            <p:cNvPr id="108" name="图片 107" descr="212"/>
            <p:cNvPicPr>
              <a:picLocks noChangeAspect="1"/>
            </p:cNvPicPr>
            <p:nvPr>
              <p:custDataLst>
                <p:tags r:id="rId45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5218" y="4515"/>
              <a:ext cx="713" cy="964"/>
            </a:xfrm>
            <a:prstGeom prst="rect">
              <a:avLst/>
            </a:prstGeom>
          </p:spPr>
        </p:pic>
        <p:pic>
          <p:nvPicPr>
            <p:cNvPr id="109" name="图片 108" descr="212"/>
            <p:cNvPicPr>
              <a:picLocks noChangeAspect="1"/>
            </p:cNvPicPr>
            <p:nvPr>
              <p:custDataLst>
                <p:tags r:id="rId46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6036" y="4515"/>
              <a:ext cx="713" cy="964"/>
            </a:xfrm>
            <a:prstGeom prst="rect">
              <a:avLst/>
            </a:prstGeom>
          </p:spPr>
        </p:pic>
      </p:grpSp>
      <p:grpSp>
        <p:nvGrpSpPr>
          <p:cNvPr id="110" name="组合 109"/>
          <p:cNvGrpSpPr/>
          <p:nvPr/>
        </p:nvGrpSpPr>
        <p:grpSpPr>
          <a:xfrm rot="0">
            <a:off x="1130935" y="5676900"/>
            <a:ext cx="2266950" cy="631190"/>
            <a:chOff x="4596" y="4515"/>
            <a:chExt cx="2152" cy="964"/>
          </a:xfrm>
        </p:grpSpPr>
        <p:pic>
          <p:nvPicPr>
            <p:cNvPr id="111" name="图片 110" descr="paishp"/>
            <p:cNvPicPr>
              <a:picLocks noChangeAspect="1"/>
            </p:cNvPicPr>
            <p:nvPr>
              <p:custDataLst>
                <p:tags r:id="rId4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596" y="4792"/>
              <a:ext cx="532" cy="530"/>
            </a:xfrm>
            <a:prstGeom prst="rect">
              <a:avLst/>
            </a:prstGeom>
          </p:spPr>
        </p:pic>
        <p:pic>
          <p:nvPicPr>
            <p:cNvPr id="112" name="图片 111" descr="212"/>
            <p:cNvPicPr>
              <a:picLocks noChangeAspect="1"/>
            </p:cNvPicPr>
            <p:nvPr>
              <p:custDataLst>
                <p:tags r:id="rId48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5218" y="4515"/>
              <a:ext cx="713" cy="964"/>
            </a:xfrm>
            <a:prstGeom prst="rect">
              <a:avLst/>
            </a:prstGeom>
          </p:spPr>
        </p:pic>
        <p:pic>
          <p:nvPicPr>
            <p:cNvPr id="113" name="图片 112" descr="212"/>
            <p:cNvPicPr>
              <a:picLocks noChangeAspect="1"/>
            </p:cNvPicPr>
            <p:nvPr>
              <p:custDataLst>
                <p:tags r:id="rId49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6036" y="4515"/>
              <a:ext cx="713" cy="964"/>
            </a:xfrm>
            <a:prstGeom prst="rect">
              <a:avLst/>
            </a:prstGeom>
          </p:spPr>
        </p:pic>
      </p:grpSp>
      <p:grpSp>
        <p:nvGrpSpPr>
          <p:cNvPr id="114" name="组合 113"/>
          <p:cNvGrpSpPr/>
          <p:nvPr/>
        </p:nvGrpSpPr>
        <p:grpSpPr>
          <a:xfrm rot="0">
            <a:off x="3958590" y="5676900"/>
            <a:ext cx="2266950" cy="631190"/>
            <a:chOff x="4596" y="4515"/>
            <a:chExt cx="2152" cy="964"/>
          </a:xfrm>
        </p:grpSpPr>
        <p:pic>
          <p:nvPicPr>
            <p:cNvPr id="115" name="图片 114" descr="paishp"/>
            <p:cNvPicPr>
              <a:picLocks noChangeAspect="1"/>
            </p:cNvPicPr>
            <p:nvPr>
              <p:custDataLst>
                <p:tags r:id="rId50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596" y="4792"/>
              <a:ext cx="532" cy="530"/>
            </a:xfrm>
            <a:prstGeom prst="rect">
              <a:avLst/>
            </a:prstGeom>
          </p:spPr>
        </p:pic>
        <p:pic>
          <p:nvPicPr>
            <p:cNvPr id="116" name="图片 115" descr="212"/>
            <p:cNvPicPr>
              <a:picLocks noChangeAspect="1"/>
            </p:cNvPicPr>
            <p:nvPr>
              <p:custDataLst>
                <p:tags r:id="rId51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5218" y="4515"/>
              <a:ext cx="713" cy="964"/>
            </a:xfrm>
            <a:prstGeom prst="rect">
              <a:avLst/>
            </a:prstGeom>
          </p:spPr>
        </p:pic>
        <p:pic>
          <p:nvPicPr>
            <p:cNvPr id="117" name="图片 116" descr="212"/>
            <p:cNvPicPr>
              <a:picLocks noChangeAspect="1"/>
            </p:cNvPicPr>
            <p:nvPr>
              <p:custDataLst>
                <p:tags r:id="rId52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6036" y="4515"/>
              <a:ext cx="713" cy="964"/>
            </a:xfrm>
            <a:prstGeom prst="rect">
              <a:avLst/>
            </a:prstGeom>
          </p:spPr>
        </p:pic>
      </p:grpSp>
      <p:grpSp>
        <p:nvGrpSpPr>
          <p:cNvPr id="118" name="组合 117"/>
          <p:cNvGrpSpPr/>
          <p:nvPr/>
        </p:nvGrpSpPr>
        <p:grpSpPr>
          <a:xfrm rot="0">
            <a:off x="6809105" y="5676900"/>
            <a:ext cx="2266950" cy="631190"/>
            <a:chOff x="4596" y="4515"/>
            <a:chExt cx="2152" cy="964"/>
          </a:xfrm>
        </p:grpSpPr>
        <p:pic>
          <p:nvPicPr>
            <p:cNvPr id="119" name="图片 118" descr="paishp"/>
            <p:cNvPicPr>
              <a:picLocks noChangeAspect="1"/>
            </p:cNvPicPr>
            <p:nvPr>
              <p:custDataLst>
                <p:tags r:id="rId53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596" y="4792"/>
              <a:ext cx="532" cy="530"/>
            </a:xfrm>
            <a:prstGeom prst="rect">
              <a:avLst/>
            </a:prstGeom>
          </p:spPr>
        </p:pic>
        <p:pic>
          <p:nvPicPr>
            <p:cNvPr id="120" name="图片 119" descr="212"/>
            <p:cNvPicPr>
              <a:picLocks noChangeAspect="1"/>
            </p:cNvPicPr>
            <p:nvPr>
              <p:custDataLst>
                <p:tags r:id="rId54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5218" y="4515"/>
              <a:ext cx="713" cy="964"/>
            </a:xfrm>
            <a:prstGeom prst="rect">
              <a:avLst/>
            </a:prstGeom>
          </p:spPr>
        </p:pic>
        <p:pic>
          <p:nvPicPr>
            <p:cNvPr id="121" name="图片 120" descr="212"/>
            <p:cNvPicPr>
              <a:picLocks noChangeAspect="1"/>
            </p:cNvPicPr>
            <p:nvPr>
              <p:custDataLst>
                <p:tags r:id="rId55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6036" y="4515"/>
              <a:ext cx="713" cy="964"/>
            </a:xfrm>
            <a:prstGeom prst="rect">
              <a:avLst/>
            </a:prstGeom>
          </p:spPr>
        </p:pic>
      </p:grpSp>
      <p:grpSp>
        <p:nvGrpSpPr>
          <p:cNvPr id="122" name="组合 121"/>
          <p:cNvGrpSpPr/>
          <p:nvPr/>
        </p:nvGrpSpPr>
        <p:grpSpPr>
          <a:xfrm rot="0">
            <a:off x="9578340" y="5676900"/>
            <a:ext cx="2266950" cy="631190"/>
            <a:chOff x="4596" y="4515"/>
            <a:chExt cx="2152" cy="964"/>
          </a:xfrm>
        </p:grpSpPr>
        <p:pic>
          <p:nvPicPr>
            <p:cNvPr id="123" name="图片 122" descr="paishp"/>
            <p:cNvPicPr>
              <a:picLocks noChangeAspect="1"/>
            </p:cNvPicPr>
            <p:nvPr>
              <p:custDataLst>
                <p:tags r:id="rId56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596" y="4792"/>
              <a:ext cx="532" cy="530"/>
            </a:xfrm>
            <a:prstGeom prst="rect">
              <a:avLst/>
            </a:prstGeom>
          </p:spPr>
        </p:pic>
        <p:pic>
          <p:nvPicPr>
            <p:cNvPr id="124" name="图片 123" descr="212"/>
            <p:cNvPicPr>
              <a:picLocks noChangeAspect="1"/>
            </p:cNvPicPr>
            <p:nvPr>
              <p:custDataLst>
                <p:tags r:id="rId57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5218" y="4515"/>
              <a:ext cx="713" cy="964"/>
            </a:xfrm>
            <a:prstGeom prst="rect">
              <a:avLst/>
            </a:prstGeom>
          </p:spPr>
        </p:pic>
        <p:pic>
          <p:nvPicPr>
            <p:cNvPr id="125" name="图片 124" descr="212"/>
            <p:cNvPicPr>
              <a:picLocks noChangeAspect="1"/>
            </p:cNvPicPr>
            <p:nvPr>
              <p:custDataLst>
                <p:tags r:id="rId58"/>
              </p:custDataLst>
            </p:nvPr>
          </p:nvPicPr>
          <p:blipFill>
            <a:blip r:embed="rId12"/>
            <a:srcRect l="6817" t="-10659" r="85886"/>
            <a:stretch>
              <a:fillRect/>
            </a:stretch>
          </p:blipFill>
          <p:spPr>
            <a:xfrm>
              <a:off x="6036" y="4515"/>
              <a:ext cx="713" cy="964"/>
            </a:xfrm>
            <a:prstGeom prst="rect">
              <a:avLst/>
            </a:prstGeom>
          </p:spPr>
        </p:pic>
      </p:grpSp>
      <p:grpSp>
        <p:nvGrpSpPr>
          <p:cNvPr id="132" name="组合 131"/>
          <p:cNvGrpSpPr/>
          <p:nvPr/>
        </p:nvGrpSpPr>
        <p:grpSpPr>
          <a:xfrm>
            <a:off x="705485" y="5161280"/>
            <a:ext cx="11910060" cy="868680"/>
            <a:chOff x="1111" y="8128"/>
            <a:chExt cx="18756" cy="1368"/>
          </a:xfrm>
        </p:grpSpPr>
        <p:grpSp>
          <p:nvGrpSpPr>
            <p:cNvPr id="128" name="组合 127"/>
            <p:cNvGrpSpPr/>
            <p:nvPr/>
          </p:nvGrpSpPr>
          <p:grpSpPr>
            <a:xfrm>
              <a:off x="1111" y="8210"/>
              <a:ext cx="18756" cy="1286"/>
              <a:chOff x="1111" y="8210"/>
              <a:chExt cx="18756" cy="1286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4516" t="90091" r="8665" b="1549"/>
              <a:stretch>
                <a:fillRect/>
              </a:stretch>
            </p:blipFill>
            <p:spPr>
              <a:xfrm>
                <a:off x="1111" y="8338"/>
                <a:ext cx="18757" cy="1158"/>
              </a:xfrm>
              <a:prstGeom prst="rect">
                <a:avLst/>
              </a:prstGeom>
            </p:spPr>
          </p:pic>
          <p:sp>
            <p:nvSpPr>
              <p:cNvPr id="127" name="圆角矩形 126"/>
              <p:cNvSpPr/>
              <p:nvPr/>
            </p:nvSpPr>
            <p:spPr>
              <a:xfrm>
                <a:off x="10536" y="8210"/>
                <a:ext cx="3875" cy="811"/>
              </a:xfrm>
              <a:prstGeom prst="roundRect">
                <a:avLst/>
              </a:prstGeom>
              <a:solidFill>
                <a:srgbClr val="FDF0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29" name="文本框 128"/>
            <p:cNvSpPr txBox="1"/>
            <p:nvPr/>
          </p:nvSpPr>
          <p:spPr>
            <a:xfrm>
              <a:off x="10793" y="8128"/>
              <a:ext cx="1229" cy="12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3600">
                  <a:latin typeface="楷体" panose="02010609060101010101" charset="-122"/>
                  <a:ea typeface="楷体" panose="02010609060101010101" charset="-122"/>
                </a:rPr>
                <a:t>圆</a:t>
              </a:r>
              <a:endParaRPr lang="zh-CN" altLang="en-US" sz="36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30" name="文本框 129"/>
            <p:cNvSpPr txBox="1"/>
            <p:nvPr>
              <p:custDataLst>
                <p:tags r:id="rId59"/>
              </p:custDataLst>
            </p:nvPr>
          </p:nvSpPr>
          <p:spPr>
            <a:xfrm>
              <a:off x="12022" y="8128"/>
              <a:ext cx="1090" cy="12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3600">
                  <a:latin typeface="楷体" panose="02010609060101010101" charset="-122"/>
                  <a:ea typeface="楷体" panose="02010609060101010101" charset="-122"/>
                </a:rPr>
                <a:t>圆</a:t>
              </a:r>
              <a:endParaRPr lang="zh-CN" altLang="en-US" sz="36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31" name="文本框 130"/>
            <p:cNvSpPr txBox="1"/>
            <p:nvPr>
              <p:custDataLst>
                <p:tags r:id="rId60"/>
              </p:custDataLst>
            </p:nvPr>
          </p:nvSpPr>
          <p:spPr>
            <a:xfrm>
              <a:off x="13182" y="8128"/>
              <a:ext cx="1229" cy="12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3600">
                  <a:latin typeface="楷体" panose="02010609060101010101" charset="-122"/>
                  <a:ea typeface="楷体" panose="02010609060101010101" charset="-122"/>
                </a:rPr>
                <a:t>的</a:t>
              </a:r>
              <a:endParaRPr lang="zh-CN" altLang="en-US" sz="36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2" name="3b《圆号歌》伴奏_慢">
            <a:hlinkClick r:id="" action="ppaction://media"/>
          </p:cNvPr>
          <p:cNvPicPr/>
          <p:nvPr>
            <a:audioFile r:link="rId61"/>
            <p:extLst>
              <p:ext uri="{DAA4B4D4-6D71-4841-9C94-3DE7FCFB9230}">
                <p14:media xmlns:p14="http://schemas.microsoft.com/office/powerpoint/2010/main" r:embed="rId62">
                  <p14:trim st="4825.000000" end="59977.000000"/>
                </p14:media>
              </p:ext>
            </p:extLst>
            <p:custDataLst>
              <p:tags r:id="rId63"/>
            </p:custDataLst>
          </p:nvPr>
        </p:nvPicPr>
        <p:blipFill>
          <a:blip r:embed="rId64"/>
          <a:stretch>
            <a:fillRect/>
          </a:stretch>
        </p:blipFill>
        <p:spPr>
          <a:xfrm>
            <a:off x="11515725" y="6308090"/>
            <a:ext cx="676275" cy="650875"/>
          </a:xfrm>
          <a:prstGeom prst="rect">
            <a:avLst/>
          </a:prstGeom>
        </p:spPr>
      </p:pic>
      <p:sp>
        <p:nvSpPr>
          <p:cNvPr id="29" name="圆角矩形 28"/>
          <p:cNvSpPr/>
          <p:nvPr>
            <p:custDataLst>
              <p:tags r:id="rId65"/>
            </p:custDataLst>
          </p:nvPr>
        </p:nvSpPr>
        <p:spPr>
          <a:xfrm>
            <a:off x="1130935" y="5210175"/>
            <a:ext cx="10716260" cy="586105"/>
          </a:xfrm>
          <a:prstGeom prst="roundRect">
            <a:avLst/>
          </a:prstGeom>
          <a:solidFill>
            <a:srgbClr val="00206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>
            <p:custDataLst>
              <p:tags r:id="rId66"/>
            </p:custDataLst>
          </p:nvPr>
        </p:nvSpPr>
        <p:spPr>
          <a:xfrm>
            <a:off x="1802765" y="267970"/>
            <a:ext cx="37833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4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边打节拍边读</a:t>
            </a:r>
            <a:endParaRPr lang="zh-CN" sz="4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04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0" name="组合 29"/>
          <p:cNvGrpSpPr/>
          <p:nvPr/>
        </p:nvGrpSpPr>
        <p:grpSpPr>
          <a:xfrm>
            <a:off x="6176010" y="1031875"/>
            <a:ext cx="2441575" cy="888365"/>
            <a:chOff x="2175" y="2504"/>
            <a:chExt cx="3272" cy="1190"/>
          </a:xfrm>
        </p:grpSpPr>
        <p:pic>
          <p:nvPicPr>
            <p:cNvPr id="31" name="图片 30" descr="kato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440000">
              <a:off x="2175" y="2730"/>
              <a:ext cx="1317" cy="964"/>
            </a:xfrm>
            <a:prstGeom prst="rect">
              <a:avLst/>
            </a:prstGeom>
          </p:spPr>
        </p:pic>
        <p:sp>
          <p:nvSpPr>
            <p:cNvPr id="32" name=" 85"/>
            <p:cNvSpPr/>
            <p:nvPr>
              <p:custDataLst>
                <p:tags r:id="rId3"/>
              </p:custDataLst>
            </p:nvPr>
          </p:nvSpPr>
          <p:spPr>
            <a:xfrm>
              <a:off x="3996" y="2504"/>
              <a:ext cx="424" cy="441"/>
            </a:xfrm>
            <a:prstGeom prst="ellipse">
              <a:avLst/>
            </a:prstGeom>
            <a:solidFill>
              <a:srgbClr val="FDFCFA"/>
            </a:solidFill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3" name=" 85"/>
            <p:cNvSpPr/>
            <p:nvPr>
              <p:custDataLst>
                <p:tags r:id="rId4"/>
              </p:custDataLst>
            </p:nvPr>
          </p:nvSpPr>
          <p:spPr>
            <a:xfrm>
              <a:off x="5025" y="2504"/>
              <a:ext cx="423" cy="441"/>
            </a:xfrm>
            <a:prstGeom prst="ellipse">
              <a:avLst/>
            </a:prstGeom>
            <a:noFill/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075940" y="2835910"/>
            <a:ext cx="2607310" cy="797560"/>
            <a:chOff x="2175" y="2730"/>
            <a:chExt cx="3273" cy="964"/>
          </a:xfrm>
        </p:grpSpPr>
        <p:pic>
          <p:nvPicPr>
            <p:cNvPr id="38" name="图片 37" descr="kato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440000">
              <a:off x="2175" y="2730"/>
              <a:ext cx="1317" cy="964"/>
            </a:xfrm>
            <a:prstGeom prst="rect">
              <a:avLst/>
            </a:prstGeom>
          </p:spPr>
        </p:pic>
        <p:sp>
          <p:nvSpPr>
            <p:cNvPr id="39" name=" 85"/>
            <p:cNvSpPr/>
            <p:nvPr>
              <p:custDataLst>
                <p:tags r:id="rId6"/>
              </p:custDataLst>
            </p:nvPr>
          </p:nvSpPr>
          <p:spPr>
            <a:xfrm>
              <a:off x="3996" y="2740"/>
              <a:ext cx="424" cy="441"/>
            </a:xfrm>
            <a:prstGeom prst="ellipse">
              <a:avLst/>
            </a:prstGeom>
            <a:solidFill>
              <a:srgbClr val="FDFCFA"/>
            </a:solidFill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0" name=" 85"/>
            <p:cNvSpPr/>
            <p:nvPr>
              <p:custDataLst>
                <p:tags r:id="rId7"/>
              </p:custDataLst>
            </p:nvPr>
          </p:nvSpPr>
          <p:spPr>
            <a:xfrm>
              <a:off x="5025" y="2763"/>
              <a:ext cx="423" cy="441"/>
            </a:xfrm>
            <a:prstGeom prst="ellipse">
              <a:avLst/>
            </a:prstGeom>
            <a:noFill/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204210" y="4768215"/>
            <a:ext cx="2336800" cy="883285"/>
            <a:chOff x="2175" y="2504"/>
            <a:chExt cx="3272" cy="1190"/>
          </a:xfrm>
        </p:grpSpPr>
        <p:pic>
          <p:nvPicPr>
            <p:cNvPr id="46" name="图片 45" descr="kato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440000">
              <a:off x="2175" y="2730"/>
              <a:ext cx="1317" cy="964"/>
            </a:xfrm>
            <a:prstGeom prst="rect">
              <a:avLst/>
            </a:prstGeom>
          </p:spPr>
        </p:pic>
        <p:sp>
          <p:nvSpPr>
            <p:cNvPr id="47" name=" 85"/>
            <p:cNvSpPr/>
            <p:nvPr>
              <p:custDataLst>
                <p:tags r:id="rId9"/>
              </p:custDataLst>
            </p:nvPr>
          </p:nvSpPr>
          <p:spPr>
            <a:xfrm>
              <a:off x="3996" y="2504"/>
              <a:ext cx="424" cy="441"/>
            </a:xfrm>
            <a:prstGeom prst="ellipse">
              <a:avLst/>
            </a:prstGeom>
            <a:solidFill>
              <a:srgbClr val="FDFCFA"/>
            </a:solidFill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8" name=" 85"/>
            <p:cNvSpPr/>
            <p:nvPr>
              <p:custDataLst>
                <p:tags r:id="rId10"/>
              </p:custDataLst>
            </p:nvPr>
          </p:nvSpPr>
          <p:spPr>
            <a:xfrm>
              <a:off x="5025" y="2504"/>
              <a:ext cx="423" cy="441"/>
            </a:xfrm>
            <a:prstGeom prst="ellipse">
              <a:avLst/>
            </a:prstGeom>
            <a:noFill/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644005" y="4768215"/>
            <a:ext cx="2213610" cy="892810"/>
            <a:chOff x="2175" y="2504"/>
            <a:chExt cx="3272" cy="1190"/>
          </a:xfrm>
        </p:grpSpPr>
        <p:pic>
          <p:nvPicPr>
            <p:cNvPr id="50" name="图片 49" descr="kato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440000">
              <a:off x="2175" y="2730"/>
              <a:ext cx="1317" cy="964"/>
            </a:xfrm>
            <a:prstGeom prst="rect">
              <a:avLst/>
            </a:prstGeom>
          </p:spPr>
        </p:pic>
        <p:sp>
          <p:nvSpPr>
            <p:cNvPr id="51" name=" 85"/>
            <p:cNvSpPr/>
            <p:nvPr>
              <p:custDataLst>
                <p:tags r:id="rId12"/>
              </p:custDataLst>
            </p:nvPr>
          </p:nvSpPr>
          <p:spPr>
            <a:xfrm>
              <a:off x="3996" y="2504"/>
              <a:ext cx="424" cy="441"/>
            </a:xfrm>
            <a:prstGeom prst="ellipse">
              <a:avLst/>
            </a:prstGeom>
            <a:solidFill>
              <a:srgbClr val="FDFCFA"/>
            </a:solidFill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2" name=" 85"/>
            <p:cNvSpPr/>
            <p:nvPr>
              <p:custDataLst>
                <p:tags r:id="rId13"/>
              </p:custDataLst>
            </p:nvPr>
          </p:nvSpPr>
          <p:spPr>
            <a:xfrm>
              <a:off x="5025" y="2504"/>
              <a:ext cx="423" cy="441"/>
            </a:xfrm>
            <a:prstGeom prst="ellipse">
              <a:avLst/>
            </a:prstGeom>
            <a:noFill/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6541135" y="2214245"/>
            <a:ext cx="23361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嗡</a:t>
            </a:r>
            <a:r>
              <a:rPr lang="en-US" altLang="zh-CN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        </a:t>
            </a:r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r>
              <a:rPr lang="en-US" altLang="zh-CN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     </a:t>
            </a:r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endParaRPr lang="zh-CN" altLang="en-US" sz="2000">
              <a:solidFill>
                <a:schemeClr val="tx1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5"/>
            </p:custDataLst>
          </p:nvPr>
        </p:nvSpPr>
        <p:spPr>
          <a:xfrm>
            <a:off x="3633470" y="2214245"/>
            <a:ext cx="2438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嗡</a:t>
            </a:r>
            <a:r>
              <a:rPr lang="en-US" altLang="zh-CN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       </a:t>
            </a:r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r>
              <a:rPr lang="en-US" altLang="zh-CN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     </a:t>
            </a:r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endParaRPr lang="zh-CN" altLang="en-US" sz="2000">
              <a:solidFill>
                <a:schemeClr val="tx1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6"/>
            </p:custDataLst>
          </p:nvPr>
        </p:nvSpPr>
        <p:spPr>
          <a:xfrm>
            <a:off x="3507105" y="3957320"/>
            <a:ext cx="25209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嗡</a:t>
            </a:r>
            <a:r>
              <a:rPr lang="en-US" altLang="zh-CN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        </a:t>
            </a:r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r>
              <a:rPr lang="en-US" altLang="zh-CN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     </a:t>
            </a:r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endParaRPr lang="zh-CN" altLang="en-US" sz="2000">
              <a:solidFill>
                <a:schemeClr val="tx1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7"/>
            </p:custDataLst>
          </p:nvPr>
        </p:nvSpPr>
        <p:spPr>
          <a:xfrm>
            <a:off x="6674485" y="3813175"/>
            <a:ext cx="2150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嗡</a:t>
            </a:r>
            <a:r>
              <a:rPr lang="en-US" altLang="zh-CN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      </a:t>
            </a:r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r>
              <a:rPr lang="en-US" altLang="zh-CN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     </a:t>
            </a:r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endParaRPr lang="zh-CN" altLang="en-US" sz="2000">
              <a:solidFill>
                <a:schemeClr val="tx1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8"/>
            </p:custDataLst>
          </p:nvPr>
        </p:nvSpPr>
        <p:spPr>
          <a:xfrm>
            <a:off x="3554730" y="5982970"/>
            <a:ext cx="2150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嗡</a:t>
            </a:r>
            <a:r>
              <a:rPr lang="en-US" altLang="zh-CN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      </a:t>
            </a:r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r>
              <a:rPr lang="en-US" altLang="zh-CN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     </a:t>
            </a:r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endParaRPr lang="zh-CN" altLang="en-US" sz="2000">
              <a:solidFill>
                <a:schemeClr val="tx1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9"/>
            </p:custDataLst>
          </p:nvPr>
        </p:nvSpPr>
        <p:spPr>
          <a:xfrm>
            <a:off x="6941185" y="5982970"/>
            <a:ext cx="2150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嗡</a:t>
            </a:r>
            <a:r>
              <a:rPr lang="en-US" altLang="zh-CN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      </a:t>
            </a:r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r>
              <a:rPr lang="en-US" altLang="zh-CN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     </a:t>
            </a:r>
            <a:r>
              <a:rPr lang="zh-CN" altLang="en-US" sz="200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endParaRPr lang="zh-CN" altLang="en-US" sz="2000">
              <a:solidFill>
                <a:schemeClr val="tx1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341370" y="1031875"/>
            <a:ext cx="2441575" cy="888365"/>
            <a:chOff x="2175" y="2504"/>
            <a:chExt cx="3272" cy="1190"/>
          </a:xfrm>
        </p:grpSpPr>
        <p:pic>
          <p:nvPicPr>
            <p:cNvPr id="17" name="图片 16" descr="katong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440000">
              <a:off x="2175" y="2730"/>
              <a:ext cx="1317" cy="964"/>
            </a:xfrm>
            <a:prstGeom prst="rect">
              <a:avLst/>
            </a:prstGeom>
          </p:spPr>
        </p:pic>
        <p:sp>
          <p:nvSpPr>
            <p:cNvPr id="18" name=" 85"/>
            <p:cNvSpPr/>
            <p:nvPr>
              <p:custDataLst>
                <p:tags r:id="rId21"/>
              </p:custDataLst>
            </p:nvPr>
          </p:nvSpPr>
          <p:spPr>
            <a:xfrm>
              <a:off x="3996" y="2504"/>
              <a:ext cx="424" cy="441"/>
            </a:xfrm>
            <a:prstGeom prst="ellipse">
              <a:avLst/>
            </a:prstGeom>
            <a:solidFill>
              <a:srgbClr val="FDFCFA"/>
            </a:solidFill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 85"/>
            <p:cNvSpPr/>
            <p:nvPr>
              <p:custDataLst>
                <p:tags r:id="rId22"/>
              </p:custDataLst>
            </p:nvPr>
          </p:nvSpPr>
          <p:spPr>
            <a:xfrm>
              <a:off x="5025" y="2504"/>
              <a:ext cx="423" cy="441"/>
            </a:xfrm>
            <a:prstGeom prst="ellipse">
              <a:avLst/>
            </a:prstGeom>
            <a:noFill/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3797300" y="859155"/>
            <a:ext cx="5080130" cy="1062990"/>
            <a:chOff x="2398" y="2208"/>
            <a:chExt cx="6640" cy="1674"/>
          </a:xfrm>
        </p:grpSpPr>
        <p:grpSp>
          <p:nvGrpSpPr>
            <p:cNvPr id="56" name="组合 55"/>
            <p:cNvGrpSpPr/>
            <p:nvPr/>
          </p:nvGrpSpPr>
          <p:grpSpPr>
            <a:xfrm rot="0">
              <a:off x="2398" y="2228"/>
              <a:ext cx="2879" cy="1647"/>
              <a:chOff x="6567" y="2297"/>
              <a:chExt cx="2879" cy="1647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6567" y="2928"/>
                <a:ext cx="683" cy="1016"/>
                <a:chOff x="2380" y="3992"/>
                <a:chExt cx="911" cy="1153"/>
              </a:xfrm>
            </p:grpSpPr>
            <p:sp>
              <p:nvSpPr>
                <p:cNvPr id="58" name="文本框 57"/>
                <p:cNvSpPr txBox="1"/>
                <p:nvPr>
                  <p:custDataLst>
                    <p:tags r:id="rId23"/>
                  </p:custDataLst>
                </p:nvPr>
              </p:nvSpPr>
              <p:spPr>
                <a:xfrm>
                  <a:off x="2380" y="3992"/>
                  <a:ext cx="911" cy="11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600"/>
                    <a:t>5</a:t>
                  </a:r>
                  <a:endParaRPr lang="en-US" altLang="zh-CN" sz="3600"/>
                </a:p>
              </p:txBody>
            </p:sp>
            <p:sp>
              <p:nvSpPr>
                <p:cNvPr id="59" name="椭圆 58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2749" y="4894"/>
                  <a:ext cx="126" cy="12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0" name="文本框 59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7645" y="2297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3</a:t>
                </a:r>
                <a:endParaRPr lang="en-US" altLang="zh-CN" sz="3600"/>
              </a:p>
            </p:txBody>
          </p:sp>
          <p:sp>
            <p:nvSpPr>
              <p:cNvPr id="61" name="文本框 60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8687" y="2297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3</a:t>
                </a:r>
                <a:endParaRPr lang="en-US" altLang="zh-CN" sz="3600"/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 rot="0">
              <a:off x="6159" y="2208"/>
              <a:ext cx="2879" cy="1674"/>
              <a:chOff x="6567" y="2175"/>
              <a:chExt cx="2879" cy="1674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567" y="2833"/>
                <a:ext cx="683" cy="1016"/>
                <a:chOff x="2380" y="3884"/>
                <a:chExt cx="911" cy="1153"/>
              </a:xfrm>
            </p:grpSpPr>
            <p:sp>
              <p:nvSpPr>
                <p:cNvPr id="64" name="文本框 63"/>
                <p:cNvSpPr txBox="1"/>
                <p:nvPr>
                  <p:custDataLst>
                    <p:tags r:id="rId27"/>
                  </p:custDataLst>
                </p:nvPr>
              </p:nvSpPr>
              <p:spPr>
                <a:xfrm>
                  <a:off x="2380" y="3884"/>
                  <a:ext cx="911" cy="11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600"/>
                    <a:t>5</a:t>
                  </a:r>
                  <a:endParaRPr lang="en-US" altLang="zh-CN" sz="3600"/>
                </a:p>
              </p:txBody>
            </p:sp>
            <p:sp>
              <p:nvSpPr>
                <p:cNvPr id="65" name="椭圆 64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2749" y="4894"/>
                  <a:ext cx="126" cy="12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6" name="文本框 65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7645" y="2175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3</a:t>
                </a:r>
                <a:endParaRPr lang="en-US" altLang="zh-CN" sz="3600"/>
              </a:p>
            </p:txBody>
          </p:sp>
          <p:sp>
            <p:nvSpPr>
              <p:cNvPr id="67" name="文本框 66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8687" y="2225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3</a:t>
                </a:r>
                <a:endParaRPr lang="en-US" altLang="zh-CN" sz="3600"/>
              </a:p>
            </p:txBody>
          </p:sp>
        </p:grpSp>
      </p:grpSp>
      <p:grpSp>
        <p:nvGrpSpPr>
          <p:cNvPr id="100" name="组合 99"/>
          <p:cNvGrpSpPr/>
          <p:nvPr/>
        </p:nvGrpSpPr>
        <p:grpSpPr>
          <a:xfrm>
            <a:off x="3633220" y="4562275"/>
            <a:ext cx="5459003" cy="1117165"/>
            <a:chOff x="2682" y="5553"/>
            <a:chExt cx="7000" cy="1691"/>
          </a:xfrm>
        </p:grpSpPr>
        <p:grpSp>
          <p:nvGrpSpPr>
            <p:cNvPr id="82" name="组合 81"/>
            <p:cNvGrpSpPr/>
            <p:nvPr/>
          </p:nvGrpSpPr>
          <p:grpSpPr>
            <a:xfrm rot="0">
              <a:off x="2682" y="5590"/>
              <a:ext cx="2704" cy="1654"/>
              <a:chOff x="6574" y="2180"/>
              <a:chExt cx="2704" cy="1654"/>
            </a:xfrm>
          </p:grpSpPr>
          <p:grpSp>
            <p:nvGrpSpPr>
              <p:cNvPr id="83" name="组合 82"/>
              <p:cNvGrpSpPr/>
              <p:nvPr/>
            </p:nvGrpSpPr>
            <p:grpSpPr>
              <a:xfrm>
                <a:off x="6574" y="2791"/>
                <a:ext cx="683" cy="1043"/>
                <a:chOff x="2390" y="3836"/>
                <a:chExt cx="911" cy="1184"/>
              </a:xfrm>
            </p:grpSpPr>
            <p:sp>
              <p:nvSpPr>
                <p:cNvPr id="84" name="文本框 83"/>
                <p:cNvSpPr txBox="1"/>
                <p:nvPr>
                  <p:custDataLst>
                    <p:tags r:id="rId31"/>
                  </p:custDataLst>
                </p:nvPr>
              </p:nvSpPr>
              <p:spPr>
                <a:xfrm>
                  <a:off x="2390" y="3836"/>
                  <a:ext cx="911" cy="1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600"/>
                    <a:t>5</a:t>
                  </a:r>
                  <a:endParaRPr lang="en-US" altLang="zh-CN" sz="3600"/>
                </a:p>
              </p:txBody>
            </p:sp>
            <p:sp>
              <p:nvSpPr>
                <p:cNvPr id="86" name="椭圆 85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2645" y="4894"/>
                  <a:ext cx="126" cy="12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7" name="文本框 86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7606" y="2180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3</a:t>
                </a:r>
                <a:endParaRPr lang="en-US" altLang="zh-CN" sz="3600"/>
              </a:p>
            </p:txBody>
          </p:sp>
          <p:sp>
            <p:nvSpPr>
              <p:cNvPr id="88" name="文本框 87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8519" y="2228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3</a:t>
                </a:r>
                <a:endParaRPr lang="en-US" altLang="zh-CN" sz="3600"/>
              </a:p>
            </p:txBody>
          </p:sp>
        </p:grpSp>
        <p:grpSp>
          <p:nvGrpSpPr>
            <p:cNvPr id="89" name="组合 88"/>
            <p:cNvGrpSpPr/>
            <p:nvPr/>
          </p:nvGrpSpPr>
          <p:grpSpPr>
            <a:xfrm rot="0">
              <a:off x="7024" y="5553"/>
              <a:ext cx="2658" cy="1666"/>
              <a:chOff x="7427" y="2365"/>
              <a:chExt cx="2658" cy="1666"/>
            </a:xfrm>
          </p:grpSpPr>
          <p:grpSp>
            <p:nvGrpSpPr>
              <p:cNvPr id="90" name="组合 89"/>
              <p:cNvGrpSpPr/>
              <p:nvPr/>
            </p:nvGrpSpPr>
            <p:grpSpPr>
              <a:xfrm>
                <a:off x="7427" y="3054"/>
                <a:ext cx="683" cy="976"/>
                <a:chOff x="3527" y="4135"/>
                <a:chExt cx="911" cy="1108"/>
              </a:xfrm>
            </p:grpSpPr>
            <p:sp>
              <p:nvSpPr>
                <p:cNvPr id="91" name="文本框 90"/>
                <p:cNvSpPr txBox="1"/>
                <p:nvPr>
                  <p:custDataLst>
                    <p:tags r:id="rId35"/>
                  </p:custDataLst>
                </p:nvPr>
              </p:nvSpPr>
              <p:spPr>
                <a:xfrm>
                  <a:off x="3527" y="4135"/>
                  <a:ext cx="911" cy="1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600"/>
                    <a:t>5</a:t>
                  </a:r>
                  <a:endParaRPr lang="en-US" altLang="zh-CN" sz="3600"/>
                </a:p>
              </p:txBody>
            </p:sp>
            <p:sp>
              <p:nvSpPr>
                <p:cNvPr id="92" name="椭圆 91"/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3803" y="5071"/>
                  <a:ext cx="126" cy="12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3" name="文本框 92"/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8407" y="2365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3</a:t>
                </a:r>
                <a:endParaRPr lang="en-US" altLang="zh-CN" sz="3600"/>
              </a:p>
            </p:txBody>
          </p:sp>
          <p:sp>
            <p:nvSpPr>
              <p:cNvPr id="94" name="文本框 93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9326" y="2387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3</a:t>
                </a:r>
                <a:endParaRPr lang="en-US" altLang="zh-CN" sz="3600"/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6144895" y="2836545"/>
            <a:ext cx="2607310" cy="797560"/>
            <a:chOff x="2175" y="2730"/>
            <a:chExt cx="3273" cy="964"/>
          </a:xfrm>
        </p:grpSpPr>
        <p:pic>
          <p:nvPicPr>
            <p:cNvPr id="22" name="图片 21" descr="katong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2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440000">
              <a:off x="2175" y="2730"/>
              <a:ext cx="1317" cy="964"/>
            </a:xfrm>
            <a:prstGeom prst="rect">
              <a:avLst/>
            </a:prstGeom>
          </p:spPr>
        </p:pic>
        <p:sp>
          <p:nvSpPr>
            <p:cNvPr id="23" name=" 85"/>
            <p:cNvSpPr/>
            <p:nvPr>
              <p:custDataLst>
                <p:tags r:id="rId40"/>
              </p:custDataLst>
            </p:nvPr>
          </p:nvSpPr>
          <p:spPr>
            <a:xfrm>
              <a:off x="3996" y="2740"/>
              <a:ext cx="424" cy="441"/>
            </a:xfrm>
            <a:prstGeom prst="ellipse">
              <a:avLst/>
            </a:prstGeom>
            <a:solidFill>
              <a:srgbClr val="FDFCFA"/>
            </a:solidFill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" name=" 85"/>
            <p:cNvSpPr/>
            <p:nvPr>
              <p:custDataLst>
                <p:tags r:id="rId41"/>
              </p:custDataLst>
            </p:nvPr>
          </p:nvSpPr>
          <p:spPr>
            <a:xfrm>
              <a:off x="5025" y="2763"/>
              <a:ext cx="423" cy="441"/>
            </a:xfrm>
            <a:prstGeom prst="ellipse">
              <a:avLst/>
            </a:prstGeom>
            <a:noFill/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611245" y="2677109"/>
            <a:ext cx="5375834" cy="1041509"/>
            <a:chOff x="2600" y="3780"/>
            <a:chExt cx="6628" cy="1640"/>
          </a:xfrm>
        </p:grpSpPr>
        <p:grpSp>
          <p:nvGrpSpPr>
            <p:cNvPr id="68" name="组合 67"/>
            <p:cNvGrpSpPr/>
            <p:nvPr/>
          </p:nvGrpSpPr>
          <p:grpSpPr>
            <a:xfrm rot="0">
              <a:off x="2600" y="3780"/>
              <a:ext cx="2879" cy="1600"/>
              <a:chOff x="6567" y="1982"/>
              <a:chExt cx="2879" cy="1600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6567" y="2396"/>
                <a:ext cx="683" cy="1186"/>
                <a:chOff x="2380" y="3388"/>
                <a:chExt cx="911" cy="1346"/>
              </a:xfrm>
            </p:grpSpPr>
            <p:sp>
              <p:nvSpPr>
                <p:cNvPr id="71" name="文本框 70"/>
                <p:cNvSpPr txBox="1"/>
                <p:nvPr>
                  <p:custDataLst>
                    <p:tags r:id="rId42"/>
                  </p:custDataLst>
                </p:nvPr>
              </p:nvSpPr>
              <p:spPr>
                <a:xfrm>
                  <a:off x="2380" y="3388"/>
                  <a:ext cx="911" cy="11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600"/>
                    <a:t>5</a:t>
                  </a:r>
                  <a:endParaRPr lang="en-US" altLang="zh-CN" sz="3600"/>
                </a:p>
              </p:txBody>
            </p:sp>
            <p:sp>
              <p:nvSpPr>
                <p:cNvPr id="72" name="椭圆 71"/>
                <p:cNvSpPr/>
                <p:nvPr>
                  <p:custDataLst>
                    <p:tags r:id="rId43"/>
                  </p:custDataLst>
                </p:nvPr>
              </p:nvSpPr>
              <p:spPr>
                <a:xfrm>
                  <a:off x="2599" y="4608"/>
                  <a:ext cx="126" cy="12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3" name="文本框 72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7645" y="1982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2</a:t>
                </a:r>
                <a:endParaRPr lang="en-US" altLang="zh-CN" sz="3600"/>
              </a:p>
            </p:txBody>
          </p:sp>
          <p:sp>
            <p:nvSpPr>
              <p:cNvPr id="74" name="文本框 73"/>
              <p:cNvSpPr txBox="1"/>
              <p:nvPr>
                <p:custDataLst>
                  <p:tags r:id="rId45"/>
                </p:custDataLst>
              </p:nvPr>
            </p:nvSpPr>
            <p:spPr>
              <a:xfrm>
                <a:off x="8687" y="2057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2</a:t>
                </a:r>
                <a:endParaRPr lang="en-US" altLang="zh-CN" sz="3600"/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 rot="0">
              <a:off x="6385" y="3833"/>
              <a:ext cx="2843" cy="1587"/>
              <a:chOff x="6736" y="2057"/>
              <a:chExt cx="2843" cy="1587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6736" y="2547"/>
                <a:ext cx="683" cy="1097"/>
                <a:chOff x="2605" y="3559"/>
                <a:chExt cx="911" cy="1245"/>
              </a:xfrm>
            </p:grpSpPr>
            <p:sp>
              <p:nvSpPr>
                <p:cNvPr id="77" name="文本框 76"/>
                <p:cNvSpPr txBox="1"/>
                <p:nvPr>
                  <p:custDataLst>
                    <p:tags r:id="rId46"/>
                  </p:custDataLst>
                </p:nvPr>
              </p:nvSpPr>
              <p:spPr>
                <a:xfrm>
                  <a:off x="2605" y="3559"/>
                  <a:ext cx="911" cy="11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600"/>
                    <a:t>5</a:t>
                  </a:r>
                  <a:endParaRPr lang="en-US" altLang="zh-CN" sz="3600"/>
                </a:p>
              </p:txBody>
            </p:sp>
            <p:sp>
              <p:nvSpPr>
                <p:cNvPr id="78" name="椭圆 77"/>
                <p:cNvSpPr/>
                <p:nvPr>
                  <p:custDataLst>
                    <p:tags r:id="rId47"/>
                  </p:custDataLst>
                </p:nvPr>
              </p:nvSpPr>
              <p:spPr>
                <a:xfrm>
                  <a:off x="2824" y="4678"/>
                  <a:ext cx="126" cy="12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9" name="文本框 78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7778" y="2057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2</a:t>
                </a:r>
                <a:endParaRPr lang="en-US" altLang="zh-CN" sz="3600"/>
              </a:p>
            </p:txBody>
          </p:sp>
          <p:sp>
            <p:nvSpPr>
              <p:cNvPr id="80" name="文本框 79"/>
              <p:cNvSpPr txBox="1"/>
              <p:nvPr>
                <p:custDataLst>
                  <p:tags r:id="rId49"/>
                </p:custDataLst>
              </p:nvPr>
            </p:nvSpPr>
            <p:spPr>
              <a:xfrm>
                <a:off x="8820" y="2057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2</a:t>
                </a:r>
                <a:endParaRPr lang="en-US" altLang="zh-CN" sz="3600"/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229549" y="284731"/>
            <a:ext cx="3515360" cy="460375"/>
            <a:chOff x="-86681" y="343786"/>
            <a:chExt cx="3515360" cy="460375"/>
          </a:xfrm>
        </p:grpSpPr>
        <p:sp>
          <p:nvSpPr>
            <p:cNvPr id="36" name="文本框 35"/>
            <p:cNvSpPr txBox="1"/>
            <p:nvPr>
              <p:custDataLst>
                <p:tags r:id="rId50"/>
              </p:custDataLst>
            </p:nvPr>
          </p:nvSpPr>
          <p:spPr>
            <a:xfrm>
              <a:off x="-86681" y="343786"/>
              <a:ext cx="351536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dirty="0">
                  <a:solidFill>
                    <a:srgbClr val="B96645"/>
                  </a:solidFill>
                  <a:latin typeface="汉仪黑方简" panose="00020600040101010101" charset="-122"/>
                  <a:ea typeface="汉仪黑方简" panose="00020600040101010101" charset="-122"/>
                  <a:cs typeface="+mn-ea"/>
                  <a:sym typeface="+mn-lt"/>
                </a:rPr>
                <a:t>听一听，辩一辩</a:t>
              </a:r>
              <a:endParaRPr lang="zh-CN" altLang="en-US" sz="2400" dirty="0">
                <a:solidFill>
                  <a:srgbClr val="B96645"/>
                </a:solidFill>
                <a:latin typeface="汉仪黑方简" panose="00020600040101010101" charset="-122"/>
                <a:ea typeface="汉仪黑方简" panose="00020600040101010101" charset="-122"/>
                <a:cs typeface="+mn-ea"/>
                <a:sym typeface="+mn-lt"/>
              </a:endParaRPr>
            </a:p>
          </p:txBody>
        </p:sp>
        <p:sp>
          <p:nvSpPr>
            <p:cNvPr id="37" name="矩形: 圆角 36"/>
            <p:cNvSpPr/>
            <p:nvPr>
              <p:custDataLst>
                <p:tags r:id="rId51"/>
              </p:custDataLst>
            </p:nvPr>
          </p:nvSpPr>
          <p:spPr>
            <a:xfrm rot="5400000">
              <a:off x="114224" y="493018"/>
              <a:ext cx="254776" cy="101646"/>
            </a:xfrm>
            <a:prstGeom prst="roundRect">
              <a:avLst>
                <a:gd name="adj" fmla="val 50000"/>
              </a:avLst>
            </a:prstGeom>
            <a:solidFill>
              <a:srgbClr val="E8D6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2" name="《圆号歌》慢演唱">
            <a:hlinkClick r:id="" action="ppaction://media"/>
          </p:cNvPr>
          <p:cNvPicPr/>
          <p:nvPr>
            <a:audioFile r:link="rId52"/>
            <p:extLst>
              <p:ext uri="{DAA4B4D4-6D71-4841-9C94-3DE7FCFB9230}">
                <p14:media xmlns:p14="http://schemas.microsoft.com/office/powerpoint/2010/main" r:embed="rId53">
                  <p14:trim st="4099.000000" end="58767.000000"/>
                </p14:media>
              </p:ext>
            </p:extLst>
            <p:custDataLst>
              <p:tags r:id="rId54"/>
            </p:custDataLst>
          </p:nvPr>
        </p:nvPicPr>
        <p:blipFill>
          <a:blip r:embed="rId55"/>
          <a:stretch>
            <a:fillRect/>
          </a:stretch>
        </p:blipFill>
        <p:spPr>
          <a:xfrm>
            <a:off x="11111865" y="581215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4" dur="1031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8" grpId="0"/>
      <p:bldP spid="19" grpId="0"/>
      <p:bldP spid="11" grpId="0"/>
      <p:bldP spid="10" grpId="0"/>
      <p:bldP spid="14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40000">
            <a:off x="9707880" y="5097145"/>
            <a:ext cx="639445" cy="639445"/>
          </a:xfrm>
          <a:prstGeom prst="rect">
            <a:avLst/>
          </a:prstGeom>
        </p:spPr>
      </p:pic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3"/>
          <a:srcRect r="33982" b="26511"/>
          <a:stretch>
            <a:fillRect/>
          </a:stretch>
        </p:blipFill>
        <p:spPr>
          <a:xfrm>
            <a:off x="9829800" y="4496435"/>
            <a:ext cx="2362200" cy="2365375"/>
          </a:xfrm>
          <a:prstGeom prst="rect">
            <a:avLst/>
          </a:prstGeom>
        </p:spPr>
      </p:pic>
      <p:pic>
        <p:nvPicPr>
          <p:cNvPr id="4" name="图片 3" descr="图片3"/>
          <p:cNvPicPr>
            <a:picLocks noChangeAspect="1"/>
          </p:cNvPicPr>
          <p:nvPr/>
        </p:nvPicPr>
        <p:blipFill>
          <a:blip r:embed="rId4"/>
          <a:srcRect l="24556" t="194" r="693" b="32868"/>
          <a:stretch>
            <a:fillRect/>
          </a:stretch>
        </p:blipFill>
        <p:spPr>
          <a:xfrm>
            <a:off x="7620" y="4681220"/>
            <a:ext cx="2667000" cy="217678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-13021" y="211706"/>
            <a:ext cx="3515360" cy="460375"/>
            <a:chOff x="-86681" y="343786"/>
            <a:chExt cx="3515360" cy="460375"/>
          </a:xfrm>
        </p:grpSpPr>
        <p:sp>
          <p:nvSpPr>
            <p:cNvPr id="36" name="文本框 35"/>
            <p:cNvSpPr txBox="1"/>
            <p:nvPr/>
          </p:nvSpPr>
          <p:spPr>
            <a:xfrm>
              <a:off x="-86681" y="343786"/>
              <a:ext cx="351536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dirty="0">
                  <a:solidFill>
                    <a:srgbClr val="B96645"/>
                  </a:solidFill>
                  <a:latin typeface="汉仪黑方简" panose="00020600040101010101" charset="-122"/>
                  <a:ea typeface="汉仪黑方简" panose="00020600040101010101" charset="-122"/>
                  <a:cs typeface="+mn-ea"/>
                  <a:sym typeface="+mn-lt"/>
                </a:rPr>
                <a:t>跟着旋律线画一画</a:t>
              </a:r>
              <a:endParaRPr lang="zh-CN" altLang="en-US" sz="2400" dirty="0">
                <a:solidFill>
                  <a:srgbClr val="B96645"/>
                </a:solidFill>
                <a:latin typeface="汉仪黑方简" panose="00020600040101010101" charset="-122"/>
                <a:ea typeface="汉仪黑方简" panose="00020600040101010101" charset="-122"/>
                <a:cs typeface="+mn-ea"/>
                <a:sym typeface="+mn-lt"/>
              </a:endParaRPr>
            </a:p>
          </p:txBody>
        </p:sp>
        <p:sp>
          <p:nvSpPr>
            <p:cNvPr id="37" name="矩形: 圆角 36"/>
            <p:cNvSpPr/>
            <p:nvPr/>
          </p:nvSpPr>
          <p:spPr>
            <a:xfrm rot="5400000">
              <a:off x="114224" y="493018"/>
              <a:ext cx="254776" cy="101646"/>
            </a:xfrm>
            <a:prstGeom prst="roundRect">
              <a:avLst>
                <a:gd name="adj" fmla="val 50000"/>
              </a:avLst>
            </a:prstGeom>
            <a:solidFill>
              <a:srgbClr val="E8D6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33" name="图片 32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2035" y="4993640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33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5110" y="4728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37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8175" y="4728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39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3025" y="4993640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40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6100" y="4728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1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9165" y="4728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任意多边形 44"/>
          <p:cNvSpPr/>
          <p:nvPr/>
        </p:nvSpPr>
        <p:spPr>
          <a:xfrm>
            <a:off x="6804025" y="4697095"/>
            <a:ext cx="2951480" cy="414020"/>
          </a:xfrm>
          <a:custGeom>
            <a:avLst/>
            <a:gdLst>
              <a:gd name="connisteX0" fmla="*/ 0 w 2514600"/>
              <a:gd name="connsiteY0" fmla="*/ 152400 h 414105"/>
              <a:gd name="connisteX1" fmla="*/ 435610 w 2514600"/>
              <a:gd name="connsiteY1" fmla="*/ 414020 h 414105"/>
              <a:gd name="connisteX2" fmla="*/ 848995 w 2514600"/>
              <a:gd name="connsiteY2" fmla="*/ 174625 h 414105"/>
              <a:gd name="connisteX3" fmla="*/ 1393825 w 2514600"/>
              <a:gd name="connsiteY3" fmla="*/ 43815 h 414105"/>
              <a:gd name="connisteX4" fmla="*/ 2514600 w 2514600"/>
              <a:gd name="connsiteY4" fmla="*/ 0 h 4141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514600" h="414106">
                <a:moveTo>
                  <a:pt x="0" y="152400"/>
                </a:moveTo>
                <a:cubicBezTo>
                  <a:pt x="78740" y="209550"/>
                  <a:pt x="266065" y="409575"/>
                  <a:pt x="435610" y="414020"/>
                </a:cubicBezTo>
                <a:cubicBezTo>
                  <a:pt x="605155" y="418465"/>
                  <a:pt x="657225" y="248920"/>
                  <a:pt x="848995" y="174625"/>
                </a:cubicBezTo>
                <a:cubicBezTo>
                  <a:pt x="1040765" y="100330"/>
                  <a:pt x="1060450" y="78740"/>
                  <a:pt x="1393825" y="43815"/>
                </a:cubicBezTo>
                <a:cubicBezTo>
                  <a:pt x="1727200" y="8890"/>
                  <a:pt x="2301240" y="6350"/>
                  <a:pt x="2514600" y="0"/>
                </a:cubicBezTo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任意多边形 45"/>
          <p:cNvSpPr/>
          <p:nvPr/>
        </p:nvSpPr>
        <p:spPr>
          <a:xfrm>
            <a:off x="3502025" y="6320790"/>
            <a:ext cx="6386830" cy="470535"/>
          </a:xfrm>
          <a:custGeom>
            <a:avLst/>
            <a:gdLst>
              <a:gd name="connisteX0" fmla="*/ 0 w 4615180"/>
              <a:gd name="connsiteY0" fmla="*/ 318620 h 1010183"/>
              <a:gd name="connisteX1" fmla="*/ 391795 w 4615180"/>
              <a:gd name="connsiteY1" fmla="*/ 3025 h 1010183"/>
              <a:gd name="connisteX2" fmla="*/ 881380 w 4615180"/>
              <a:gd name="connsiteY2" fmla="*/ 492610 h 1010183"/>
              <a:gd name="connisteX3" fmla="*/ 1632585 w 4615180"/>
              <a:gd name="connsiteY3" fmla="*/ 155425 h 1010183"/>
              <a:gd name="connisteX4" fmla="*/ 2263775 w 4615180"/>
              <a:gd name="connsiteY4" fmla="*/ 710415 h 1010183"/>
              <a:gd name="connisteX5" fmla="*/ 2873375 w 4615180"/>
              <a:gd name="connsiteY5" fmla="*/ 384025 h 1010183"/>
              <a:gd name="connisteX6" fmla="*/ 3450590 w 4615180"/>
              <a:gd name="connsiteY6" fmla="*/ 993625 h 1010183"/>
              <a:gd name="connisteX7" fmla="*/ 3766185 w 4615180"/>
              <a:gd name="connsiteY7" fmla="*/ 786615 h 1010183"/>
              <a:gd name="connisteX8" fmla="*/ 4615180 w 4615180"/>
              <a:gd name="connsiteY8" fmla="*/ 742800 h 101018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4615180" h="1010183">
                <a:moveTo>
                  <a:pt x="0" y="318620"/>
                </a:moveTo>
                <a:cubicBezTo>
                  <a:pt x="68580" y="245595"/>
                  <a:pt x="215265" y="-31900"/>
                  <a:pt x="391795" y="3025"/>
                </a:cubicBezTo>
                <a:cubicBezTo>
                  <a:pt x="568325" y="37950"/>
                  <a:pt x="633095" y="462130"/>
                  <a:pt x="881380" y="492610"/>
                </a:cubicBezTo>
                <a:cubicBezTo>
                  <a:pt x="1129665" y="523090"/>
                  <a:pt x="1356360" y="111610"/>
                  <a:pt x="1632585" y="155425"/>
                </a:cubicBezTo>
                <a:cubicBezTo>
                  <a:pt x="1908810" y="199240"/>
                  <a:pt x="2015490" y="664695"/>
                  <a:pt x="2263775" y="710415"/>
                </a:cubicBezTo>
                <a:cubicBezTo>
                  <a:pt x="2512060" y="756135"/>
                  <a:pt x="2635885" y="327510"/>
                  <a:pt x="2873375" y="384025"/>
                </a:cubicBezTo>
                <a:cubicBezTo>
                  <a:pt x="3110865" y="440540"/>
                  <a:pt x="3272155" y="912980"/>
                  <a:pt x="3450590" y="993625"/>
                </a:cubicBezTo>
                <a:cubicBezTo>
                  <a:pt x="3629025" y="1074270"/>
                  <a:pt x="3533140" y="836780"/>
                  <a:pt x="3766185" y="786615"/>
                </a:cubicBezTo>
                <a:cubicBezTo>
                  <a:pt x="3999230" y="736450"/>
                  <a:pt x="4451985" y="747245"/>
                  <a:pt x="4615180" y="742800"/>
                </a:cubicBezTo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8990" y="3870960"/>
            <a:ext cx="6658610" cy="8318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885" y="5271135"/>
            <a:ext cx="7073900" cy="989965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8"/>
          <a:srcRect t="62512"/>
          <a:stretch>
            <a:fillRect/>
          </a:stretch>
        </p:blipFill>
        <p:spPr>
          <a:xfrm>
            <a:off x="3348990" y="901065"/>
            <a:ext cx="6658610" cy="103378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2175" y="2474595"/>
            <a:ext cx="6887845" cy="882650"/>
          </a:xfrm>
          <a:prstGeom prst="rect">
            <a:avLst/>
          </a:prstGeom>
        </p:spPr>
      </p:pic>
      <p:pic>
        <p:nvPicPr>
          <p:cNvPr id="52" name="图片 51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2035" y="2300605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图片 52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5110" y="2035810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" name="图片 53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8175" y="204533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" name="图片 55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3025" y="2300605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" name="图片 56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6100" y="2035810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" name="图片 57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9165" y="2035810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" name="图片 59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2035" y="3566160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" name="图片 60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5110" y="3331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" name="图片 61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8175" y="3331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图片 63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5085" y="3550920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图片 64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8160" y="3331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图片 65" descr="无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1225" y="3331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" name="任意多边形 66"/>
          <p:cNvSpPr/>
          <p:nvPr/>
        </p:nvSpPr>
        <p:spPr>
          <a:xfrm>
            <a:off x="6804025" y="2035810"/>
            <a:ext cx="2951480" cy="414020"/>
          </a:xfrm>
          <a:custGeom>
            <a:avLst/>
            <a:gdLst>
              <a:gd name="connisteX0" fmla="*/ 0 w 2514600"/>
              <a:gd name="connsiteY0" fmla="*/ 152400 h 414105"/>
              <a:gd name="connisteX1" fmla="*/ 435610 w 2514600"/>
              <a:gd name="connsiteY1" fmla="*/ 414020 h 414105"/>
              <a:gd name="connisteX2" fmla="*/ 848995 w 2514600"/>
              <a:gd name="connsiteY2" fmla="*/ 174625 h 414105"/>
              <a:gd name="connisteX3" fmla="*/ 1393825 w 2514600"/>
              <a:gd name="connsiteY3" fmla="*/ 43815 h 414105"/>
              <a:gd name="connisteX4" fmla="*/ 2514600 w 2514600"/>
              <a:gd name="connsiteY4" fmla="*/ 0 h 4141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514600" h="414106">
                <a:moveTo>
                  <a:pt x="0" y="152400"/>
                </a:moveTo>
                <a:cubicBezTo>
                  <a:pt x="78740" y="209550"/>
                  <a:pt x="266065" y="409575"/>
                  <a:pt x="435610" y="414020"/>
                </a:cubicBezTo>
                <a:cubicBezTo>
                  <a:pt x="605155" y="418465"/>
                  <a:pt x="657225" y="248920"/>
                  <a:pt x="848995" y="174625"/>
                </a:cubicBezTo>
                <a:cubicBezTo>
                  <a:pt x="1040765" y="100330"/>
                  <a:pt x="1060450" y="78740"/>
                  <a:pt x="1393825" y="43815"/>
                </a:cubicBezTo>
                <a:cubicBezTo>
                  <a:pt x="1727200" y="8890"/>
                  <a:pt x="2301240" y="6350"/>
                  <a:pt x="2514600" y="0"/>
                </a:cubicBezTo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任意多边形 67"/>
          <p:cNvSpPr/>
          <p:nvPr/>
        </p:nvSpPr>
        <p:spPr>
          <a:xfrm>
            <a:off x="6804025" y="3418840"/>
            <a:ext cx="2951480" cy="414020"/>
          </a:xfrm>
          <a:custGeom>
            <a:avLst/>
            <a:gdLst>
              <a:gd name="connisteX0" fmla="*/ 0 w 2514600"/>
              <a:gd name="connsiteY0" fmla="*/ 152400 h 414105"/>
              <a:gd name="connisteX1" fmla="*/ 435610 w 2514600"/>
              <a:gd name="connsiteY1" fmla="*/ 414020 h 414105"/>
              <a:gd name="connisteX2" fmla="*/ 848995 w 2514600"/>
              <a:gd name="connsiteY2" fmla="*/ 174625 h 414105"/>
              <a:gd name="connisteX3" fmla="*/ 1393825 w 2514600"/>
              <a:gd name="connsiteY3" fmla="*/ 43815 h 414105"/>
              <a:gd name="connisteX4" fmla="*/ 2514600 w 2514600"/>
              <a:gd name="connsiteY4" fmla="*/ 0 h 4141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514600" h="414106">
                <a:moveTo>
                  <a:pt x="0" y="152400"/>
                </a:moveTo>
                <a:cubicBezTo>
                  <a:pt x="78740" y="209550"/>
                  <a:pt x="266065" y="409575"/>
                  <a:pt x="435610" y="414020"/>
                </a:cubicBezTo>
                <a:cubicBezTo>
                  <a:pt x="605155" y="418465"/>
                  <a:pt x="657225" y="248920"/>
                  <a:pt x="848995" y="174625"/>
                </a:cubicBezTo>
                <a:cubicBezTo>
                  <a:pt x="1040765" y="100330"/>
                  <a:pt x="1060450" y="78740"/>
                  <a:pt x="1393825" y="43815"/>
                </a:cubicBezTo>
                <a:cubicBezTo>
                  <a:pt x="1727200" y="8890"/>
                  <a:pt x="2301240" y="6350"/>
                  <a:pt x="2514600" y="0"/>
                </a:cubicBezTo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0" name="图片 69" descr="1668500353181-ckt-抠图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010" y="2221230"/>
            <a:ext cx="2416175" cy="24161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786880" y="5858510"/>
            <a:ext cx="1317625" cy="418465"/>
          </a:xfrm>
          <a:prstGeom prst="rect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695440" y="5810103"/>
            <a:ext cx="1483719" cy="569742"/>
            <a:chOff x="10793" y="8093"/>
            <a:chExt cx="3228" cy="1296"/>
          </a:xfrm>
        </p:grpSpPr>
        <p:sp>
          <p:nvSpPr>
            <p:cNvPr id="129" name="文本框 128"/>
            <p:cNvSpPr txBox="1"/>
            <p:nvPr>
              <p:custDataLst>
                <p:tags r:id="rId11"/>
              </p:custDataLst>
            </p:nvPr>
          </p:nvSpPr>
          <p:spPr>
            <a:xfrm>
              <a:off x="10793" y="8128"/>
              <a:ext cx="1229" cy="12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000">
                  <a:latin typeface="楷体" panose="02010609060101010101" charset="-122"/>
                  <a:ea typeface="楷体" panose="02010609060101010101" charset="-122"/>
                </a:rPr>
                <a:t>圆</a:t>
              </a:r>
              <a:endParaRPr lang="zh-CN" altLang="en-US" sz="20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30" name="文本框 129"/>
            <p:cNvSpPr txBox="1"/>
            <p:nvPr>
              <p:custDataLst>
                <p:tags r:id="rId12"/>
              </p:custDataLst>
            </p:nvPr>
          </p:nvSpPr>
          <p:spPr>
            <a:xfrm>
              <a:off x="11857" y="8093"/>
              <a:ext cx="1090" cy="12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000">
                  <a:latin typeface="楷体" panose="02010609060101010101" charset="-122"/>
                  <a:ea typeface="楷体" panose="02010609060101010101" charset="-122"/>
                </a:rPr>
                <a:t>圆</a:t>
              </a:r>
              <a:endParaRPr lang="zh-CN" altLang="en-US" sz="20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31" name="文本框 130"/>
            <p:cNvSpPr txBox="1"/>
            <p:nvPr>
              <p:custDataLst>
                <p:tags r:id="rId13"/>
              </p:custDataLst>
            </p:nvPr>
          </p:nvSpPr>
          <p:spPr>
            <a:xfrm>
              <a:off x="12792" y="8128"/>
              <a:ext cx="1229" cy="12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000">
                  <a:latin typeface="楷体" panose="02010609060101010101" charset="-122"/>
                  <a:ea typeface="楷体" panose="02010609060101010101" charset="-122"/>
                </a:rPr>
                <a:t>的</a:t>
              </a:r>
              <a:endParaRPr lang="zh-CN" altLang="en-US" sz="20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2" name="《圆号歌》慢演唱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5">
                  <p14:trim st="4099.000000" end="58767.000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595610" y="4109720"/>
            <a:ext cx="619125" cy="61912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7"/>
            </p:custDataLst>
          </p:nvPr>
        </p:nvSpPr>
        <p:spPr>
          <a:xfrm>
            <a:off x="3736975" y="98425"/>
            <a:ext cx="6018530" cy="968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>
                <a:solidFill>
                  <a:schemeClr val="accent5">
                    <a:lumMod val="7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歌曲中有没有相同的乐句呢？</a:t>
            </a:r>
            <a:endParaRPr lang="zh-CN" altLang="en-US" sz="3600">
              <a:solidFill>
                <a:schemeClr val="accent5">
                  <a:lumMod val="75000"/>
                </a:schemeClr>
              </a:solidFill>
              <a:latin typeface="汉仪黑方简" panose="00020600040101010101" charset="-122"/>
              <a:ea typeface="汉仪黑方简" panose="00020600040101010101" charset="-122"/>
              <a:sym typeface="+mn-ea"/>
            </a:endParaRPr>
          </a:p>
        </p:txBody>
      </p:sp>
      <p:sp>
        <p:nvSpPr>
          <p:cNvPr id="5" name="圆角矩形 4"/>
          <p:cNvSpPr/>
          <p:nvPr>
            <p:custDataLst>
              <p:tags r:id="rId18"/>
            </p:custDataLst>
          </p:nvPr>
        </p:nvSpPr>
        <p:spPr>
          <a:xfrm>
            <a:off x="3349625" y="1066165"/>
            <a:ext cx="6406515" cy="505460"/>
          </a:xfrm>
          <a:prstGeom prst="round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829" t="17881" r="53261" b="66439"/>
          <a:stretch>
            <a:fillRect/>
          </a:stretch>
        </p:blipFill>
        <p:spPr>
          <a:xfrm>
            <a:off x="1430655" y="901065"/>
            <a:ext cx="4167505" cy="1049655"/>
          </a:xfrm>
          <a:prstGeom prst="rect">
            <a:avLst/>
          </a:prstGeom>
        </p:spPr>
      </p:pic>
      <p:sp>
        <p:nvSpPr>
          <p:cNvPr id="14" name="圆角矩形 13"/>
          <p:cNvSpPr/>
          <p:nvPr>
            <p:custDataLst>
              <p:tags r:id="rId21"/>
            </p:custDataLst>
          </p:nvPr>
        </p:nvSpPr>
        <p:spPr>
          <a:xfrm>
            <a:off x="3582035" y="3937000"/>
            <a:ext cx="6173470" cy="441960"/>
          </a:xfrm>
          <a:prstGeom prst="round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270885" y="98425"/>
            <a:ext cx="10394315" cy="968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accent5">
                    <a:lumMod val="7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再次聆听，哪一句让我们感觉到情感表达最强烈？</a:t>
            </a:r>
            <a:endParaRPr lang="zh-CN" altLang="en-US" sz="3200">
              <a:solidFill>
                <a:schemeClr val="accent5">
                  <a:lumMod val="75000"/>
                </a:schemeClr>
              </a:solidFill>
              <a:latin typeface="汉仪黑方简" panose="00020600040101010101" charset="-122"/>
              <a:ea typeface="汉仪黑方简" panose="00020600040101010101" charset="-122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582035" y="5326380"/>
            <a:ext cx="6173470" cy="532130"/>
          </a:xfrm>
          <a:prstGeom prst="roundRect">
            <a:avLst/>
          </a:prstGeom>
          <a:solidFill>
            <a:srgbClr val="00206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2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6" dur="1031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7" grpId="0" bldLvl="0" animBg="1"/>
      <p:bldP spid="67" grpId="1" animBg="1"/>
      <p:bldP spid="68" grpId="0" bldLvl="0" animBg="1"/>
      <p:bldP spid="68" grpId="1" animBg="1"/>
      <p:bldP spid="45" grpId="0" bldLvl="0" animBg="1"/>
      <p:bldP spid="45" grpId="1" animBg="1"/>
      <p:bldP spid="46" grpId="0" bldLvl="0" animBg="1"/>
      <p:bldP spid="46" grpId="1" animBg="1"/>
      <p:bldP spid="3" grpId="1"/>
      <p:bldP spid="3" grpId="2"/>
      <p:bldP spid="5" grpId="0" bldLvl="0" animBg="1"/>
      <p:bldP spid="14" grpId="0" bldLvl="0" animBg="1"/>
      <p:bldP spid="6" grpId="1"/>
      <p:bldP spid="6" grpId="2"/>
      <p:bldP spid="11" grpId="0" bldLvl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7" name="图片 16" descr="templates\docerresourceshop\icons\\32303231353833393b32303234383331353bcee5cfdfc6d7d2f4b7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0000">
            <a:off x="456565" y="735965"/>
            <a:ext cx="607060" cy="60706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0000">
            <a:off x="9707880" y="5097145"/>
            <a:ext cx="639445" cy="639445"/>
          </a:xfrm>
          <a:prstGeom prst="rect">
            <a:avLst/>
          </a:prstGeom>
        </p:spPr>
      </p:pic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4"/>
          <a:srcRect r="33982" b="26511"/>
          <a:stretch>
            <a:fillRect/>
          </a:stretch>
        </p:blipFill>
        <p:spPr>
          <a:xfrm>
            <a:off x="9675495" y="4333240"/>
            <a:ext cx="2516505" cy="2519045"/>
          </a:xfrm>
          <a:prstGeom prst="rect">
            <a:avLst/>
          </a:prstGeom>
        </p:spPr>
      </p:pic>
      <p:pic>
        <p:nvPicPr>
          <p:cNvPr id="4" name="图片 3" descr="图片3"/>
          <p:cNvPicPr>
            <a:picLocks noChangeAspect="1"/>
          </p:cNvPicPr>
          <p:nvPr/>
        </p:nvPicPr>
        <p:blipFill>
          <a:blip r:embed="rId5"/>
          <a:srcRect l="24556" t="194" r="693" b="32868"/>
          <a:stretch>
            <a:fillRect/>
          </a:stretch>
        </p:blipFill>
        <p:spPr>
          <a:xfrm>
            <a:off x="-1905" y="4772025"/>
            <a:ext cx="2555875" cy="2085975"/>
          </a:xfrm>
          <a:prstGeom prst="rect">
            <a:avLst/>
          </a:prstGeom>
        </p:spPr>
      </p:pic>
      <p:pic>
        <p:nvPicPr>
          <p:cNvPr id="2" name="http://photo-static-api.fotomore.com/creative/vcg/400/new/VCG41N845927490.jpg" descr="&amp;pky210_sjzg_VCG41N845927490&amp;2&amp;src_toppic_inpsrchzd1&amp;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40000">
            <a:off x="9033510" y="252730"/>
            <a:ext cx="3145155" cy="2439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760" y="3117850"/>
            <a:ext cx="10074275" cy="109791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62569" y="253616"/>
            <a:ext cx="1332890" cy="583565"/>
            <a:chOff x="388909" y="343786"/>
            <a:chExt cx="1332890" cy="583565"/>
          </a:xfrm>
        </p:grpSpPr>
        <p:sp>
          <p:nvSpPr>
            <p:cNvPr id="6" name="文本框 5"/>
            <p:cNvSpPr txBox="1"/>
            <p:nvPr/>
          </p:nvSpPr>
          <p:spPr>
            <a:xfrm>
              <a:off x="726119" y="343786"/>
              <a:ext cx="9956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3200" dirty="0">
                  <a:solidFill>
                    <a:srgbClr val="C00000"/>
                  </a:solidFill>
                  <a:latin typeface="汉仪黑方简" panose="00020600040101010101" charset="-122"/>
                  <a:ea typeface="汉仪黑方简" panose="00020600040101010101" charset="-122"/>
                  <a:cs typeface="+mn-ea"/>
                  <a:sym typeface="+mn-lt"/>
                </a:rPr>
                <a:t>思考</a:t>
              </a:r>
              <a:endParaRPr lang="zh-CN" altLang="en-US" sz="3200" dirty="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  <a:cs typeface="+mn-ea"/>
                <a:sym typeface="+mn-lt"/>
              </a:endParaRPr>
            </a:p>
          </p:txBody>
        </p:sp>
        <p:sp>
          <p:nvSpPr>
            <p:cNvPr id="7" name="矩形: 圆角 36"/>
            <p:cNvSpPr/>
            <p:nvPr/>
          </p:nvSpPr>
          <p:spPr>
            <a:xfrm rot="5400000">
              <a:off x="230159" y="546351"/>
              <a:ext cx="419100" cy="101600"/>
            </a:xfrm>
            <a:prstGeom prst="roundRect">
              <a:avLst>
                <a:gd name="adj" fmla="val 50000"/>
              </a:avLst>
            </a:prstGeom>
            <a:solidFill>
              <a:srgbClr val="E8D6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rgbClr val="C00000"/>
                </a:solidFill>
              </a:endParaRPr>
            </a:p>
          </p:txBody>
        </p:sp>
      </p:grpSp>
      <p:sp>
        <p:nvSpPr>
          <p:cNvPr id="81" name="任意多边形 80"/>
          <p:cNvSpPr/>
          <p:nvPr/>
        </p:nvSpPr>
        <p:spPr>
          <a:xfrm>
            <a:off x="1239520" y="4333240"/>
            <a:ext cx="9712960" cy="1272540"/>
          </a:xfrm>
          <a:custGeom>
            <a:avLst/>
            <a:gdLst>
              <a:gd name="connisteX0" fmla="*/ 0 w 8731250"/>
              <a:gd name="connsiteY0" fmla="*/ 875046 h 1685419"/>
              <a:gd name="connisteX1" fmla="*/ 723900 w 8731250"/>
              <a:gd name="connsiteY1" fmla="*/ 9541 h 1685419"/>
              <a:gd name="connisteX2" fmla="*/ 1824990 w 8731250"/>
              <a:gd name="connsiteY2" fmla="*/ 1393841 h 1685419"/>
              <a:gd name="connisteX3" fmla="*/ 2768600 w 8731250"/>
              <a:gd name="connsiteY3" fmla="*/ 387366 h 1685419"/>
              <a:gd name="connisteX4" fmla="*/ 3743960 w 8731250"/>
              <a:gd name="connsiteY4" fmla="*/ 1504331 h 1685419"/>
              <a:gd name="connisteX5" fmla="*/ 4404995 w 8731250"/>
              <a:gd name="connsiteY5" fmla="*/ 796306 h 1685419"/>
              <a:gd name="connisteX6" fmla="*/ 5364480 w 8731250"/>
              <a:gd name="connsiteY6" fmla="*/ 1661176 h 1685419"/>
              <a:gd name="connisteX7" fmla="*/ 6088380 w 8731250"/>
              <a:gd name="connsiteY7" fmla="*/ 1378601 h 1685419"/>
              <a:gd name="connisteX8" fmla="*/ 6670040 w 8731250"/>
              <a:gd name="connsiteY8" fmla="*/ 1346851 h 1685419"/>
              <a:gd name="connisteX9" fmla="*/ 7755890 w 8731250"/>
              <a:gd name="connsiteY9" fmla="*/ 1362726 h 1685419"/>
              <a:gd name="connisteX10" fmla="*/ 8731250 w 8731250"/>
              <a:gd name="connsiteY10" fmla="*/ 1330976 h 168541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8731250" h="1685419">
                <a:moveTo>
                  <a:pt x="0" y="875047"/>
                </a:moveTo>
                <a:cubicBezTo>
                  <a:pt x="122555" y="674387"/>
                  <a:pt x="358775" y="-93963"/>
                  <a:pt x="723900" y="9542"/>
                </a:cubicBezTo>
                <a:cubicBezTo>
                  <a:pt x="1089025" y="113047"/>
                  <a:pt x="1416050" y="1318277"/>
                  <a:pt x="1824990" y="1393842"/>
                </a:cubicBezTo>
                <a:cubicBezTo>
                  <a:pt x="2233930" y="1469407"/>
                  <a:pt x="2385060" y="365142"/>
                  <a:pt x="2768600" y="387367"/>
                </a:cubicBezTo>
                <a:cubicBezTo>
                  <a:pt x="3152140" y="409592"/>
                  <a:pt x="3416935" y="1422417"/>
                  <a:pt x="3743960" y="1504332"/>
                </a:cubicBezTo>
                <a:cubicBezTo>
                  <a:pt x="4070985" y="1586247"/>
                  <a:pt x="4081145" y="765192"/>
                  <a:pt x="4404995" y="796307"/>
                </a:cubicBezTo>
                <a:cubicBezTo>
                  <a:pt x="4728845" y="827422"/>
                  <a:pt x="5027930" y="1544972"/>
                  <a:pt x="5364480" y="1661177"/>
                </a:cubicBezTo>
                <a:cubicBezTo>
                  <a:pt x="5701030" y="1777382"/>
                  <a:pt x="5827395" y="1441467"/>
                  <a:pt x="6088380" y="1378602"/>
                </a:cubicBezTo>
                <a:cubicBezTo>
                  <a:pt x="6349365" y="1315737"/>
                  <a:pt x="6336665" y="1350027"/>
                  <a:pt x="6670040" y="1346852"/>
                </a:cubicBezTo>
                <a:cubicBezTo>
                  <a:pt x="7003415" y="1343677"/>
                  <a:pt x="7343775" y="1365902"/>
                  <a:pt x="7755890" y="1362727"/>
                </a:cubicBezTo>
                <a:cubicBezTo>
                  <a:pt x="8168005" y="1359552"/>
                  <a:pt x="8557895" y="1337327"/>
                  <a:pt x="8731250" y="1330977"/>
                </a:cubicBezTo>
              </a:path>
            </a:pathLst>
          </a:custGeom>
          <a:noFill/>
          <a:ln w="57150">
            <a:solidFill>
              <a:srgbClr val="FD4C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104255" y="3781425"/>
            <a:ext cx="1929765" cy="434340"/>
          </a:xfrm>
          <a:prstGeom prst="rect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6069965" y="3717290"/>
            <a:ext cx="2043430" cy="800735"/>
            <a:chOff x="10718" y="8128"/>
            <a:chExt cx="3218" cy="1261"/>
          </a:xfrm>
        </p:grpSpPr>
        <p:sp>
          <p:nvSpPr>
            <p:cNvPr id="19" name="文本框 18"/>
            <p:cNvSpPr txBox="1"/>
            <p:nvPr>
              <p:custDataLst>
                <p:tags r:id="rId8"/>
              </p:custDataLst>
            </p:nvPr>
          </p:nvSpPr>
          <p:spPr>
            <a:xfrm>
              <a:off x="10718" y="8128"/>
              <a:ext cx="1229" cy="12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</a:rPr>
                <a:t>圆</a:t>
              </a:r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9"/>
              </p:custDataLst>
            </p:nvPr>
          </p:nvSpPr>
          <p:spPr>
            <a:xfrm>
              <a:off x="11722" y="8128"/>
              <a:ext cx="1090" cy="12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</a:rPr>
                <a:t>圆</a:t>
              </a:r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0"/>
              </p:custDataLst>
            </p:nvPr>
          </p:nvSpPr>
          <p:spPr>
            <a:xfrm>
              <a:off x="12707" y="8128"/>
              <a:ext cx="1229" cy="12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</a:rPr>
                <a:t>的</a:t>
              </a:r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3886835" y="3117850"/>
            <a:ext cx="1093470" cy="950595"/>
          </a:xfrm>
          <a:prstGeom prst="roundRect">
            <a:avLst/>
          </a:prstGeom>
          <a:solidFill>
            <a:srgbClr val="00206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404620" y="253365"/>
            <a:ext cx="6892925" cy="968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solidFill>
                  <a:schemeClr val="accent5">
                    <a:lumMod val="7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哪一个字最能突出自豪的样子？</a:t>
            </a:r>
            <a:endParaRPr lang="zh-CN" altLang="en-US" sz="3200">
              <a:solidFill>
                <a:schemeClr val="accent5">
                  <a:lumMod val="75000"/>
                </a:schemeClr>
              </a:solidFill>
              <a:latin typeface="汉仪黑方简" panose="00020600040101010101" charset="-122"/>
              <a:ea typeface="汉仪黑方简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40000">
            <a:off x="9707880" y="5097145"/>
            <a:ext cx="639445" cy="639445"/>
          </a:xfrm>
          <a:prstGeom prst="rect">
            <a:avLst/>
          </a:prstGeom>
        </p:spPr>
      </p:pic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3"/>
          <a:srcRect r="33982" b="26511"/>
          <a:stretch>
            <a:fillRect/>
          </a:stretch>
        </p:blipFill>
        <p:spPr>
          <a:xfrm>
            <a:off x="9829800" y="4496435"/>
            <a:ext cx="2362200" cy="2365375"/>
          </a:xfrm>
          <a:prstGeom prst="rect">
            <a:avLst/>
          </a:prstGeom>
        </p:spPr>
      </p:pic>
      <p:pic>
        <p:nvPicPr>
          <p:cNvPr id="1571" name="图片 1570" descr="图片1"/>
          <p:cNvPicPr>
            <a:picLocks noChangeAspect="1"/>
          </p:cNvPicPr>
          <p:nvPr/>
        </p:nvPicPr>
        <p:blipFill>
          <a:blip r:embed="rId4"/>
          <a:srcRect l="-3179" t="41706" r="4602" b="-17057"/>
          <a:stretch>
            <a:fillRect/>
          </a:stretch>
        </p:blipFill>
        <p:spPr>
          <a:xfrm>
            <a:off x="10297795" y="0"/>
            <a:ext cx="1894205" cy="1465580"/>
          </a:xfrm>
          <a:prstGeom prst="rect">
            <a:avLst/>
          </a:prstGeom>
        </p:spPr>
      </p:pic>
      <p:pic>
        <p:nvPicPr>
          <p:cNvPr id="4" name="图片 3" descr="图片3"/>
          <p:cNvPicPr>
            <a:picLocks noChangeAspect="1"/>
          </p:cNvPicPr>
          <p:nvPr/>
        </p:nvPicPr>
        <p:blipFill>
          <a:blip r:embed="rId5"/>
          <a:srcRect l="24556" t="194" r="693" b="32868"/>
          <a:stretch>
            <a:fillRect/>
          </a:stretch>
        </p:blipFill>
        <p:spPr>
          <a:xfrm>
            <a:off x="7620" y="4681220"/>
            <a:ext cx="2667000" cy="217678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-13021" y="211706"/>
            <a:ext cx="3515360" cy="460375"/>
            <a:chOff x="-86681" y="343786"/>
            <a:chExt cx="3515360" cy="460375"/>
          </a:xfrm>
        </p:grpSpPr>
        <p:sp>
          <p:nvSpPr>
            <p:cNvPr id="36" name="文本框 35"/>
            <p:cNvSpPr txBox="1"/>
            <p:nvPr/>
          </p:nvSpPr>
          <p:spPr>
            <a:xfrm>
              <a:off x="-86681" y="343786"/>
              <a:ext cx="351536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dirty="0">
                  <a:solidFill>
                    <a:srgbClr val="B96645"/>
                  </a:solidFill>
                  <a:latin typeface="汉仪黑方简" panose="00020600040101010101" charset="-122"/>
                  <a:ea typeface="汉仪黑方简" panose="00020600040101010101" charset="-122"/>
                  <a:cs typeface="+mn-ea"/>
                  <a:sym typeface="+mn-lt"/>
                </a:rPr>
                <a:t>唱一唱</a:t>
              </a:r>
              <a:endParaRPr lang="zh-CN" altLang="en-US" sz="2400" dirty="0">
                <a:solidFill>
                  <a:srgbClr val="B96645"/>
                </a:solidFill>
                <a:latin typeface="汉仪黑方简" panose="00020600040101010101" charset="-122"/>
                <a:ea typeface="汉仪黑方简" panose="00020600040101010101" charset="-122"/>
                <a:cs typeface="+mn-ea"/>
                <a:sym typeface="+mn-lt"/>
              </a:endParaRPr>
            </a:p>
          </p:txBody>
        </p:sp>
        <p:sp>
          <p:nvSpPr>
            <p:cNvPr id="37" name="矩形: 圆角 36"/>
            <p:cNvSpPr/>
            <p:nvPr/>
          </p:nvSpPr>
          <p:spPr>
            <a:xfrm rot="5400000">
              <a:off x="114224" y="493018"/>
              <a:ext cx="254776" cy="101646"/>
            </a:xfrm>
            <a:prstGeom prst="roundRect">
              <a:avLst>
                <a:gd name="adj" fmla="val 50000"/>
              </a:avLst>
            </a:prstGeom>
            <a:solidFill>
              <a:srgbClr val="E8D6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33" name="图片 32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2035" y="4993640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33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5110" y="4728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37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8175" y="4728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39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3025" y="4993640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40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6100" y="4728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1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9165" y="4728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任意多边形 44"/>
          <p:cNvSpPr/>
          <p:nvPr/>
        </p:nvSpPr>
        <p:spPr>
          <a:xfrm>
            <a:off x="6804025" y="4697095"/>
            <a:ext cx="2951480" cy="414020"/>
          </a:xfrm>
          <a:custGeom>
            <a:avLst/>
            <a:gdLst>
              <a:gd name="connisteX0" fmla="*/ 0 w 2514600"/>
              <a:gd name="connsiteY0" fmla="*/ 152400 h 414105"/>
              <a:gd name="connisteX1" fmla="*/ 435610 w 2514600"/>
              <a:gd name="connsiteY1" fmla="*/ 414020 h 414105"/>
              <a:gd name="connisteX2" fmla="*/ 848995 w 2514600"/>
              <a:gd name="connsiteY2" fmla="*/ 174625 h 414105"/>
              <a:gd name="connisteX3" fmla="*/ 1393825 w 2514600"/>
              <a:gd name="connsiteY3" fmla="*/ 43815 h 414105"/>
              <a:gd name="connisteX4" fmla="*/ 2514600 w 2514600"/>
              <a:gd name="connsiteY4" fmla="*/ 0 h 4141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514600" h="414106">
                <a:moveTo>
                  <a:pt x="0" y="152400"/>
                </a:moveTo>
                <a:cubicBezTo>
                  <a:pt x="78740" y="209550"/>
                  <a:pt x="266065" y="409575"/>
                  <a:pt x="435610" y="414020"/>
                </a:cubicBezTo>
                <a:cubicBezTo>
                  <a:pt x="605155" y="418465"/>
                  <a:pt x="657225" y="248920"/>
                  <a:pt x="848995" y="174625"/>
                </a:cubicBezTo>
                <a:cubicBezTo>
                  <a:pt x="1040765" y="100330"/>
                  <a:pt x="1060450" y="78740"/>
                  <a:pt x="1393825" y="43815"/>
                </a:cubicBezTo>
                <a:cubicBezTo>
                  <a:pt x="1727200" y="8890"/>
                  <a:pt x="2301240" y="6350"/>
                  <a:pt x="2514600" y="0"/>
                </a:cubicBezTo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任意多边形 45"/>
          <p:cNvSpPr/>
          <p:nvPr/>
        </p:nvSpPr>
        <p:spPr>
          <a:xfrm>
            <a:off x="3502025" y="6320790"/>
            <a:ext cx="6386830" cy="470535"/>
          </a:xfrm>
          <a:custGeom>
            <a:avLst/>
            <a:gdLst>
              <a:gd name="connisteX0" fmla="*/ 0 w 4615180"/>
              <a:gd name="connsiteY0" fmla="*/ 318620 h 1010183"/>
              <a:gd name="connisteX1" fmla="*/ 391795 w 4615180"/>
              <a:gd name="connsiteY1" fmla="*/ 3025 h 1010183"/>
              <a:gd name="connisteX2" fmla="*/ 881380 w 4615180"/>
              <a:gd name="connsiteY2" fmla="*/ 492610 h 1010183"/>
              <a:gd name="connisteX3" fmla="*/ 1632585 w 4615180"/>
              <a:gd name="connsiteY3" fmla="*/ 155425 h 1010183"/>
              <a:gd name="connisteX4" fmla="*/ 2263775 w 4615180"/>
              <a:gd name="connsiteY4" fmla="*/ 710415 h 1010183"/>
              <a:gd name="connisteX5" fmla="*/ 2873375 w 4615180"/>
              <a:gd name="connsiteY5" fmla="*/ 384025 h 1010183"/>
              <a:gd name="connisteX6" fmla="*/ 3450590 w 4615180"/>
              <a:gd name="connsiteY6" fmla="*/ 993625 h 1010183"/>
              <a:gd name="connisteX7" fmla="*/ 3766185 w 4615180"/>
              <a:gd name="connsiteY7" fmla="*/ 786615 h 1010183"/>
              <a:gd name="connisteX8" fmla="*/ 4615180 w 4615180"/>
              <a:gd name="connsiteY8" fmla="*/ 742800 h 101018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4615180" h="1010183">
                <a:moveTo>
                  <a:pt x="0" y="318620"/>
                </a:moveTo>
                <a:cubicBezTo>
                  <a:pt x="68580" y="245595"/>
                  <a:pt x="215265" y="-31900"/>
                  <a:pt x="391795" y="3025"/>
                </a:cubicBezTo>
                <a:cubicBezTo>
                  <a:pt x="568325" y="37950"/>
                  <a:pt x="633095" y="462130"/>
                  <a:pt x="881380" y="492610"/>
                </a:cubicBezTo>
                <a:cubicBezTo>
                  <a:pt x="1129665" y="523090"/>
                  <a:pt x="1356360" y="111610"/>
                  <a:pt x="1632585" y="155425"/>
                </a:cubicBezTo>
                <a:cubicBezTo>
                  <a:pt x="1908810" y="199240"/>
                  <a:pt x="2015490" y="664695"/>
                  <a:pt x="2263775" y="710415"/>
                </a:cubicBezTo>
                <a:cubicBezTo>
                  <a:pt x="2512060" y="756135"/>
                  <a:pt x="2635885" y="327510"/>
                  <a:pt x="2873375" y="384025"/>
                </a:cubicBezTo>
                <a:cubicBezTo>
                  <a:pt x="3110865" y="440540"/>
                  <a:pt x="3272155" y="912980"/>
                  <a:pt x="3450590" y="993625"/>
                </a:cubicBezTo>
                <a:cubicBezTo>
                  <a:pt x="3629025" y="1074270"/>
                  <a:pt x="3533140" y="836780"/>
                  <a:pt x="3766185" y="786615"/>
                </a:cubicBezTo>
                <a:cubicBezTo>
                  <a:pt x="3999230" y="736450"/>
                  <a:pt x="4451985" y="747245"/>
                  <a:pt x="4615180" y="742800"/>
                </a:cubicBezTo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8990" y="3870960"/>
            <a:ext cx="6658610" cy="8318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0885" y="5271135"/>
            <a:ext cx="7073900" cy="989965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/>
          <a:srcRect t="62512"/>
          <a:stretch>
            <a:fillRect/>
          </a:stretch>
        </p:blipFill>
        <p:spPr>
          <a:xfrm>
            <a:off x="3348990" y="901065"/>
            <a:ext cx="6658610" cy="103378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2175" y="2474595"/>
            <a:ext cx="6887845" cy="882650"/>
          </a:xfrm>
          <a:prstGeom prst="rect">
            <a:avLst/>
          </a:prstGeom>
        </p:spPr>
      </p:pic>
      <p:pic>
        <p:nvPicPr>
          <p:cNvPr id="52" name="图片 51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2035" y="2300605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图片 52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5110" y="2035810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" name="图片 53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8175" y="204533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" name="图片 55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3025" y="2300605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" name="图片 56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6100" y="2035810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" name="图片 57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9165" y="2035810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" name="图片 59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2035" y="3566160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" name="图片 60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5110" y="3331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" name="图片 61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8175" y="3331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图片 63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5085" y="3550920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图片 64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8160" y="3331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图片 65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1225" y="3331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" name="任意多边形 66"/>
          <p:cNvSpPr/>
          <p:nvPr/>
        </p:nvSpPr>
        <p:spPr>
          <a:xfrm>
            <a:off x="6804025" y="2035810"/>
            <a:ext cx="2951480" cy="414020"/>
          </a:xfrm>
          <a:custGeom>
            <a:avLst/>
            <a:gdLst>
              <a:gd name="connisteX0" fmla="*/ 0 w 2514600"/>
              <a:gd name="connsiteY0" fmla="*/ 152400 h 414105"/>
              <a:gd name="connisteX1" fmla="*/ 435610 w 2514600"/>
              <a:gd name="connsiteY1" fmla="*/ 414020 h 414105"/>
              <a:gd name="connisteX2" fmla="*/ 848995 w 2514600"/>
              <a:gd name="connsiteY2" fmla="*/ 174625 h 414105"/>
              <a:gd name="connisteX3" fmla="*/ 1393825 w 2514600"/>
              <a:gd name="connsiteY3" fmla="*/ 43815 h 414105"/>
              <a:gd name="connisteX4" fmla="*/ 2514600 w 2514600"/>
              <a:gd name="connsiteY4" fmla="*/ 0 h 4141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514600" h="414106">
                <a:moveTo>
                  <a:pt x="0" y="152400"/>
                </a:moveTo>
                <a:cubicBezTo>
                  <a:pt x="78740" y="209550"/>
                  <a:pt x="266065" y="409575"/>
                  <a:pt x="435610" y="414020"/>
                </a:cubicBezTo>
                <a:cubicBezTo>
                  <a:pt x="605155" y="418465"/>
                  <a:pt x="657225" y="248920"/>
                  <a:pt x="848995" y="174625"/>
                </a:cubicBezTo>
                <a:cubicBezTo>
                  <a:pt x="1040765" y="100330"/>
                  <a:pt x="1060450" y="78740"/>
                  <a:pt x="1393825" y="43815"/>
                </a:cubicBezTo>
                <a:cubicBezTo>
                  <a:pt x="1727200" y="8890"/>
                  <a:pt x="2301240" y="6350"/>
                  <a:pt x="2514600" y="0"/>
                </a:cubicBezTo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任意多边形 67"/>
          <p:cNvSpPr/>
          <p:nvPr/>
        </p:nvSpPr>
        <p:spPr>
          <a:xfrm>
            <a:off x="6804025" y="3418840"/>
            <a:ext cx="2951480" cy="414020"/>
          </a:xfrm>
          <a:custGeom>
            <a:avLst/>
            <a:gdLst>
              <a:gd name="connisteX0" fmla="*/ 0 w 2514600"/>
              <a:gd name="connsiteY0" fmla="*/ 152400 h 414105"/>
              <a:gd name="connisteX1" fmla="*/ 435610 w 2514600"/>
              <a:gd name="connsiteY1" fmla="*/ 414020 h 414105"/>
              <a:gd name="connisteX2" fmla="*/ 848995 w 2514600"/>
              <a:gd name="connsiteY2" fmla="*/ 174625 h 414105"/>
              <a:gd name="connisteX3" fmla="*/ 1393825 w 2514600"/>
              <a:gd name="connsiteY3" fmla="*/ 43815 h 414105"/>
              <a:gd name="connisteX4" fmla="*/ 2514600 w 2514600"/>
              <a:gd name="connsiteY4" fmla="*/ 0 h 4141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514600" h="414106">
                <a:moveTo>
                  <a:pt x="0" y="152400"/>
                </a:moveTo>
                <a:cubicBezTo>
                  <a:pt x="78740" y="209550"/>
                  <a:pt x="266065" y="409575"/>
                  <a:pt x="435610" y="414020"/>
                </a:cubicBezTo>
                <a:cubicBezTo>
                  <a:pt x="605155" y="418465"/>
                  <a:pt x="657225" y="248920"/>
                  <a:pt x="848995" y="174625"/>
                </a:cubicBezTo>
                <a:cubicBezTo>
                  <a:pt x="1040765" y="100330"/>
                  <a:pt x="1060450" y="78740"/>
                  <a:pt x="1393825" y="43815"/>
                </a:cubicBezTo>
                <a:cubicBezTo>
                  <a:pt x="1727200" y="8890"/>
                  <a:pt x="2301240" y="6350"/>
                  <a:pt x="2514600" y="0"/>
                </a:cubicBezTo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0" name="图片 69" descr="1668500353181-ckt-抠图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010" y="2221230"/>
            <a:ext cx="2416175" cy="24161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786880" y="5858510"/>
            <a:ext cx="1317625" cy="418465"/>
          </a:xfrm>
          <a:prstGeom prst="rect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664960" y="5825490"/>
            <a:ext cx="1559560" cy="554355"/>
            <a:chOff x="10793" y="8128"/>
            <a:chExt cx="3393" cy="1261"/>
          </a:xfrm>
        </p:grpSpPr>
        <p:sp>
          <p:nvSpPr>
            <p:cNvPr id="129" name="文本框 128"/>
            <p:cNvSpPr txBox="1"/>
            <p:nvPr>
              <p:custDataLst>
                <p:tags r:id="rId12"/>
              </p:custDataLst>
            </p:nvPr>
          </p:nvSpPr>
          <p:spPr>
            <a:xfrm>
              <a:off x="10793" y="8128"/>
              <a:ext cx="1229" cy="12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000">
                  <a:latin typeface="楷体" panose="02010609060101010101" charset="-122"/>
                  <a:ea typeface="楷体" panose="02010609060101010101" charset="-122"/>
                </a:rPr>
                <a:t>圆</a:t>
              </a:r>
              <a:endParaRPr lang="zh-CN" altLang="en-US" sz="20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30" name="文本框 129"/>
            <p:cNvSpPr txBox="1"/>
            <p:nvPr>
              <p:custDataLst>
                <p:tags r:id="rId13"/>
              </p:custDataLst>
            </p:nvPr>
          </p:nvSpPr>
          <p:spPr>
            <a:xfrm>
              <a:off x="12022" y="8128"/>
              <a:ext cx="1090" cy="12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000">
                  <a:latin typeface="楷体" panose="02010609060101010101" charset="-122"/>
                  <a:ea typeface="楷体" panose="02010609060101010101" charset="-122"/>
                </a:rPr>
                <a:t>圆</a:t>
              </a:r>
              <a:endParaRPr lang="zh-CN" altLang="en-US" sz="20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31" name="文本框 130"/>
            <p:cNvSpPr txBox="1"/>
            <p:nvPr>
              <p:custDataLst>
                <p:tags r:id="rId14"/>
              </p:custDataLst>
            </p:nvPr>
          </p:nvSpPr>
          <p:spPr>
            <a:xfrm>
              <a:off x="12957" y="8128"/>
              <a:ext cx="1229" cy="12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000">
                  <a:latin typeface="楷体" panose="02010609060101010101" charset="-122"/>
                  <a:ea typeface="楷体" panose="02010609060101010101" charset="-122"/>
                </a:rPr>
                <a:t>的</a:t>
              </a:r>
              <a:endParaRPr lang="zh-CN" altLang="en-US" sz="20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829" t="17881" r="53261" b="66439"/>
          <a:stretch>
            <a:fillRect/>
          </a:stretch>
        </p:blipFill>
        <p:spPr>
          <a:xfrm>
            <a:off x="1430655" y="901065"/>
            <a:ext cx="4167505" cy="104965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531235" y="5379085"/>
            <a:ext cx="6236970" cy="536575"/>
          </a:xfrm>
          <a:prstGeom prst="roundRect">
            <a:avLst/>
          </a:prstGeom>
          <a:solidFill>
            <a:srgbClr val="00206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5153025" y="5379085"/>
            <a:ext cx="846455" cy="882650"/>
          </a:xfrm>
          <a:prstGeom prst="roundRect">
            <a:avLst/>
          </a:prstGeom>
          <a:solidFill>
            <a:srgbClr val="00206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3b《圆号歌》伴奏_慢">
            <a:hlinkClick r:id="" action="ppaction://media"/>
          </p:cNvPr>
          <p:cNvPicPr/>
          <p:nvPr>
            <a:audioFile r:link="rId17"/>
            <p:extLst>
              <p:ext uri="{DAA4B4D4-6D71-4841-9C94-3DE7FCFB9230}">
                <p14:media xmlns:p14="http://schemas.microsoft.com/office/powerpoint/2010/main" r:embed="rId18">
                  <p14:trim st="4136.000000" end="59977.000000"/>
                </p14:media>
              </p:ext>
            </p:extLst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165715" y="4496435"/>
            <a:ext cx="676275" cy="650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1040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7" grpId="0" bldLvl="0" animBg="1"/>
      <p:bldP spid="67" grpId="1" animBg="1"/>
      <p:bldP spid="68" grpId="0" bldLvl="0" animBg="1"/>
      <p:bldP spid="68" grpId="1" animBg="1"/>
      <p:bldP spid="45" grpId="0" bldLvl="0" animBg="1"/>
      <p:bldP spid="45" grpId="1" animBg="1"/>
      <p:bldP spid="46" grpId="0" bldLvl="0" animBg="1"/>
      <p:bldP spid="4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7" name="图片 16" descr="templates\docerresourceshop\icons\\32303231353833393b32303234383331353bcee5cfdfc6d7d2f4b7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0000">
            <a:off x="456565" y="735965"/>
            <a:ext cx="607060" cy="60706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0000">
            <a:off x="9707880" y="5097145"/>
            <a:ext cx="639445" cy="639445"/>
          </a:xfrm>
          <a:prstGeom prst="rect">
            <a:avLst/>
          </a:prstGeom>
        </p:spPr>
      </p:pic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4"/>
          <a:srcRect r="33982" b="26511"/>
          <a:stretch>
            <a:fillRect/>
          </a:stretch>
        </p:blipFill>
        <p:spPr>
          <a:xfrm>
            <a:off x="9675495" y="4333240"/>
            <a:ext cx="2516505" cy="2519045"/>
          </a:xfrm>
          <a:prstGeom prst="rect">
            <a:avLst/>
          </a:prstGeom>
        </p:spPr>
      </p:pic>
      <p:pic>
        <p:nvPicPr>
          <p:cNvPr id="4" name="图片 3" descr="图片3"/>
          <p:cNvPicPr>
            <a:picLocks noChangeAspect="1"/>
          </p:cNvPicPr>
          <p:nvPr/>
        </p:nvPicPr>
        <p:blipFill>
          <a:blip r:embed="rId5"/>
          <a:srcRect l="24556" t="194" r="693" b="32868"/>
          <a:stretch>
            <a:fillRect/>
          </a:stretch>
        </p:blipFill>
        <p:spPr>
          <a:xfrm>
            <a:off x="13970" y="4764405"/>
            <a:ext cx="2555875" cy="2085975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64449" y="211706"/>
            <a:ext cx="2790825" cy="460375"/>
            <a:chOff x="190789" y="343786"/>
            <a:chExt cx="2790825" cy="460375"/>
          </a:xfrm>
        </p:grpSpPr>
        <p:sp>
          <p:nvSpPr>
            <p:cNvPr id="36" name="文本框 35"/>
            <p:cNvSpPr txBox="1"/>
            <p:nvPr/>
          </p:nvSpPr>
          <p:spPr>
            <a:xfrm>
              <a:off x="218094" y="343786"/>
              <a:ext cx="276352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dirty="0">
                  <a:solidFill>
                    <a:srgbClr val="B96645"/>
                  </a:solidFill>
                  <a:latin typeface="汉仪黑方简" panose="00020600040101010101" charset="-122"/>
                  <a:ea typeface="汉仪黑方简" panose="00020600040101010101" charset="-122"/>
                  <a:cs typeface="+mn-ea"/>
                  <a:sym typeface="+mn-lt"/>
                </a:rPr>
                <a:t>唱起来、跳起来</a:t>
              </a:r>
              <a:endParaRPr lang="zh-CN" altLang="en-US" sz="2400" dirty="0">
                <a:solidFill>
                  <a:srgbClr val="B96645"/>
                </a:solidFill>
                <a:latin typeface="汉仪黑方简" panose="00020600040101010101" charset="-122"/>
                <a:ea typeface="汉仪黑方简" panose="00020600040101010101" charset="-122"/>
                <a:cs typeface="+mn-ea"/>
                <a:sym typeface="+mn-lt"/>
              </a:endParaRPr>
            </a:p>
          </p:txBody>
        </p:sp>
        <p:sp>
          <p:nvSpPr>
            <p:cNvPr id="37" name="矩形: 圆角 36"/>
            <p:cNvSpPr/>
            <p:nvPr/>
          </p:nvSpPr>
          <p:spPr>
            <a:xfrm rot="5400000">
              <a:off x="114224" y="493018"/>
              <a:ext cx="254776" cy="101646"/>
            </a:xfrm>
            <a:prstGeom prst="roundRect">
              <a:avLst>
                <a:gd name="adj" fmla="val 50000"/>
              </a:avLst>
            </a:prstGeom>
            <a:solidFill>
              <a:srgbClr val="E8D6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" name="http://photo-static-api.fotomore.com/creative/vcg/400/new/VCG41N845927490.jpg" descr="&amp;pky210_sjzg_VCG41N845927490&amp;2&amp;src_toppic_inpsrchzd1&amp;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40000">
            <a:off x="9911080" y="412750"/>
            <a:ext cx="2057400" cy="15957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047875" y="1120775"/>
            <a:ext cx="967740" cy="651510"/>
            <a:chOff x="3225" y="1765"/>
            <a:chExt cx="1524" cy="1026"/>
          </a:xfrm>
        </p:grpSpPr>
        <p:pic>
          <p:nvPicPr>
            <p:cNvPr id="3" name="图片 2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25" y="1765"/>
              <a:ext cx="1524" cy="10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文本框 4"/>
            <p:cNvSpPr txBox="1"/>
            <p:nvPr/>
          </p:nvSpPr>
          <p:spPr>
            <a:xfrm>
              <a:off x="3413" y="1875"/>
              <a:ext cx="870" cy="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4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嗡</a:t>
              </a:r>
              <a:endParaRPr lang="zh-CN" altLang="en-US" sz="24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927350" y="886460"/>
            <a:ext cx="619125" cy="398780"/>
            <a:chOff x="4610" y="1396"/>
            <a:chExt cx="975" cy="628"/>
          </a:xfrm>
        </p:grpSpPr>
        <p:pic>
          <p:nvPicPr>
            <p:cNvPr id="53" name="图片 52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56" y="1398"/>
              <a:ext cx="929" cy="6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文本框 6"/>
            <p:cNvSpPr txBox="1"/>
            <p:nvPr/>
          </p:nvSpPr>
          <p:spPr>
            <a:xfrm>
              <a:off x="4610" y="1396"/>
              <a:ext cx="59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巴</a:t>
              </a:r>
              <a:endParaRPr lang="zh-CN" altLang="en-US" sz="20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552825" y="885190"/>
            <a:ext cx="589915" cy="398780"/>
            <a:chOff x="5503" y="1394"/>
            <a:chExt cx="929" cy="628"/>
          </a:xfrm>
        </p:grpSpPr>
        <p:pic>
          <p:nvPicPr>
            <p:cNvPr id="54" name="图片 53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04" y="1396"/>
              <a:ext cx="928" cy="6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文本框 8"/>
            <p:cNvSpPr txBox="1"/>
            <p:nvPr/>
          </p:nvSpPr>
          <p:spPr>
            <a:xfrm>
              <a:off x="5503" y="1394"/>
              <a:ext cx="59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巴</a:t>
              </a:r>
              <a:endParaRPr lang="zh-CN" altLang="en-US" sz="20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134485" y="1216660"/>
            <a:ext cx="844550" cy="567690"/>
            <a:chOff x="6511" y="1916"/>
            <a:chExt cx="1330" cy="894"/>
          </a:xfrm>
        </p:grpSpPr>
        <p:pic>
          <p:nvPicPr>
            <p:cNvPr id="56" name="图片 55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11" y="1916"/>
              <a:ext cx="1330" cy="8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文本框 10"/>
            <p:cNvSpPr txBox="1"/>
            <p:nvPr/>
          </p:nvSpPr>
          <p:spPr>
            <a:xfrm>
              <a:off x="6573" y="1924"/>
              <a:ext cx="906" cy="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4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嗡</a:t>
              </a:r>
              <a:endParaRPr lang="zh-CN" altLang="en-US" sz="24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4859655" y="944245"/>
            <a:ext cx="614045" cy="414020"/>
            <a:chOff x="7653" y="1487"/>
            <a:chExt cx="967" cy="652"/>
          </a:xfrm>
        </p:grpSpPr>
        <p:pic>
          <p:nvPicPr>
            <p:cNvPr id="57" name="图片 56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53" y="1487"/>
              <a:ext cx="967" cy="6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文本框 11"/>
            <p:cNvSpPr txBox="1"/>
            <p:nvPr/>
          </p:nvSpPr>
          <p:spPr>
            <a:xfrm>
              <a:off x="7653" y="1487"/>
              <a:ext cx="59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巴</a:t>
              </a:r>
              <a:endParaRPr lang="zh-CN" altLang="en-US" sz="20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394325" y="956310"/>
            <a:ext cx="668655" cy="450850"/>
            <a:chOff x="8466" y="1487"/>
            <a:chExt cx="1053" cy="710"/>
          </a:xfrm>
        </p:grpSpPr>
        <p:pic>
          <p:nvPicPr>
            <p:cNvPr id="58" name="图片 57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66" y="1487"/>
              <a:ext cx="1053" cy="7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文本框 12"/>
            <p:cNvSpPr txBox="1"/>
            <p:nvPr/>
          </p:nvSpPr>
          <p:spPr>
            <a:xfrm>
              <a:off x="8467" y="1487"/>
              <a:ext cx="59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巴</a:t>
              </a:r>
              <a:endParaRPr lang="zh-CN" altLang="en-US" sz="20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2085340" y="2567940"/>
            <a:ext cx="887730" cy="596900"/>
            <a:chOff x="3284" y="4044"/>
            <a:chExt cx="1398" cy="940"/>
          </a:xfrm>
        </p:grpSpPr>
        <p:pic>
          <p:nvPicPr>
            <p:cNvPr id="60" name="图片 59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84" y="4044"/>
              <a:ext cx="1398" cy="94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" name="文本框 18"/>
            <p:cNvSpPr txBox="1"/>
            <p:nvPr/>
          </p:nvSpPr>
          <p:spPr>
            <a:xfrm>
              <a:off x="3368" y="4160"/>
              <a:ext cx="906" cy="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4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嗡</a:t>
              </a:r>
              <a:endParaRPr lang="zh-CN" altLang="en-US" sz="24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2802890" y="2365375"/>
            <a:ext cx="627380" cy="422910"/>
            <a:chOff x="4414" y="3725"/>
            <a:chExt cx="988" cy="666"/>
          </a:xfrm>
        </p:grpSpPr>
        <p:pic>
          <p:nvPicPr>
            <p:cNvPr id="61" name="图片 60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14" y="3725"/>
              <a:ext cx="988" cy="6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文本框 19"/>
            <p:cNvSpPr txBox="1"/>
            <p:nvPr/>
          </p:nvSpPr>
          <p:spPr>
            <a:xfrm>
              <a:off x="4421" y="3747"/>
              <a:ext cx="59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巴</a:t>
              </a:r>
              <a:endParaRPr lang="zh-CN" altLang="en-US" sz="20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350895" y="2364105"/>
            <a:ext cx="661670" cy="434340"/>
            <a:chOff x="5277" y="3723"/>
            <a:chExt cx="1042" cy="684"/>
          </a:xfrm>
        </p:grpSpPr>
        <p:pic>
          <p:nvPicPr>
            <p:cNvPr id="62" name="图片 61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07" y="3725"/>
              <a:ext cx="1012" cy="6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文本框 20"/>
            <p:cNvSpPr txBox="1"/>
            <p:nvPr/>
          </p:nvSpPr>
          <p:spPr>
            <a:xfrm>
              <a:off x="5277" y="3723"/>
              <a:ext cx="59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巴</a:t>
              </a:r>
              <a:endParaRPr lang="zh-CN" altLang="en-US" sz="20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168140" y="2682240"/>
            <a:ext cx="810260" cy="544830"/>
            <a:chOff x="6564" y="4224"/>
            <a:chExt cx="1276" cy="858"/>
          </a:xfrm>
        </p:grpSpPr>
        <p:pic>
          <p:nvPicPr>
            <p:cNvPr id="64" name="图片 63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64" y="4224"/>
              <a:ext cx="1276" cy="85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" name="文本框 22"/>
            <p:cNvSpPr txBox="1"/>
            <p:nvPr/>
          </p:nvSpPr>
          <p:spPr>
            <a:xfrm>
              <a:off x="6649" y="4241"/>
              <a:ext cx="906" cy="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4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嗡</a:t>
              </a:r>
              <a:endParaRPr lang="zh-CN" altLang="en-US" sz="24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883150" y="2416175"/>
            <a:ext cx="617220" cy="415290"/>
            <a:chOff x="7690" y="3805"/>
            <a:chExt cx="972" cy="654"/>
          </a:xfrm>
        </p:grpSpPr>
        <p:pic>
          <p:nvPicPr>
            <p:cNvPr id="65" name="图片 64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90" y="3805"/>
              <a:ext cx="972" cy="6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文本框 23"/>
            <p:cNvSpPr txBox="1"/>
            <p:nvPr/>
          </p:nvSpPr>
          <p:spPr>
            <a:xfrm>
              <a:off x="7702" y="3828"/>
              <a:ext cx="59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巴</a:t>
              </a:r>
              <a:endParaRPr lang="zh-CN" altLang="en-US" sz="20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424805" y="2409190"/>
            <a:ext cx="606425" cy="407670"/>
            <a:chOff x="8543" y="3794"/>
            <a:chExt cx="955" cy="642"/>
          </a:xfrm>
        </p:grpSpPr>
        <p:pic>
          <p:nvPicPr>
            <p:cNvPr id="66" name="图片 65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46" y="3794"/>
              <a:ext cx="952" cy="64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文本框 24"/>
            <p:cNvSpPr txBox="1"/>
            <p:nvPr/>
          </p:nvSpPr>
          <p:spPr>
            <a:xfrm>
              <a:off x="8543" y="3804"/>
              <a:ext cx="59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巴</a:t>
              </a:r>
              <a:endParaRPr lang="zh-CN" altLang="en-US" sz="20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2087245" y="4185285"/>
            <a:ext cx="967740" cy="651510"/>
            <a:chOff x="3287" y="6591"/>
            <a:chExt cx="1524" cy="1026"/>
          </a:xfrm>
        </p:grpSpPr>
        <p:pic>
          <p:nvPicPr>
            <p:cNvPr id="33" name="图片 32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87" y="6591"/>
              <a:ext cx="1524" cy="10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" name="文本框 26"/>
            <p:cNvSpPr txBox="1"/>
            <p:nvPr/>
          </p:nvSpPr>
          <p:spPr>
            <a:xfrm>
              <a:off x="3413" y="6690"/>
              <a:ext cx="906" cy="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4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嗡</a:t>
              </a:r>
              <a:endParaRPr lang="zh-CN" altLang="en-US" sz="24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835910" y="3985260"/>
            <a:ext cx="622300" cy="406400"/>
            <a:chOff x="4466" y="6276"/>
            <a:chExt cx="980" cy="640"/>
          </a:xfrm>
        </p:grpSpPr>
        <p:pic>
          <p:nvPicPr>
            <p:cNvPr id="34" name="图片 33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96" y="6276"/>
              <a:ext cx="951" cy="64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" name="文本框 27"/>
            <p:cNvSpPr txBox="1"/>
            <p:nvPr/>
          </p:nvSpPr>
          <p:spPr>
            <a:xfrm>
              <a:off x="4466" y="6277"/>
              <a:ext cx="59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巴</a:t>
              </a:r>
              <a:endParaRPr lang="zh-CN" altLang="en-US" sz="20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3350895" y="3970655"/>
            <a:ext cx="642620" cy="444500"/>
            <a:chOff x="5277" y="6253"/>
            <a:chExt cx="1012" cy="700"/>
          </a:xfrm>
        </p:grpSpPr>
        <p:pic>
          <p:nvPicPr>
            <p:cNvPr id="38" name="图片 37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77" y="6271"/>
              <a:ext cx="1012" cy="68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" name="文本框 28"/>
            <p:cNvSpPr txBox="1"/>
            <p:nvPr/>
          </p:nvSpPr>
          <p:spPr>
            <a:xfrm>
              <a:off x="5307" y="6253"/>
              <a:ext cx="59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巴</a:t>
              </a:r>
              <a:endParaRPr lang="zh-CN" altLang="en-US" sz="20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193540" y="4238625"/>
            <a:ext cx="896620" cy="603250"/>
            <a:chOff x="6604" y="6675"/>
            <a:chExt cx="1412" cy="950"/>
          </a:xfrm>
        </p:grpSpPr>
        <p:pic>
          <p:nvPicPr>
            <p:cNvPr id="40" name="图片 39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04" y="6675"/>
              <a:ext cx="1412" cy="9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" name="文本框 30"/>
            <p:cNvSpPr txBox="1"/>
            <p:nvPr/>
          </p:nvSpPr>
          <p:spPr>
            <a:xfrm>
              <a:off x="6723" y="6750"/>
              <a:ext cx="906" cy="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4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嗡</a:t>
              </a:r>
              <a:endParaRPr lang="zh-CN" altLang="en-US" sz="24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4937760" y="4020820"/>
            <a:ext cx="555625" cy="401955"/>
            <a:chOff x="7776" y="6332"/>
            <a:chExt cx="875" cy="633"/>
          </a:xfrm>
        </p:grpSpPr>
        <p:pic>
          <p:nvPicPr>
            <p:cNvPr id="41" name="图片 40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83" y="6332"/>
              <a:ext cx="869" cy="5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2" name="文本框 31"/>
            <p:cNvSpPr txBox="1"/>
            <p:nvPr/>
          </p:nvSpPr>
          <p:spPr>
            <a:xfrm>
              <a:off x="7776" y="6337"/>
              <a:ext cx="59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巴</a:t>
              </a:r>
              <a:endParaRPr lang="zh-CN" altLang="en-US" sz="20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5471795" y="4008755"/>
            <a:ext cx="566420" cy="398780"/>
            <a:chOff x="8617" y="6313"/>
            <a:chExt cx="892" cy="628"/>
          </a:xfrm>
        </p:grpSpPr>
        <p:pic>
          <p:nvPicPr>
            <p:cNvPr id="42" name="图片 41" descr="无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46" y="6336"/>
              <a:ext cx="863" cy="58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9" name="文本框 38"/>
            <p:cNvSpPr txBox="1"/>
            <p:nvPr/>
          </p:nvSpPr>
          <p:spPr>
            <a:xfrm>
              <a:off x="8617" y="6313"/>
              <a:ext cx="59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巴</a:t>
              </a:r>
              <a:endParaRPr lang="zh-CN" altLang="en-US" sz="20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6460490" y="971550"/>
            <a:ext cx="3465195" cy="945515"/>
            <a:chOff x="10174" y="1530"/>
            <a:chExt cx="5457" cy="1489"/>
          </a:xfrm>
        </p:grpSpPr>
        <p:sp>
          <p:nvSpPr>
            <p:cNvPr id="67" name="任意多边形 66"/>
            <p:cNvSpPr/>
            <p:nvPr/>
          </p:nvSpPr>
          <p:spPr>
            <a:xfrm>
              <a:off x="10174" y="1765"/>
              <a:ext cx="5457" cy="818"/>
            </a:xfrm>
            <a:custGeom>
              <a:avLst/>
              <a:gdLst>
                <a:gd name="connisteX0" fmla="*/ 0 w 2514600"/>
                <a:gd name="connsiteY0" fmla="*/ 152400 h 414105"/>
                <a:gd name="connisteX1" fmla="*/ 435610 w 2514600"/>
                <a:gd name="connsiteY1" fmla="*/ 414020 h 414105"/>
                <a:gd name="connisteX2" fmla="*/ 848995 w 2514600"/>
                <a:gd name="connsiteY2" fmla="*/ 174625 h 414105"/>
                <a:gd name="connisteX3" fmla="*/ 1393825 w 2514600"/>
                <a:gd name="connsiteY3" fmla="*/ 43815 h 414105"/>
                <a:gd name="connisteX4" fmla="*/ 2514600 w 2514600"/>
                <a:gd name="connsiteY4" fmla="*/ 0 h 41410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2514600" h="414106">
                  <a:moveTo>
                    <a:pt x="0" y="152400"/>
                  </a:moveTo>
                  <a:cubicBezTo>
                    <a:pt x="78740" y="209550"/>
                    <a:pt x="266065" y="409575"/>
                    <a:pt x="435610" y="414020"/>
                  </a:cubicBezTo>
                  <a:cubicBezTo>
                    <a:pt x="605155" y="418465"/>
                    <a:pt x="657225" y="248920"/>
                    <a:pt x="848995" y="174625"/>
                  </a:cubicBezTo>
                  <a:cubicBezTo>
                    <a:pt x="1040765" y="100330"/>
                    <a:pt x="1060450" y="78740"/>
                    <a:pt x="1393825" y="43815"/>
                  </a:cubicBezTo>
                  <a:cubicBezTo>
                    <a:pt x="1727200" y="8890"/>
                    <a:pt x="2301240" y="6350"/>
                    <a:pt x="2514600" y="0"/>
                  </a:cubicBezTo>
                </a:path>
              </a:pathLst>
            </a:custGeom>
            <a:noFill/>
            <a:ln w="349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10590" y="1530"/>
              <a:ext cx="96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谁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11780" y="2197"/>
              <a:ext cx="96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在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13165" y="1875"/>
              <a:ext cx="96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唱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14671" y="1818"/>
              <a:ext cx="96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歌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6459855" y="2240915"/>
            <a:ext cx="3493770" cy="1113155"/>
            <a:chOff x="10173" y="3529"/>
            <a:chExt cx="5502" cy="1753"/>
          </a:xfrm>
        </p:grpSpPr>
        <p:sp>
          <p:nvSpPr>
            <p:cNvPr id="68" name="任意多边形 67"/>
            <p:cNvSpPr/>
            <p:nvPr/>
          </p:nvSpPr>
          <p:spPr>
            <a:xfrm>
              <a:off x="10173" y="3929"/>
              <a:ext cx="5458" cy="652"/>
            </a:xfrm>
            <a:custGeom>
              <a:avLst/>
              <a:gdLst>
                <a:gd name="connisteX0" fmla="*/ 0 w 2514600"/>
                <a:gd name="connsiteY0" fmla="*/ 152400 h 414105"/>
                <a:gd name="connisteX1" fmla="*/ 435610 w 2514600"/>
                <a:gd name="connsiteY1" fmla="*/ 414020 h 414105"/>
                <a:gd name="connisteX2" fmla="*/ 848995 w 2514600"/>
                <a:gd name="connsiteY2" fmla="*/ 174625 h 414105"/>
                <a:gd name="connisteX3" fmla="*/ 1393825 w 2514600"/>
                <a:gd name="connsiteY3" fmla="*/ 43815 h 414105"/>
                <a:gd name="connisteX4" fmla="*/ 2514600 w 2514600"/>
                <a:gd name="connsiteY4" fmla="*/ 0 h 41410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2514600" h="414106">
                  <a:moveTo>
                    <a:pt x="0" y="152400"/>
                  </a:moveTo>
                  <a:cubicBezTo>
                    <a:pt x="78740" y="209550"/>
                    <a:pt x="266065" y="409575"/>
                    <a:pt x="435610" y="414020"/>
                  </a:cubicBezTo>
                  <a:cubicBezTo>
                    <a:pt x="605155" y="418465"/>
                    <a:pt x="657225" y="248920"/>
                    <a:pt x="848995" y="174625"/>
                  </a:cubicBezTo>
                  <a:cubicBezTo>
                    <a:pt x="1040765" y="100330"/>
                    <a:pt x="1060450" y="78740"/>
                    <a:pt x="1393825" y="43815"/>
                  </a:cubicBezTo>
                  <a:cubicBezTo>
                    <a:pt x="1727200" y="8890"/>
                    <a:pt x="2301240" y="6350"/>
                    <a:pt x="2514600" y="0"/>
                  </a:cubicBezTo>
                </a:path>
              </a:pathLst>
            </a:custGeom>
            <a:noFill/>
            <a:ln w="349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10590" y="3529"/>
              <a:ext cx="10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每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11780" y="4460"/>
              <a:ext cx="10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天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13165" y="4351"/>
              <a:ext cx="78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这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14671" y="4103"/>
              <a:ext cx="10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样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6461760" y="3811270"/>
            <a:ext cx="3491865" cy="1080135"/>
            <a:chOff x="10176" y="6002"/>
            <a:chExt cx="5499" cy="1701"/>
          </a:xfrm>
        </p:grpSpPr>
        <p:sp>
          <p:nvSpPr>
            <p:cNvPr id="45" name="任意多边形 44"/>
            <p:cNvSpPr/>
            <p:nvPr/>
          </p:nvSpPr>
          <p:spPr>
            <a:xfrm>
              <a:off x="10176" y="6444"/>
              <a:ext cx="5456" cy="652"/>
            </a:xfrm>
            <a:custGeom>
              <a:avLst/>
              <a:gdLst>
                <a:gd name="connisteX0" fmla="*/ 0 w 2514600"/>
                <a:gd name="connsiteY0" fmla="*/ 152400 h 414105"/>
                <a:gd name="connisteX1" fmla="*/ 435610 w 2514600"/>
                <a:gd name="connsiteY1" fmla="*/ 414020 h 414105"/>
                <a:gd name="connisteX2" fmla="*/ 848995 w 2514600"/>
                <a:gd name="connsiteY2" fmla="*/ 174625 h 414105"/>
                <a:gd name="connisteX3" fmla="*/ 1393825 w 2514600"/>
                <a:gd name="connsiteY3" fmla="*/ 43815 h 414105"/>
                <a:gd name="connisteX4" fmla="*/ 2514600 w 2514600"/>
                <a:gd name="connsiteY4" fmla="*/ 0 h 41410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2514600" h="414106">
                  <a:moveTo>
                    <a:pt x="0" y="152400"/>
                  </a:moveTo>
                  <a:cubicBezTo>
                    <a:pt x="78740" y="209550"/>
                    <a:pt x="266065" y="409575"/>
                    <a:pt x="435610" y="414020"/>
                  </a:cubicBezTo>
                  <a:cubicBezTo>
                    <a:pt x="605155" y="418465"/>
                    <a:pt x="657225" y="248920"/>
                    <a:pt x="848995" y="174625"/>
                  </a:cubicBezTo>
                  <a:cubicBezTo>
                    <a:pt x="1040765" y="100330"/>
                    <a:pt x="1060450" y="78740"/>
                    <a:pt x="1393825" y="43815"/>
                  </a:cubicBezTo>
                  <a:cubicBezTo>
                    <a:pt x="1727200" y="8890"/>
                    <a:pt x="2301240" y="6350"/>
                    <a:pt x="2514600" y="0"/>
                  </a:cubicBezTo>
                </a:path>
              </a:pathLst>
            </a:custGeom>
            <a:noFill/>
            <a:ln w="349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10545" y="6002"/>
              <a:ext cx="10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谁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11780" y="6881"/>
              <a:ext cx="10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在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13165" y="6824"/>
              <a:ext cx="10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唱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14671" y="6693"/>
              <a:ext cx="10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歌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2377440" y="5155565"/>
            <a:ext cx="7548880" cy="1290320"/>
            <a:chOff x="3744" y="8119"/>
            <a:chExt cx="11888" cy="2032"/>
          </a:xfrm>
        </p:grpSpPr>
        <p:sp>
          <p:nvSpPr>
            <p:cNvPr id="46" name="任意多边形 45"/>
            <p:cNvSpPr/>
            <p:nvPr/>
          </p:nvSpPr>
          <p:spPr>
            <a:xfrm>
              <a:off x="3744" y="8733"/>
              <a:ext cx="11888" cy="909"/>
            </a:xfrm>
            <a:custGeom>
              <a:avLst/>
              <a:gdLst>
                <a:gd name="connisteX0" fmla="*/ 0 w 4615180"/>
                <a:gd name="connsiteY0" fmla="*/ 318620 h 1010183"/>
                <a:gd name="connisteX1" fmla="*/ 391795 w 4615180"/>
                <a:gd name="connsiteY1" fmla="*/ 3025 h 1010183"/>
                <a:gd name="connisteX2" fmla="*/ 881380 w 4615180"/>
                <a:gd name="connsiteY2" fmla="*/ 492610 h 1010183"/>
                <a:gd name="connisteX3" fmla="*/ 1632585 w 4615180"/>
                <a:gd name="connsiteY3" fmla="*/ 155425 h 1010183"/>
                <a:gd name="connisteX4" fmla="*/ 2263775 w 4615180"/>
                <a:gd name="connsiteY4" fmla="*/ 710415 h 1010183"/>
                <a:gd name="connisteX5" fmla="*/ 2873375 w 4615180"/>
                <a:gd name="connsiteY5" fmla="*/ 384025 h 1010183"/>
                <a:gd name="connisteX6" fmla="*/ 3450590 w 4615180"/>
                <a:gd name="connsiteY6" fmla="*/ 993625 h 1010183"/>
                <a:gd name="connisteX7" fmla="*/ 3766185 w 4615180"/>
                <a:gd name="connsiteY7" fmla="*/ 786615 h 1010183"/>
                <a:gd name="connisteX8" fmla="*/ 4615180 w 4615180"/>
                <a:gd name="connsiteY8" fmla="*/ 742800 h 101018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4615180" h="1010183">
                  <a:moveTo>
                    <a:pt x="0" y="318620"/>
                  </a:moveTo>
                  <a:cubicBezTo>
                    <a:pt x="68580" y="245595"/>
                    <a:pt x="215265" y="-31900"/>
                    <a:pt x="391795" y="3025"/>
                  </a:cubicBezTo>
                  <a:cubicBezTo>
                    <a:pt x="568325" y="37950"/>
                    <a:pt x="633095" y="462130"/>
                    <a:pt x="881380" y="492610"/>
                  </a:cubicBezTo>
                  <a:cubicBezTo>
                    <a:pt x="1129665" y="523090"/>
                    <a:pt x="1356360" y="111610"/>
                    <a:pt x="1632585" y="155425"/>
                  </a:cubicBezTo>
                  <a:cubicBezTo>
                    <a:pt x="1908810" y="199240"/>
                    <a:pt x="2015490" y="664695"/>
                    <a:pt x="2263775" y="710415"/>
                  </a:cubicBezTo>
                  <a:cubicBezTo>
                    <a:pt x="2512060" y="756135"/>
                    <a:pt x="2635885" y="327510"/>
                    <a:pt x="2873375" y="384025"/>
                  </a:cubicBezTo>
                  <a:cubicBezTo>
                    <a:pt x="3110865" y="440540"/>
                    <a:pt x="3272155" y="912980"/>
                    <a:pt x="3450590" y="993625"/>
                  </a:cubicBezTo>
                  <a:cubicBezTo>
                    <a:pt x="3629025" y="1074270"/>
                    <a:pt x="3533140" y="836780"/>
                    <a:pt x="3766185" y="786615"/>
                  </a:cubicBezTo>
                  <a:cubicBezTo>
                    <a:pt x="3999230" y="736450"/>
                    <a:pt x="4451985" y="747245"/>
                    <a:pt x="4615180" y="742800"/>
                  </a:cubicBezTo>
                </a:path>
              </a:pathLst>
            </a:custGeom>
            <a:noFill/>
            <a:ln w="349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4057" y="8962"/>
              <a:ext cx="10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那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5447" y="8119"/>
              <a:ext cx="10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就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6524" y="8119"/>
              <a:ext cx="10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是</a:t>
              </a:r>
              <a:endParaRPr lang="en-US" altLang="zh-CN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7367" y="9082"/>
              <a:ext cx="10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我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9393" y="8396"/>
              <a:ext cx="10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的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10398" y="9329"/>
              <a:ext cx="234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圆</a:t>
              </a:r>
              <a:r>
                <a:rPr lang="en-US" altLang="zh-CN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 </a:t>
              </a:r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圆</a:t>
              </a:r>
              <a:r>
                <a:rPr lang="en-US" altLang="zh-CN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 </a:t>
              </a:r>
              <a:endParaRPr lang="en-US" altLang="zh-CN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12005" y="8397"/>
              <a:ext cx="10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的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13965" y="8497"/>
              <a:ext cx="10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号</a:t>
              </a:r>
              <a:endParaRPr lang="zh-CN" altLang="en-US" sz="28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</p:grpSp>
      <p:pic>
        <p:nvPicPr>
          <p:cNvPr id="15" name="3b《圆号歌》伴奏_慢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4136.000000" end="59977.000000"/>
                </p14:media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209655" y="4008755"/>
            <a:ext cx="676275" cy="650875"/>
          </a:xfrm>
          <a:prstGeom prst="rect">
            <a:avLst/>
          </a:prstGeom>
        </p:spPr>
      </p:pic>
      <p:pic>
        <p:nvPicPr>
          <p:cNvPr id="26" name="图片 8" descr="图片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629265" y="4091940"/>
            <a:ext cx="580390" cy="532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3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8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3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8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3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8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3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6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1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6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1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6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1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6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9" dur="1040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9" name="图片 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9"/>
          <a:stretch>
            <a:fillRect/>
          </a:stretch>
        </p:blipFill>
        <p:spPr bwMode="auto">
          <a:xfrm>
            <a:off x="984250" y="999490"/>
            <a:ext cx="10405745" cy="528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圆角矩形 15"/>
          <p:cNvSpPr/>
          <p:nvPr/>
        </p:nvSpPr>
        <p:spPr>
          <a:xfrm>
            <a:off x="5250708" y="2060734"/>
            <a:ext cx="1032178" cy="467671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2" name="圆角矩形 15"/>
          <p:cNvSpPr/>
          <p:nvPr/>
        </p:nvSpPr>
        <p:spPr>
          <a:xfrm>
            <a:off x="10242443" y="2060734"/>
            <a:ext cx="1032178" cy="467671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圆角矩形 15"/>
          <p:cNvSpPr/>
          <p:nvPr/>
        </p:nvSpPr>
        <p:spPr>
          <a:xfrm>
            <a:off x="5250708" y="4447699"/>
            <a:ext cx="1032178" cy="467671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圆角矩形 15"/>
          <p:cNvSpPr/>
          <p:nvPr/>
        </p:nvSpPr>
        <p:spPr>
          <a:xfrm>
            <a:off x="10242443" y="4451509"/>
            <a:ext cx="1032178" cy="467671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圆角矩形 15"/>
          <p:cNvSpPr/>
          <p:nvPr/>
        </p:nvSpPr>
        <p:spPr>
          <a:xfrm>
            <a:off x="5250708" y="3195479"/>
            <a:ext cx="1032178" cy="467671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圆角矩形 15"/>
          <p:cNvSpPr/>
          <p:nvPr/>
        </p:nvSpPr>
        <p:spPr>
          <a:xfrm>
            <a:off x="5250708" y="5539264"/>
            <a:ext cx="1032178" cy="467671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圆角矩形 15"/>
          <p:cNvSpPr/>
          <p:nvPr/>
        </p:nvSpPr>
        <p:spPr>
          <a:xfrm>
            <a:off x="10242443" y="3196114"/>
            <a:ext cx="1032178" cy="467671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圆角矩形 15"/>
          <p:cNvSpPr/>
          <p:nvPr/>
        </p:nvSpPr>
        <p:spPr>
          <a:xfrm>
            <a:off x="10242443" y="5538629"/>
            <a:ext cx="1032178" cy="467671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演唱一遍处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77892" y="6331902"/>
            <a:ext cx="487363" cy="48736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50815" y="3025775"/>
            <a:ext cx="1117600" cy="884555"/>
          </a:xfrm>
          <a:prstGeom prst="rect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0156825" y="3023870"/>
            <a:ext cx="1117600" cy="884555"/>
          </a:xfrm>
          <a:prstGeom prst="rect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250815" y="5404485"/>
            <a:ext cx="1117600" cy="884555"/>
          </a:xfrm>
          <a:prstGeom prst="rect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0156825" y="5462270"/>
            <a:ext cx="1117600" cy="884555"/>
          </a:xfrm>
          <a:prstGeom prst="rect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909685" y="4907915"/>
            <a:ext cx="1223010" cy="289560"/>
          </a:xfrm>
          <a:prstGeom prst="rect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909685" y="4829175"/>
            <a:ext cx="498475" cy="384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圆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9271635" y="4829175"/>
            <a:ext cx="498475" cy="384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圆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9744075" y="4829175"/>
            <a:ext cx="498475" cy="384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的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9" name="3b《圆号歌》伴奏_慢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4136.000000" end="59977.000000"/>
                </p14:media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480550" y="6207125"/>
            <a:ext cx="676275" cy="65087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102860" y="233045"/>
            <a:ext cx="1986915" cy="868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合唱</a:t>
            </a:r>
            <a:endParaRPr lang="zh-CN" altLang="en-US" sz="4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pic>
        <p:nvPicPr>
          <p:cNvPr id="26" name="图片 8" descr="图片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036685" y="6281420"/>
            <a:ext cx="580390" cy="532765"/>
          </a:xfrm>
          <a:prstGeom prst="rect">
            <a:avLst/>
          </a:prstGeom>
        </p:spPr>
      </p:pic>
      <p:pic>
        <p:nvPicPr>
          <p:cNvPr id="84" name="图片 13" descr="图片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132695" y="6280150"/>
            <a:ext cx="577850" cy="546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3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8" dur="1040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4" grpId="0" animBg="1"/>
      <p:bldP spid="16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7" name="图片 16" descr="templates\docerresourceshop\icons\\32303231353833393b32303234383331353bcee5cfdfc6d7d2f4b7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0000">
            <a:off x="286385" y="2232660"/>
            <a:ext cx="607060" cy="60706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0000">
            <a:off x="9707880" y="5097145"/>
            <a:ext cx="639445" cy="639445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4701829" y="312036"/>
            <a:ext cx="2608580" cy="628015"/>
            <a:chOff x="218094" y="339341"/>
            <a:chExt cx="2608580" cy="628015"/>
          </a:xfrm>
        </p:grpSpPr>
        <p:sp>
          <p:nvSpPr>
            <p:cNvPr id="36" name="文本框 35"/>
            <p:cNvSpPr txBox="1"/>
            <p:nvPr/>
          </p:nvSpPr>
          <p:spPr>
            <a:xfrm>
              <a:off x="662594" y="339341"/>
              <a:ext cx="2164080" cy="6280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zh-CN" altLang="en-US" sz="3600" dirty="0">
                  <a:solidFill>
                    <a:schemeClr val="accent5">
                      <a:lumMod val="75000"/>
                    </a:schemeClr>
                  </a:solidFill>
                  <a:latin typeface="汉仪黑方简" panose="00020600040101010101" charset="-122"/>
                  <a:ea typeface="汉仪黑方简" panose="00020600040101010101" charset="-122"/>
                  <a:cs typeface="+mn-ea"/>
                  <a:sym typeface="+mn-lt"/>
                </a:rPr>
                <a:t>歌词创编</a:t>
              </a:r>
              <a:endParaRPr lang="zh-CN" altLang="en-US" sz="3600" dirty="0">
                <a:solidFill>
                  <a:schemeClr val="accent5">
                    <a:lumMod val="7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cs typeface="+mn-ea"/>
                <a:sym typeface="+mn-lt"/>
              </a:endParaRPr>
            </a:p>
          </p:txBody>
        </p:sp>
        <p:sp>
          <p:nvSpPr>
            <p:cNvPr id="37" name="矩形: 圆角 36"/>
            <p:cNvSpPr/>
            <p:nvPr/>
          </p:nvSpPr>
          <p:spPr>
            <a:xfrm rot="5400000">
              <a:off x="84744" y="606676"/>
              <a:ext cx="377825" cy="111125"/>
            </a:xfrm>
            <a:prstGeom prst="roundRect">
              <a:avLst>
                <a:gd name="adj" fmla="val 50000"/>
              </a:avLst>
            </a:prstGeom>
            <a:solidFill>
              <a:srgbClr val="E8D6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16" t="30973" r="8665" b="1280"/>
          <a:stretch>
            <a:fillRect/>
          </a:stretch>
        </p:blipFill>
        <p:spPr>
          <a:xfrm>
            <a:off x="1694180" y="1235710"/>
            <a:ext cx="9147810" cy="4834255"/>
          </a:xfrm>
          <a:prstGeom prst="rect">
            <a:avLst/>
          </a:prstGeom>
        </p:spPr>
      </p:pic>
      <p:sp>
        <p:nvSpPr>
          <p:cNvPr id="9" name="流程图: 可选过程 8"/>
          <p:cNvSpPr/>
          <p:nvPr/>
        </p:nvSpPr>
        <p:spPr>
          <a:xfrm>
            <a:off x="2038985" y="1967230"/>
            <a:ext cx="4168140" cy="589280"/>
          </a:xfrm>
          <a:prstGeom prst="flowChartAlternateProcess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流程图: 可选过程 1"/>
          <p:cNvSpPr/>
          <p:nvPr/>
        </p:nvSpPr>
        <p:spPr>
          <a:xfrm>
            <a:off x="2048510" y="3084830"/>
            <a:ext cx="4168140" cy="589280"/>
          </a:xfrm>
          <a:prstGeom prst="flowChartAlternateProcess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流程图: 可选过程 2"/>
          <p:cNvSpPr/>
          <p:nvPr/>
        </p:nvSpPr>
        <p:spPr>
          <a:xfrm>
            <a:off x="2038985" y="4204335"/>
            <a:ext cx="4168140" cy="532130"/>
          </a:xfrm>
          <a:prstGeom prst="flowChartAlternateProcess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流程图: 可选过程 5"/>
          <p:cNvSpPr/>
          <p:nvPr/>
        </p:nvSpPr>
        <p:spPr>
          <a:xfrm>
            <a:off x="6452235" y="5414010"/>
            <a:ext cx="4168140" cy="589280"/>
          </a:xfrm>
          <a:prstGeom prst="flowChartAlternateProcess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51" name="图形 1"/>
          <p:cNvGrpSpPr/>
          <p:nvPr/>
        </p:nvGrpSpPr>
        <p:grpSpPr>
          <a:xfrm rot="19307799" flipH="1">
            <a:off x="172720" y="4509770"/>
            <a:ext cx="1783080" cy="1991995"/>
            <a:chOff x="1873322" y="1434458"/>
            <a:chExt cx="1846338" cy="2117858"/>
          </a:xfrm>
        </p:grpSpPr>
        <p:sp>
          <p:nvSpPr>
            <p:cNvPr id="352" name="任意多边形: 形状 351"/>
            <p:cNvSpPr/>
            <p:nvPr/>
          </p:nvSpPr>
          <p:spPr>
            <a:xfrm>
              <a:off x="2831239" y="1435851"/>
              <a:ext cx="521319" cy="1031777"/>
            </a:xfrm>
            <a:custGeom>
              <a:avLst/>
              <a:gdLst>
                <a:gd name="connsiteX0" fmla="*/ 29656 w 521318"/>
                <a:gd name="connsiteY0" fmla="*/ 1019957 h 1031776"/>
                <a:gd name="connsiteX1" fmla="*/ 10215 w 521318"/>
                <a:gd name="connsiteY1" fmla="*/ 973799 h 1031776"/>
                <a:gd name="connsiteX2" fmla="*/ 54093 w 521318"/>
                <a:gd name="connsiteY2" fmla="*/ 938393 h 1031776"/>
                <a:gd name="connsiteX3" fmla="*/ 508835 w 521318"/>
                <a:gd name="connsiteY3" fmla="*/ 9467 h 1031776"/>
                <a:gd name="connsiteX4" fmla="*/ 87761 w 521318"/>
                <a:gd name="connsiteY4" fmla="*/ 956421 h 1031776"/>
                <a:gd name="connsiteX5" fmla="*/ 85481 w 521318"/>
                <a:gd name="connsiteY5" fmla="*/ 1004861 h 1031776"/>
                <a:gd name="connsiteX6" fmla="*/ 29656 w 521318"/>
                <a:gd name="connsiteY6" fmla="*/ 1019957 h 1031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1318" h="1031776">
                  <a:moveTo>
                    <a:pt x="29656" y="1019957"/>
                  </a:moveTo>
                  <a:cubicBezTo>
                    <a:pt x="29656" y="1019957"/>
                    <a:pt x="223" y="1005078"/>
                    <a:pt x="10215" y="973799"/>
                  </a:cubicBezTo>
                  <a:cubicBezTo>
                    <a:pt x="20207" y="942411"/>
                    <a:pt x="48445" y="945126"/>
                    <a:pt x="54093" y="938393"/>
                  </a:cubicBezTo>
                  <a:cubicBezTo>
                    <a:pt x="59741" y="931767"/>
                    <a:pt x="425207" y="-32347"/>
                    <a:pt x="508835" y="9467"/>
                  </a:cubicBezTo>
                  <a:cubicBezTo>
                    <a:pt x="592463" y="51282"/>
                    <a:pt x="87761" y="956421"/>
                    <a:pt x="87761" y="956421"/>
                  </a:cubicBezTo>
                  <a:cubicBezTo>
                    <a:pt x="87761" y="956421"/>
                    <a:pt x="95364" y="982922"/>
                    <a:pt x="85481" y="1004861"/>
                  </a:cubicBezTo>
                  <a:cubicBezTo>
                    <a:pt x="75597" y="1027017"/>
                    <a:pt x="46599" y="1030818"/>
                    <a:pt x="29656" y="1019957"/>
                  </a:cubicBezTo>
                  <a:close/>
                </a:path>
              </a:pathLst>
            </a:custGeom>
            <a:solidFill>
              <a:srgbClr val="B966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53" name="任意多边形: 形状 352"/>
            <p:cNvSpPr/>
            <p:nvPr/>
          </p:nvSpPr>
          <p:spPr>
            <a:xfrm>
              <a:off x="2821104" y="1426183"/>
              <a:ext cx="543041" cy="1053499"/>
            </a:xfrm>
            <a:custGeom>
              <a:avLst/>
              <a:gdLst>
                <a:gd name="connsiteX0" fmla="*/ 35013 w 543040"/>
                <a:gd name="connsiteY0" fmla="*/ 1038531 h 1053498"/>
                <a:gd name="connsiteX1" fmla="*/ 10793 w 543040"/>
                <a:gd name="connsiteY1" fmla="*/ 980426 h 1053498"/>
                <a:gd name="connsiteX2" fmla="*/ 51413 w 543040"/>
                <a:gd name="connsiteY2" fmla="*/ 943065 h 1053498"/>
                <a:gd name="connsiteX3" fmla="*/ 56517 w 543040"/>
                <a:gd name="connsiteY3" fmla="*/ 941653 h 1053498"/>
                <a:gd name="connsiteX4" fmla="*/ 78673 w 543040"/>
                <a:gd name="connsiteY4" fmla="*/ 885611 h 1053498"/>
                <a:gd name="connsiteX5" fmla="*/ 370286 w 543040"/>
                <a:gd name="connsiteY5" fmla="*/ 206919 h 1053498"/>
                <a:gd name="connsiteX6" fmla="*/ 523532 w 543040"/>
                <a:gd name="connsiteY6" fmla="*/ 10121 h 1053498"/>
                <a:gd name="connsiteX7" fmla="*/ 108649 w 543040"/>
                <a:gd name="connsiteY7" fmla="*/ 967502 h 1053498"/>
                <a:gd name="connsiteX8" fmla="*/ 104848 w 543040"/>
                <a:gd name="connsiteY8" fmla="*/ 1018656 h 1053498"/>
                <a:gd name="connsiteX9" fmla="*/ 101698 w 543040"/>
                <a:gd name="connsiteY9" fmla="*/ 1024412 h 1053498"/>
                <a:gd name="connsiteX10" fmla="*/ 73026 w 543040"/>
                <a:gd name="connsiteY10" fmla="*/ 1044070 h 1053498"/>
                <a:gd name="connsiteX11" fmla="*/ 40226 w 543040"/>
                <a:gd name="connsiteY11" fmla="*/ 1041138 h 1053498"/>
                <a:gd name="connsiteX12" fmla="*/ 35013 w 543040"/>
                <a:gd name="connsiteY12" fmla="*/ 1038531 h 1053498"/>
                <a:gd name="connsiteX13" fmla="*/ 35013 w 543040"/>
                <a:gd name="connsiteY13" fmla="*/ 1038531 h 1053498"/>
                <a:gd name="connsiteX14" fmla="*/ 30017 w 543040"/>
                <a:gd name="connsiteY14" fmla="*/ 986508 h 1053498"/>
                <a:gd name="connsiteX15" fmla="*/ 44570 w 543040"/>
                <a:gd name="connsiteY15" fmla="*/ 1020720 h 1053498"/>
                <a:gd name="connsiteX16" fmla="*/ 45222 w 543040"/>
                <a:gd name="connsiteY16" fmla="*/ 1021154 h 1053498"/>
                <a:gd name="connsiteX17" fmla="*/ 48372 w 543040"/>
                <a:gd name="connsiteY17" fmla="*/ 1022783 h 1053498"/>
                <a:gd name="connsiteX18" fmla="*/ 68464 w 543040"/>
                <a:gd name="connsiteY18" fmla="*/ 1024521 h 1053498"/>
                <a:gd name="connsiteX19" fmla="*/ 84755 w 543040"/>
                <a:gd name="connsiteY19" fmla="*/ 1013552 h 1053498"/>
                <a:gd name="connsiteX20" fmla="*/ 86384 w 543040"/>
                <a:gd name="connsiteY20" fmla="*/ 1010402 h 1053498"/>
                <a:gd name="connsiteX21" fmla="*/ 88122 w 543040"/>
                <a:gd name="connsiteY21" fmla="*/ 968588 h 1053498"/>
                <a:gd name="connsiteX22" fmla="*/ 89100 w 543040"/>
                <a:gd name="connsiteY22" fmla="*/ 961094 h 1053498"/>
                <a:gd name="connsiteX23" fmla="*/ 514518 w 543040"/>
                <a:gd name="connsiteY23" fmla="*/ 28042 h 1053498"/>
                <a:gd name="connsiteX24" fmla="*/ 388206 w 543040"/>
                <a:gd name="connsiteY24" fmla="*/ 215825 h 1053498"/>
                <a:gd name="connsiteX25" fmla="*/ 97354 w 543040"/>
                <a:gd name="connsiteY25" fmla="*/ 892888 h 1053498"/>
                <a:gd name="connsiteX26" fmla="*/ 71940 w 543040"/>
                <a:gd name="connsiteY26" fmla="*/ 954469 h 1053498"/>
                <a:gd name="connsiteX27" fmla="*/ 57495 w 543040"/>
                <a:gd name="connsiteY27" fmla="*/ 962180 h 1053498"/>
                <a:gd name="connsiteX28" fmla="*/ 30017 w 543040"/>
                <a:gd name="connsiteY28" fmla="*/ 986508 h 105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43040" h="1053498">
                  <a:moveTo>
                    <a:pt x="35013" y="1038531"/>
                  </a:moveTo>
                  <a:cubicBezTo>
                    <a:pt x="33384" y="1037663"/>
                    <a:pt x="-1588" y="1019091"/>
                    <a:pt x="10793" y="980426"/>
                  </a:cubicBezTo>
                  <a:cubicBezTo>
                    <a:pt x="19373" y="953383"/>
                    <a:pt x="38597" y="947192"/>
                    <a:pt x="51413" y="943065"/>
                  </a:cubicBezTo>
                  <a:cubicBezTo>
                    <a:pt x="54345" y="942087"/>
                    <a:pt x="56300" y="941870"/>
                    <a:pt x="56517" y="941653"/>
                  </a:cubicBezTo>
                  <a:cubicBezTo>
                    <a:pt x="56734" y="941327"/>
                    <a:pt x="64663" y="920800"/>
                    <a:pt x="78673" y="885611"/>
                  </a:cubicBezTo>
                  <a:cubicBezTo>
                    <a:pt x="131674" y="752132"/>
                    <a:pt x="262981" y="421312"/>
                    <a:pt x="370286" y="206919"/>
                  </a:cubicBezTo>
                  <a:cubicBezTo>
                    <a:pt x="433822" y="79956"/>
                    <a:pt x="490950" y="-6170"/>
                    <a:pt x="523532" y="10121"/>
                  </a:cubicBezTo>
                  <a:cubicBezTo>
                    <a:pt x="613460" y="55194"/>
                    <a:pt x="142100" y="907333"/>
                    <a:pt x="108649" y="967502"/>
                  </a:cubicBezTo>
                  <a:cubicBezTo>
                    <a:pt x="110495" y="976516"/>
                    <a:pt x="113754" y="998889"/>
                    <a:pt x="104848" y="1018656"/>
                  </a:cubicBezTo>
                  <a:cubicBezTo>
                    <a:pt x="103979" y="1020502"/>
                    <a:pt x="103001" y="1022457"/>
                    <a:pt x="101698" y="1024412"/>
                  </a:cubicBezTo>
                  <a:cubicBezTo>
                    <a:pt x="94856" y="1035056"/>
                    <a:pt x="84321" y="1041464"/>
                    <a:pt x="73026" y="1044070"/>
                  </a:cubicBezTo>
                  <a:cubicBezTo>
                    <a:pt x="61948" y="1046677"/>
                    <a:pt x="50001" y="1045482"/>
                    <a:pt x="40226" y="1041138"/>
                  </a:cubicBezTo>
                  <a:cubicBezTo>
                    <a:pt x="38380" y="1040486"/>
                    <a:pt x="36751" y="1039618"/>
                    <a:pt x="35013" y="1038531"/>
                  </a:cubicBezTo>
                  <a:lnTo>
                    <a:pt x="35013" y="1038531"/>
                  </a:lnTo>
                  <a:close/>
                  <a:moveTo>
                    <a:pt x="30017" y="986508"/>
                  </a:moveTo>
                  <a:cubicBezTo>
                    <a:pt x="22631" y="1009642"/>
                    <a:pt x="44570" y="1020720"/>
                    <a:pt x="44570" y="1020720"/>
                  </a:cubicBezTo>
                  <a:lnTo>
                    <a:pt x="45222" y="1021154"/>
                  </a:lnTo>
                  <a:cubicBezTo>
                    <a:pt x="46091" y="1021697"/>
                    <a:pt x="47177" y="1022240"/>
                    <a:pt x="48372" y="1022783"/>
                  </a:cubicBezTo>
                  <a:cubicBezTo>
                    <a:pt x="54345" y="1025499"/>
                    <a:pt x="61622" y="1026150"/>
                    <a:pt x="68464" y="1024521"/>
                  </a:cubicBezTo>
                  <a:cubicBezTo>
                    <a:pt x="74981" y="1023000"/>
                    <a:pt x="81063" y="1019416"/>
                    <a:pt x="84755" y="1013552"/>
                  </a:cubicBezTo>
                  <a:cubicBezTo>
                    <a:pt x="85298" y="1012683"/>
                    <a:pt x="85841" y="1011705"/>
                    <a:pt x="86384" y="1010402"/>
                  </a:cubicBezTo>
                  <a:cubicBezTo>
                    <a:pt x="94747" y="991721"/>
                    <a:pt x="88122" y="968696"/>
                    <a:pt x="88122" y="968588"/>
                  </a:cubicBezTo>
                  <a:cubicBezTo>
                    <a:pt x="87471" y="966198"/>
                    <a:pt x="87688" y="963483"/>
                    <a:pt x="89100" y="961094"/>
                  </a:cubicBezTo>
                  <a:cubicBezTo>
                    <a:pt x="90512" y="958487"/>
                    <a:pt x="588697" y="65077"/>
                    <a:pt x="514518" y="28042"/>
                  </a:cubicBezTo>
                  <a:cubicBezTo>
                    <a:pt x="495294" y="18376"/>
                    <a:pt x="446529" y="99289"/>
                    <a:pt x="388206" y="215825"/>
                  </a:cubicBezTo>
                  <a:cubicBezTo>
                    <a:pt x="281770" y="428480"/>
                    <a:pt x="150355" y="759409"/>
                    <a:pt x="97354" y="892888"/>
                  </a:cubicBezTo>
                  <a:cubicBezTo>
                    <a:pt x="82692" y="929923"/>
                    <a:pt x="73786" y="952188"/>
                    <a:pt x="71940" y="954469"/>
                  </a:cubicBezTo>
                  <a:cubicBezTo>
                    <a:pt x="68464" y="958596"/>
                    <a:pt x="63577" y="960225"/>
                    <a:pt x="57495" y="962180"/>
                  </a:cubicBezTo>
                  <a:cubicBezTo>
                    <a:pt x="48697" y="965112"/>
                    <a:pt x="35447" y="969348"/>
                    <a:pt x="30017" y="98650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54" name="任意多边形: 形状 353"/>
            <p:cNvSpPr/>
            <p:nvPr/>
          </p:nvSpPr>
          <p:spPr>
            <a:xfrm>
              <a:off x="2853298" y="2372979"/>
              <a:ext cx="76026" cy="43443"/>
            </a:xfrm>
            <a:custGeom>
              <a:avLst/>
              <a:gdLst>
                <a:gd name="connsiteX0" fmla="*/ 10204 w 76025"/>
                <a:gd name="connsiteY0" fmla="*/ 14949 h 43443"/>
                <a:gd name="connsiteX1" fmla="*/ 43981 w 76025"/>
                <a:gd name="connsiteY1" fmla="*/ 16361 h 43443"/>
                <a:gd name="connsiteX2" fmla="*/ 57774 w 76025"/>
                <a:gd name="connsiteY2" fmla="*/ 26136 h 43443"/>
                <a:gd name="connsiteX3" fmla="*/ 66137 w 76025"/>
                <a:gd name="connsiteY3" fmla="*/ 41232 h 43443"/>
                <a:gd name="connsiteX4" fmla="*/ 71459 w 76025"/>
                <a:gd name="connsiteY4" fmla="*/ 39386 h 43443"/>
                <a:gd name="connsiteX5" fmla="*/ 48760 w 76025"/>
                <a:gd name="connsiteY5" fmla="*/ 11365 h 43443"/>
                <a:gd name="connsiteX6" fmla="*/ 9443 w 76025"/>
                <a:gd name="connsiteY6" fmla="*/ 11257 h 43443"/>
                <a:gd name="connsiteX7" fmla="*/ 10204 w 76025"/>
                <a:gd name="connsiteY7" fmla="*/ 14949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025" h="43443">
                  <a:moveTo>
                    <a:pt x="10204" y="14949"/>
                  </a:moveTo>
                  <a:cubicBezTo>
                    <a:pt x="21499" y="13537"/>
                    <a:pt x="33120" y="12668"/>
                    <a:pt x="43981" y="16361"/>
                  </a:cubicBezTo>
                  <a:cubicBezTo>
                    <a:pt x="49411" y="18207"/>
                    <a:pt x="54081" y="21683"/>
                    <a:pt x="57774" y="26136"/>
                  </a:cubicBezTo>
                  <a:cubicBezTo>
                    <a:pt x="61575" y="30697"/>
                    <a:pt x="62770" y="36454"/>
                    <a:pt x="66137" y="41232"/>
                  </a:cubicBezTo>
                  <a:cubicBezTo>
                    <a:pt x="67875" y="43730"/>
                    <a:pt x="71459" y="42210"/>
                    <a:pt x="71459" y="39386"/>
                  </a:cubicBezTo>
                  <a:cubicBezTo>
                    <a:pt x="71459" y="26787"/>
                    <a:pt x="59512" y="15818"/>
                    <a:pt x="48760" y="11365"/>
                  </a:cubicBezTo>
                  <a:cubicBezTo>
                    <a:pt x="36378" y="6261"/>
                    <a:pt x="21933" y="7998"/>
                    <a:pt x="9443" y="11257"/>
                  </a:cubicBezTo>
                  <a:cubicBezTo>
                    <a:pt x="7271" y="11582"/>
                    <a:pt x="8032" y="15166"/>
                    <a:pt x="10204" y="14949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55" name="任意多边形: 形状 354"/>
            <p:cNvSpPr/>
            <p:nvPr/>
          </p:nvSpPr>
          <p:spPr>
            <a:xfrm>
              <a:off x="2872822" y="2359256"/>
              <a:ext cx="54304" cy="32582"/>
            </a:xfrm>
            <a:custGeom>
              <a:avLst/>
              <a:gdLst>
                <a:gd name="connsiteX0" fmla="*/ 11424 w 54304"/>
                <a:gd name="connsiteY0" fmla="*/ 16183 h 32582"/>
                <a:gd name="connsiteX1" fmla="*/ 34340 w 54304"/>
                <a:gd name="connsiteY1" fmla="*/ 19767 h 32582"/>
                <a:gd name="connsiteX2" fmla="*/ 48242 w 54304"/>
                <a:gd name="connsiteY2" fmla="*/ 32908 h 32582"/>
                <a:gd name="connsiteX3" fmla="*/ 50957 w 54304"/>
                <a:gd name="connsiteY3" fmla="*/ 31062 h 32582"/>
                <a:gd name="connsiteX4" fmla="*/ 35426 w 54304"/>
                <a:gd name="connsiteY4" fmla="*/ 11838 h 32582"/>
                <a:gd name="connsiteX5" fmla="*/ 9252 w 54304"/>
                <a:gd name="connsiteY5" fmla="*/ 11947 h 32582"/>
                <a:gd name="connsiteX6" fmla="*/ 11424 w 54304"/>
                <a:gd name="connsiteY6" fmla="*/ 16183 h 3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04" h="32582">
                  <a:moveTo>
                    <a:pt x="11424" y="16183"/>
                  </a:moveTo>
                  <a:cubicBezTo>
                    <a:pt x="20113" y="14119"/>
                    <a:pt x="27064" y="14228"/>
                    <a:pt x="34340" y="19767"/>
                  </a:cubicBezTo>
                  <a:cubicBezTo>
                    <a:pt x="39119" y="23351"/>
                    <a:pt x="42377" y="31605"/>
                    <a:pt x="48242" y="32908"/>
                  </a:cubicBezTo>
                  <a:cubicBezTo>
                    <a:pt x="49437" y="33234"/>
                    <a:pt x="50740" y="32257"/>
                    <a:pt x="50957" y="31062"/>
                  </a:cubicBezTo>
                  <a:cubicBezTo>
                    <a:pt x="52478" y="23459"/>
                    <a:pt x="41074" y="15205"/>
                    <a:pt x="35426" y="11838"/>
                  </a:cubicBezTo>
                  <a:cubicBezTo>
                    <a:pt x="27498" y="6951"/>
                    <a:pt x="17072" y="6842"/>
                    <a:pt x="9252" y="11947"/>
                  </a:cubicBezTo>
                  <a:cubicBezTo>
                    <a:pt x="6754" y="13467"/>
                    <a:pt x="8926" y="16726"/>
                    <a:pt x="11424" y="16183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56" name="任意多边形: 形状 355"/>
            <p:cNvSpPr/>
            <p:nvPr/>
          </p:nvSpPr>
          <p:spPr>
            <a:xfrm>
              <a:off x="3217771" y="1572166"/>
              <a:ext cx="97747" cy="65165"/>
            </a:xfrm>
            <a:custGeom>
              <a:avLst/>
              <a:gdLst>
                <a:gd name="connsiteX0" fmla="*/ 11306 w 97747"/>
                <a:gd name="connsiteY0" fmla="*/ 18253 h 65164"/>
                <a:gd name="connsiteX1" fmla="*/ 58551 w 97747"/>
                <a:gd name="connsiteY1" fmla="*/ 24226 h 65164"/>
                <a:gd name="connsiteX2" fmla="*/ 77666 w 97747"/>
                <a:gd name="connsiteY2" fmla="*/ 41821 h 65164"/>
                <a:gd name="connsiteX3" fmla="*/ 87875 w 97747"/>
                <a:gd name="connsiteY3" fmla="*/ 58981 h 65164"/>
                <a:gd name="connsiteX4" fmla="*/ 91459 w 97747"/>
                <a:gd name="connsiteY4" fmla="*/ 58221 h 65164"/>
                <a:gd name="connsiteX5" fmla="*/ 62026 w 97747"/>
                <a:gd name="connsiteY5" fmla="*/ 16950 h 65164"/>
                <a:gd name="connsiteX6" fmla="*/ 9134 w 97747"/>
                <a:gd name="connsiteY6" fmla="*/ 14126 h 65164"/>
                <a:gd name="connsiteX7" fmla="*/ 11306 w 97747"/>
                <a:gd name="connsiteY7" fmla="*/ 18253 h 6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747" h="65164">
                  <a:moveTo>
                    <a:pt x="11306" y="18253"/>
                  </a:moveTo>
                  <a:cubicBezTo>
                    <a:pt x="28684" y="14017"/>
                    <a:pt x="42911" y="15212"/>
                    <a:pt x="58551" y="24226"/>
                  </a:cubicBezTo>
                  <a:cubicBezTo>
                    <a:pt x="66153" y="28571"/>
                    <a:pt x="72453" y="34870"/>
                    <a:pt x="77666" y="41821"/>
                  </a:cubicBezTo>
                  <a:cubicBezTo>
                    <a:pt x="81684" y="47251"/>
                    <a:pt x="83422" y="53985"/>
                    <a:pt x="87875" y="58981"/>
                  </a:cubicBezTo>
                  <a:cubicBezTo>
                    <a:pt x="88961" y="60176"/>
                    <a:pt x="91025" y="60067"/>
                    <a:pt x="91459" y="58221"/>
                  </a:cubicBezTo>
                  <a:cubicBezTo>
                    <a:pt x="94935" y="41386"/>
                    <a:pt x="74408" y="24661"/>
                    <a:pt x="62026" y="16950"/>
                  </a:cubicBezTo>
                  <a:cubicBezTo>
                    <a:pt x="47038" y="7609"/>
                    <a:pt x="24557" y="4242"/>
                    <a:pt x="9134" y="14126"/>
                  </a:cubicBezTo>
                  <a:cubicBezTo>
                    <a:pt x="6853" y="15646"/>
                    <a:pt x="8917" y="18796"/>
                    <a:pt x="11306" y="18253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57" name="任意多边形: 形状 356"/>
            <p:cNvSpPr/>
            <p:nvPr/>
          </p:nvSpPr>
          <p:spPr>
            <a:xfrm>
              <a:off x="3232601" y="1550284"/>
              <a:ext cx="86886" cy="54304"/>
            </a:xfrm>
            <a:custGeom>
              <a:avLst/>
              <a:gdLst>
                <a:gd name="connsiteX0" fmla="*/ 9401 w 86886"/>
                <a:gd name="connsiteY0" fmla="*/ 13526 h 54304"/>
                <a:gd name="connsiteX1" fmla="*/ 57297 w 86886"/>
                <a:gd name="connsiteY1" fmla="*/ 25256 h 54304"/>
                <a:gd name="connsiteX2" fmla="*/ 85427 w 86886"/>
                <a:gd name="connsiteY2" fmla="*/ 56427 h 54304"/>
                <a:gd name="connsiteX3" fmla="*/ 88793 w 86886"/>
                <a:gd name="connsiteY3" fmla="*/ 54689 h 54304"/>
                <a:gd name="connsiteX4" fmla="*/ 58166 w 86886"/>
                <a:gd name="connsiteY4" fmla="*/ 17545 h 54304"/>
                <a:gd name="connsiteX5" fmla="*/ 8966 w 86886"/>
                <a:gd name="connsiteY5" fmla="*/ 11246 h 54304"/>
                <a:gd name="connsiteX6" fmla="*/ 9401 w 86886"/>
                <a:gd name="connsiteY6" fmla="*/ 13526 h 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886" h="54304">
                  <a:moveTo>
                    <a:pt x="9401" y="13526"/>
                  </a:moveTo>
                  <a:cubicBezTo>
                    <a:pt x="26887" y="12549"/>
                    <a:pt x="42526" y="15373"/>
                    <a:pt x="57297" y="25256"/>
                  </a:cubicBezTo>
                  <a:cubicBezTo>
                    <a:pt x="69678" y="33510"/>
                    <a:pt x="75326" y="46326"/>
                    <a:pt x="85427" y="56427"/>
                  </a:cubicBezTo>
                  <a:cubicBezTo>
                    <a:pt x="86621" y="57621"/>
                    <a:pt x="89119" y="56427"/>
                    <a:pt x="88793" y="54689"/>
                  </a:cubicBezTo>
                  <a:cubicBezTo>
                    <a:pt x="86295" y="39484"/>
                    <a:pt x="70982" y="25039"/>
                    <a:pt x="58166" y="17545"/>
                  </a:cubicBezTo>
                  <a:cubicBezTo>
                    <a:pt x="42961" y="8639"/>
                    <a:pt x="25801" y="5055"/>
                    <a:pt x="8966" y="11246"/>
                  </a:cubicBezTo>
                  <a:cubicBezTo>
                    <a:pt x="7663" y="11680"/>
                    <a:pt x="7989" y="13526"/>
                    <a:pt x="9401" y="13526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58" name="任意多边形: 形状 357"/>
            <p:cNvSpPr/>
            <p:nvPr/>
          </p:nvSpPr>
          <p:spPr>
            <a:xfrm>
              <a:off x="1874583" y="2104578"/>
              <a:ext cx="1020916" cy="532180"/>
            </a:xfrm>
            <a:custGeom>
              <a:avLst/>
              <a:gdLst>
                <a:gd name="connsiteX0" fmla="*/ 1017809 w 1020916"/>
                <a:gd name="connsiteY0" fmla="*/ 500784 h 532179"/>
                <a:gd name="connsiteX1" fmla="*/ 1003799 w 1020916"/>
                <a:gd name="connsiteY1" fmla="*/ 452670 h 532179"/>
                <a:gd name="connsiteX2" fmla="*/ 947431 w 1020916"/>
                <a:gd name="connsiteY2" fmla="*/ 452887 h 532179"/>
                <a:gd name="connsiteX3" fmla="*/ 9274 w 1020916"/>
                <a:gd name="connsiteY3" fmla="*/ 17586 h 532179"/>
                <a:gd name="connsiteX4" fmla="*/ 932661 w 1020916"/>
                <a:gd name="connsiteY4" fmla="*/ 487968 h 532179"/>
                <a:gd name="connsiteX5" fmla="*/ 964917 w 1020916"/>
                <a:gd name="connsiteY5" fmla="*/ 524243 h 532179"/>
                <a:gd name="connsiteX6" fmla="*/ 1017809 w 1020916"/>
                <a:gd name="connsiteY6" fmla="*/ 500784 h 53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0916" h="532179">
                  <a:moveTo>
                    <a:pt x="1017809" y="500784"/>
                  </a:moveTo>
                  <a:cubicBezTo>
                    <a:pt x="1017809" y="500784"/>
                    <a:pt x="1031385" y="470699"/>
                    <a:pt x="1003799" y="452670"/>
                  </a:cubicBezTo>
                  <a:cubicBezTo>
                    <a:pt x="976321" y="434641"/>
                    <a:pt x="956011" y="454517"/>
                    <a:pt x="947431" y="452887"/>
                  </a:cubicBezTo>
                  <a:cubicBezTo>
                    <a:pt x="938851" y="451258"/>
                    <a:pt x="47830" y="-67563"/>
                    <a:pt x="9274" y="17586"/>
                  </a:cubicBezTo>
                  <a:cubicBezTo>
                    <a:pt x="-29281" y="102735"/>
                    <a:pt x="932661" y="487968"/>
                    <a:pt x="932661" y="487968"/>
                  </a:cubicBezTo>
                  <a:cubicBezTo>
                    <a:pt x="932661" y="487968"/>
                    <a:pt x="943413" y="513382"/>
                    <a:pt x="964917" y="524243"/>
                  </a:cubicBezTo>
                  <a:cubicBezTo>
                    <a:pt x="986530" y="535212"/>
                    <a:pt x="1011510" y="519899"/>
                    <a:pt x="1017809" y="500784"/>
                  </a:cubicBezTo>
                  <a:close/>
                </a:path>
              </a:pathLst>
            </a:custGeom>
            <a:solidFill>
              <a:srgbClr val="B966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59" name="任意多边形: 形状 358"/>
            <p:cNvSpPr/>
            <p:nvPr/>
          </p:nvSpPr>
          <p:spPr>
            <a:xfrm>
              <a:off x="1865195" y="2096271"/>
              <a:ext cx="1042638" cy="553901"/>
            </a:xfrm>
            <a:custGeom>
              <a:avLst/>
              <a:gdLst>
                <a:gd name="connsiteX0" fmla="*/ 1018074 w 1042637"/>
                <a:gd name="connsiteY0" fmla="*/ 504964 h 553901"/>
                <a:gd name="connsiteX1" fmla="*/ 1007756 w 1042637"/>
                <a:gd name="connsiteY1" fmla="*/ 469449 h 553901"/>
                <a:gd name="connsiteX2" fmla="*/ 971047 w 1042637"/>
                <a:gd name="connsiteY2" fmla="*/ 467929 h 553901"/>
                <a:gd name="connsiteX3" fmla="*/ 955081 w 1042637"/>
                <a:gd name="connsiteY3" fmla="*/ 471078 h 553901"/>
                <a:gd name="connsiteX4" fmla="*/ 896541 w 1042637"/>
                <a:gd name="connsiteY4" fmla="*/ 439256 h 553901"/>
                <a:gd name="connsiteX5" fmla="*/ 244241 w 1042637"/>
                <a:gd name="connsiteY5" fmla="*/ 96380 h 553901"/>
                <a:gd name="connsiteX6" fmla="*/ 27785 w 1042637"/>
                <a:gd name="connsiteY6" fmla="*/ 30021 h 553901"/>
                <a:gd name="connsiteX7" fmla="*/ 945849 w 1042637"/>
                <a:gd name="connsiteY7" fmla="*/ 486935 h 553901"/>
                <a:gd name="connsiteX8" fmla="*/ 951497 w 1042637"/>
                <a:gd name="connsiteY8" fmla="*/ 492692 h 553901"/>
                <a:gd name="connsiteX9" fmla="*/ 978975 w 1042637"/>
                <a:gd name="connsiteY9" fmla="*/ 523536 h 553901"/>
                <a:gd name="connsiteX10" fmla="*/ 982233 w 1042637"/>
                <a:gd name="connsiteY10" fmla="*/ 524948 h 553901"/>
                <a:gd name="connsiteX11" fmla="*/ 1001783 w 1042637"/>
                <a:gd name="connsiteY11" fmla="*/ 523210 h 553901"/>
                <a:gd name="connsiteX12" fmla="*/ 1016336 w 1042637"/>
                <a:gd name="connsiteY12" fmla="*/ 509200 h 553901"/>
                <a:gd name="connsiteX13" fmla="*/ 1017748 w 1042637"/>
                <a:gd name="connsiteY13" fmla="*/ 505942 h 553901"/>
                <a:gd name="connsiteX14" fmla="*/ 1018074 w 1042637"/>
                <a:gd name="connsiteY14" fmla="*/ 504964 h 553901"/>
                <a:gd name="connsiteX15" fmla="*/ 1018074 w 1042637"/>
                <a:gd name="connsiteY15" fmla="*/ 504964 h 553901"/>
                <a:gd name="connsiteX16" fmla="*/ 1018726 w 1042637"/>
                <a:gd name="connsiteY16" fmla="*/ 452615 h 553901"/>
                <a:gd name="connsiteX17" fmla="*/ 1036646 w 1042637"/>
                <a:gd name="connsiteY17" fmla="*/ 512675 h 553901"/>
                <a:gd name="connsiteX18" fmla="*/ 1034256 w 1042637"/>
                <a:gd name="connsiteY18" fmla="*/ 518323 h 553901"/>
                <a:gd name="connsiteX19" fmla="*/ 1010580 w 1042637"/>
                <a:gd name="connsiteY19" fmla="*/ 541348 h 553901"/>
                <a:gd name="connsiteX20" fmla="*/ 975934 w 1042637"/>
                <a:gd name="connsiteY20" fmla="*/ 544172 h 553901"/>
                <a:gd name="connsiteX21" fmla="*/ 969960 w 1042637"/>
                <a:gd name="connsiteY21" fmla="*/ 541674 h 553901"/>
                <a:gd name="connsiteX22" fmla="*/ 934880 w 1042637"/>
                <a:gd name="connsiteY22" fmla="*/ 504313 h 553901"/>
                <a:gd name="connsiteX23" fmla="*/ 9539 w 1042637"/>
                <a:gd name="connsiteY23" fmla="*/ 21767 h 553901"/>
                <a:gd name="connsiteX24" fmla="*/ 252387 w 1042637"/>
                <a:gd name="connsiteY24" fmla="*/ 78134 h 553901"/>
                <a:gd name="connsiteX25" fmla="*/ 906208 w 1042637"/>
                <a:gd name="connsiteY25" fmla="*/ 421770 h 553901"/>
                <a:gd name="connsiteX26" fmla="*/ 958665 w 1042637"/>
                <a:gd name="connsiteY26" fmla="*/ 451312 h 553901"/>
                <a:gd name="connsiteX27" fmla="*/ 963553 w 1042637"/>
                <a:gd name="connsiteY27" fmla="*/ 449248 h 553901"/>
                <a:gd name="connsiteX28" fmla="*/ 1018726 w 1042637"/>
                <a:gd name="connsiteY28" fmla="*/ 452615 h 553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2637" h="553901">
                  <a:moveTo>
                    <a:pt x="1018074" y="504964"/>
                  </a:moveTo>
                  <a:cubicBezTo>
                    <a:pt x="1019269" y="502140"/>
                    <a:pt x="1026654" y="481831"/>
                    <a:pt x="1007756" y="469449"/>
                  </a:cubicBezTo>
                  <a:cubicBezTo>
                    <a:pt x="992660" y="459566"/>
                    <a:pt x="979735" y="464562"/>
                    <a:pt x="971047" y="467929"/>
                  </a:cubicBezTo>
                  <a:cubicBezTo>
                    <a:pt x="965182" y="470210"/>
                    <a:pt x="960403" y="472056"/>
                    <a:pt x="955081" y="471078"/>
                  </a:cubicBezTo>
                  <a:cubicBezTo>
                    <a:pt x="952257" y="470535"/>
                    <a:pt x="931405" y="458806"/>
                    <a:pt x="896541" y="439256"/>
                  </a:cubicBezTo>
                  <a:cubicBezTo>
                    <a:pt x="771425" y="368987"/>
                    <a:pt x="461240" y="194780"/>
                    <a:pt x="244241" y="96380"/>
                  </a:cubicBezTo>
                  <a:cubicBezTo>
                    <a:pt x="125532" y="42620"/>
                    <a:pt x="36691" y="10472"/>
                    <a:pt x="27785" y="30021"/>
                  </a:cubicBezTo>
                  <a:cubicBezTo>
                    <a:pt x="-6427" y="105504"/>
                    <a:pt x="943026" y="485849"/>
                    <a:pt x="945849" y="486935"/>
                  </a:cubicBezTo>
                  <a:cubicBezTo>
                    <a:pt x="948565" y="488021"/>
                    <a:pt x="950520" y="490085"/>
                    <a:pt x="951497" y="492692"/>
                  </a:cubicBezTo>
                  <a:cubicBezTo>
                    <a:pt x="952909" y="495841"/>
                    <a:pt x="962141" y="515173"/>
                    <a:pt x="978975" y="523536"/>
                  </a:cubicBezTo>
                  <a:cubicBezTo>
                    <a:pt x="980061" y="524079"/>
                    <a:pt x="981147" y="524514"/>
                    <a:pt x="982233" y="524948"/>
                  </a:cubicBezTo>
                  <a:cubicBezTo>
                    <a:pt x="988858" y="527120"/>
                    <a:pt x="995701" y="526143"/>
                    <a:pt x="1001783" y="523210"/>
                  </a:cubicBezTo>
                  <a:cubicBezTo>
                    <a:pt x="1008082" y="520169"/>
                    <a:pt x="1013295" y="515065"/>
                    <a:pt x="1016336" y="509200"/>
                  </a:cubicBezTo>
                  <a:cubicBezTo>
                    <a:pt x="1016879" y="508114"/>
                    <a:pt x="1017314" y="507028"/>
                    <a:pt x="1017748" y="505942"/>
                  </a:cubicBezTo>
                  <a:lnTo>
                    <a:pt x="1018074" y="504964"/>
                  </a:lnTo>
                  <a:lnTo>
                    <a:pt x="1018074" y="504964"/>
                  </a:lnTo>
                  <a:close/>
                  <a:moveTo>
                    <a:pt x="1018726" y="452615"/>
                  </a:moveTo>
                  <a:cubicBezTo>
                    <a:pt x="1051525" y="474119"/>
                    <a:pt x="1038166" y="508874"/>
                    <a:pt x="1036646" y="512675"/>
                  </a:cubicBezTo>
                  <a:cubicBezTo>
                    <a:pt x="1035994" y="514522"/>
                    <a:pt x="1035234" y="516477"/>
                    <a:pt x="1034256" y="518323"/>
                  </a:cubicBezTo>
                  <a:cubicBezTo>
                    <a:pt x="1029369" y="527989"/>
                    <a:pt x="1020789" y="536352"/>
                    <a:pt x="1010580" y="541348"/>
                  </a:cubicBezTo>
                  <a:cubicBezTo>
                    <a:pt x="1000153" y="546453"/>
                    <a:pt x="987881" y="548082"/>
                    <a:pt x="975934" y="544172"/>
                  </a:cubicBezTo>
                  <a:cubicBezTo>
                    <a:pt x="973979" y="543520"/>
                    <a:pt x="971915" y="542651"/>
                    <a:pt x="969960" y="541674"/>
                  </a:cubicBezTo>
                  <a:cubicBezTo>
                    <a:pt x="950628" y="531899"/>
                    <a:pt x="939116" y="512567"/>
                    <a:pt x="934880" y="504313"/>
                  </a:cubicBezTo>
                  <a:cubicBezTo>
                    <a:pt x="871127" y="478681"/>
                    <a:pt x="-32058" y="113432"/>
                    <a:pt x="9539" y="21767"/>
                  </a:cubicBezTo>
                  <a:cubicBezTo>
                    <a:pt x="24635" y="-11467"/>
                    <a:pt x="123143" y="19486"/>
                    <a:pt x="252387" y="78134"/>
                  </a:cubicBezTo>
                  <a:cubicBezTo>
                    <a:pt x="470254" y="176859"/>
                    <a:pt x="780874" y="351392"/>
                    <a:pt x="906208" y="421770"/>
                  </a:cubicBezTo>
                  <a:cubicBezTo>
                    <a:pt x="939224" y="440342"/>
                    <a:pt x="958339" y="451312"/>
                    <a:pt x="958665" y="451312"/>
                  </a:cubicBezTo>
                  <a:cubicBezTo>
                    <a:pt x="958991" y="451420"/>
                    <a:pt x="960620" y="450334"/>
                    <a:pt x="963553" y="449248"/>
                  </a:cubicBezTo>
                  <a:cubicBezTo>
                    <a:pt x="976260" y="444252"/>
                    <a:pt x="995049" y="437084"/>
                    <a:pt x="1018726" y="452615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0" name="任意多边形: 形状 359"/>
            <p:cNvSpPr/>
            <p:nvPr/>
          </p:nvSpPr>
          <p:spPr>
            <a:xfrm>
              <a:off x="2798907" y="2548706"/>
              <a:ext cx="43443" cy="54304"/>
            </a:xfrm>
            <a:custGeom>
              <a:avLst/>
              <a:gdLst>
                <a:gd name="connsiteX0" fmla="*/ 39289 w 43443"/>
                <a:gd name="connsiteY0" fmla="*/ 8977 h 54304"/>
                <a:gd name="connsiteX1" fmla="*/ 23433 w 43443"/>
                <a:gd name="connsiteY1" fmla="*/ 10606 h 54304"/>
                <a:gd name="connsiteX2" fmla="*/ 11051 w 43443"/>
                <a:gd name="connsiteY2" fmla="*/ 25268 h 54304"/>
                <a:gd name="connsiteX3" fmla="*/ 8553 w 43443"/>
                <a:gd name="connsiteY3" fmla="*/ 44818 h 54304"/>
                <a:gd name="connsiteX4" fmla="*/ 16916 w 43443"/>
                <a:gd name="connsiteY4" fmla="*/ 56656 h 54304"/>
                <a:gd name="connsiteX5" fmla="*/ 18871 w 43443"/>
                <a:gd name="connsiteY5" fmla="*/ 55353 h 54304"/>
                <a:gd name="connsiteX6" fmla="*/ 17676 w 43443"/>
                <a:gd name="connsiteY6" fmla="*/ 46555 h 54304"/>
                <a:gd name="connsiteX7" fmla="*/ 17676 w 43443"/>
                <a:gd name="connsiteY7" fmla="*/ 31242 h 54304"/>
                <a:gd name="connsiteX8" fmla="*/ 39072 w 43443"/>
                <a:gd name="connsiteY8" fmla="*/ 12018 h 54304"/>
                <a:gd name="connsiteX9" fmla="*/ 39289 w 43443"/>
                <a:gd name="connsiteY9" fmla="*/ 8977 h 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43" h="54304">
                  <a:moveTo>
                    <a:pt x="39289" y="8977"/>
                  </a:moveTo>
                  <a:cubicBezTo>
                    <a:pt x="33642" y="8000"/>
                    <a:pt x="28646" y="7239"/>
                    <a:pt x="23433" y="10606"/>
                  </a:cubicBezTo>
                  <a:cubicBezTo>
                    <a:pt x="17785" y="14190"/>
                    <a:pt x="13875" y="19186"/>
                    <a:pt x="11051" y="25268"/>
                  </a:cubicBezTo>
                  <a:cubicBezTo>
                    <a:pt x="8336" y="31350"/>
                    <a:pt x="7576" y="38301"/>
                    <a:pt x="8553" y="44818"/>
                  </a:cubicBezTo>
                  <a:cubicBezTo>
                    <a:pt x="9205" y="49488"/>
                    <a:pt x="11160" y="56873"/>
                    <a:pt x="16916" y="56656"/>
                  </a:cubicBezTo>
                  <a:cubicBezTo>
                    <a:pt x="17785" y="56656"/>
                    <a:pt x="18545" y="56004"/>
                    <a:pt x="18871" y="55353"/>
                  </a:cubicBezTo>
                  <a:cubicBezTo>
                    <a:pt x="20500" y="52312"/>
                    <a:pt x="18762" y="49596"/>
                    <a:pt x="17676" y="46555"/>
                  </a:cubicBezTo>
                  <a:cubicBezTo>
                    <a:pt x="15830" y="41668"/>
                    <a:pt x="16482" y="36238"/>
                    <a:pt x="17676" y="31242"/>
                  </a:cubicBezTo>
                  <a:cubicBezTo>
                    <a:pt x="19957" y="22119"/>
                    <a:pt x="29406" y="12778"/>
                    <a:pt x="39072" y="12018"/>
                  </a:cubicBezTo>
                  <a:cubicBezTo>
                    <a:pt x="40810" y="11801"/>
                    <a:pt x="41027" y="9303"/>
                    <a:pt x="39289" y="8977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1" name="任意多边形: 形状 360"/>
            <p:cNvSpPr/>
            <p:nvPr/>
          </p:nvSpPr>
          <p:spPr>
            <a:xfrm>
              <a:off x="2786005" y="2541050"/>
              <a:ext cx="43443" cy="54304"/>
            </a:xfrm>
            <a:custGeom>
              <a:avLst/>
              <a:gdLst>
                <a:gd name="connsiteX0" fmla="*/ 39376 w 43443"/>
                <a:gd name="connsiteY0" fmla="*/ 8162 h 54304"/>
                <a:gd name="connsiteX1" fmla="*/ 14939 w 43443"/>
                <a:gd name="connsiteY1" fmla="*/ 22932 h 54304"/>
                <a:gd name="connsiteX2" fmla="*/ 10921 w 43443"/>
                <a:gd name="connsiteY2" fmla="*/ 54211 h 54304"/>
                <a:gd name="connsiteX3" fmla="*/ 15700 w 43443"/>
                <a:gd name="connsiteY3" fmla="*/ 53777 h 54304"/>
                <a:gd name="connsiteX4" fmla="*/ 16786 w 43443"/>
                <a:gd name="connsiteY4" fmla="*/ 43676 h 54304"/>
                <a:gd name="connsiteX5" fmla="*/ 20152 w 43443"/>
                <a:gd name="connsiteY5" fmla="*/ 29775 h 54304"/>
                <a:gd name="connsiteX6" fmla="*/ 39811 w 43443"/>
                <a:gd name="connsiteY6" fmla="*/ 10442 h 54304"/>
                <a:gd name="connsiteX7" fmla="*/ 39376 w 43443"/>
                <a:gd name="connsiteY7" fmla="*/ 8162 h 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43" h="54304">
                  <a:moveTo>
                    <a:pt x="39376" y="8162"/>
                  </a:moveTo>
                  <a:cubicBezTo>
                    <a:pt x="28624" y="9682"/>
                    <a:pt x="20913" y="13049"/>
                    <a:pt x="14939" y="22932"/>
                  </a:cubicBezTo>
                  <a:cubicBezTo>
                    <a:pt x="10161" y="30861"/>
                    <a:pt x="4730" y="45849"/>
                    <a:pt x="10921" y="54211"/>
                  </a:cubicBezTo>
                  <a:cubicBezTo>
                    <a:pt x="12116" y="55732"/>
                    <a:pt x="14939" y="55841"/>
                    <a:pt x="15700" y="53777"/>
                  </a:cubicBezTo>
                  <a:cubicBezTo>
                    <a:pt x="17003" y="50410"/>
                    <a:pt x="16677" y="47260"/>
                    <a:pt x="16786" y="43676"/>
                  </a:cubicBezTo>
                  <a:cubicBezTo>
                    <a:pt x="16786" y="38898"/>
                    <a:pt x="18198" y="34119"/>
                    <a:pt x="20152" y="29775"/>
                  </a:cubicBezTo>
                  <a:cubicBezTo>
                    <a:pt x="23519" y="22063"/>
                    <a:pt x="32208" y="13918"/>
                    <a:pt x="39811" y="10442"/>
                  </a:cubicBezTo>
                  <a:cubicBezTo>
                    <a:pt x="41005" y="10008"/>
                    <a:pt x="40788" y="7944"/>
                    <a:pt x="39376" y="8162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2" name="任意多边形: 形状 361"/>
            <p:cNvSpPr/>
            <p:nvPr/>
          </p:nvSpPr>
          <p:spPr>
            <a:xfrm>
              <a:off x="1929581" y="2116589"/>
              <a:ext cx="65165" cy="76026"/>
            </a:xfrm>
            <a:custGeom>
              <a:avLst/>
              <a:gdLst>
                <a:gd name="connsiteX0" fmla="*/ 58431 w 65164"/>
                <a:gd name="connsiteY0" fmla="*/ 8291 h 76025"/>
                <a:gd name="connsiteX1" fmla="*/ 16617 w 65164"/>
                <a:gd name="connsiteY1" fmla="*/ 29469 h 76025"/>
                <a:gd name="connsiteX2" fmla="*/ 15531 w 65164"/>
                <a:gd name="connsiteY2" fmla="*/ 77040 h 76025"/>
                <a:gd name="connsiteX3" fmla="*/ 19984 w 65164"/>
                <a:gd name="connsiteY3" fmla="*/ 74759 h 76025"/>
                <a:gd name="connsiteX4" fmla="*/ 17160 w 65164"/>
                <a:gd name="connsiteY4" fmla="*/ 56187 h 76025"/>
                <a:gd name="connsiteX5" fmla="*/ 22699 w 65164"/>
                <a:gd name="connsiteY5" fmla="*/ 35660 h 76025"/>
                <a:gd name="connsiteX6" fmla="*/ 58540 w 65164"/>
                <a:gd name="connsiteY6" fmla="*/ 10572 h 76025"/>
                <a:gd name="connsiteX7" fmla="*/ 58431 w 65164"/>
                <a:gd name="connsiteY7" fmla="*/ 8291 h 7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64" h="76025">
                  <a:moveTo>
                    <a:pt x="58431" y="8291"/>
                  </a:moveTo>
                  <a:cubicBezTo>
                    <a:pt x="41380" y="6988"/>
                    <a:pt x="25849" y="14482"/>
                    <a:pt x="16617" y="29469"/>
                  </a:cubicBezTo>
                  <a:cubicBezTo>
                    <a:pt x="8906" y="41959"/>
                    <a:pt x="2715" y="65636"/>
                    <a:pt x="15531" y="77040"/>
                  </a:cubicBezTo>
                  <a:cubicBezTo>
                    <a:pt x="17486" y="78669"/>
                    <a:pt x="19984" y="77040"/>
                    <a:pt x="19984" y="74759"/>
                  </a:cubicBezTo>
                  <a:cubicBezTo>
                    <a:pt x="20201" y="68460"/>
                    <a:pt x="17595" y="62595"/>
                    <a:pt x="17160" y="56187"/>
                  </a:cubicBezTo>
                  <a:cubicBezTo>
                    <a:pt x="16834" y="49019"/>
                    <a:pt x="19441" y="41959"/>
                    <a:pt x="22699" y="35660"/>
                  </a:cubicBezTo>
                  <a:cubicBezTo>
                    <a:pt x="29541" y="22736"/>
                    <a:pt x="44747" y="14047"/>
                    <a:pt x="58540" y="10572"/>
                  </a:cubicBezTo>
                  <a:cubicBezTo>
                    <a:pt x="59626" y="10246"/>
                    <a:pt x="59517" y="8400"/>
                    <a:pt x="58431" y="8291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3" name="任意多边形: 形状 362"/>
            <p:cNvSpPr/>
            <p:nvPr/>
          </p:nvSpPr>
          <p:spPr>
            <a:xfrm>
              <a:off x="1905171" y="2109510"/>
              <a:ext cx="65165" cy="76026"/>
            </a:xfrm>
            <a:custGeom>
              <a:avLst/>
              <a:gdLst>
                <a:gd name="connsiteX0" fmla="*/ 59273 w 65164"/>
                <a:gd name="connsiteY0" fmla="*/ 8201 h 76025"/>
                <a:gd name="connsiteX1" fmla="*/ 16916 w 65164"/>
                <a:gd name="connsiteY1" fmla="*/ 27751 h 76025"/>
                <a:gd name="connsiteX2" fmla="*/ 14526 w 65164"/>
                <a:gd name="connsiteY2" fmla="*/ 70216 h 76025"/>
                <a:gd name="connsiteX3" fmla="*/ 18328 w 65164"/>
                <a:gd name="connsiteY3" fmla="*/ 68262 h 76025"/>
                <a:gd name="connsiteX4" fmla="*/ 17350 w 65164"/>
                <a:gd name="connsiteY4" fmla="*/ 48603 h 76025"/>
                <a:gd name="connsiteX5" fmla="*/ 25170 w 65164"/>
                <a:gd name="connsiteY5" fmla="*/ 31118 h 76025"/>
                <a:gd name="connsiteX6" fmla="*/ 59924 w 65164"/>
                <a:gd name="connsiteY6" fmla="*/ 11025 h 76025"/>
                <a:gd name="connsiteX7" fmla="*/ 59273 w 65164"/>
                <a:gd name="connsiteY7" fmla="*/ 8201 h 7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64" h="76025">
                  <a:moveTo>
                    <a:pt x="59273" y="8201"/>
                  </a:moveTo>
                  <a:cubicBezTo>
                    <a:pt x="42330" y="7441"/>
                    <a:pt x="27559" y="14501"/>
                    <a:pt x="16916" y="27751"/>
                  </a:cubicBezTo>
                  <a:cubicBezTo>
                    <a:pt x="8010" y="38829"/>
                    <a:pt x="3774" y="59138"/>
                    <a:pt x="14526" y="70216"/>
                  </a:cubicBezTo>
                  <a:cubicBezTo>
                    <a:pt x="16047" y="71846"/>
                    <a:pt x="18219" y="69999"/>
                    <a:pt x="18328" y="68262"/>
                  </a:cubicBezTo>
                  <a:cubicBezTo>
                    <a:pt x="18653" y="61636"/>
                    <a:pt x="16698" y="55337"/>
                    <a:pt x="17350" y="48603"/>
                  </a:cubicBezTo>
                  <a:cubicBezTo>
                    <a:pt x="17893" y="42087"/>
                    <a:pt x="21260" y="36222"/>
                    <a:pt x="25170" y="31118"/>
                  </a:cubicBezTo>
                  <a:cubicBezTo>
                    <a:pt x="33315" y="20691"/>
                    <a:pt x="47543" y="14609"/>
                    <a:pt x="59924" y="11025"/>
                  </a:cubicBezTo>
                  <a:cubicBezTo>
                    <a:pt x="61554" y="10482"/>
                    <a:pt x="60793" y="8201"/>
                    <a:pt x="59273" y="8201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4" name="任意多边形: 形状 363"/>
            <p:cNvSpPr/>
            <p:nvPr/>
          </p:nvSpPr>
          <p:spPr>
            <a:xfrm>
              <a:off x="2327980" y="2522104"/>
              <a:ext cx="1390184" cy="1020916"/>
            </a:xfrm>
            <a:custGeom>
              <a:avLst/>
              <a:gdLst>
                <a:gd name="connsiteX0" fmla="*/ 1384621 w 1390183"/>
                <a:gd name="connsiteY0" fmla="*/ 587200 h 1020916"/>
                <a:gd name="connsiteX1" fmla="*/ 1332597 w 1390183"/>
                <a:gd name="connsiteY1" fmla="*/ 439493 h 1020916"/>
                <a:gd name="connsiteX2" fmla="*/ 1284918 w 1390183"/>
                <a:gd name="connsiteY2" fmla="*/ 456001 h 1020916"/>
                <a:gd name="connsiteX3" fmla="*/ 1188909 w 1390183"/>
                <a:gd name="connsiteY3" fmla="*/ 175032 h 1020916"/>
                <a:gd name="connsiteX4" fmla="*/ 1228985 w 1390183"/>
                <a:gd name="connsiteY4" fmla="*/ 144622 h 1020916"/>
                <a:gd name="connsiteX5" fmla="*/ 1154806 w 1390183"/>
                <a:gd name="connsiteY5" fmla="*/ 11034 h 1020916"/>
                <a:gd name="connsiteX6" fmla="*/ 567453 w 1390183"/>
                <a:gd name="connsiteY6" fmla="*/ 152985 h 1020916"/>
                <a:gd name="connsiteX7" fmla="*/ 17136 w 1390183"/>
                <a:gd name="connsiteY7" fmla="*/ 402566 h 1020916"/>
                <a:gd name="connsiteX8" fmla="*/ 41030 w 1390183"/>
                <a:gd name="connsiteY8" fmla="*/ 553531 h 1020916"/>
                <a:gd name="connsiteX9" fmla="*/ 91315 w 1390183"/>
                <a:gd name="connsiteY9" fmla="*/ 552771 h 1020916"/>
                <a:gd name="connsiteX10" fmla="*/ 188628 w 1390183"/>
                <a:gd name="connsiteY10" fmla="*/ 833306 h 1020916"/>
                <a:gd name="connsiteX11" fmla="*/ 140840 w 1390183"/>
                <a:gd name="connsiteY11" fmla="*/ 849706 h 1020916"/>
                <a:gd name="connsiteX12" fmla="*/ 196882 w 1390183"/>
                <a:gd name="connsiteY12" fmla="*/ 1011097 h 1020916"/>
                <a:gd name="connsiteX13" fmla="*/ 1384621 w 1390183"/>
                <a:gd name="connsiteY13" fmla="*/ 587200 h 102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90183" h="1020916">
                  <a:moveTo>
                    <a:pt x="1384621" y="587200"/>
                  </a:moveTo>
                  <a:cubicBezTo>
                    <a:pt x="1357795" y="506830"/>
                    <a:pt x="1332597" y="439493"/>
                    <a:pt x="1332597" y="439493"/>
                  </a:cubicBezTo>
                  <a:cubicBezTo>
                    <a:pt x="1316632" y="444923"/>
                    <a:pt x="1300775" y="450462"/>
                    <a:pt x="1284918" y="456001"/>
                  </a:cubicBezTo>
                  <a:cubicBezTo>
                    <a:pt x="1252879" y="362273"/>
                    <a:pt x="1220840" y="268652"/>
                    <a:pt x="1188909" y="175032"/>
                  </a:cubicBezTo>
                  <a:cubicBezTo>
                    <a:pt x="1202268" y="164932"/>
                    <a:pt x="1215626" y="154831"/>
                    <a:pt x="1228985" y="144622"/>
                  </a:cubicBezTo>
                  <a:cubicBezTo>
                    <a:pt x="1228985" y="144622"/>
                    <a:pt x="1210413" y="33842"/>
                    <a:pt x="1154806" y="11034"/>
                  </a:cubicBezTo>
                  <a:cubicBezTo>
                    <a:pt x="1099633" y="-11665"/>
                    <a:pt x="678125" y="105414"/>
                    <a:pt x="567453" y="152985"/>
                  </a:cubicBezTo>
                  <a:cubicBezTo>
                    <a:pt x="451025" y="183612"/>
                    <a:pt x="46677" y="350760"/>
                    <a:pt x="17136" y="402566"/>
                  </a:cubicBezTo>
                  <a:cubicBezTo>
                    <a:pt x="-12623" y="454807"/>
                    <a:pt x="41030" y="553531"/>
                    <a:pt x="41030" y="553531"/>
                  </a:cubicBezTo>
                  <a:cubicBezTo>
                    <a:pt x="57755" y="553314"/>
                    <a:pt x="74590" y="553097"/>
                    <a:pt x="91315" y="552771"/>
                  </a:cubicBezTo>
                  <a:cubicBezTo>
                    <a:pt x="123789" y="646283"/>
                    <a:pt x="156154" y="739794"/>
                    <a:pt x="188628" y="833306"/>
                  </a:cubicBezTo>
                  <a:cubicBezTo>
                    <a:pt x="172663" y="838736"/>
                    <a:pt x="156806" y="844275"/>
                    <a:pt x="140840" y="849706"/>
                  </a:cubicBezTo>
                  <a:cubicBezTo>
                    <a:pt x="140840" y="849706"/>
                    <a:pt x="168536" y="931270"/>
                    <a:pt x="196882" y="1011097"/>
                  </a:cubicBezTo>
                  <a:cubicBezTo>
                    <a:pt x="524010" y="1071701"/>
                    <a:pt x="1192602" y="840474"/>
                    <a:pt x="1384621" y="587200"/>
                  </a:cubicBezTo>
                  <a:close/>
                </a:path>
              </a:pathLst>
            </a:custGeom>
            <a:solidFill>
              <a:srgbClr val="C945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5" name="任意多边形: 形状 364"/>
            <p:cNvSpPr/>
            <p:nvPr/>
          </p:nvSpPr>
          <p:spPr>
            <a:xfrm>
              <a:off x="2318224" y="2512022"/>
              <a:ext cx="1411906" cy="1042638"/>
            </a:xfrm>
            <a:custGeom>
              <a:avLst/>
              <a:gdLst>
                <a:gd name="connsiteX0" fmla="*/ 1383081 w 1411905"/>
                <a:gd name="connsiteY0" fmla="*/ 595326 h 1042637"/>
                <a:gd name="connsiteX1" fmla="*/ 1336271 w 1411905"/>
                <a:gd name="connsiteY1" fmla="*/ 462281 h 1042637"/>
                <a:gd name="connsiteX2" fmla="*/ 1297932 w 1411905"/>
                <a:gd name="connsiteY2" fmla="*/ 475532 h 1042637"/>
                <a:gd name="connsiteX3" fmla="*/ 1285117 w 1411905"/>
                <a:gd name="connsiteY3" fmla="*/ 469341 h 1042637"/>
                <a:gd name="connsiteX4" fmla="*/ 1188999 w 1411905"/>
                <a:gd name="connsiteY4" fmla="*/ 188263 h 1042637"/>
                <a:gd name="connsiteX5" fmla="*/ 1193017 w 1411905"/>
                <a:gd name="connsiteY5" fmla="*/ 176642 h 1042637"/>
                <a:gd name="connsiteX6" fmla="*/ 1227554 w 1411905"/>
                <a:gd name="connsiteY6" fmla="*/ 150468 h 1042637"/>
                <a:gd name="connsiteX7" fmla="*/ 1160652 w 1411905"/>
                <a:gd name="connsiteY7" fmla="*/ 30347 h 1042637"/>
                <a:gd name="connsiteX8" fmla="*/ 941481 w 1411905"/>
                <a:gd name="connsiteY8" fmla="*/ 63581 h 1042637"/>
                <a:gd name="connsiteX9" fmla="*/ 581119 w 1411905"/>
                <a:gd name="connsiteY9" fmla="*/ 172298 h 1042637"/>
                <a:gd name="connsiteX10" fmla="*/ 579707 w 1411905"/>
                <a:gd name="connsiteY10" fmla="*/ 172732 h 1042637"/>
                <a:gd name="connsiteX11" fmla="*/ 228794 w 1411905"/>
                <a:gd name="connsiteY11" fmla="*/ 308927 h 1042637"/>
                <a:gd name="connsiteX12" fmla="*/ 35689 w 1411905"/>
                <a:gd name="connsiteY12" fmla="*/ 417535 h 1042637"/>
                <a:gd name="connsiteX13" fmla="*/ 56867 w 1411905"/>
                <a:gd name="connsiteY13" fmla="*/ 553404 h 1042637"/>
                <a:gd name="connsiteX14" fmla="*/ 100854 w 1411905"/>
                <a:gd name="connsiteY14" fmla="*/ 552752 h 1042637"/>
                <a:gd name="connsiteX15" fmla="*/ 110737 w 1411905"/>
                <a:gd name="connsiteY15" fmla="*/ 560137 h 1042637"/>
                <a:gd name="connsiteX16" fmla="*/ 207724 w 1411905"/>
                <a:gd name="connsiteY16" fmla="*/ 840129 h 1042637"/>
                <a:gd name="connsiteX17" fmla="*/ 201533 w 1411905"/>
                <a:gd name="connsiteY17" fmla="*/ 852836 h 1042637"/>
                <a:gd name="connsiteX18" fmla="*/ 163303 w 1411905"/>
                <a:gd name="connsiteY18" fmla="*/ 865978 h 1042637"/>
                <a:gd name="connsiteX19" fmla="*/ 214132 w 1411905"/>
                <a:gd name="connsiteY19" fmla="*/ 1012164 h 1042637"/>
                <a:gd name="connsiteX20" fmla="*/ 854811 w 1411905"/>
                <a:gd name="connsiteY20" fmla="*/ 914851 h 1042637"/>
                <a:gd name="connsiteX21" fmla="*/ 1383081 w 1411905"/>
                <a:gd name="connsiteY21" fmla="*/ 595326 h 1042637"/>
                <a:gd name="connsiteX22" fmla="*/ 1383081 w 1411905"/>
                <a:gd name="connsiteY22" fmla="*/ 595326 h 1042637"/>
                <a:gd name="connsiteX23" fmla="*/ 1351802 w 1411905"/>
                <a:gd name="connsiteY23" fmla="*/ 446099 h 1042637"/>
                <a:gd name="connsiteX24" fmla="*/ 1403825 w 1411905"/>
                <a:gd name="connsiteY24" fmla="*/ 593806 h 1042637"/>
                <a:gd name="connsiteX25" fmla="*/ 1402413 w 1411905"/>
                <a:gd name="connsiteY25" fmla="*/ 603255 h 1042637"/>
                <a:gd name="connsiteX26" fmla="*/ 861654 w 1411905"/>
                <a:gd name="connsiteY26" fmla="*/ 933858 h 1042637"/>
                <a:gd name="connsiteX27" fmla="*/ 205335 w 1411905"/>
                <a:gd name="connsiteY27" fmla="*/ 1031062 h 1042637"/>
                <a:gd name="connsiteX28" fmla="*/ 197189 w 1411905"/>
                <a:gd name="connsiteY28" fmla="*/ 1024437 h 1042637"/>
                <a:gd name="connsiteX29" fmla="*/ 141147 w 1411905"/>
                <a:gd name="connsiteY29" fmla="*/ 862937 h 1042637"/>
                <a:gd name="connsiteX30" fmla="*/ 147338 w 1411905"/>
                <a:gd name="connsiteY30" fmla="*/ 850121 h 1042637"/>
                <a:gd name="connsiteX31" fmla="*/ 185568 w 1411905"/>
                <a:gd name="connsiteY31" fmla="*/ 836979 h 1042637"/>
                <a:gd name="connsiteX32" fmla="*/ 94011 w 1411905"/>
                <a:gd name="connsiteY32" fmla="*/ 572845 h 1042637"/>
                <a:gd name="connsiteX33" fmla="*/ 51328 w 1411905"/>
                <a:gd name="connsiteY33" fmla="*/ 573387 h 1042637"/>
                <a:gd name="connsiteX34" fmla="*/ 41988 w 1411905"/>
                <a:gd name="connsiteY34" fmla="*/ 568066 h 1042637"/>
                <a:gd name="connsiteX35" fmla="*/ 18312 w 1411905"/>
                <a:gd name="connsiteY35" fmla="*/ 407434 h 1042637"/>
                <a:gd name="connsiteX36" fmla="*/ 220648 w 1411905"/>
                <a:gd name="connsiteY36" fmla="*/ 290355 h 1042637"/>
                <a:gd name="connsiteX37" fmla="*/ 574059 w 1411905"/>
                <a:gd name="connsiteY37" fmla="*/ 153183 h 1042637"/>
                <a:gd name="connsiteX38" fmla="*/ 936919 w 1411905"/>
                <a:gd name="connsiteY38" fmla="*/ 43814 h 1042637"/>
                <a:gd name="connsiteX39" fmla="*/ 1168472 w 1411905"/>
                <a:gd name="connsiteY39" fmla="*/ 11449 h 1042637"/>
                <a:gd name="connsiteX40" fmla="*/ 1248733 w 1411905"/>
                <a:gd name="connsiteY40" fmla="*/ 152748 h 1042637"/>
                <a:gd name="connsiteX41" fmla="*/ 1244932 w 1411905"/>
                <a:gd name="connsiteY41" fmla="*/ 162414 h 1042637"/>
                <a:gd name="connsiteX42" fmla="*/ 1210611 w 1411905"/>
                <a:gd name="connsiteY42" fmla="*/ 188372 h 1042637"/>
                <a:gd name="connsiteX43" fmla="*/ 1301082 w 1411905"/>
                <a:gd name="connsiteY43" fmla="*/ 452941 h 1042637"/>
                <a:gd name="connsiteX44" fmla="*/ 1339095 w 1411905"/>
                <a:gd name="connsiteY44" fmla="*/ 439800 h 1042637"/>
                <a:gd name="connsiteX45" fmla="*/ 1351802 w 1411905"/>
                <a:gd name="connsiteY45" fmla="*/ 446099 h 1042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411905" h="1042637">
                  <a:moveTo>
                    <a:pt x="1383081" y="595326"/>
                  </a:moveTo>
                  <a:cubicBezTo>
                    <a:pt x="1362989" y="535483"/>
                    <a:pt x="1343874" y="482808"/>
                    <a:pt x="1336271" y="462281"/>
                  </a:cubicBezTo>
                  <a:lnTo>
                    <a:pt x="1297932" y="475532"/>
                  </a:lnTo>
                  <a:cubicBezTo>
                    <a:pt x="1292719" y="477378"/>
                    <a:pt x="1286963" y="474554"/>
                    <a:pt x="1285117" y="469341"/>
                  </a:cubicBezTo>
                  <a:cubicBezTo>
                    <a:pt x="1254272" y="375503"/>
                    <a:pt x="1221038" y="281883"/>
                    <a:pt x="1188999" y="188263"/>
                  </a:cubicBezTo>
                  <a:cubicBezTo>
                    <a:pt x="1187478" y="183810"/>
                    <a:pt x="1189324" y="179031"/>
                    <a:pt x="1193017" y="176642"/>
                  </a:cubicBezTo>
                  <a:lnTo>
                    <a:pt x="1227554" y="150468"/>
                  </a:lnTo>
                  <a:cubicBezTo>
                    <a:pt x="1222993" y="127986"/>
                    <a:pt x="1203878" y="48159"/>
                    <a:pt x="1160652" y="30347"/>
                  </a:cubicBezTo>
                  <a:cubicBezTo>
                    <a:pt x="1138713" y="21332"/>
                    <a:pt x="1047048" y="38058"/>
                    <a:pt x="941481" y="63581"/>
                  </a:cubicBezTo>
                  <a:cubicBezTo>
                    <a:pt x="803440" y="96924"/>
                    <a:pt x="643025" y="145580"/>
                    <a:pt x="581119" y="172298"/>
                  </a:cubicBezTo>
                  <a:lnTo>
                    <a:pt x="579707" y="172732"/>
                  </a:lnTo>
                  <a:cubicBezTo>
                    <a:pt x="514542" y="189892"/>
                    <a:pt x="358255" y="250278"/>
                    <a:pt x="228794" y="308927"/>
                  </a:cubicBezTo>
                  <a:cubicBezTo>
                    <a:pt x="129852" y="353782"/>
                    <a:pt x="47419" y="397008"/>
                    <a:pt x="35689" y="417535"/>
                  </a:cubicBezTo>
                  <a:cubicBezTo>
                    <a:pt x="12555" y="458154"/>
                    <a:pt x="46550" y="532768"/>
                    <a:pt x="56867" y="553404"/>
                  </a:cubicBezTo>
                  <a:lnTo>
                    <a:pt x="100854" y="552752"/>
                  </a:lnTo>
                  <a:cubicBezTo>
                    <a:pt x="105524" y="552752"/>
                    <a:pt x="109542" y="555902"/>
                    <a:pt x="110737" y="560137"/>
                  </a:cubicBezTo>
                  <a:lnTo>
                    <a:pt x="207724" y="840129"/>
                  </a:lnTo>
                  <a:cubicBezTo>
                    <a:pt x="209570" y="845342"/>
                    <a:pt x="206747" y="851098"/>
                    <a:pt x="201533" y="852836"/>
                  </a:cubicBezTo>
                  <a:lnTo>
                    <a:pt x="163303" y="865978"/>
                  </a:lnTo>
                  <a:cubicBezTo>
                    <a:pt x="171015" y="888351"/>
                    <a:pt x="191324" y="947542"/>
                    <a:pt x="214132" y="1012164"/>
                  </a:cubicBezTo>
                  <a:cubicBezTo>
                    <a:pt x="377696" y="1040402"/>
                    <a:pt x="624888" y="996850"/>
                    <a:pt x="854811" y="914851"/>
                  </a:cubicBezTo>
                  <a:cubicBezTo>
                    <a:pt x="1079956" y="834590"/>
                    <a:pt x="1287723" y="717619"/>
                    <a:pt x="1383081" y="595326"/>
                  </a:cubicBezTo>
                  <a:lnTo>
                    <a:pt x="1383081" y="595326"/>
                  </a:lnTo>
                  <a:close/>
                  <a:moveTo>
                    <a:pt x="1351802" y="446099"/>
                  </a:moveTo>
                  <a:cubicBezTo>
                    <a:pt x="1351911" y="446316"/>
                    <a:pt x="1376673" y="512567"/>
                    <a:pt x="1403825" y="593806"/>
                  </a:cubicBezTo>
                  <a:cubicBezTo>
                    <a:pt x="1404911" y="596955"/>
                    <a:pt x="1404477" y="600539"/>
                    <a:pt x="1402413" y="603255"/>
                  </a:cubicBezTo>
                  <a:cubicBezTo>
                    <a:pt x="1306187" y="730218"/>
                    <a:pt x="1092663" y="851424"/>
                    <a:pt x="861654" y="933858"/>
                  </a:cubicBezTo>
                  <a:cubicBezTo>
                    <a:pt x="626408" y="1017812"/>
                    <a:pt x="372374" y="1061907"/>
                    <a:pt x="205335" y="1031062"/>
                  </a:cubicBezTo>
                  <a:cubicBezTo>
                    <a:pt x="201642" y="1030628"/>
                    <a:pt x="198492" y="1028130"/>
                    <a:pt x="197189" y="1024437"/>
                  </a:cubicBezTo>
                  <a:cubicBezTo>
                    <a:pt x="170471" y="949172"/>
                    <a:pt x="141147" y="863263"/>
                    <a:pt x="141147" y="862937"/>
                  </a:cubicBezTo>
                  <a:cubicBezTo>
                    <a:pt x="139301" y="857724"/>
                    <a:pt x="142125" y="851967"/>
                    <a:pt x="147338" y="850121"/>
                  </a:cubicBezTo>
                  <a:lnTo>
                    <a:pt x="185568" y="836979"/>
                  </a:lnTo>
                  <a:lnTo>
                    <a:pt x="94011" y="572845"/>
                  </a:lnTo>
                  <a:lnTo>
                    <a:pt x="51328" y="573387"/>
                  </a:lnTo>
                  <a:cubicBezTo>
                    <a:pt x="47527" y="573605"/>
                    <a:pt x="43834" y="571650"/>
                    <a:pt x="41988" y="568066"/>
                  </a:cubicBezTo>
                  <a:cubicBezTo>
                    <a:pt x="41879" y="567740"/>
                    <a:pt x="-14271" y="464562"/>
                    <a:pt x="18312" y="407434"/>
                  </a:cubicBezTo>
                  <a:cubicBezTo>
                    <a:pt x="32322" y="382780"/>
                    <a:pt x="118448" y="336839"/>
                    <a:pt x="220648" y="290355"/>
                  </a:cubicBezTo>
                  <a:cubicBezTo>
                    <a:pt x="350435" y="231489"/>
                    <a:pt x="507591" y="170886"/>
                    <a:pt x="574059" y="153183"/>
                  </a:cubicBezTo>
                  <a:cubicBezTo>
                    <a:pt x="637269" y="126139"/>
                    <a:pt x="798335" y="77266"/>
                    <a:pt x="936919" y="43814"/>
                  </a:cubicBezTo>
                  <a:cubicBezTo>
                    <a:pt x="1046070" y="17423"/>
                    <a:pt x="1142188" y="697"/>
                    <a:pt x="1168472" y="11449"/>
                  </a:cubicBezTo>
                  <a:cubicBezTo>
                    <a:pt x="1229292" y="36538"/>
                    <a:pt x="1248624" y="152422"/>
                    <a:pt x="1248733" y="152748"/>
                  </a:cubicBezTo>
                  <a:cubicBezTo>
                    <a:pt x="1249276" y="156332"/>
                    <a:pt x="1247973" y="160134"/>
                    <a:pt x="1244932" y="162414"/>
                  </a:cubicBezTo>
                  <a:lnTo>
                    <a:pt x="1210611" y="188372"/>
                  </a:lnTo>
                  <a:lnTo>
                    <a:pt x="1301082" y="452941"/>
                  </a:lnTo>
                  <a:cubicBezTo>
                    <a:pt x="1313463" y="448705"/>
                    <a:pt x="1327039" y="444578"/>
                    <a:pt x="1339095" y="439800"/>
                  </a:cubicBezTo>
                  <a:cubicBezTo>
                    <a:pt x="1344199" y="438170"/>
                    <a:pt x="1349956" y="440886"/>
                    <a:pt x="1351802" y="446099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6" name="任意多边形: 形状 365"/>
            <p:cNvSpPr/>
            <p:nvPr/>
          </p:nvSpPr>
          <p:spPr>
            <a:xfrm>
              <a:off x="2450579" y="2943438"/>
              <a:ext cx="1227272" cy="467015"/>
            </a:xfrm>
            <a:custGeom>
              <a:avLst/>
              <a:gdLst>
                <a:gd name="connsiteX0" fmla="*/ 1201092 w 1227271"/>
                <a:gd name="connsiteY0" fmla="*/ 13597 h 467014"/>
                <a:gd name="connsiteX1" fmla="*/ 1214668 w 1227271"/>
                <a:gd name="connsiteY1" fmla="*/ 9253 h 467014"/>
                <a:gd name="connsiteX2" fmla="*/ 1219013 w 1227271"/>
                <a:gd name="connsiteY2" fmla="*/ 22829 h 467014"/>
                <a:gd name="connsiteX3" fmla="*/ 655554 w 1227271"/>
                <a:gd name="connsiteY3" fmla="*/ 366139 h 467014"/>
                <a:gd name="connsiteX4" fmla="*/ 13897 w 1227271"/>
                <a:gd name="connsiteY4" fmla="*/ 437603 h 467014"/>
                <a:gd name="connsiteX5" fmla="*/ 9118 w 1227271"/>
                <a:gd name="connsiteY5" fmla="*/ 424245 h 467014"/>
                <a:gd name="connsiteX6" fmla="*/ 22477 w 1227271"/>
                <a:gd name="connsiteY6" fmla="*/ 419466 h 467014"/>
                <a:gd name="connsiteX7" fmla="*/ 648929 w 1227271"/>
                <a:gd name="connsiteY7" fmla="*/ 347133 h 467014"/>
                <a:gd name="connsiteX8" fmla="*/ 1201092 w 1227271"/>
                <a:gd name="connsiteY8" fmla="*/ 13597 h 46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271" h="467014">
                  <a:moveTo>
                    <a:pt x="1201092" y="13597"/>
                  </a:moveTo>
                  <a:cubicBezTo>
                    <a:pt x="1203590" y="8601"/>
                    <a:pt x="1209672" y="6755"/>
                    <a:pt x="1214668" y="9253"/>
                  </a:cubicBezTo>
                  <a:cubicBezTo>
                    <a:pt x="1219664" y="11751"/>
                    <a:pt x="1221511" y="17833"/>
                    <a:pt x="1219013" y="22829"/>
                  </a:cubicBezTo>
                  <a:cubicBezTo>
                    <a:pt x="1157432" y="142515"/>
                    <a:pt x="913389" y="277407"/>
                    <a:pt x="655554" y="366139"/>
                  </a:cubicBezTo>
                  <a:cubicBezTo>
                    <a:pt x="403040" y="453026"/>
                    <a:pt x="136298" y="496035"/>
                    <a:pt x="13897" y="437603"/>
                  </a:cubicBezTo>
                  <a:cubicBezTo>
                    <a:pt x="8901" y="435214"/>
                    <a:pt x="6729" y="429241"/>
                    <a:pt x="9118" y="424245"/>
                  </a:cubicBezTo>
                  <a:cubicBezTo>
                    <a:pt x="11507" y="419249"/>
                    <a:pt x="17481" y="417077"/>
                    <a:pt x="22477" y="419466"/>
                  </a:cubicBezTo>
                  <a:cubicBezTo>
                    <a:pt x="139882" y="475616"/>
                    <a:pt x="400650" y="432608"/>
                    <a:pt x="648929" y="347133"/>
                  </a:cubicBezTo>
                  <a:cubicBezTo>
                    <a:pt x="902529" y="259703"/>
                    <a:pt x="1141901" y="128505"/>
                    <a:pt x="1201092" y="13597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7" name="任意多边形: 形状 366"/>
            <p:cNvSpPr/>
            <p:nvPr/>
          </p:nvSpPr>
          <p:spPr>
            <a:xfrm>
              <a:off x="2386260" y="2527135"/>
              <a:ext cx="1075220" cy="456154"/>
            </a:xfrm>
            <a:custGeom>
              <a:avLst/>
              <a:gdLst>
                <a:gd name="connsiteX0" fmla="*/ 79193 w 1075220"/>
                <a:gd name="connsiteY0" fmla="*/ 309997 h 456154"/>
                <a:gd name="connsiteX1" fmla="*/ 92769 w 1075220"/>
                <a:gd name="connsiteY1" fmla="*/ 314450 h 456154"/>
                <a:gd name="connsiteX2" fmla="*/ 88316 w 1075220"/>
                <a:gd name="connsiteY2" fmla="*/ 328026 h 456154"/>
                <a:gd name="connsiteX3" fmla="*/ 79953 w 1075220"/>
                <a:gd name="connsiteY3" fmla="*/ 332804 h 456154"/>
                <a:gd name="connsiteX4" fmla="*/ 38465 w 1075220"/>
                <a:gd name="connsiteY4" fmla="*/ 373424 h 456154"/>
                <a:gd name="connsiteX5" fmla="*/ 31188 w 1075220"/>
                <a:gd name="connsiteY5" fmla="*/ 415347 h 456154"/>
                <a:gd name="connsiteX6" fmla="*/ 32492 w 1075220"/>
                <a:gd name="connsiteY6" fmla="*/ 417519 h 456154"/>
                <a:gd name="connsiteX7" fmla="*/ 154567 w 1075220"/>
                <a:gd name="connsiteY7" fmla="*/ 433484 h 456154"/>
                <a:gd name="connsiteX8" fmla="*/ 571405 w 1075220"/>
                <a:gd name="connsiteY8" fmla="*/ 329546 h 456154"/>
                <a:gd name="connsiteX9" fmla="*/ 964566 w 1075220"/>
                <a:gd name="connsiteY9" fmla="*/ 155773 h 456154"/>
                <a:gd name="connsiteX10" fmla="*/ 1051127 w 1075220"/>
                <a:gd name="connsiteY10" fmla="*/ 67040 h 456154"/>
                <a:gd name="connsiteX11" fmla="*/ 1050258 w 1075220"/>
                <a:gd name="connsiteY11" fmla="*/ 62479 h 456154"/>
                <a:gd name="connsiteX12" fmla="*/ 1016807 w 1075220"/>
                <a:gd name="connsiteY12" fmla="*/ 35544 h 456154"/>
                <a:gd name="connsiteX13" fmla="*/ 963806 w 1075220"/>
                <a:gd name="connsiteY13" fmla="*/ 28702 h 456154"/>
                <a:gd name="connsiteX14" fmla="*/ 953054 w 1075220"/>
                <a:gd name="connsiteY14" fmla="*/ 30765 h 456154"/>
                <a:gd name="connsiteX15" fmla="*/ 940455 w 1075220"/>
                <a:gd name="connsiteY15" fmla="*/ 24140 h 456154"/>
                <a:gd name="connsiteX16" fmla="*/ 947080 w 1075220"/>
                <a:gd name="connsiteY16" fmla="*/ 11542 h 456154"/>
                <a:gd name="connsiteX17" fmla="*/ 961743 w 1075220"/>
                <a:gd name="connsiteY17" fmla="*/ 8718 h 456154"/>
                <a:gd name="connsiteX18" fmla="*/ 1023432 w 1075220"/>
                <a:gd name="connsiteY18" fmla="*/ 16755 h 456154"/>
                <a:gd name="connsiteX19" fmla="*/ 1069482 w 1075220"/>
                <a:gd name="connsiteY19" fmla="*/ 56723 h 456154"/>
                <a:gd name="connsiteX20" fmla="*/ 1071220 w 1075220"/>
                <a:gd name="connsiteY20" fmla="*/ 65194 h 456154"/>
                <a:gd name="connsiteX21" fmla="*/ 975319 w 1075220"/>
                <a:gd name="connsiteY21" fmla="*/ 173042 h 456154"/>
                <a:gd name="connsiteX22" fmla="*/ 577922 w 1075220"/>
                <a:gd name="connsiteY22" fmla="*/ 348878 h 456154"/>
                <a:gd name="connsiteX23" fmla="*/ 156522 w 1075220"/>
                <a:gd name="connsiteY23" fmla="*/ 453794 h 456154"/>
                <a:gd name="connsiteX24" fmla="*/ 15440 w 1075220"/>
                <a:gd name="connsiteY24" fmla="*/ 428597 h 456154"/>
                <a:gd name="connsiteX25" fmla="*/ 13268 w 1075220"/>
                <a:gd name="connsiteY25" fmla="*/ 424796 h 456154"/>
                <a:gd name="connsiteX26" fmla="*/ 21522 w 1075220"/>
                <a:gd name="connsiteY26" fmla="*/ 362997 h 456154"/>
                <a:gd name="connsiteX27" fmla="*/ 69310 w 1075220"/>
                <a:gd name="connsiteY27" fmla="*/ 316079 h 456154"/>
                <a:gd name="connsiteX28" fmla="*/ 79193 w 1075220"/>
                <a:gd name="connsiteY28" fmla="*/ 309997 h 456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75220" h="456154">
                  <a:moveTo>
                    <a:pt x="79193" y="309997"/>
                  </a:moveTo>
                  <a:cubicBezTo>
                    <a:pt x="84189" y="307499"/>
                    <a:pt x="90162" y="309454"/>
                    <a:pt x="92769" y="314450"/>
                  </a:cubicBezTo>
                  <a:cubicBezTo>
                    <a:pt x="95267" y="319446"/>
                    <a:pt x="93312" y="325419"/>
                    <a:pt x="88316" y="328026"/>
                  </a:cubicBezTo>
                  <a:cubicBezTo>
                    <a:pt x="85492" y="329438"/>
                    <a:pt x="82668" y="331067"/>
                    <a:pt x="79953" y="332804"/>
                  </a:cubicBezTo>
                  <a:cubicBezTo>
                    <a:pt x="64531" y="342579"/>
                    <a:pt x="48566" y="357459"/>
                    <a:pt x="38465" y="373424"/>
                  </a:cubicBezTo>
                  <a:cubicBezTo>
                    <a:pt x="29233" y="387977"/>
                    <a:pt x="24998" y="403182"/>
                    <a:pt x="31188" y="415347"/>
                  </a:cubicBezTo>
                  <a:lnTo>
                    <a:pt x="32492" y="417519"/>
                  </a:lnTo>
                  <a:cubicBezTo>
                    <a:pt x="44221" y="436091"/>
                    <a:pt x="89402" y="440001"/>
                    <a:pt x="154567" y="433484"/>
                  </a:cubicBezTo>
                  <a:cubicBezTo>
                    <a:pt x="261546" y="422623"/>
                    <a:pt x="418376" y="381895"/>
                    <a:pt x="571405" y="329546"/>
                  </a:cubicBezTo>
                  <a:cubicBezTo>
                    <a:pt x="724434" y="277089"/>
                    <a:pt x="873336" y="213118"/>
                    <a:pt x="964566" y="155773"/>
                  </a:cubicBezTo>
                  <a:cubicBezTo>
                    <a:pt x="1020174" y="120801"/>
                    <a:pt x="1053408" y="89522"/>
                    <a:pt x="1051127" y="67040"/>
                  </a:cubicBezTo>
                  <a:cubicBezTo>
                    <a:pt x="1051019" y="65411"/>
                    <a:pt x="1050693" y="63891"/>
                    <a:pt x="1050258" y="62479"/>
                  </a:cubicBezTo>
                  <a:cubicBezTo>
                    <a:pt x="1046457" y="50315"/>
                    <a:pt x="1032989" y="41300"/>
                    <a:pt x="1016807" y="35544"/>
                  </a:cubicBezTo>
                  <a:cubicBezTo>
                    <a:pt x="999321" y="29353"/>
                    <a:pt x="979120" y="27073"/>
                    <a:pt x="963806" y="28702"/>
                  </a:cubicBezTo>
                  <a:cubicBezTo>
                    <a:pt x="959679" y="29136"/>
                    <a:pt x="955986" y="29788"/>
                    <a:pt x="953054" y="30765"/>
                  </a:cubicBezTo>
                  <a:cubicBezTo>
                    <a:pt x="947732" y="32394"/>
                    <a:pt x="942085" y="29462"/>
                    <a:pt x="940455" y="24140"/>
                  </a:cubicBezTo>
                  <a:cubicBezTo>
                    <a:pt x="938826" y="18818"/>
                    <a:pt x="941867" y="13171"/>
                    <a:pt x="947080" y="11542"/>
                  </a:cubicBezTo>
                  <a:cubicBezTo>
                    <a:pt x="951533" y="10130"/>
                    <a:pt x="956421" y="9261"/>
                    <a:pt x="961743" y="8718"/>
                  </a:cubicBezTo>
                  <a:cubicBezTo>
                    <a:pt x="979554" y="6871"/>
                    <a:pt x="1003122" y="9478"/>
                    <a:pt x="1023432" y="16755"/>
                  </a:cubicBezTo>
                  <a:cubicBezTo>
                    <a:pt x="1045045" y="24466"/>
                    <a:pt x="1063508" y="37608"/>
                    <a:pt x="1069482" y="56723"/>
                  </a:cubicBezTo>
                  <a:cubicBezTo>
                    <a:pt x="1070351" y="59546"/>
                    <a:pt x="1070894" y="62370"/>
                    <a:pt x="1071220" y="65194"/>
                  </a:cubicBezTo>
                  <a:cubicBezTo>
                    <a:pt x="1074369" y="96473"/>
                    <a:pt x="1037442" y="133943"/>
                    <a:pt x="975319" y="173042"/>
                  </a:cubicBezTo>
                  <a:cubicBezTo>
                    <a:pt x="882784" y="231256"/>
                    <a:pt x="732254" y="295986"/>
                    <a:pt x="577922" y="348878"/>
                  </a:cubicBezTo>
                  <a:cubicBezTo>
                    <a:pt x="423589" y="401662"/>
                    <a:pt x="265130" y="442824"/>
                    <a:pt x="156522" y="453794"/>
                  </a:cubicBezTo>
                  <a:cubicBezTo>
                    <a:pt x="83755" y="461179"/>
                    <a:pt x="31840" y="454554"/>
                    <a:pt x="15440" y="428597"/>
                  </a:cubicBezTo>
                  <a:cubicBezTo>
                    <a:pt x="14788" y="427511"/>
                    <a:pt x="14028" y="426207"/>
                    <a:pt x="13268" y="424796"/>
                  </a:cubicBezTo>
                  <a:cubicBezTo>
                    <a:pt x="3385" y="405355"/>
                    <a:pt x="8706" y="383199"/>
                    <a:pt x="21522" y="362997"/>
                  </a:cubicBezTo>
                  <a:cubicBezTo>
                    <a:pt x="33360" y="344317"/>
                    <a:pt x="51715" y="327157"/>
                    <a:pt x="69310" y="316079"/>
                  </a:cubicBezTo>
                  <a:cubicBezTo>
                    <a:pt x="72568" y="313581"/>
                    <a:pt x="75935" y="311734"/>
                    <a:pt x="79193" y="309997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8" name="任意多边形: 形状 367"/>
            <p:cNvSpPr/>
            <p:nvPr/>
          </p:nvSpPr>
          <p:spPr>
            <a:xfrm>
              <a:off x="2401047" y="2678908"/>
              <a:ext cx="1129524" cy="412711"/>
            </a:xfrm>
            <a:custGeom>
              <a:avLst/>
              <a:gdLst>
                <a:gd name="connsiteX0" fmla="*/ 17922 w 1129524"/>
                <a:gd name="connsiteY0" fmla="*/ 406068 h 412710"/>
                <a:gd name="connsiteX1" fmla="*/ 8148 w 1129524"/>
                <a:gd name="connsiteY1" fmla="*/ 395750 h 412710"/>
                <a:gd name="connsiteX2" fmla="*/ 18465 w 1129524"/>
                <a:gd name="connsiteY2" fmla="*/ 385975 h 412710"/>
                <a:gd name="connsiteX3" fmla="*/ 600931 w 1129524"/>
                <a:gd name="connsiteY3" fmla="*/ 290291 h 412710"/>
                <a:gd name="connsiteX4" fmla="*/ 1109325 w 1129524"/>
                <a:gd name="connsiteY4" fmla="*/ 10517 h 412710"/>
                <a:gd name="connsiteX5" fmla="*/ 1123444 w 1129524"/>
                <a:gd name="connsiteY5" fmla="*/ 11712 h 412710"/>
                <a:gd name="connsiteX6" fmla="*/ 1122250 w 1129524"/>
                <a:gd name="connsiteY6" fmla="*/ 25831 h 412710"/>
                <a:gd name="connsiteX7" fmla="*/ 607447 w 1129524"/>
                <a:gd name="connsiteY7" fmla="*/ 309189 h 412710"/>
                <a:gd name="connsiteX8" fmla="*/ 17922 w 1129524"/>
                <a:gd name="connsiteY8" fmla="*/ 406068 h 41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9524" h="412710">
                  <a:moveTo>
                    <a:pt x="17922" y="406068"/>
                  </a:moveTo>
                  <a:cubicBezTo>
                    <a:pt x="12383" y="405959"/>
                    <a:pt x="8039" y="401289"/>
                    <a:pt x="8148" y="395750"/>
                  </a:cubicBezTo>
                  <a:cubicBezTo>
                    <a:pt x="8256" y="390211"/>
                    <a:pt x="12926" y="385866"/>
                    <a:pt x="18465" y="385975"/>
                  </a:cubicBezTo>
                  <a:cubicBezTo>
                    <a:pt x="205489" y="390862"/>
                    <a:pt x="408803" y="356434"/>
                    <a:pt x="600931" y="290291"/>
                  </a:cubicBezTo>
                  <a:cubicBezTo>
                    <a:pt x="790017" y="225235"/>
                    <a:pt x="968243" y="129443"/>
                    <a:pt x="1109325" y="10517"/>
                  </a:cubicBezTo>
                  <a:cubicBezTo>
                    <a:pt x="1113561" y="6933"/>
                    <a:pt x="1119860" y="7476"/>
                    <a:pt x="1123444" y="11712"/>
                  </a:cubicBezTo>
                  <a:cubicBezTo>
                    <a:pt x="1127028" y="15947"/>
                    <a:pt x="1126485" y="22246"/>
                    <a:pt x="1122250" y="25831"/>
                  </a:cubicBezTo>
                  <a:cubicBezTo>
                    <a:pt x="979213" y="146386"/>
                    <a:pt x="798815" y="243373"/>
                    <a:pt x="607447" y="309189"/>
                  </a:cubicBezTo>
                  <a:cubicBezTo>
                    <a:pt x="413147" y="376092"/>
                    <a:pt x="207335" y="410955"/>
                    <a:pt x="17922" y="40606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9" name="任意多边形: 形状 368"/>
            <p:cNvSpPr/>
            <p:nvPr/>
          </p:nvSpPr>
          <p:spPr>
            <a:xfrm>
              <a:off x="2498251" y="2759585"/>
              <a:ext cx="1129524" cy="608205"/>
            </a:xfrm>
            <a:custGeom>
              <a:avLst/>
              <a:gdLst>
                <a:gd name="connsiteX0" fmla="*/ 28240 w 1129524"/>
                <a:gd name="connsiteY0" fmla="*/ 596150 h 608205"/>
                <a:gd name="connsiteX1" fmla="*/ 17922 w 1129524"/>
                <a:gd name="connsiteY1" fmla="*/ 605925 h 608205"/>
                <a:gd name="connsiteX2" fmla="*/ 8148 w 1129524"/>
                <a:gd name="connsiteY2" fmla="*/ 595607 h 608205"/>
                <a:gd name="connsiteX3" fmla="*/ 14990 w 1129524"/>
                <a:gd name="connsiteY3" fmla="*/ 313877 h 608205"/>
                <a:gd name="connsiteX4" fmla="*/ 25308 w 1129524"/>
                <a:gd name="connsiteY4" fmla="*/ 304103 h 608205"/>
                <a:gd name="connsiteX5" fmla="*/ 33779 w 1129524"/>
                <a:gd name="connsiteY5" fmla="*/ 309207 h 608205"/>
                <a:gd name="connsiteX6" fmla="*/ 176599 w 1129524"/>
                <a:gd name="connsiteY6" fmla="*/ 566065 h 608205"/>
                <a:gd name="connsiteX7" fmla="*/ 214177 w 1129524"/>
                <a:gd name="connsiteY7" fmla="*/ 296609 h 608205"/>
                <a:gd name="connsiteX8" fmla="*/ 225472 w 1129524"/>
                <a:gd name="connsiteY8" fmla="*/ 288029 h 608205"/>
                <a:gd name="connsiteX9" fmla="*/ 232423 w 1129524"/>
                <a:gd name="connsiteY9" fmla="*/ 292264 h 608205"/>
                <a:gd name="connsiteX10" fmla="*/ 393815 w 1129524"/>
                <a:gd name="connsiteY10" fmla="*/ 527835 h 608205"/>
                <a:gd name="connsiteX11" fmla="*/ 434760 w 1129524"/>
                <a:gd name="connsiteY11" fmla="*/ 239590 h 608205"/>
                <a:gd name="connsiteX12" fmla="*/ 446164 w 1129524"/>
                <a:gd name="connsiteY12" fmla="*/ 231009 h 608205"/>
                <a:gd name="connsiteX13" fmla="*/ 452138 w 1129524"/>
                <a:gd name="connsiteY13" fmla="*/ 234050 h 608205"/>
                <a:gd name="connsiteX14" fmla="*/ 653823 w 1129524"/>
                <a:gd name="connsiteY14" fmla="*/ 448226 h 608205"/>
                <a:gd name="connsiteX15" fmla="*/ 681301 w 1129524"/>
                <a:gd name="connsiteY15" fmla="*/ 143037 h 608205"/>
                <a:gd name="connsiteX16" fmla="*/ 692270 w 1129524"/>
                <a:gd name="connsiteY16" fmla="*/ 133914 h 608205"/>
                <a:gd name="connsiteX17" fmla="*/ 698569 w 1129524"/>
                <a:gd name="connsiteY17" fmla="*/ 136955 h 608205"/>
                <a:gd name="connsiteX18" fmla="*/ 909378 w 1129524"/>
                <a:gd name="connsiteY18" fmla="*/ 331798 h 608205"/>
                <a:gd name="connsiteX19" fmla="*/ 901775 w 1129524"/>
                <a:gd name="connsiteY19" fmla="*/ 18463 h 608205"/>
                <a:gd name="connsiteX20" fmla="*/ 911659 w 1129524"/>
                <a:gd name="connsiteY20" fmla="*/ 8146 h 608205"/>
                <a:gd name="connsiteX21" fmla="*/ 918935 w 1129524"/>
                <a:gd name="connsiteY21" fmla="*/ 11078 h 608205"/>
                <a:gd name="connsiteX22" fmla="*/ 1121815 w 1129524"/>
                <a:gd name="connsiteY22" fmla="*/ 211026 h 608205"/>
                <a:gd name="connsiteX23" fmla="*/ 1121924 w 1129524"/>
                <a:gd name="connsiteY23" fmla="*/ 225253 h 608205"/>
                <a:gd name="connsiteX24" fmla="*/ 1107696 w 1129524"/>
                <a:gd name="connsiteY24" fmla="*/ 225362 h 608205"/>
                <a:gd name="connsiteX25" fmla="*/ 922628 w 1129524"/>
                <a:gd name="connsiteY25" fmla="*/ 42900 h 608205"/>
                <a:gd name="connsiteX26" fmla="*/ 930122 w 1129524"/>
                <a:gd name="connsiteY26" fmla="*/ 355149 h 608205"/>
                <a:gd name="connsiteX27" fmla="*/ 927407 w 1129524"/>
                <a:gd name="connsiteY27" fmla="*/ 362208 h 608205"/>
                <a:gd name="connsiteX28" fmla="*/ 913179 w 1129524"/>
                <a:gd name="connsiteY28" fmla="*/ 362751 h 608205"/>
                <a:gd name="connsiteX29" fmla="*/ 699547 w 1129524"/>
                <a:gd name="connsiteY29" fmla="*/ 165193 h 608205"/>
                <a:gd name="connsiteX30" fmla="*/ 671960 w 1129524"/>
                <a:gd name="connsiteY30" fmla="*/ 472337 h 608205"/>
                <a:gd name="connsiteX31" fmla="*/ 668811 w 1129524"/>
                <a:gd name="connsiteY31" fmla="*/ 478744 h 608205"/>
                <a:gd name="connsiteX32" fmla="*/ 654583 w 1129524"/>
                <a:gd name="connsiteY32" fmla="*/ 478310 h 608205"/>
                <a:gd name="connsiteX33" fmla="*/ 451920 w 1129524"/>
                <a:gd name="connsiteY33" fmla="*/ 263049 h 608205"/>
                <a:gd name="connsiteX34" fmla="*/ 410432 w 1129524"/>
                <a:gd name="connsiteY34" fmla="*/ 555639 h 608205"/>
                <a:gd name="connsiteX35" fmla="*/ 406088 w 1129524"/>
                <a:gd name="connsiteY35" fmla="*/ 563133 h 608205"/>
                <a:gd name="connsiteX36" fmla="*/ 392077 w 1129524"/>
                <a:gd name="connsiteY36" fmla="*/ 560526 h 608205"/>
                <a:gd name="connsiteX37" fmla="*/ 230686 w 1129524"/>
                <a:gd name="connsiteY37" fmla="*/ 324955 h 608205"/>
                <a:gd name="connsiteX38" fmla="*/ 192564 w 1129524"/>
                <a:gd name="connsiteY38" fmla="*/ 598322 h 608205"/>
                <a:gd name="connsiteX39" fmla="*/ 187460 w 1129524"/>
                <a:gd name="connsiteY39" fmla="*/ 605816 h 608205"/>
                <a:gd name="connsiteX40" fmla="*/ 173775 w 1129524"/>
                <a:gd name="connsiteY40" fmla="*/ 601906 h 608205"/>
                <a:gd name="connsiteX41" fmla="*/ 34322 w 1129524"/>
                <a:gd name="connsiteY41" fmla="*/ 351021 h 608205"/>
                <a:gd name="connsiteX42" fmla="*/ 28240 w 1129524"/>
                <a:gd name="connsiteY42" fmla="*/ 596150 h 60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29524" h="608205">
                  <a:moveTo>
                    <a:pt x="28240" y="596150"/>
                  </a:moveTo>
                  <a:cubicBezTo>
                    <a:pt x="28131" y="601689"/>
                    <a:pt x="23461" y="606033"/>
                    <a:pt x="17922" y="605925"/>
                  </a:cubicBezTo>
                  <a:cubicBezTo>
                    <a:pt x="12383" y="605816"/>
                    <a:pt x="8039" y="601146"/>
                    <a:pt x="8148" y="595607"/>
                  </a:cubicBezTo>
                  <a:lnTo>
                    <a:pt x="14990" y="313877"/>
                  </a:lnTo>
                  <a:cubicBezTo>
                    <a:pt x="15099" y="308338"/>
                    <a:pt x="19769" y="303886"/>
                    <a:pt x="25308" y="304103"/>
                  </a:cubicBezTo>
                  <a:cubicBezTo>
                    <a:pt x="29000" y="304211"/>
                    <a:pt x="32150" y="306275"/>
                    <a:pt x="33779" y="309207"/>
                  </a:cubicBezTo>
                  <a:lnTo>
                    <a:pt x="176599" y="566065"/>
                  </a:lnTo>
                  <a:lnTo>
                    <a:pt x="214177" y="296609"/>
                  </a:lnTo>
                  <a:cubicBezTo>
                    <a:pt x="214937" y="291070"/>
                    <a:pt x="220042" y="287268"/>
                    <a:pt x="225472" y="288029"/>
                  </a:cubicBezTo>
                  <a:cubicBezTo>
                    <a:pt x="228405" y="288463"/>
                    <a:pt x="230903" y="290092"/>
                    <a:pt x="232423" y="292264"/>
                  </a:cubicBezTo>
                  <a:lnTo>
                    <a:pt x="393815" y="527835"/>
                  </a:lnTo>
                  <a:lnTo>
                    <a:pt x="434760" y="239590"/>
                  </a:lnTo>
                  <a:cubicBezTo>
                    <a:pt x="435521" y="234159"/>
                    <a:pt x="440625" y="230249"/>
                    <a:pt x="446164" y="231009"/>
                  </a:cubicBezTo>
                  <a:cubicBezTo>
                    <a:pt x="448553" y="231335"/>
                    <a:pt x="450617" y="232421"/>
                    <a:pt x="452138" y="234050"/>
                  </a:cubicBezTo>
                  <a:lnTo>
                    <a:pt x="653823" y="448226"/>
                  </a:lnTo>
                  <a:lnTo>
                    <a:pt x="681301" y="143037"/>
                  </a:lnTo>
                  <a:cubicBezTo>
                    <a:pt x="681844" y="137498"/>
                    <a:pt x="686731" y="133479"/>
                    <a:pt x="692270" y="133914"/>
                  </a:cubicBezTo>
                  <a:cubicBezTo>
                    <a:pt x="694768" y="134131"/>
                    <a:pt x="696940" y="135217"/>
                    <a:pt x="698569" y="136955"/>
                  </a:cubicBezTo>
                  <a:lnTo>
                    <a:pt x="909378" y="331798"/>
                  </a:lnTo>
                  <a:lnTo>
                    <a:pt x="901775" y="18463"/>
                  </a:lnTo>
                  <a:cubicBezTo>
                    <a:pt x="901667" y="12924"/>
                    <a:pt x="906120" y="8254"/>
                    <a:pt x="911659" y="8146"/>
                  </a:cubicBezTo>
                  <a:cubicBezTo>
                    <a:pt x="914482" y="8146"/>
                    <a:pt x="917089" y="9232"/>
                    <a:pt x="918935" y="11078"/>
                  </a:cubicBezTo>
                  <a:lnTo>
                    <a:pt x="1121815" y="211026"/>
                  </a:lnTo>
                  <a:cubicBezTo>
                    <a:pt x="1125725" y="214935"/>
                    <a:pt x="1125834" y="221343"/>
                    <a:pt x="1121924" y="225253"/>
                  </a:cubicBezTo>
                  <a:cubicBezTo>
                    <a:pt x="1118014" y="229163"/>
                    <a:pt x="1111606" y="229272"/>
                    <a:pt x="1107696" y="225362"/>
                  </a:cubicBezTo>
                  <a:lnTo>
                    <a:pt x="922628" y="42900"/>
                  </a:lnTo>
                  <a:lnTo>
                    <a:pt x="930122" y="355149"/>
                  </a:lnTo>
                  <a:cubicBezTo>
                    <a:pt x="930122" y="357647"/>
                    <a:pt x="929253" y="360144"/>
                    <a:pt x="927407" y="362208"/>
                  </a:cubicBezTo>
                  <a:cubicBezTo>
                    <a:pt x="923605" y="366226"/>
                    <a:pt x="917306" y="366552"/>
                    <a:pt x="913179" y="362751"/>
                  </a:cubicBezTo>
                  <a:lnTo>
                    <a:pt x="699547" y="165193"/>
                  </a:lnTo>
                  <a:lnTo>
                    <a:pt x="671960" y="472337"/>
                  </a:lnTo>
                  <a:cubicBezTo>
                    <a:pt x="671743" y="474726"/>
                    <a:pt x="670657" y="477007"/>
                    <a:pt x="668811" y="478744"/>
                  </a:cubicBezTo>
                  <a:cubicBezTo>
                    <a:pt x="664792" y="482546"/>
                    <a:pt x="658384" y="482329"/>
                    <a:pt x="654583" y="478310"/>
                  </a:cubicBezTo>
                  <a:lnTo>
                    <a:pt x="451920" y="263049"/>
                  </a:lnTo>
                  <a:lnTo>
                    <a:pt x="410432" y="555639"/>
                  </a:lnTo>
                  <a:cubicBezTo>
                    <a:pt x="410215" y="558572"/>
                    <a:pt x="408694" y="561395"/>
                    <a:pt x="406088" y="563133"/>
                  </a:cubicBezTo>
                  <a:cubicBezTo>
                    <a:pt x="401526" y="566283"/>
                    <a:pt x="395227" y="565088"/>
                    <a:pt x="392077" y="560526"/>
                  </a:cubicBezTo>
                  <a:lnTo>
                    <a:pt x="230686" y="324955"/>
                  </a:lnTo>
                  <a:lnTo>
                    <a:pt x="192564" y="598322"/>
                  </a:lnTo>
                  <a:cubicBezTo>
                    <a:pt x="192130" y="601363"/>
                    <a:pt x="190392" y="604187"/>
                    <a:pt x="187460" y="605816"/>
                  </a:cubicBezTo>
                  <a:cubicBezTo>
                    <a:pt x="182572" y="608531"/>
                    <a:pt x="176490" y="606794"/>
                    <a:pt x="173775" y="601906"/>
                  </a:cubicBezTo>
                  <a:lnTo>
                    <a:pt x="34322" y="351021"/>
                  </a:lnTo>
                  <a:lnTo>
                    <a:pt x="28240" y="596150"/>
                  </a:ln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0" name="任意多边形: 形状 369"/>
            <p:cNvSpPr/>
            <p:nvPr/>
          </p:nvSpPr>
          <p:spPr>
            <a:xfrm>
              <a:off x="3212631" y="2579210"/>
              <a:ext cx="173773" cy="130330"/>
            </a:xfrm>
            <a:custGeom>
              <a:avLst/>
              <a:gdLst>
                <a:gd name="connsiteX0" fmla="*/ 155356 w 173772"/>
                <a:gd name="connsiteY0" fmla="*/ 11925 h 130329"/>
                <a:gd name="connsiteX1" fmla="*/ 9387 w 173772"/>
                <a:gd name="connsiteY1" fmla="*/ 121402 h 130329"/>
                <a:gd name="connsiteX2" fmla="*/ 11233 w 173772"/>
                <a:gd name="connsiteY2" fmla="*/ 126832 h 130329"/>
                <a:gd name="connsiteX3" fmla="*/ 158288 w 173772"/>
                <a:gd name="connsiteY3" fmla="*/ 8558 h 130329"/>
                <a:gd name="connsiteX4" fmla="*/ 155356 w 173772"/>
                <a:gd name="connsiteY4" fmla="*/ 11925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772" h="130329">
                  <a:moveTo>
                    <a:pt x="155356" y="11925"/>
                  </a:moveTo>
                  <a:cubicBezTo>
                    <a:pt x="179033" y="53847"/>
                    <a:pt x="35127" y="103373"/>
                    <a:pt x="9387" y="121402"/>
                  </a:cubicBezTo>
                  <a:cubicBezTo>
                    <a:pt x="6997" y="123031"/>
                    <a:pt x="8301" y="127049"/>
                    <a:pt x="11233" y="126832"/>
                  </a:cubicBezTo>
                  <a:cubicBezTo>
                    <a:pt x="39580" y="124660"/>
                    <a:pt x="211506" y="42118"/>
                    <a:pt x="158288" y="8558"/>
                  </a:cubicBezTo>
                  <a:cubicBezTo>
                    <a:pt x="156225" y="7037"/>
                    <a:pt x="154379" y="10078"/>
                    <a:pt x="155356" y="11925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1" name="任意多边形: 形状 370"/>
            <p:cNvSpPr/>
            <p:nvPr/>
          </p:nvSpPr>
          <p:spPr>
            <a:xfrm>
              <a:off x="2442243" y="2858472"/>
              <a:ext cx="54304" cy="76026"/>
            </a:xfrm>
            <a:custGeom>
              <a:avLst/>
              <a:gdLst>
                <a:gd name="connsiteX0" fmla="*/ 49711 w 54304"/>
                <a:gd name="connsiteY0" fmla="*/ 8201 h 76025"/>
                <a:gd name="connsiteX1" fmla="*/ 16694 w 54304"/>
                <a:gd name="connsiteY1" fmla="*/ 36222 h 76025"/>
                <a:gd name="connsiteX2" fmla="*/ 14305 w 54304"/>
                <a:gd name="connsiteY2" fmla="*/ 75755 h 76025"/>
                <a:gd name="connsiteX3" fmla="*/ 18323 w 54304"/>
                <a:gd name="connsiteY3" fmla="*/ 74343 h 76025"/>
                <a:gd name="connsiteX4" fmla="*/ 20495 w 54304"/>
                <a:gd name="connsiteY4" fmla="*/ 61527 h 76025"/>
                <a:gd name="connsiteX5" fmla="*/ 25926 w 54304"/>
                <a:gd name="connsiteY5" fmla="*/ 43716 h 76025"/>
                <a:gd name="connsiteX6" fmla="*/ 51014 w 54304"/>
                <a:gd name="connsiteY6" fmla="*/ 14174 h 76025"/>
                <a:gd name="connsiteX7" fmla="*/ 49711 w 54304"/>
                <a:gd name="connsiteY7" fmla="*/ 8201 h 7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304" h="76025">
                  <a:moveTo>
                    <a:pt x="49711" y="8201"/>
                  </a:moveTo>
                  <a:cubicBezTo>
                    <a:pt x="34180" y="11025"/>
                    <a:pt x="24188" y="22971"/>
                    <a:pt x="16694" y="36222"/>
                  </a:cubicBezTo>
                  <a:cubicBezTo>
                    <a:pt x="11698" y="45019"/>
                    <a:pt x="1597" y="68804"/>
                    <a:pt x="14305" y="75755"/>
                  </a:cubicBezTo>
                  <a:cubicBezTo>
                    <a:pt x="15825" y="76515"/>
                    <a:pt x="17563" y="75755"/>
                    <a:pt x="18323" y="74343"/>
                  </a:cubicBezTo>
                  <a:cubicBezTo>
                    <a:pt x="20495" y="70542"/>
                    <a:pt x="19952" y="65763"/>
                    <a:pt x="20495" y="61527"/>
                  </a:cubicBezTo>
                  <a:cubicBezTo>
                    <a:pt x="21255" y="55228"/>
                    <a:pt x="23319" y="49363"/>
                    <a:pt x="25926" y="43716"/>
                  </a:cubicBezTo>
                  <a:cubicBezTo>
                    <a:pt x="30704" y="33289"/>
                    <a:pt x="39936" y="18736"/>
                    <a:pt x="51014" y="14174"/>
                  </a:cubicBezTo>
                  <a:cubicBezTo>
                    <a:pt x="53946" y="12871"/>
                    <a:pt x="53295" y="7549"/>
                    <a:pt x="49711" y="8201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2" name="任意多边形: 形状 371"/>
            <p:cNvSpPr/>
            <p:nvPr/>
          </p:nvSpPr>
          <p:spPr>
            <a:xfrm>
              <a:off x="2356893" y="2937536"/>
              <a:ext cx="217216" cy="54304"/>
            </a:xfrm>
            <a:custGeom>
              <a:avLst/>
              <a:gdLst>
                <a:gd name="connsiteX0" fmla="*/ 8206 w 217216"/>
                <a:gd name="connsiteY0" fmla="*/ 10485 h 54304"/>
                <a:gd name="connsiteX1" fmla="*/ 214887 w 217216"/>
                <a:gd name="connsiteY1" fmla="*/ 30903 h 54304"/>
                <a:gd name="connsiteX2" fmla="*/ 212498 w 217216"/>
                <a:gd name="connsiteY2" fmla="*/ 23843 h 54304"/>
                <a:gd name="connsiteX3" fmla="*/ 12550 w 217216"/>
                <a:gd name="connsiteY3" fmla="*/ 9507 h 54304"/>
                <a:gd name="connsiteX4" fmla="*/ 8206 w 217216"/>
                <a:gd name="connsiteY4" fmla="*/ 10485 h 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16" h="54304">
                  <a:moveTo>
                    <a:pt x="8206" y="10485"/>
                  </a:moveTo>
                  <a:cubicBezTo>
                    <a:pt x="4405" y="80646"/>
                    <a:pt x="180893" y="50127"/>
                    <a:pt x="214887" y="30903"/>
                  </a:cubicBezTo>
                  <a:cubicBezTo>
                    <a:pt x="218580" y="28839"/>
                    <a:pt x="215865" y="24061"/>
                    <a:pt x="212498" y="23843"/>
                  </a:cubicBezTo>
                  <a:cubicBezTo>
                    <a:pt x="160366" y="20694"/>
                    <a:pt x="42309" y="76518"/>
                    <a:pt x="12550" y="9507"/>
                  </a:cubicBezTo>
                  <a:cubicBezTo>
                    <a:pt x="11464" y="7226"/>
                    <a:pt x="8315" y="7987"/>
                    <a:pt x="8206" y="10485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3" name="任意多边形: 形状 372"/>
            <p:cNvSpPr/>
            <p:nvPr/>
          </p:nvSpPr>
          <p:spPr>
            <a:xfrm>
              <a:off x="3306528" y="2536863"/>
              <a:ext cx="184634" cy="184634"/>
            </a:xfrm>
            <a:custGeom>
              <a:avLst/>
              <a:gdLst>
                <a:gd name="connsiteX0" fmla="*/ 160075 w 184633"/>
                <a:gd name="connsiteY0" fmla="*/ 11805 h 184633"/>
                <a:gd name="connsiteX1" fmla="*/ 9110 w 184633"/>
                <a:gd name="connsiteY1" fmla="*/ 175695 h 184633"/>
                <a:gd name="connsiteX2" fmla="*/ 13889 w 184633"/>
                <a:gd name="connsiteY2" fmla="*/ 182754 h 184633"/>
                <a:gd name="connsiteX3" fmla="*/ 163442 w 184633"/>
                <a:gd name="connsiteY3" fmla="*/ 8656 h 184633"/>
                <a:gd name="connsiteX4" fmla="*/ 160075 w 184633"/>
                <a:gd name="connsiteY4" fmla="*/ 11805 h 1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33" h="184633">
                  <a:moveTo>
                    <a:pt x="160075" y="11805"/>
                  </a:moveTo>
                  <a:cubicBezTo>
                    <a:pt x="203410" y="93370"/>
                    <a:pt x="43647" y="128885"/>
                    <a:pt x="9110" y="175695"/>
                  </a:cubicBezTo>
                  <a:cubicBezTo>
                    <a:pt x="6503" y="179279"/>
                    <a:pt x="9544" y="184058"/>
                    <a:pt x="13889" y="182754"/>
                  </a:cubicBezTo>
                  <a:cubicBezTo>
                    <a:pt x="55594" y="170156"/>
                    <a:pt x="231648" y="65132"/>
                    <a:pt x="163442" y="8656"/>
                  </a:cubicBezTo>
                  <a:cubicBezTo>
                    <a:pt x="161379" y="7026"/>
                    <a:pt x="158881" y="9633"/>
                    <a:pt x="160075" y="11805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4" name="任意多边形: 形状 373"/>
            <p:cNvSpPr/>
            <p:nvPr/>
          </p:nvSpPr>
          <p:spPr>
            <a:xfrm>
              <a:off x="3506285" y="2979062"/>
              <a:ext cx="184634" cy="173773"/>
            </a:xfrm>
            <a:custGeom>
              <a:avLst/>
              <a:gdLst>
                <a:gd name="connsiteX0" fmla="*/ 8866 w 184633"/>
                <a:gd name="connsiteY0" fmla="*/ 172381 h 173772"/>
                <a:gd name="connsiteX1" fmla="*/ 177752 w 184633"/>
                <a:gd name="connsiteY1" fmla="*/ 16094 h 173772"/>
                <a:gd name="connsiteX2" fmla="*/ 167542 w 184633"/>
                <a:gd name="connsiteY2" fmla="*/ 11098 h 173772"/>
                <a:gd name="connsiteX3" fmla="*/ 8323 w 184633"/>
                <a:gd name="connsiteY3" fmla="*/ 171512 h 173772"/>
                <a:gd name="connsiteX4" fmla="*/ 8866 w 184633"/>
                <a:gd name="connsiteY4" fmla="*/ 172381 h 17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33" h="173772">
                  <a:moveTo>
                    <a:pt x="8866" y="172381"/>
                  </a:moveTo>
                  <a:cubicBezTo>
                    <a:pt x="80113" y="139908"/>
                    <a:pt x="141585" y="86146"/>
                    <a:pt x="177752" y="16094"/>
                  </a:cubicBezTo>
                  <a:cubicBezTo>
                    <a:pt x="181118" y="9578"/>
                    <a:pt x="171127" y="4799"/>
                    <a:pt x="167542" y="11098"/>
                  </a:cubicBezTo>
                  <a:cubicBezTo>
                    <a:pt x="130398" y="77675"/>
                    <a:pt x="76746" y="136106"/>
                    <a:pt x="8323" y="171512"/>
                  </a:cubicBezTo>
                  <a:cubicBezTo>
                    <a:pt x="7889" y="171730"/>
                    <a:pt x="8323" y="172707"/>
                    <a:pt x="8866" y="172381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5" name="任意多边形: 形状 374"/>
            <p:cNvSpPr/>
            <p:nvPr/>
          </p:nvSpPr>
          <p:spPr>
            <a:xfrm>
              <a:off x="3456168" y="3160110"/>
              <a:ext cx="32582" cy="21722"/>
            </a:xfrm>
            <a:custGeom>
              <a:avLst/>
              <a:gdLst>
                <a:gd name="connsiteX0" fmla="*/ 24120 w 32582"/>
                <a:gd name="connsiteY0" fmla="*/ 8276 h 21721"/>
                <a:gd name="connsiteX1" fmla="*/ 8480 w 32582"/>
                <a:gd name="connsiteY1" fmla="*/ 17291 h 21721"/>
                <a:gd name="connsiteX2" fmla="*/ 11087 w 32582"/>
                <a:gd name="connsiteY2" fmla="*/ 21201 h 21721"/>
                <a:gd name="connsiteX3" fmla="*/ 26401 w 32582"/>
                <a:gd name="connsiteY3" fmla="*/ 15119 h 21721"/>
                <a:gd name="connsiteX4" fmla="*/ 24120 w 32582"/>
                <a:gd name="connsiteY4" fmla="*/ 8276 h 2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82" h="21721">
                  <a:moveTo>
                    <a:pt x="24120" y="8276"/>
                  </a:moveTo>
                  <a:cubicBezTo>
                    <a:pt x="16952" y="10123"/>
                    <a:pt x="12282" y="11100"/>
                    <a:pt x="8480" y="17291"/>
                  </a:cubicBezTo>
                  <a:cubicBezTo>
                    <a:pt x="7394" y="19029"/>
                    <a:pt x="9132" y="21418"/>
                    <a:pt x="11087" y="21201"/>
                  </a:cubicBezTo>
                  <a:cubicBezTo>
                    <a:pt x="16843" y="20332"/>
                    <a:pt x="20970" y="17508"/>
                    <a:pt x="26401" y="15119"/>
                  </a:cubicBezTo>
                  <a:cubicBezTo>
                    <a:pt x="30636" y="13164"/>
                    <a:pt x="28573" y="7190"/>
                    <a:pt x="24120" y="8276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6" name="任意多边形: 形状 375"/>
            <p:cNvSpPr/>
            <p:nvPr/>
          </p:nvSpPr>
          <p:spPr>
            <a:xfrm>
              <a:off x="2463749" y="3395543"/>
              <a:ext cx="130330" cy="43443"/>
            </a:xfrm>
            <a:custGeom>
              <a:avLst/>
              <a:gdLst>
                <a:gd name="connsiteX0" fmla="*/ 123019 w 130329"/>
                <a:gd name="connsiteY0" fmla="*/ 35784 h 43443"/>
                <a:gd name="connsiteX1" fmla="*/ 65240 w 130329"/>
                <a:gd name="connsiteY1" fmla="*/ 27312 h 43443"/>
                <a:gd name="connsiteX2" fmla="*/ 35916 w 130329"/>
                <a:gd name="connsiteY2" fmla="*/ 19058 h 43443"/>
                <a:gd name="connsiteX3" fmla="*/ 12130 w 130329"/>
                <a:gd name="connsiteY3" fmla="*/ 8197 h 43443"/>
                <a:gd name="connsiteX4" fmla="*/ 8438 w 130329"/>
                <a:gd name="connsiteY4" fmla="*/ 12433 h 43443"/>
                <a:gd name="connsiteX5" fmla="*/ 52424 w 130329"/>
                <a:gd name="connsiteY5" fmla="*/ 35892 h 43443"/>
                <a:gd name="connsiteX6" fmla="*/ 122585 w 130329"/>
                <a:gd name="connsiteY6" fmla="*/ 40345 h 43443"/>
                <a:gd name="connsiteX7" fmla="*/ 123019 w 130329"/>
                <a:gd name="connsiteY7" fmla="*/ 35784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329" h="43443">
                  <a:moveTo>
                    <a:pt x="123019" y="35784"/>
                  </a:moveTo>
                  <a:cubicBezTo>
                    <a:pt x="103796" y="33503"/>
                    <a:pt x="84355" y="30788"/>
                    <a:pt x="65240" y="27312"/>
                  </a:cubicBezTo>
                  <a:cubicBezTo>
                    <a:pt x="55139" y="25466"/>
                    <a:pt x="45365" y="22859"/>
                    <a:pt x="35916" y="19058"/>
                  </a:cubicBezTo>
                  <a:cubicBezTo>
                    <a:pt x="27661" y="15800"/>
                    <a:pt x="20928" y="9935"/>
                    <a:pt x="12130" y="8197"/>
                  </a:cubicBezTo>
                  <a:cubicBezTo>
                    <a:pt x="9958" y="7763"/>
                    <a:pt x="7243" y="10152"/>
                    <a:pt x="8438" y="12433"/>
                  </a:cubicBezTo>
                  <a:cubicBezTo>
                    <a:pt x="15823" y="27529"/>
                    <a:pt x="37328" y="32199"/>
                    <a:pt x="52424" y="35892"/>
                  </a:cubicBezTo>
                  <a:cubicBezTo>
                    <a:pt x="75775" y="41540"/>
                    <a:pt x="99017" y="40019"/>
                    <a:pt x="122585" y="40345"/>
                  </a:cubicBezTo>
                  <a:cubicBezTo>
                    <a:pt x="125300" y="40454"/>
                    <a:pt x="125626" y="36109"/>
                    <a:pt x="123019" y="35784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7" name="任意多边形: 形状 376"/>
            <p:cNvSpPr/>
            <p:nvPr/>
          </p:nvSpPr>
          <p:spPr>
            <a:xfrm>
              <a:off x="2611457" y="3423567"/>
              <a:ext cx="32582" cy="21722"/>
            </a:xfrm>
            <a:custGeom>
              <a:avLst/>
              <a:gdLst>
                <a:gd name="connsiteX0" fmla="*/ 11804 w 32582"/>
                <a:gd name="connsiteY0" fmla="*/ 15036 h 21721"/>
                <a:gd name="connsiteX1" fmla="*/ 29398 w 32582"/>
                <a:gd name="connsiteY1" fmla="*/ 15145 h 21721"/>
                <a:gd name="connsiteX2" fmla="*/ 30919 w 32582"/>
                <a:gd name="connsiteY2" fmla="*/ 11995 h 21721"/>
                <a:gd name="connsiteX3" fmla="*/ 9957 w 32582"/>
                <a:gd name="connsiteY3" fmla="*/ 9823 h 21721"/>
                <a:gd name="connsiteX4" fmla="*/ 11804 w 32582"/>
                <a:gd name="connsiteY4" fmla="*/ 15036 h 2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82" h="21721">
                  <a:moveTo>
                    <a:pt x="11804" y="15036"/>
                  </a:moveTo>
                  <a:cubicBezTo>
                    <a:pt x="18103" y="13190"/>
                    <a:pt x="23099" y="14168"/>
                    <a:pt x="29398" y="15145"/>
                  </a:cubicBezTo>
                  <a:cubicBezTo>
                    <a:pt x="31136" y="15362"/>
                    <a:pt x="32439" y="13190"/>
                    <a:pt x="30919" y="11995"/>
                  </a:cubicBezTo>
                  <a:cubicBezTo>
                    <a:pt x="24511" y="6999"/>
                    <a:pt x="17451" y="7542"/>
                    <a:pt x="9957" y="9823"/>
                  </a:cubicBezTo>
                  <a:cubicBezTo>
                    <a:pt x="6591" y="10909"/>
                    <a:pt x="8328" y="16123"/>
                    <a:pt x="11804" y="15036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8" name="任意多边形: 形状 377"/>
            <p:cNvSpPr/>
            <p:nvPr/>
          </p:nvSpPr>
          <p:spPr>
            <a:xfrm>
              <a:off x="2498291" y="2959757"/>
              <a:ext cx="1129524" cy="412711"/>
            </a:xfrm>
            <a:custGeom>
              <a:avLst/>
              <a:gdLst>
                <a:gd name="connsiteX0" fmla="*/ 1107765 w 1129524"/>
                <a:gd name="connsiteY0" fmla="*/ 10854 h 412710"/>
                <a:gd name="connsiteX1" fmla="*/ 1121993 w 1129524"/>
                <a:gd name="connsiteY1" fmla="*/ 11397 h 412710"/>
                <a:gd name="connsiteX2" fmla="*/ 1121450 w 1129524"/>
                <a:gd name="connsiteY2" fmla="*/ 25625 h 412710"/>
                <a:gd name="connsiteX3" fmla="*/ 592202 w 1129524"/>
                <a:gd name="connsiteY3" fmla="*/ 315065 h 412710"/>
                <a:gd name="connsiteX4" fmla="*/ 17014 w 1129524"/>
                <a:gd name="connsiteY4" fmla="*/ 405644 h 412710"/>
                <a:gd name="connsiteX5" fmla="*/ 8217 w 1129524"/>
                <a:gd name="connsiteY5" fmla="*/ 394349 h 412710"/>
                <a:gd name="connsiteX6" fmla="*/ 19512 w 1129524"/>
                <a:gd name="connsiteY6" fmla="*/ 385552 h 412710"/>
                <a:gd name="connsiteX7" fmla="*/ 585686 w 1129524"/>
                <a:gd name="connsiteY7" fmla="*/ 295950 h 412710"/>
                <a:gd name="connsiteX8" fmla="*/ 1107765 w 1129524"/>
                <a:gd name="connsiteY8" fmla="*/ 10854 h 41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9524" h="412710">
                  <a:moveTo>
                    <a:pt x="1107765" y="10854"/>
                  </a:moveTo>
                  <a:cubicBezTo>
                    <a:pt x="1111892" y="7053"/>
                    <a:pt x="1118192" y="7270"/>
                    <a:pt x="1121993" y="11397"/>
                  </a:cubicBezTo>
                  <a:cubicBezTo>
                    <a:pt x="1125794" y="15524"/>
                    <a:pt x="1125468" y="21823"/>
                    <a:pt x="1121450" y="25625"/>
                  </a:cubicBezTo>
                  <a:cubicBezTo>
                    <a:pt x="997419" y="140315"/>
                    <a:pt x="798015" y="244253"/>
                    <a:pt x="592202" y="315065"/>
                  </a:cubicBezTo>
                  <a:cubicBezTo>
                    <a:pt x="383240" y="386964"/>
                    <a:pt x="167327" y="424977"/>
                    <a:pt x="17014" y="405644"/>
                  </a:cubicBezTo>
                  <a:cubicBezTo>
                    <a:pt x="11475" y="404993"/>
                    <a:pt x="7565" y="399888"/>
                    <a:pt x="8217" y="394349"/>
                  </a:cubicBezTo>
                  <a:cubicBezTo>
                    <a:pt x="8868" y="388810"/>
                    <a:pt x="13973" y="384900"/>
                    <a:pt x="19512" y="385552"/>
                  </a:cubicBezTo>
                  <a:cubicBezTo>
                    <a:pt x="167002" y="404450"/>
                    <a:pt x="379439" y="366980"/>
                    <a:pt x="585686" y="295950"/>
                  </a:cubicBezTo>
                  <a:cubicBezTo>
                    <a:pt x="789000" y="226115"/>
                    <a:pt x="985798" y="123698"/>
                    <a:pt x="1107765" y="10854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9" name="任意多边形: 形状 378"/>
            <p:cNvSpPr/>
            <p:nvPr/>
          </p:nvSpPr>
          <p:spPr>
            <a:xfrm>
              <a:off x="2466758" y="2962880"/>
              <a:ext cx="65165" cy="130330"/>
            </a:xfrm>
            <a:custGeom>
              <a:avLst/>
              <a:gdLst>
                <a:gd name="connsiteX0" fmla="*/ 56041 w 65164"/>
                <a:gd name="connsiteY0" fmla="*/ 124267 h 130329"/>
                <a:gd name="connsiteX1" fmla="*/ 53651 w 65164"/>
                <a:gd name="connsiteY1" fmla="*/ 59972 h 130329"/>
                <a:gd name="connsiteX2" fmla="*/ 14987 w 65164"/>
                <a:gd name="connsiteY2" fmla="*/ 8491 h 130329"/>
                <a:gd name="connsiteX3" fmla="*/ 17376 w 65164"/>
                <a:gd name="connsiteY3" fmla="*/ 72787 h 130329"/>
                <a:gd name="connsiteX4" fmla="*/ 56041 w 65164"/>
                <a:gd name="connsiteY4" fmla="*/ 124267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7"/>
                  </a:moveTo>
                  <a:cubicBezTo>
                    <a:pt x="66033" y="120683"/>
                    <a:pt x="64946" y="91902"/>
                    <a:pt x="53651" y="59972"/>
                  </a:cubicBezTo>
                  <a:cubicBezTo>
                    <a:pt x="42356" y="28149"/>
                    <a:pt x="24979" y="5016"/>
                    <a:pt x="14987" y="8491"/>
                  </a:cubicBezTo>
                  <a:cubicBezTo>
                    <a:pt x="4995" y="12075"/>
                    <a:pt x="6081" y="40857"/>
                    <a:pt x="17376" y="72787"/>
                  </a:cubicBezTo>
                  <a:cubicBezTo>
                    <a:pt x="28671" y="104718"/>
                    <a:pt x="46049" y="127852"/>
                    <a:pt x="56041" y="1242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0" name="任意多边形: 形状 379"/>
            <p:cNvSpPr/>
            <p:nvPr/>
          </p:nvSpPr>
          <p:spPr>
            <a:xfrm>
              <a:off x="2456721" y="2952989"/>
              <a:ext cx="86886" cy="152051"/>
            </a:xfrm>
            <a:custGeom>
              <a:avLst/>
              <a:gdLst>
                <a:gd name="connsiteX0" fmla="*/ 62711 w 86886"/>
                <a:gd name="connsiteY0" fmla="*/ 124710 h 152051"/>
                <a:gd name="connsiteX1" fmla="*/ 62711 w 86886"/>
                <a:gd name="connsiteY1" fmla="*/ 113088 h 152051"/>
                <a:gd name="connsiteX2" fmla="*/ 54131 w 86886"/>
                <a:gd name="connsiteY2" fmla="*/ 73338 h 152051"/>
                <a:gd name="connsiteX3" fmla="*/ 54131 w 86886"/>
                <a:gd name="connsiteY3" fmla="*/ 73229 h 152051"/>
                <a:gd name="connsiteX4" fmla="*/ 35776 w 86886"/>
                <a:gd name="connsiteY4" fmla="*/ 36954 h 152051"/>
                <a:gd name="connsiteX5" fmla="*/ 28391 w 86886"/>
                <a:gd name="connsiteY5" fmla="*/ 27940 h 152051"/>
                <a:gd name="connsiteX6" fmla="*/ 28282 w 86886"/>
                <a:gd name="connsiteY6" fmla="*/ 39561 h 152051"/>
                <a:gd name="connsiteX7" fmla="*/ 36862 w 86886"/>
                <a:gd name="connsiteY7" fmla="*/ 79311 h 152051"/>
                <a:gd name="connsiteX8" fmla="*/ 55217 w 86886"/>
                <a:gd name="connsiteY8" fmla="*/ 115587 h 152051"/>
                <a:gd name="connsiteX9" fmla="*/ 62711 w 86886"/>
                <a:gd name="connsiteY9" fmla="*/ 124710 h 152051"/>
                <a:gd name="connsiteX10" fmla="*/ 62711 w 86886"/>
                <a:gd name="connsiteY10" fmla="*/ 124710 h 152051"/>
                <a:gd name="connsiteX11" fmla="*/ 82912 w 86886"/>
                <a:gd name="connsiteY11" fmla="*/ 112328 h 152051"/>
                <a:gd name="connsiteX12" fmla="*/ 69445 w 86886"/>
                <a:gd name="connsiteY12" fmla="*/ 143716 h 152051"/>
                <a:gd name="connsiteX13" fmla="*/ 39252 w 86886"/>
                <a:gd name="connsiteY13" fmla="*/ 127859 h 152051"/>
                <a:gd name="connsiteX14" fmla="*/ 17965 w 86886"/>
                <a:gd name="connsiteY14" fmla="*/ 86154 h 152051"/>
                <a:gd name="connsiteX15" fmla="*/ 8190 w 86886"/>
                <a:gd name="connsiteY15" fmla="*/ 40430 h 152051"/>
                <a:gd name="connsiteX16" fmla="*/ 21657 w 86886"/>
                <a:gd name="connsiteY16" fmla="*/ 9042 h 152051"/>
                <a:gd name="connsiteX17" fmla="*/ 51850 w 86886"/>
                <a:gd name="connsiteY17" fmla="*/ 24899 h 152051"/>
                <a:gd name="connsiteX18" fmla="*/ 73138 w 86886"/>
                <a:gd name="connsiteY18" fmla="*/ 66604 h 152051"/>
                <a:gd name="connsiteX19" fmla="*/ 73138 w 86886"/>
                <a:gd name="connsiteY19" fmla="*/ 66604 h 152051"/>
                <a:gd name="connsiteX20" fmla="*/ 82912 w 86886"/>
                <a:gd name="connsiteY20" fmla="*/ 112328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6886" h="152051">
                  <a:moveTo>
                    <a:pt x="62711" y="124710"/>
                  </a:moveTo>
                  <a:cubicBezTo>
                    <a:pt x="63037" y="124601"/>
                    <a:pt x="63037" y="120148"/>
                    <a:pt x="62711" y="113088"/>
                  </a:cubicBezTo>
                  <a:cubicBezTo>
                    <a:pt x="62277" y="102445"/>
                    <a:pt x="59453" y="88326"/>
                    <a:pt x="54131" y="73338"/>
                  </a:cubicBezTo>
                  <a:lnTo>
                    <a:pt x="54131" y="73229"/>
                  </a:lnTo>
                  <a:cubicBezTo>
                    <a:pt x="48809" y="58241"/>
                    <a:pt x="42184" y="45534"/>
                    <a:pt x="35776" y="36954"/>
                  </a:cubicBezTo>
                  <a:cubicBezTo>
                    <a:pt x="31541" y="31307"/>
                    <a:pt x="28717" y="27831"/>
                    <a:pt x="28391" y="27940"/>
                  </a:cubicBezTo>
                  <a:cubicBezTo>
                    <a:pt x="28065" y="28048"/>
                    <a:pt x="28065" y="32501"/>
                    <a:pt x="28282" y="39561"/>
                  </a:cubicBezTo>
                  <a:cubicBezTo>
                    <a:pt x="28717" y="50313"/>
                    <a:pt x="31541" y="64432"/>
                    <a:pt x="36862" y="79311"/>
                  </a:cubicBezTo>
                  <a:cubicBezTo>
                    <a:pt x="42184" y="94299"/>
                    <a:pt x="48809" y="107115"/>
                    <a:pt x="55217" y="115587"/>
                  </a:cubicBezTo>
                  <a:cubicBezTo>
                    <a:pt x="59562" y="121343"/>
                    <a:pt x="62277" y="124818"/>
                    <a:pt x="62711" y="124710"/>
                  </a:cubicBezTo>
                  <a:lnTo>
                    <a:pt x="62711" y="124710"/>
                  </a:lnTo>
                  <a:close/>
                  <a:moveTo>
                    <a:pt x="82912" y="112328"/>
                  </a:moveTo>
                  <a:cubicBezTo>
                    <a:pt x="83455" y="128511"/>
                    <a:pt x="79002" y="140241"/>
                    <a:pt x="69445" y="143716"/>
                  </a:cubicBezTo>
                  <a:cubicBezTo>
                    <a:pt x="59779" y="147191"/>
                    <a:pt x="48918" y="140784"/>
                    <a:pt x="39252" y="127859"/>
                  </a:cubicBezTo>
                  <a:cubicBezTo>
                    <a:pt x="31649" y="117759"/>
                    <a:pt x="23938" y="102988"/>
                    <a:pt x="17965" y="86154"/>
                  </a:cubicBezTo>
                  <a:cubicBezTo>
                    <a:pt x="11991" y="69211"/>
                    <a:pt x="8733" y="53028"/>
                    <a:pt x="8190" y="40430"/>
                  </a:cubicBezTo>
                  <a:cubicBezTo>
                    <a:pt x="7647" y="24247"/>
                    <a:pt x="12100" y="12409"/>
                    <a:pt x="21657" y="9042"/>
                  </a:cubicBezTo>
                  <a:cubicBezTo>
                    <a:pt x="31323" y="5675"/>
                    <a:pt x="42184" y="11974"/>
                    <a:pt x="51850" y="24899"/>
                  </a:cubicBezTo>
                  <a:cubicBezTo>
                    <a:pt x="59453" y="34999"/>
                    <a:pt x="67164" y="49770"/>
                    <a:pt x="73138" y="66604"/>
                  </a:cubicBezTo>
                  <a:lnTo>
                    <a:pt x="73138" y="66604"/>
                  </a:lnTo>
                  <a:cubicBezTo>
                    <a:pt x="79111" y="83547"/>
                    <a:pt x="82369" y="99730"/>
                    <a:pt x="82912" y="11232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1" name="任意多边形: 形状 380"/>
            <p:cNvSpPr/>
            <p:nvPr/>
          </p:nvSpPr>
          <p:spPr>
            <a:xfrm>
              <a:off x="2672136" y="2937356"/>
              <a:ext cx="65165" cy="130330"/>
            </a:xfrm>
            <a:custGeom>
              <a:avLst/>
              <a:gdLst>
                <a:gd name="connsiteX0" fmla="*/ 56041 w 65164"/>
                <a:gd name="connsiteY0" fmla="*/ 124269 h 130329"/>
                <a:gd name="connsiteX1" fmla="*/ 53651 w 65164"/>
                <a:gd name="connsiteY1" fmla="*/ 59973 h 130329"/>
                <a:gd name="connsiteX2" fmla="*/ 14987 w 65164"/>
                <a:gd name="connsiteY2" fmla="*/ 8493 h 130329"/>
                <a:gd name="connsiteX3" fmla="*/ 17376 w 65164"/>
                <a:gd name="connsiteY3" fmla="*/ 72789 h 130329"/>
                <a:gd name="connsiteX4" fmla="*/ 56041 w 65164"/>
                <a:gd name="connsiteY4" fmla="*/ 124269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9"/>
                  </a:moveTo>
                  <a:cubicBezTo>
                    <a:pt x="66033" y="120685"/>
                    <a:pt x="64946" y="91795"/>
                    <a:pt x="53651" y="59973"/>
                  </a:cubicBezTo>
                  <a:cubicBezTo>
                    <a:pt x="42356" y="28042"/>
                    <a:pt x="24979" y="5017"/>
                    <a:pt x="14987" y="8493"/>
                  </a:cubicBezTo>
                  <a:cubicBezTo>
                    <a:pt x="4995" y="12077"/>
                    <a:pt x="6081" y="40858"/>
                    <a:pt x="17376" y="72789"/>
                  </a:cubicBezTo>
                  <a:cubicBezTo>
                    <a:pt x="28671" y="104719"/>
                    <a:pt x="46049" y="127853"/>
                    <a:pt x="56041" y="1242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2" name="任意多边形: 形状 381"/>
            <p:cNvSpPr/>
            <p:nvPr/>
          </p:nvSpPr>
          <p:spPr>
            <a:xfrm>
              <a:off x="2662189" y="2927467"/>
              <a:ext cx="86886" cy="152051"/>
            </a:xfrm>
            <a:custGeom>
              <a:avLst/>
              <a:gdLst>
                <a:gd name="connsiteX0" fmla="*/ 62621 w 86886"/>
                <a:gd name="connsiteY0" fmla="*/ 124709 h 152051"/>
                <a:gd name="connsiteX1" fmla="*/ 62621 w 86886"/>
                <a:gd name="connsiteY1" fmla="*/ 113088 h 152051"/>
                <a:gd name="connsiteX2" fmla="*/ 54041 w 86886"/>
                <a:gd name="connsiteY2" fmla="*/ 73337 h 152051"/>
                <a:gd name="connsiteX3" fmla="*/ 54041 w 86886"/>
                <a:gd name="connsiteY3" fmla="*/ 73229 h 152051"/>
                <a:gd name="connsiteX4" fmla="*/ 35686 w 86886"/>
                <a:gd name="connsiteY4" fmla="*/ 36953 h 152051"/>
                <a:gd name="connsiteX5" fmla="*/ 28300 w 86886"/>
                <a:gd name="connsiteY5" fmla="*/ 27939 h 152051"/>
                <a:gd name="connsiteX6" fmla="*/ 28300 w 86886"/>
                <a:gd name="connsiteY6" fmla="*/ 39560 h 152051"/>
                <a:gd name="connsiteX7" fmla="*/ 36881 w 86886"/>
                <a:gd name="connsiteY7" fmla="*/ 79311 h 152051"/>
                <a:gd name="connsiteX8" fmla="*/ 36881 w 86886"/>
                <a:gd name="connsiteY8" fmla="*/ 79419 h 152051"/>
                <a:gd name="connsiteX9" fmla="*/ 55235 w 86886"/>
                <a:gd name="connsiteY9" fmla="*/ 115586 h 152051"/>
                <a:gd name="connsiteX10" fmla="*/ 55670 w 86886"/>
                <a:gd name="connsiteY10" fmla="*/ 116129 h 152051"/>
                <a:gd name="connsiteX11" fmla="*/ 62621 w 86886"/>
                <a:gd name="connsiteY11" fmla="*/ 124709 h 152051"/>
                <a:gd name="connsiteX12" fmla="*/ 62621 w 86886"/>
                <a:gd name="connsiteY12" fmla="*/ 124709 h 152051"/>
                <a:gd name="connsiteX13" fmla="*/ 82822 w 86886"/>
                <a:gd name="connsiteY13" fmla="*/ 112328 h 152051"/>
                <a:gd name="connsiteX14" fmla="*/ 69354 w 86886"/>
                <a:gd name="connsiteY14" fmla="*/ 143715 h 152051"/>
                <a:gd name="connsiteX15" fmla="*/ 39596 w 86886"/>
                <a:gd name="connsiteY15" fmla="*/ 128401 h 152051"/>
                <a:gd name="connsiteX16" fmla="*/ 39161 w 86886"/>
                <a:gd name="connsiteY16" fmla="*/ 127859 h 152051"/>
                <a:gd name="connsiteX17" fmla="*/ 18091 w 86886"/>
                <a:gd name="connsiteY17" fmla="*/ 86696 h 152051"/>
                <a:gd name="connsiteX18" fmla="*/ 17765 w 86886"/>
                <a:gd name="connsiteY18" fmla="*/ 85610 h 152051"/>
                <a:gd name="connsiteX19" fmla="*/ 8208 w 86886"/>
                <a:gd name="connsiteY19" fmla="*/ 40429 h 152051"/>
                <a:gd name="connsiteX20" fmla="*/ 21675 w 86886"/>
                <a:gd name="connsiteY20" fmla="*/ 9041 h 152051"/>
                <a:gd name="connsiteX21" fmla="*/ 51868 w 86886"/>
                <a:gd name="connsiteY21" fmla="*/ 25007 h 152051"/>
                <a:gd name="connsiteX22" fmla="*/ 72938 w 86886"/>
                <a:gd name="connsiteY22" fmla="*/ 66169 h 152051"/>
                <a:gd name="connsiteX23" fmla="*/ 73373 w 86886"/>
                <a:gd name="connsiteY23" fmla="*/ 67255 h 152051"/>
                <a:gd name="connsiteX24" fmla="*/ 82822 w 86886"/>
                <a:gd name="connsiteY24" fmla="*/ 112328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886" h="152051">
                  <a:moveTo>
                    <a:pt x="62621" y="124709"/>
                  </a:moveTo>
                  <a:cubicBezTo>
                    <a:pt x="62946" y="124600"/>
                    <a:pt x="62946" y="120147"/>
                    <a:pt x="62621" y="113088"/>
                  </a:cubicBezTo>
                  <a:cubicBezTo>
                    <a:pt x="62186" y="102336"/>
                    <a:pt x="59362" y="88217"/>
                    <a:pt x="54041" y="73337"/>
                  </a:cubicBezTo>
                  <a:lnTo>
                    <a:pt x="54041" y="73229"/>
                  </a:lnTo>
                  <a:cubicBezTo>
                    <a:pt x="48719" y="58241"/>
                    <a:pt x="42094" y="45534"/>
                    <a:pt x="35686" y="36953"/>
                  </a:cubicBezTo>
                  <a:cubicBezTo>
                    <a:pt x="31450" y="31306"/>
                    <a:pt x="28626" y="27830"/>
                    <a:pt x="28300" y="27939"/>
                  </a:cubicBezTo>
                  <a:cubicBezTo>
                    <a:pt x="27975" y="28048"/>
                    <a:pt x="27975" y="32501"/>
                    <a:pt x="28300" y="39560"/>
                  </a:cubicBezTo>
                  <a:cubicBezTo>
                    <a:pt x="28735" y="50204"/>
                    <a:pt x="31559" y="64431"/>
                    <a:pt x="36881" y="79311"/>
                  </a:cubicBezTo>
                  <a:lnTo>
                    <a:pt x="36881" y="79419"/>
                  </a:lnTo>
                  <a:cubicBezTo>
                    <a:pt x="42202" y="94299"/>
                    <a:pt x="48827" y="107114"/>
                    <a:pt x="55235" y="115586"/>
                  </a:cubicBezTo>
                  <a:lnTo>
                    <a:pt x="55670" y="116129"/>
                  </a:lnTo>
                  <a:cubicBezTo>
                    <a:pt x="59688" y="121559"/>
                    <a:pt x="62295" y="124818"/>
                    <a:pt x="62621" y="124709"/>
                  </a:cubicBezTo>
                  <a:lnTo>
                    <a:pt x="62621" y="124709"/>
                  </a:lnTo>
                  <a:close/>
                  <a:moveTo>
                    <a:pt x="82822" y="112328"/>
                  </a:moveTo>
                  <a:cubicBezTo>
                    <a:pt x="83473" y="128510"/>
                    <a:pt x="79021" y="140240"/>
                    <a:pt x="69354" y="143715"/>
                  </a:cubicBezTo>
                  <a:cubicBezTo>
                    <a:pt x="59905" y="147082"/>
                    <a:pt x="49262" y="141000"/>
                    <a:pt x="39596" y="128401"/>
                  </a:cubicBezTo>
                  <a:lnTo>
                    <a:pt x="39161" y="127859"/>
                  </a:lnTo>
                  <a:cubicBezTo>
                    <a:pt x="31667" y="117867"/>
                    <a:pt x="24065" y="103313"/>
                    <a:pt x="18091" y="86696"/>
                  </a:cubicBezTo>
                  <a:lnTo>
                    <a:pt x="17765" y="85610"/>
                  </a:lnTo>
                  <a:cubicBezTo>
                    <a:pt x="11901" y="68884"/>
                    <a:pt x="8642" y="52810"/>
                    <a:pt x="8208" y="40429"/>
                  </a:cubicBezTo>
                  <a:cubicBezTo>
                    <a:pt x="7556" y="24246"/>
                    <a:pt x="12009" y="12517"/>
                    <a:pt x="21675" y="9041"/>
                  </a:cubicBezTo>
                  <a:cubicBezTo>
                    <a:pt x="31233" y="5674"/>
                    <a:pt x="42094" y="11974"/>
                    <a:pt x="51868" y="25007"/>
                  </a:cubicBezTo>
                  <a:cubicBezTo>
                    <a:pt x="59362" y="34999"/>
                    <a:pt x="66965" y="49552"/>
                    <a:pt x="72938" y="66169"/>
                  </a:cubicBezTo>
                  <a:lnTo>
                    <a:pt x="73373" y="67255"/>
                  </a:lnTo>
                  <a:cubicBezTo>
                    <a:pt x="79129" y="83764"/>
                    <a:pt x="82387" y="99838"/>
                    <a:pt x="82822" y="11232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3" name="任意多边形: 形状 382"/>
            <p:cNvSpPr/>
            <p:nvPr/>
          </p:nvSpPr>
          <p:spPr>
            <a:xfrm>
              <a:off x="2888049" y="2879469"/>
              <a:ext cx="65165" cy="130330"/>
            </a:xfrm>
            <a:custGeom>
              <a:avLst/>
              <a:gdLst>
                <a:gd name="connsiteX0" fmla="*/ 56041 w 65164"/>
                <a:gd name="connsiteY0" fmla="*/ 124268 h 130329"/>
                <a:gd name="connsiteX1" fmla="*/ 53651 w 65164"/>
                <a:gd name="connsiteY1" fmla="*/ 59972 h 130329"/>
                <a:gd name="connsiteX2" fmla="*/ 14987 w 65164"/>
                <a:gd name="connsiteY2" fmla="*/ 8491 h 130329"/>
                <a:gd name="connsiteX3" fmla="*/ 17376 w 65164"/>
                <a:gd name="connsiteY3" fmla="*/ 72787 h 130329"/>
                <a:gd name="connsiteX4" fmla="*/ 56041 w 65164"/>
                <a:gd name="connsiteY4" fmla="*/ 124268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8"/>
                  </a:moveTo>
                  <a:cubicBezTo>
                    <a:pt x="66033" y="120683"/>
                    <a:pt x="64947" y="91902"/>
                    <a:pt x="53651" y="59972"/>
                  </a:cubicBezTo>
                  <a:cubicBezTo>
                    <a:pt x="42356" y="28149"/>
                    <a:pt x="24979" y="5016"/>
                    <a:pt x="14987" y="8491"/>
                  </a:cubicBezTo>
                  <a:cubicBezTo>
                    <a:pt x="4995" y="12075"/>
                    <a:pt x="6081" y="40856"/>
                    <a:pt x="17376" y="72787"/>
                  </a:cubicBezTo>
                  <a:cubicBezTo>
                    <a:pt x="28780" y="104718"/>
                    <a:pt x="46049" y="127852"/>
                    <a:pt x="56041" y="1242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4" name="任意多边形: 形状 383"/>
            <p:cNvSpPr/>
            <p:nvPr/>
          </p:nvSpPr>
          <p:spPr>
            <a:xfrm>
              <a:off x="2878102" y="2869449"/>
              <a:ext cx="86886" cy="152051"/>
            </a:xfrm>
            <a:custGeom>
              <a:avLst/>
              <a:gdLst>
                <a:gd name="connsiteX0" fmla="*/ 62621 w 86886"/>
                <a:gd name="connsiteY0" fmla="*/ 124730 h 152051"/>
                <a:gd name="connsiteX1" fmla="*/ 62621 w 86886"/>
                <a:gd name="connsiteY1" fmla="*/ 113109 h 152051"/>
                <a:gd name="connsiteX2" fmla="*/ 54041 w 86886"/>
                <a:gd name="connsiteY2" fmla="*/ 73359 h 152051"/>
                <a:gd name="connsiteX3" fmla="*/ 54041 w 86886"/>
                <a:gd name="connsiteY3" fmla="*/ 73250 h 152051"/>
                <a:gd name="connsiteX4" fmla="*/ 35686 w 86886"/>
                <a:gd name="connsiteY4" fmla="*/ 37083 h 152051"/>
                <a:gd name="connsiteX5" fmla="*/ 35251 w 86886"/>
                <a:gd name="connsiteY5" fmla="*/ 36541 h 152051"/>
                <a:gd name="connsiteX6" fmla="*/ 28301 w 86886"/>
                <a:gd name="connsiteY6" fmla="*/ 28069 h 152051"/>
                <a:gd name="connsiteX7" fmla="*/ 28301 w 86886"/>
                <a:gd name="connsiteY7" fmla="*/ 39690 h 152051"/>
                <a:gd name="connsiteX8" fmla="*/ 36881 w 86886"/>
                <a:gd name="connsiteY8" fmla="*/ 79441 h 152051"/>
                <a:gd name="connsiteX9" fmla="*/ 55235 w 86886"/>
                <a:gd name="connsiteY9" fmla="*/ 115824 h 152051"/>
                <a:gd name="connsiteX10" fmla="*/ 62621 w 86886"/>
                <a:gd name="connsiteY10" fmla="*/ 124730 h 152051"/>
                <a:gd name="connsiteX11" fmla="*/ 62621 w 86886"/>
                <a:gd name="connsiteY11" fmla="*/ 124730 h 152051"/>
                <a:gd name="connsiteX12" fmla="*/ 82930 w 86886"/>
                <a:gd name="connsiteY12" fmla="*/ 112458 h 152051"/>
                <a:gd name="connsiteX13" fmla="*/ 69463 w 86886"/>
                <a:gd name="connsiteY13" fmla="*/ 143845 h 152051"/>
                <a:gd name="connsiteX14" fmla="*/ 39270 w 86886"/>
                <a:gd name="connsiteY14" fmla="*/ 127880 h 152051"/>
                <a:gd name="connsiteX15" fmla="*/ 17983 w 86886"/>
                <a:gd name="connsiteY15" fmla="*/ 86283 h 152051"/>
                <a:gd name="connsiteX16" fmla="*/ 17983 w 86886"/>
                <a:gd name="connsiteY16" fmla="*/ 86174 h 152051"/>
                <a:gd name="connsiteX17" fmla="*/ 8208 w 86886"/>
                <a:gd name="connsiteY17" fmla="*/ 40450 h 152051"/>
                <a:gd name="connsiteX18" fmla="*/ 21675 w 86886"/>
                <a:gd name="connsiteY18" fmla="*/ 9063 h 152051"/>
                <a:gd name="connsiteX19" fmla="*/ 51434 w 86886"/>
                <a:gd name="connsiteY19" fmla="*/ 24376 h 152051"/>
                <a:gd name="connsiteX20" fmla="*/ 51868 w 86886"/>
                <a:gd name="connsiteY20" fmla="*/ 25028 h 152051"/>
                <a:gd name="connsiteX21" fmla="*/ 72938 w 86886"/>
                <a:gd name="connsiteY21" fmla="*/ 66191 h 152051"/>
                <a:gd name="connsiteX22" fmla="*/ 73373 w 86886"/>
                <a:gd name="connsiteY22" fmla="*/ 67277 h 152051"/>
                <a:gd name="connsiteX23" fmla="*/ 82930 w 86886"/>
                <a:gd name="connsiteY23" fmla="*/ 112458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886" h="152051">
                  <a:moveTo>
                    <a:pt x="62621" y="124730"/>
                  </a:moveTo>
                  <a:cubicBezTo>
                    <a:pt x="62946" y="124622"/>
                    <a:pt x="62946" y="120169"/>
                    <a:pt x="62621" y="113109"/>
                  </a:cubicBezTo>
                  <a:cubicBezTo>
                    <a:pt x="62186" y="102357"/>
                    <a:pt x="59362" y="88238"/>
                    <a:pt x="54041" y="73359"/>
                  </a:cubicBezTo>
                  <a:lnTo>
                    <a:pt x="54041" y="73250"/>
                  </a:lnTo>
                  <a:cubicBezTo>
                    <a:pt x="48719" y="58371"/>
                    <a:pt x="42094" y="45555"/>
                    <a:pt x="35686" y="37083"/>
                  </a:cubicBezTo>
                  <a:lnTo>
                    <a:pt x="35251" y="36541"/>
                  </a:lnTo>
                  <a:cubicBezTo>
                    <a:pt x="31233" y="31219"/>
                    <a:pt x="28626" y="27960"/>
                    <a:pt x="28301" y="28069"/>
                  </a:cubicBezTo>
                  <a:cubicBezTo>
                    <a:pt x="27975" y="28178"/>
                    <a:pt x="27975" y="32631"/>
                    <a:pt x="28301" y="39690"/>
                  </a:cubicBezTo>
                  <a:cubicBezTo>
                    <a:pt x="28735" y="50334"/>
                    <a:pt x="31559" y="64561"/>
                    <a:pt x="36881" y="79441"/>
                  </a:cubicBezTo>
                  <a:cubicBezTo>
                    <a:pt x="42202" y="94429"/>
                    <a:pt x="48827" y="107244"/>
                    <a:pt x="55235" y="115824"/>
                  </a:cubicBezTo>
                  <a:cubicBezTo>
                    <a:pt x="59471" y="121472"/>
                    <a:pt x="62295" y="124948"/>
                    <a:pt x="62621" y="124730"/>
                  </a:cubicBezTo>
                  <a:lnTo>
                    <a:pt x="62621" y="124730"/>
                  </a:lnTo>
                  <a:close/>
                  <a:moveTo>
                    <a:pt x="82930" y="112458"/>
                  </a:moveTo>
                  <a:cubicBezTo>
                    <a:pt x="83582" y="128640"/>
                    <a:pt x="79129" y="140478"/>
                    <a:pt x="69463" y="143845"/>
                  </a:cubicBezTo>
                  <a:cubicBezTo>
                    <a:pt x="59905" y="147212"/>
                    <a:pt x="49045" y="140913"/>
                    <a:pt x="39270" y="127880"/>
                  </a:cubicBezTo>
                  <a:cubicBezTo>
                    <a:pt x="31667" y="117779"/>
                    <a:pt x="23956" y="103117"/>
                    <a:pt x="17983" y="86283"/>
                  </a:cubicBezTo>
                  <a:lnTo>
                    <a:pt x="17983" y="86174"/>
                  </a:lnTo>
                  <a:cubicBezTo>
                    <a:pt x="12009" y="69232"/>
                    <a:pt x="8751" y="53049"/>
                    <a:pt x="8208" y="40450"/>
                  </a:cubicBezTo>
                  <a:cubicBezTo>
                    <a:pt x="7556" y="24268"/>
                    <a:pt x="12009" y="12430"/>
                    <a:pt x="21675" y="9063"/>
                  </a:cubicBezTo>
                  <a:cubicBezTo>
                    <a:pt x="31124" y="5696"/>
                    <a:pt x="41768" y="11778"/>
                    <a:pt x="51434" y="24376"/>
                  </a:cubicBezTo>
                  <a:lnTo>
                    <a:pt x="51868" y="25028"/>
                  </a:lnTo>
                  <a:cubicBezTo>
                    <a:pt x="59362" y="35020"/>
                    <a:pt x="66965" y="49465"/>
                    <a:pt x="72938" y="66191"/>
                  </a:cubicBezTo>
                  <a:lnTo>
                    <a:pt x="73373" y="67277"/>
                  </a:lnTo>
                  <a:cubicBezTo>
                    <a:pt x="79238" y="83894"/>
                    <a:pt x="82387" y="99968"/>
                    <a:pt x="82930" y="11245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5" name="任意多边形: 形状 384"/>
            <p:cNvSpPr/>
            <p:nvPr/>
          </p:nvSpPr>
          <p:spPr>
            <a:xfrm>
              <a:off x="3133938" y="2785304"/>
              <a:ext cx="65165" cy="130330"/>
            </a:xfrm>
            <a:custGeom>
              <a:avLst/>
              <a:gdLst>
                <a:gd name="connsiteX0" fmla="*/ 56041 w 65164"/>
                <a:gd name="connsiteY0" fmla="*/ 124269 h 130329"/>
                <a:gd name="connsiteX1" fmla="*/ 53651 w 65164"/>
                <a:gd name="connsiteY1" fmla="*/ 59973 h 130329"/>
                <a:gd name="connsiteX2" fmla="*/ 14987 w 65164"/>
                <a:gd name="connsiteY2" fmla="*/ 8493 h 130329"/>
                <a:gd name="connsiteX3" fmla="*/ 17376 w 65164"/>
                <a:gd name="connsiteY3" fmla="*/ 72789 h 130329"/>
                <a:gd name="connsiteX4" fmla="*/ 56041 w 65164"/>
                <a:gd name="connsiteY4" fmla="*/ 124269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9"/>
                  </a:moveTo>
                  <a:cubicBezTo>
                    <a:pt x="66033" y="120793"/>
                    <a:pt x="64947" y="91904"/>
                    <a:pt x="53651" y="59973"/>
                  </a:cubicBezTo>
                  <a:cubicBezTo>
                    <a:pt x="42356" y="28042"/>
                    <a:pt x="24979" y="5017"/>
                    <a:pt x="14987" y="8493"/>
                  </a:cubicBezTo>
                  <a:cubicBezTo>
                    <a:pt x="4995" y="12077"/>
                    <a:pt x="6081" y="40966"/>
                    <a:pt x="17376" y="72789"/>
                  </a:cubicBezTo>
                  <a:cubicBezTo>
                    <a:pt x="28671" y="104719"/>
                    <a:pt x="46049" y="127853"/>
                    <a:pt x="56041" y="1242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6" name="任意多边形: 形状 385"/>
            <p:cNvSpPr/>
            <p:nvPr/>
          </p:nvSpPr>
          <p:spPr>
            <a:xfrm>
              <a:off x="3123899" y="2775415"/>
              <a:ext cx="86886" cy="152051"/>
            </a:xfrm>
            <a:custGeom>
              <a:avLst/>
              <a:gdLst>
                <a:gd name="connsiteX0" fmla="*/ 62712 w 86886"/>
                <a:gd name="connsiteY0" fmla="*/ 124709 h 152051"/>
                <a:gd name="connsiteX1" fmla="*/ 62821 w 86886"/>
                <a:gd name="connsiteY1" fmla="*/ 113088 h 152051"/>
                <a:gd name="connsiteX2" fmla="*/ 54241 w 86886"/>
                <a:gd name="connsiteY2" fmla="*/ 73337 h 152051"/>
                <a:gd name="connsiteX3" fmla="*/ 35886 w 86886"/>
                <a:gd name="connsiteY3" fmla="*/ 36954 h 152051"/>
                <a:gd name="connsiteX4" fmla="*/ 28500 w 86886"/>
                <a:gd name="connsiteY4" fmla="*/ 28048 h 152051"/>
                <a:gd name="connsiteX5" fmla="*/ 28500 w 86886"/>
                <a:gd name="connsiteY5" fmla="*/ 39669 h 152051"/>
                <a:gd name="connsiteX6" fmla="*/ 37081 w 86886"/>
                <a:gd name="connsiteY6" fmla="*/ 79419 h 152051"/>
                <a:gd name="connsiteX7" fmla="*/ 55435 w 86886"/>
                <a:gd name="connsiteY7" fmla="*/ 115694 h 152051"/>
                <a:gd name="connsiteX8" fmla="*/ 62712 w 86886"/>
                <a:gd name="connsiteY8" fmla="*/ 124709 h 152051"/>
                <a:gd name="connsiteX9" fmla="*/ 62712 w 86886"/>
                <a:gd name="connsiteY9" fmla="*/ 124709 h 152051"/>
                <a:gd name="connsiteX10" fmla="*/ 82913 w 86886"/>
                <a:gd name="connsiteY10" fmla="*/ 112328 h 152051"/>
                <a:gd name="connsiteX11" fmla="*/ 69446 w 86886"/>
                <a:gd name="connsiteY11" fmla="*/ 143715 h 152051"/>
                <a:gd name="connsiteX12" fmla="*/ 39253 w 86886"/>
                <a:gd name="connsiteY12" fmla="*/ 127859 h 152051"/>
                <a:gd name="connsiteX13" fmla="*/ 17966 w 86886"/>
                <a:gd name="connsiteY13" fmla="*/ 86262 h 152051"/>
                <a:gd name="connsiteX14" fmla="*/ 17966 w 86886"/>
                <a:gd name="connsiteY14" fmla="*/ 86153 h 152051"/>
                <a:gd name="connsiteX15" fmla="*/ 8191 w 86886"/>
                <a:gd name="connsiteY15" fmla="*/ 40429 h 152051"/>
                <a:gd name="connsiteX16" fmla="*/ 21658 w 86886"/>
                <a:gd name="connsiteY16" fmla="*/ 9041 h 152051"/>
                <a:gd name="connsiteX17" fmla="*/ 51851 w 86886"/>
                <a:gd name="connsiteY17" fmla="*/ 25007 h 152051"/>
                <a:gd name="connsiteX18" fmla="*/ 73138 w 86886"/>
                <a:gd name="connsiteY18" fmla="*/ 66712 h 152051"/>
                <a:gd name="connsiteX19" fmla="*/ 82913 w 86886"/>
                <a:gd name="connsiteY19" fmla="*/ 112328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6886" h="152051">
                  <a:moveTo>
                    <a:pt x="62712" y="124709"/>
                  </a:moveTo>
                  <a:cubicBezTo>
                    <a:pt x="63038" y="124600"/>
                    <a:pt x="63038" y="120147"/>
                    <a:pt x="62821" y="113088"/>
                  </a:cubicBezTo>
                  <a:cubicBezTo>
                    <a:pt x="62386" y="102336"/>
                    <a:pt x="59562" y="88217"/>
                    <a:pt x="54241" y="73337"/>
                  </a:cubicBezTo>
                  <a:cubicBezTo>
                    <a:pt x="48919" y="58349"/>
                    <a:pt x="42294" y="45534"/>
                    <a:pt x="35886" y="36954"/>
                  </a:cubicBezTo>
                  <a:cubicBezTo>
                    <a:pt x="31650" y="31306"/>
                    <a:pt x="28826" y="27830"/>
                    <a:pt x="28500" y="28048"/>
                  </a:cubicBezTo>
                  <a:cubicBezTo>
                    <a:pt x="28175" y="28156"/>
                    <a:pt x="28175" y="32609"/>
                    <a:pt x="28500" y="39669"/>
                  </a:cubicBezTo>
                  <a:cubicBezTo>
                    <a:pt x="28935" y="50421"/>
                    <a:pt x="31759" y="64540"/>
                    <a:pt x="37081" y="79419"/>
                  </a:cubicBezTo>
                  <a:cubicBezTo>
                    <a:pt x="42402" y="94407"/>
                    <a:pt x="49027" y="107223"/>
                    <a:pt x="55435" y="115694"/>
                  </a:cubicBezTo>
                  <a:cubicBezTo>
                    <a:pt x="59562" y="121342"/>
                    <a:pt x="62386" y="124818"/>
                    <a:pt x="62712" y="124709"/>
                  </a:cubicBezTo>
                  <a:lnTo>
                    <a:pt x="62712" y="124709"/>
                  </a:lnTo>
                  <a:close/>
                  <a:moveTo>
                    <a:pt x="82913" y="112328"/>
                  </a:moveTo>
                  <a:cubicBezTo>
                    <a:pt x="83565" y="128510"/>
                    <a:pt x="79112" y="140240"/>
                    <a:pt x="69446" y="143715"/>
                  </a:cubicBezTo>
                  <a:cubicBezTo>
                    <a:pt x="59888" y="147082"/>
                    <a:pt x="49027" y="140783"/>
                    <a:pt x="39253" y="127859"/>
                  </a:cubicBezTo>
                  <a:cubicBezTo>
                    <a:pt x="31650" y="117758"/>
                    <a:pt x="23939" y="103096"/>
                    <a:pt x="17966" y="86262"/>
                  </a:cubicBezTo>
                  <a:lnTo>
                    <a:pt x="17966" y="86153"/>
                  </a:lnTo>
                  <a:cubicBezTo>
                    <a:pt x="11992" y="69210"/>
                    <a:pt x="8734" y="53028"/>
                    <a:pt x="8191" y="40429"/>
                  </a:cubicBezTo>
                  <a:cubicBezTo>
                    <a:pt x="7648" y="24246"/>
                    <a:pt x="11992" y="12408"/>
                    <a:pt x="21658" y="9041"/>
                  </a:cubicBezTo>
                  <a:cubicBezTo>
                    <a:pt x="31324" y="5674"/>
                    <a:pt x="42185" y="11974"/>
                    <a:pt x="51851" y="25007"/>
                  </a:cubicBezTo>
                  <a:cubicBezTo>
                    <a:pt x="59454" y="35107"/>
                    <a:pt x="67165" y="49878"/>
                    <a:pt x="73138" y="66712"/>
                  </a:cubicBezTo>
                  <a:cubicBezTo>
                    <a:pt x="79112" y="83438"/>
                    <a:pt x="82479" y="99729"/>
                    <a:pt x="82913" y="11232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7" name="任意多边形: 形状 386"/>
            <p:cNvSpPr/>
            <p:nvPr/>
          </p:nvSpPr>
          <p:spPr>
            <a:xfrm>
              <a:off x="3357888" y="2664208"/>
              <a:ext cx="65165" cy="130330"/>
            </a:xfrm>
            <a:custGeom>
              <a:avLst/>
              <a:gdLst>
                <a:gd name="connsiteX0" fmla="*/ 56041 w 65164"/>
                <a:gd name="connsiteY0" fmla="*/ 124267 h 130329"/>
                <a:gd name="connsiteX1" fmla="*/ 53651 w 65164"/>
                <a:gd name="connsiteY1" fmla="*/ 59971 h 130329"/>
                <a:gd name="connsiteX2" fmla="*/ 14987 w 65164"/>
                <a:gd name="connsiteY2" fmla="*/ 8491 h 130329"/>
                <a:gd name="connsiteX3" fmla="*/ 17376 w 65164"/>
                <a:gd name="connsiteY3" fmla="*/ 72787 h 130329"/>
                <a:gd name="connsiteX4" fmla="*/ 56041 w 65164"/>
                <a:gd name="connsiteY4" fmla="*/ 124267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7"/>
                  </a:moveTo>
                  <a:cubicBezTo>
                    <a:pt x="66033" y="120683"/>
                    <a:pt x="64946" y="91902"/>
                    <a:pt x="53651" y="59971"/>
                  </a:cubicBezTo>
                  <a:cubicBezTo>
                    <a:pt x="42356" y="28149"/>
                    <a:pt x="24979" y="5016"/>
                    <a:pt x="14987" y="8491"/>
                  </a:cubicBezTo>
                  <a:cubicBezTo>
                    <a:pt x="4995" y="12075"/>
                    <a:pt x="6081" y="40856"/>
                    <a:pt x="17376" y="72787"/>
                  </a:cubicBezTo>
                  <a:cubicBezTo>
                    <a:pt x="28780" y="104609"/>
                    <a:pt x="46049" y="127743"/>
                    <a:pt x="56041" y="1242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8" name="任意多边形: 形状 387"/>
            <p:cNvSpPr/>
            <p:nvPr/>
          </p:nvSpPr>
          <p:spPr>
            <a:xfrm>
              <a:off x="3347850" y="2654060"/>
              <a:ext cx="86886" cy="152051"/>
            </a:xfrm>
            <a:custGeom>
              <a:avLst/>
              <a:gdLst>
                <a:gd name="connsiteX0" fmla="*/ 62711 w 86886"/>
                <a:gd name="connsiteY0" fmla="*/ 124858 h 152051"/>
                <a:gd name="connsiteX1" fmla="*/ 62711 w 86886"/>
                <a:gd name="connsiteY1" fmla="*/ 113237 h 152051"/>
                <a:gd name="connsiteX2" fmla="*/ 54131 w 86886"/>
                <a:gd name="connsiteY2" fmla="*/ 73486 h 152051"/>
                <a:gd name="connsiteX3" fmla="*/ 54131 w 86886"/>
                <a:gd name="connsiteY3" fmla="*/ 73377 h 152051"/>
                <a:gd name="connsiteX4" fmla="*/ 35776 w 86886"/>
                <a:gd name="connsiteY4" fmla="*/ 37102 h 152051"/>
                <a:gd name="connsiteX5" fmla="*/ 28391 w 86886"/>
                <a:gd name="connsiteY5" fmla="*/ 28088 h 152051"/>
                <a:gd name="connsiteX6" fmla="*/ 28282 w 86886"/>
                <a:gd name="connsiteY6" fmla="*/ 39709 h 152051"/>
                <a:gd name="connsiteX7" fmla="*/ 36862 w 86886"/>
                <a:gd name="connsiteY7" fmla="*/ 79459 h 152051"/>
                <a:gd name="connsiteX8" fmla="*/ 36862 w 86886"/>
                <a:gd name="connsiteY8" fmla="*/ 79459 h 152051"/>
                <a:gd name="connsiteX9" fmla="*/ 55217 w 86886"/>
                <a:gd name="connsiteY9" fmla="*/ 115843 h 152051"/>
                <a:gd name="connsiteX10" fmla="*/ 62711 w 86886"/>
                <a:gd name="connsiteY10" fmla="*/ 124858 h 152051"/>
                <a:gd name="connsiteX11" fmla="*/ 62711 w 86886"/>
                <a:gd name="connsiteY11" fmla="*/ 124858 h 152051"/>
                <a:gd name="connsiteX12" fmla="*/ 82912 w 86886"/>
                <a:gd name="connsiteY12" fmla="*/ 112476 h 152051"/>
                <a:gd name="connsiteX13" fmla="*/ 69445 w 86886"/>
                <a:gd name="connsiteY13" fmla="*/ 143864 h 152051"/>
                <a:gd name="connsiteX14" fmla="*/ 39252 w 86886"/>
                <a:gd name="connsiteY14" fmla="*/ 127899 h 152051"/>
                <a:gd name="connsiteX15" fmla="*/ 18073 w 86886"/>
                <a:gd name="connsiteY15" fmla="*/ 86410 h 152051"/>
                <a:gd name="connsiteX16" fmla="*/ 17965 w 86886"/>
                <a:gd name="connsiteY16" fmla="*/ 86193 h 152051"/>
                <a:gd name="connsiteX17" fmla="*/ 8190 w 86886"/>
                <a:gd name="connsiteY17" fmla="*/ 40469 h 152051"/>
                <a:gd name="connsiteX18" fmla="*/ 21657 w 86886"/>
                <a:gd name="connsiteY18" fmla="*/ 9081 h 152051"/>
                <a:gd name="connsiteX19" fmla="*/ 51850 w 86886"/>
                <a:gd name="connsiteY19" fmla="*/ 24938 h 152051"/>
                <a:gd name="connsiteX20" fmla="*/ 73137 w 86886"/>
                <a:gd name="connsiteY20" fmla="*/ 66644 h 152051"/>
                <a:gd name="connsiteX21" fmla="*/ 73137 w 86886"/>
                <a:gd name="connsiteY21" fmla="*/ 66752 h 152051"/>
                <a:gd name="connsiteX22" fmla="*/ 82912 w 86886"/>
                <a:gd name="connsiteY22" fmla="*/ 112476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886" h="152051">
                  <a:moveTo>
                    <a:pt x="62711" y="124858"/>
                  </a:moveTo>
                  <a:cubicBezTo>
                    <a:pt x="63037" y="124749"/>
                    <a:pt x="63037" y="120296"/>
                    <a:pt x="62711" y="113237"/>
                  </a:cubicBezTo>
                  <a:cubicBezTo>
                    <a:pt x="62277" y="102593"/>
                    <a:pt x="59453" y="88474"/>
                    <a:pt x="54131" y="73486"/>
                  </a:cubicBezTo>
                  <a:lnTo>
                    <a:pt x="54131" y="73377"/>
                  </a:lnTo>
                  <a:cubicBezTo>
                    <a:pt x="48809" y="58389"/>
                    <a:pt x="42184" y="45682"/>
                    <a:pt x="35776" y="37102"/>
                  </a:cubicBezTo>
                  <a:cubicBezTo>
                    <a:pt x="31541" y="31455"/>
                    <a:pt x="28717" y="27979"/>
                    <a:pt x="28391" y="28088"/>
                  </a:cubicBezTo>
                  <a:cubicBezTo>
                    <a:pt x="28065" y="28196"/>
                    <a:pt x="28065" y="32649"/>
                    <a:pt x="28282" y="39709"/>
                  </a:cubicBezTo>
                  <a:cubicBezTo>
                    <a:pt x="28717" y="50352"/>
                    <a:pt x="31541" y="64472"/>
                    <a:pt x="36862" y="79459"/>
                  </a:cubicBezTo>
                  <a:lnTo>
                    <a:pt x="36862" y="79459"/>
                  </a:lnTo>
                  <a:cubicBezTo>
                    <a:pt x="42184" y="94447"/>
                    <a:pt x="48809" y="107263"/>
                    <a:pt x="55217" y="115843"/>
                  </a:cubicBezTo>
                  <a:cubicBezTo>
                    <a:pt x="59561" y="121599"/>
                    <a:pt x="62385" y="124966"/>
                    <a:pt x="62711" y="124858"/>
                  </a:cubicBezTo>
                  <a:lnTo>
                    <a:pt x="62711" y="124858"/>
                  </a:lnTo>
                  <a:close/>
                  <a:moveTo>
                    <a:pt x="82912" y="112476"/>
                  </a:moveTo>
                  <a:cubicBezTo>
                    <a:pt x="83455" y="128659"/>
                    <a:pt x="79002" y="140389"/>
                    <a:pt x="69445" y="143864"/>
                  </a:cubicBezTo>
                  <a:cubicBezTo>
                    <a:pt x="59779" y="147231"/>
                    <a:pt x="49026" y="140932"/>
                    <a:pt x="39252" y="127899"/>
                  </a:cubicBezTo>
                  <a:cubicBezTo>
                    <a:pt x="31649" y="117798"/>
                    <a:pt x="24047" y="103136"/>
                    <a:pt x="18073" y="86410"/>
                  </a:cubicBezTo>
                  <a:lnTo>
                    <a:pt x="17965" y="86193"/>
                  </a:lnTo>
                  <a:cubicBezTo>
                    <a:pt x="11991" y="69359"/>
                    <a:pt x="8733" y="53068"/>
                    <a:pt x="8190" y="40469"/>
                  </a:cubicBezTo>
                  <a:cubicBezTo>
                    <a:pt x="7647" y="24287"/>
                    <a:pt x="12100" y="12557"/>
                    <a:pt x="21657" y="9081"/>
                  </a:cubicBezTo>
                  <a:cubicBezTo>
                    <a:pt x="31215" y="5606"/>
                    <a:pt x="42184" y="12014"/>
                    <a:pt x="51850" y="24938"/>
                  </a:cubicBezTo>
                  <a:cubicBezTo>
                    <a:pt x="59453" y="35039"/>
                    <a:pt x="67164" y="49701"/>
                    <a:pt x="73137" y="66644"/>
                  </a:cubicBezTo>
                  <a:lnTo>
                    <a:pt x="73137" y="66752"/>
                  </a:lnTo>
                  <a:cubicBezTo>
                    <a:pt x="79220" y="83695"/>
                    <a:pt x="82478" y="99878"/>
                    <a:pt x="82912" y="112476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9" name="任意多边形: 形状 388"/>
            <p:cNvSpPr/>
            <p:nvPr/>
          </p:nvSpPr>
          <p:spPr>
            <a:xfrm>
              <a:off x="3387429" y="3058347"/>
              <a:ext cx="65165" cy="130330"/>
            </a:xfrm>
            <a:custGeom>
              <a:avLst/>
              <a:gdLst>
                <a:gd name="connsiteX0" fmla="*/ 56041 w 65164"/>
                <a:gd name="connsiteY0" fmla="*/ 124268 h 130329"/>
                <a:gd name="connsiteX1" fmla="*/ 53651 w 65164"/>
                <a:gd name="connsiteY1" fmla="*/ 59971 h 130329"/>
                <a:gd name="connsiteX2" fmla="*/ 14987 w 65164"/>
                <a:gd name="connsiteY2" fmla="*/ 8491 h 130329"/>
                <a:gd name="connsiteX3" fmla="*/ 17376 w 65164"/>
                <a:gd name="connsiteY3" fmla="*/ 72787 h 130329"/>
                <a:gd name="connsiteX4" fmla="*/ 56041 w 65164"/>
                <a:gd name="connsiteY4" fmla="*/ 124268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8"/>
                  </a:moveTo>
                  <a:cubicBezTo>
                    <a:pt x="66033" y="120683"/>
                    <a:pt x="64947" y="91794"/>
                    <a:pt x="53651" y="59971"/>
                  </a:cubicBezTo>
                  <a:cubicBezTo>
                    <a:pt x="42356" y="28149"/>
                    <a:pt x="24979" y="5016"/>
                    <a:pt x="14987" y="8491"/>
                  </a:cubicBezTo>
                  <a:cubicBezTo>
                    <a:pt x="4995" y="12075"/>
                    <a:pt x="6081" y="40965"/>
                    <a:pt x="17376" y="72787"/>
                  </a:cubicBezTo>
                  <a:cubicBezTo>
                    <a:pt x="28671" y="104718"/>
                    <a:pt x="46049" y="127851"/>
                    <a:pt x="56041" y="1242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0" name="任意多边形: 形状 389"/>
            <p:cNvSpPr/>
            <p:nvPr/>
          </p:nvSpPr>
          <p:spPr>
            <a:xfrm>
              <a:off x="3377265" y="3048326"/>
              <a:ext cx="86886" cy="152051"/>
            </a:xfrm>
            <a:custGeom>
              <a:avLst/>
              <a:gdLst>
                <a:gd name="connsiteX0" fmla="*/ 62838 w 86886"/>
                <a:gd name="connsiteY0" fmla="*/ 124839 h 152051"/>
                <a:gd name="connsiteX1" fmla="*/ 62947 w 86886"/>
                <a:gd name="connsiteY1" fmla="*/ 113218 h 152051"/>
                <a:gd name="connsiteX2" fmla="*/ 54366 w 86886"/>
                <a:gd name="connsiteY2" fmla="*/ 73467 h 152051"/>
                <a:gd name="connsiteX3" fmla="*/ 54366 w 86886"/>
                <a:gd name="connsiteY3" fmla="*/ 73359 h 152051"/>
                <a:gd name="connsiteX4" fmla="*/ 36012 w 86886"/>
                <a:gd name="connsiteY4" fmla="*/ 37192 h 152051"/>
                <a:gd name="connsiteX5" fmla="*/ 35577 w 86886"/>
                <a:gd name="connsiteY5" fmla="*/ 36649 h 152051"/>
                <a:gd name="connsiteX6" fmla="*/ 28626 w 86886"/>
                <a:gd name="connsiteY6" fmla="*/ 28178 h 152051"/>
                <a:gd name="connsiteX7" fmla="*/ 28626 w 86886"/>
                <a:gd name="connsiteY7" fmla="*/ 39799 h 152051"/>
                <a:gd name="connsiteX8" fmla="*/ 37206 w 86886"/>
                <a:gd name="connsiteY8" fmla="*/ 79549 h 152051"/>
                <a:gd name="connsiteX9" fmla="*/ 55561 w 86886"/>
                <a:gd name="connsiteY9" fmla="*/ 115933 h 152051"/>
                <a:gd name="connsiteX10" fmla="*/ 62838 w 86886"/>
                <a:gd name="connsiteY10" fmla="*/ 124839 h 152051"/>
                <a:gd name="connsiteX11" fmla="*/ 62838 w 86886"/>
                <a:gd name="connsiteY11" fmla="*/ 124839 h 152051"/>
                <a:gd name="connsiteX12" fmla="*/ 83039 w 86886"/>
                <a:gd name="connsiteY12" fmla="*/ 112458 h 152051"/>
                <a:gd name="connsiteX13" fmla="*/ 69463 w 86886"/>
                <a:gd name="connsiteY13" fmla="*/ 143845 h 152051"/>
                <a:gd name="connsiteX14" fmla="*/ 39270 w 86886"/>
                <a:gd name="connsiteY14" fmla="*/ 127880 h 152051"/>
                <a:gd name="connsiteX15" fmla="*/ 17983 w 86886"/>
                <a:gd name="connsiteY15" fmla="*/ 86174 h 152051"/>
                <a:gd name="connsiteX16" fmla="*/ 8208 w 86886"/>
                <a:gd name="connsiteY16" fmla="*/ 40451 h 152051"/>
                <a:gd name="connsiteX17" fmla="*/ 21675 w 86886"/>
                <a:gd name="connsiteY17" fmla="*/ 9063 h 152051"/>
                <a:gd name="connsiteX18" fmla="*/ 51434 w 86886"/>
                <a:gd name="connsiteY18" fmla="*/ 24376 h 152051"/>
                <a:gd name="connsiteX19" fmla="*/ 51868 w 86886"/>
                <a:gd name="connsiteY19" fmla="*/ 24920 h 152051"/>
                <a:gd name="connsiteX20" fmla="*/ 73156 w 86886"/>
                <a:gd name="connsiteY20" fmla="*/ 66625 h 152051"/>
                <a:gd name="connsiteX21" fmla="*/ 83039 w 86886"/>
                <a:gd name="connsiteY21" fmla="*/ 112458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86" h="152051">
                  <a:moveTo>
                    <a:pt x="62838" y="124839"/>
                  </a:moveTo>
                  <a:cubicBezTo>
                    <a:pt x="63164" y="124730"/>
                    <a:pt x="63164" y="120277"/>
                    <a:pt x="62947" y="113218"/>
                  </a:cubicBezTo>
                  <a:cubicBezTo>
                    <a:pt x="62512" y="102466"/>
                    <a:pt x="59688" y="88347"/>
                    <a:pt x="54366" y="73467"/>
                  </a:cubicBezTo>
                  <a:lnTo>
                    <a:pt x="54366" y="73359"/>
                  </a:lnTo>
                  <a:cubicBezTo>
                    <a:pt x="49045" y="58479"/>
                    <a:pt x="42420" y="45664"/>
                    <a:pt x="36012" y="37192"/>
                  </a:cubicBezTo>
                  <a:lnTo>
                    <a:pt x="35577" y="36649"/>
                  </a:lnTo>
                  <a:cubicBezTo>
                    <a:pt x="31559" y="31327"/>
                    <a:pt x="28952" y="28069"/>
                    <a:pt x="28626" y="28178"/>
                  </a:cubicBezTo>
                  <a:cubicBezTo>
                    <a:pt x="28301" y="28286"/>
                    <a:pt x="28301" y="32739"/>
                    <a:pt x="28626" y="39799"/>
                  </a:cubicBezTo>
                  <a:cubicBezTo>
                    <a:pt x="29061" y="50442"/>
                    <a:pt x="31885" y="64670"/>
                    <a:pt x="37206" y="79549"/>
                  </a:cubicBezTo>
                  <a:cubicBezTo>
                    <a:pt x="42528" y="94537"/>
                    <a:pt x="49153" y="107353"/>
                    <a:pt x="55561" y="115933"/>
                  </a:cubicBezTo>
                  <a:cubicBezTo>
                    <a:pt x="59688" y="121472"/>
                    <a:pt x="62512" y="124948"/>
                    <a:pt x="62838" y="124839"/>
                  </a:cubicBezTo>
                  <a:lnTo>
                    <a:pt x="62838" y="124839"/>
                  </a:lnTo>
                  <a:close/>
                  <a:moveTo>
                    <a:pt x="83039" y="112458"/>
                  </a:moveTo>
                  <a:cubicBezTo>
                    <a:pt x="83691" y="128640"/>
                    <a:pt x="79238" y="140479"/>
                    <a:pt x="69463" y="143845"/>
                  </a:cubicBezTo>
                  <a:cubicBezTo>
                    <a:pt x="59906" y="147212"/>
                    <a:pt x="49045" y="140913"/>
                    <a:pt x="39270" y="127880"/>
                  </a:cubicBezTo>
                  <a:cubicBezTo>
                    <a:pt x="31667" y="117779"/>
                    <a:pt x="23956" y="103009"/>
                    <a:pt x="17983" y="86174"/>
                  </a:cubicBezTo>
                  <a:cubicBezTo>
                    <a:pt x="12009" y="69340"/>
                    <a:pt x="8751" y="53049"/>
                    <a:pt x="8208" y="40451"/>
                  </a:cubicBezTo>
                  <a:cubicBezTo>
                    <a:pt x="7556" y="24268"/>
                    <a:pt x="12009" y="12430"/>
                    <a:pt x="21675" y="9063"/>
                  </a:cubicBezTo>
                  <a:cubicBezTo>
                    <a:pt x="31124" y="5696"/>
                    <a:pt x="41768" y="11778"/>
                    <a:pt x="51434" y="24376"/>
                  </a:cubicBezTo>
                  <a:lnTo>
                    <a:pt x="51868" y="24920"/>
                  </a:lnTo>
                  <a:cubicBezTo>
                    <a:pt x="59471" y="35020"/>
                    <a:pt x="67182" y="49682"/>
                    <a:pt x="73156" y="66625"/>
                  </a:cubicBezTo>
                  <a:cubicBezTo>
                    <a:pt x="79346" y="83568"/>
                    <a:pt x="82605" y="99859"/>
                    <a:pt x="83039" y="11245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1" name="任意多边形: 形状 390"/>
            <p:cNvSpPr/>
            <p:nvPr/>
          </p:nvSpPr>
          <p:spPr>
            <a:xfrm>
              <a:off x="3131222" y="3169127"/>
              <a:ext cx="65165" cy="130330"/>
            </a:xfrm>
            <a:custGeom>
              <a:avLst/>
              <a:gdLst>
                <a:gd name="connsiteX0" fmla="*/ 56041 w 65164"/>
                <a:gd name="connsiteY0" fmla="*/ 124268 h 130329"/>
                <a:gd name="connsiteX1" fmla="*/ 53651 w 65164"/>
                <a:gd name="connsiteY1" fmla="*/ 59972 h 130329"/>
                <a:gd name="connsiteX2" fmla="*/ 14987 w 65164"/>
                <a:gd name="connsiteY2" fmla="*/ 8491 h 130329"/>
                <a:gd name="connsiteX3" fmla="*/ 17376 w 65164"/>
                <a:gd name="connsiteY3" fmla="*/ 72787 h 130329"/>
                <a:gd name="connsiteX4" fmla="*/ 56041 w 65164"/>
                <a:gd name="connsiteY4" fmla="*/ 124268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8"/>
                  </a:moveTo>
                  <a:cubicBezTo>
                    <a:pt x="66033" y="120683"/>
                    <a:pt x="64947" y="91794"/>
                    <a:pt x="53651" y="59972"/>
                  </a:cubicBezTo>
                  <a:cubicBezTo>
                    <a:pt x="42356" y="28149"/>
                    <a:pt x="24979" y="5016"/>
                    <a:pt x="14987" y="8491"/>
                  </a:cubicBezTo>
                  <a:cubicBezTo>
                    <a:pt x="4995" y="12075"/>
                    <a:pt x="6081" y="40856"/>
                    <a:pt x="17376" y="72787"/>
                  </a:cubicBezTo>
                  <a:cubicBezTo>
                    <a:pt x="28671" y="104609"/>
                    <a:pt x="46049" y="127743"/>
                    <a:pt x="56041" y="1242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2" name="任意多边形: 形状 391"/>
            <p:cNvSpPr/>
            <p:nvPr/>
          </p:nvSpPr>
          <p:spPr>
            <a:xfrm>
              <a:off x="3121185" y="3159019"/>
              <a:ext cx="86886" cy="152051"/>
            </a:xfrm>
            <a:custGeom>
              <a:avLst/>
              <a:gdLst>
                <a:gd name="connsiteX0" fmla="*/ 62711 w 86886"/>
                <a:gd name="connsiteY0" fmla="*/ 124818 h 152051"/>
                <a:gd name="connsiteX1" fmla="*/ 62711 w 86886"/>
                <a:gd name="connsiteY1" fmla="*/ 113197 h 152051"/>
                <a:gd name="connsiteX2" fmla="*/ 54131 w 86886"/>
                <a:gd name="connsiteY2" fmla="*/ 73447 h 152051"/>
                <a:gd name="connsiteX3" fmla="*/ 54131 w 86886"/>
                <a:gd name="connsiteY3" fmla="*/ 73338 h 152051"/>
                <a:gd name="connsiteX4" fmla="*/ 35776 w 86886"/>
                <a:gd name="connsiteY4" fmla="*/ 37063 h 152051"/>
                <a:gd name="connsiteX5" fmla="*/ 28391 w 86886"/>
                <a:gd name="connsiteY5" fmla="*/ 28048 h 152051"/>
                <a:gd name="connsiteX6" fmla="*/ 28391 w 86886"/>
                <a:gd name="connsiteY6" fmla="*/ 39669 h 152051"/>
                <a:gd name="connsiteX7" fmla="*/ 36971 w 86886"/>
                <a:gd name="connsiteY7" fmla="*/ 79420 h 152051"/>
                <a:gd name="connsiteX8" fmla="*/ 55326 w 86886"/>
                <a:gd name="connsiteY8" fmla="*/ 115804 h 152051"/>
                <a:gd name="connsiteX9" fmla="*/ 62711 w 86886"/>
                <a:gd name="connsiteY9" fmla="*/ 124818 h 152051"/>
                <a:gd name="connsiteX10" fmla="*/ 62711 w 86886"/>
                <a:gd name="connsiteY10" fmla="*/ 124818 h 152051"/>
                <a:gd name="connsiteX11" fmla="*/ 82912 w 86886"/>
                <a:gd name="connsiteY11" fmla="*/ 112437 h 152051"/>
                <a:gd name="connsiteX12" fmla="*/ 69445 w 86886"/>
                <a:gd name="connsiteY12" fmla="*/ 143825 h 152051"/>
                <a:gd name="connsiteX13" fmla="*/ 39252 w 86886"/>
                <a:gd name="connsiteY13" fmla="*/ 127859 h 152051"/>
                <a:gd name="connsiteX14" fmla="*/ 17965 w 86886"/>
                <a:gd name="connsiteY14" fmla="*/ 86262 h 152051"/>
                <a:gd name="connsiteX15" fmla="*/ 17965 w 86886"/>
                <a:gd name="connsiteY15" fmla="*/ 86154 h 152051"/>
                <a:gd name="connsiteX16" fmla="*/ 8190 w 86886"/>
                <a:gd name="connsiteY16" fmla="*/ 40430 h 152051"/>
                <a:gd name="connsiteX17" fmla="*/ 21657 w 86886"/>
                <a:gd name="connsiteY17" fmla="*/ 9042 h 152051"/>
                <a:gd name="connsiteX18" fmla="*/ 51850 w 86886"/>
                <a:gd name="connsiteY18" fmla="*/ 24899 h 152051"/>
                <a:gd name="connsiteX19" fmla="*/ 73137 w 86886"/>
                <a:gd name="connsiteY19" fmla="*/ 66496 h 152051"/>
                <a:gd name="connsiteX20" fmla="*/ 73137 w 86886"/>
                <a:gd name="connsiteY20" fmla="*/ 66604 h 152051"/>
                <a:gd name="connsiteX21" fmla="*/ 82912 w 86886"/>
                <a:gd name="connsiteY21" fmla="*/ 112437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86" h="152051">
                  <a:moveTo>
                    <a:pt x="62711" y="124818"/>
                  </a:moveTo>
                  <a:cubicBezTo>
                    <a:pt x="63037" y="124710"/>
                    <a:pt x="63037" y="120257"/>
                    <a:pt x="62711" y="113197"/>
                  </a:cubicBezTo>
                  <a:cubicBezTo>
                    <a:pt x="62277" y="102445"/>
                    <a:pt x="59453" y="88326"/>
                    <a:pt x="54131" y="73447"/>
                  </a:cubicBezTo>
                  <a:lnTo>
                    <a:pt x="54131" y="73338"/>
                  </a:lnTo>
                  <a:cubicBezTo>
                    <a:pt x="48809" y="58350"/>
                    <a:pt x="42184" y="45643"/>
                    <a:pt x="35776" y="37063"/>
                  </a:cubicBezTo>
                  <a:cubicBezTo>
                    <a:pt x="31541" y="31415"/>
                    <a:pt x="28717" y="27940"/>
                    <a:pt x="28391" y="28048"/>
                  </a:cubicBezTo>
                  <a:cubicBezTo>
                    <a:pt x="28065" y="28157"/>
                    <a:pt x="28065" y="32610"/>
                    <a:pt x="28391" y="39669"/>
                  </a:cubicBezTo>
                  <a:cubicBezTo>
                    <a:pt x="28825" y="50313"/>
                    <a:pt x="31649" y="64541"/>
                    <a:pt x="36971" y="79420"/>
                  </a:cubicBezTo>
                  <a:cubicBezTo>
                    <a:pt x="42293" y="94408"/>
                    <a:pt x="48918" y="107224"/>
                    <a:pt x="55326" y="115804"/>
                  </a:cubicBezTo>
                  <a:cubicBezTo>
                    <a:pt x="59561" y="121560"/>
                    <a:pt x="62385" y="124927"/>
                    <a:pt x="62711" y="124818"/>
                  </a:cubicBezTo>
                  <a:lnTo>
                    <a:pt x="62711" y="124818"/>
                  </a:lnTo>
                  <a:close/>
                  <a:moveTo>
                    <a:pt x="82912" y="112437"/>
                  </a:moveTo>
                  <a:cubicBezTo>
                    <a:pt x="83564" y="128620"/>
                    <a:pt x="79111" y="140458"/>
                    <a:pt x="69445" y="143825"/>
                  </a:cubicBezTo>
                  <a:cubicBezTo>
                    <a:pt x="59779" y="147191"/>
                    <a:pt x="48918" y="140892"/>
                    <a:pt x="39252" y="127859"/>
                  </a:cubicBezTo>
                  <a:cubicBezTo>
                    <a:pt x="31649" y="117759"/>
                    <a:pt x="23938" y="103097"/>
                    <a:pt x="17965" y="86262"/>
                  </a:cubicBezTo>
                  <a:lnTo>
                    <a:pt x="17965" y="86154"/>
                  </a:lnTo>
                  <a:cubicBezTo>
                    <a:pt x="11991" y="69211"/>
                    <a:pt x="8733" y="53028"/>
                    <a:pt x="8190" y="40430"/>
                  </a:cubicBezTo>
                  <a:cubicBezTo>
                    <a:pt x="7647" y="24247"/>
                    <a:pt x="12100" y="12409"/>
                    <a:pt x="21657" y="9042"/>
                  </a:cubicBezTo>
                  <a:cubicBezTo>
                    <a:pt x="31323" y="5675"/>
                    <a:pt x="42184" y="11974"/>
                    <a:pt x="51850" y="24899"/>
                  </a:cubicBezTo>
                  <a:cubicBezTo>
                    <a:pt x="59453" y="34999"/>
                    <a:pt x="67164" y="49661"/>
                    <a:pt x="73137" y="66496"/>
                  </a:cubicBezTo>
                  <a:lnTo>
                    <a:pt x="73137" y="66604"/>
                  </a:lnTo>
                  <a:cubicBezTo>
                    <a:pt x="79111" y="83547"/>
                    <a:pt x="82478" y="99838"/>
                    <a:pt x="82912" y="112437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3" name="任意多边形: 形状 392"/>
            <p:cNvSpPr/>
            <p:nvPr/>
          </p:nvSpPr>
          <p:spPr>
            <a:xfrm>
              <a:off x="2865024" y="3262203"/>
              <a:ext cx="65165" cy="130330"/>
            </a:xfrm>
            <a:custGeom>
              <a:avLst/>
              <a:gdLst>
                <a:gd name="connsiteX0" fmla="*/ 56041 w 65164"/>
                <a:gd name="connsiteY0" fmla="*/ 124269 h 130329"/>
                <a:gd name="connsiteX1" fmla="*/ 53651 w 65164"/>
                <a:gd name="connsiteY1" fmla="*/ 59973 h 130329"/>
                <a:gd name="connsiteX2" fmla="*/ 14987 w 65164"/>
                <a:gd name="connsiteY2" fmla="*/ 8493 h 130329"/>
                <a:gd name="connsiteX3" fmla="*/ 17376 w 65164"/>
                <a:gd name="connsiteY3" fmla="*/ 72789 h 130329"/>
                <a:gd name="connsiteX4" fmla="*/ 56041 w 65164"/>
                <a:gd name="connsiteY4" fmla="*/ 124269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9"/>
                  </a:moveTo>
                  <a:cubicBezTo>
                    <a:pt x="66033" y="120685"/>
                    <a:pt x="64946" y="91795"/>
                    <a:pt x="53651" y="59973"/>
                  </a:cubicBezTo>
                  <a:cubicBezTo>
                    <a:pt x="42356" y="28042"/>
                    <a:pt x="24979" y="5017"/>
                    <a:pt x="14987" y="8493"/>
                  </a:cubicBezTo>
                  <a:cubicBezTo>
                    <a:pt x="4995" y="12077"/>
                    <a:pt x="6081" y="40966"/>
                    <a:pt x="17376" y="72789"/>
                  </a:cubicBezTo>
                  <a:cubicBezTo>
                    <a:pt x="28671" y="104611"/>
                    <a:pt x="46049" y="127744"/>
                    <a:pt x="56041" y="1242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4" name="任意多边形: 形状 393"/>
            <p:cNvSpPr/>
            <p:nvPr/>
          </p:nvSpPr>
          <p:spPr>
            <a:xfrm>
              <a:off x="2854987" y="3252205"/>
              <a:ext cx="86886" cy="152051"/>
            </a:xfrm>
            <a:custGeom>
              <a:avLst/>
              <a:gdLst>
                <a:gd name="connsiteX0" fmla="*/ 62711 w 86886"/>
                <a:gd name="connsiteY0" fmla="*/ 124709 h 152051"/>
                <a:gd name="connsiteX1" fmla="*/ 62711 w 86886"/>
                <a:gd name="connsiteY1" fmla="*/ 113088 h 152051"/>
                <a:gd name="connsiteX2" fmla="*/ 54131 w 86886"/>
                <a:gd name="connsiteY2" fmla="*/ 73337 h 152051"/>
                <a:gd name="connsiteX3" fmla="*/ 35776 w 86886"/>
                <a:gd name="connsiteY3" fmla="*/ 36954 h 152051"/>
                <a:gd name="connsiteX4" fmla="*/ 28391 w 86886"/>
                <a:gd name="connsiteY4" fmla="*/ 27939 h 152051"/>
                <a:gd name="connsiteX5" fmla="*/ 28282 w 86886"/>
                <a:gd name="connsiteY5" fmla="*/ 39560 h 152051"/>
                <a:gd name="connsiteX6" fmla="*/ 36862 w 86886"/>
                <a:gd name="connsiteY6" fmla="*/ 79311 h 152051"/>
                <a:gd name="connsiteX7" fmla="*/ 55217 w 86886"/>
                <a:gd name="connsiteY7" fmla="*/ 115586 h 152051"/>
                <a:gd name="connsiteX8" fmla="*/ 55652 w 86886"/>
                <a:gd name="connsiteY8" fmla="*/ 116129 h 152051"/>
                <a:gd name="connsiteX9" fmla="*/ 62711 w 86886"/>
                <a:gd name="connsiteY9" fmla="*/ 124709 h 152051"/>
                <a:gd name="connsiteX10" fmla="*/ 62711 w 86886"/>
                <a:gd name="connsiteY10" fmla="*/ 124709 h 152051"/>
                <a:gd name="connsiteX11" fmla="*/ 82912 w 86886"/>
                <a:gd name="connsiteY11" fmla="*/ 112328 h 152051"/>
                <a:gd name="connsiteX12" fmla="*/ 69445 w 86886"/>
                <a:gd name="connsiteY12" fmla="*/ 143715 h 152051"/>
                <a:gd name="connsiteX13" fmla="*/ 39686 w 86886"/>
                <a:gd name="connsiteY13" fmla="*/ 128402 h 152051"/>
                <a:gd name="connsiteX14" fmla="*/ 39252 w 86886"/>
                <a:gd name="connsiteY14" fmla="*/ 127859 h 152051"/>
                <a:gd name="connsiteX15" fmla="*/ 17965 w 86886"/>
                <a:gd name="connsiteY15" fmla="*/ 86153 h 152051"/>
                <a:gd name="connsiteX16" fmla="*/ 17965 w 86886"/>
                <a:gd name="connsiteY16" fmla="*/ 86153 h 152051"/>
                <a:gd name="connsiteX17" fmla="*/ 8190 w 86886"/>
                <a:gd name="connsiteY17" fmla="*/ 40429 h 152051"/>
                <a:gd name="connsiteX18" fmla="*/ 21657 w 86886"/>
                <a:gd name="connsiteY18" fmla="*/ 9041 h 152051"/>
                <a:gd name="connsiteX19" fmla="*/ 51850 w 86886"/>
                <a:gd name="connsiteY19" fmla="*/ 25007 h 152051"/>
                <a:gd name="connsiteX20" fmla="*/ 73138 w 86886"/>
                <a:gd name="connsiteY20" fmla="*/ 66604 h 152051"/>
                <a:gd name="connsiteX21" fmla="*/ 73138 w 86886"/>
                <a:gd name="connsiteY21" fmla="*/ 66604 h 152051"/>
                <a:gd name="connsiteX22" fmla="*/ 82912 w 86886"/>
                <a:gd name="connsiteY22" fmla="*/ 112328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886" h="152051">
                  <a:moveTo>
                    <a:pt x="62711" y="124709"/>
                  </a:moveTo>
                  <a:cubicBezTo>
                    <a:pt x="63037" y="124600"/>
                    <a:pt x="63037" y="120147"/>
                    <a:pt x="62711" y="113088"/>
                  </a:cubicBezTo>
                  <a:cubicBezTo>
                    <a:pt x="62277" y="102336"/>
                    <a:pt x="59453" y="88217"/>
                    <a:pt x="54131" y="73337"/>
                  </a:cubicBezTo>
                  <a:cubicBezTo>
                    <a:pt x="48809" y="58349"/>
                    <a:pt x="42184" y="45534"/>
                    <a:pt x="35776" y="36954"/>
                  </a:cubicBezTo>
                  <a:cubicBezTo>
                    <a:pt x="31541" y="31306"/>
                    <a:pt x="28717" y="27830"/>
                    <a:pt x="28391" y="27939"/>
                  </a:cubicBezTo>
                  <a:cubicBezTo>
                    <a:pt x="28065" y="28048"/>
                    <a:pt x="28065" y="32501"/>
                    <a:pt x="28282" y="39560"/>
                  </a:cubicBezTo>
                  <a:cubicBezTo>
                    <a:pt x="28717" y="50204"/>
                    <a:pt x="31541" y="64431"/>
                    <a:pt x="36862" y="79311"/>
                  </a:cubicBezTo>
                  <a:cubicBezTo>
                    <a:pt x="42184" y="94299"/>
                    <a:pt x="48809" y="107114"/>
                    <a:pt x="55217" y="115586"/>
                  </a:cubicBezTo>
                  <a:lnTo>
                    <a:pt x="55652" y="116129"/>
                  </a:lnTo>
                  <a:cubicBezTo>
                    <a:pt x="59779" y="121668"/>
                    <a:pt x="62385" y="124818"/>
                    <a:pt x="62711" y="124709"/>
                  </a:cubicBezTo>
                  <a:lnTo>
                    <a:pt x="62711" y="124709"/>
                  </a:lnTo>
                  <a:close/>
                  <a:moveTo>
                    <a:pt x="82912" y="112328"/>
                  </a:moveTo>
                  <a:cubicBezTo>
                    <a:pt x="83564" y="128510"/>
                    <a:pt x="79111" y="140240"/>
                    <a:pt x="69445" y="143715"/>
                  </a:cubicBezTo>
                  <a:cubicBezTo>
                    <a:pt x="59996" y="147082"/>
                    <a:pt x="49352" y="141000"/>
                    <a:pt x="39686" y="128402"/>
                  </a:cubicBezTo>
                  <a:lnTo>
                    <a:pt x="39252" y="127859"/>
                  </a:lnTo>
                  <a:cubicBezTo>
                    <a:pt x="31649" y="117758"/>
                    <a:pt x="24047" y="103096"/>
                    <a:pt x="17965" y="86153"/>
                  </a:cubicBezTo>
                  <a:lnTo>
                    <a:pt x="17965" y="86153"/>
                  </a:lnTo>
                  <a:cubicBezTo>
                    <a:pt x="11991" y="69210"/>
                    <a:pt x="8733" y="53028"/>
                    <a:pt x="8190" y="40429"/>
                  </a:cubicBezTo>
                  <a:cubicBezTo>
                    <a:pt x="7647" y="24247"/>
                    <a:pt x="12100" y="12408"/>
                    <a:pt x="21657" y="9041"/>
                  </a:cubicBezTo>
                  <a:cubicBezTo>
                    <a:pt x="31323" y="5674"/>
                    <a:pt x="42076" y="11974"/>
                    <a:pt x="51850" y="25007"/>
                  </a:cubicBezTo>
                  <a:cubicBezTo>
                    <a:pt x="59453" y="35107"/>
                    <a:pt x="67164" y="49769"/>
                    <a:pt x="73138" y="66604"/>
                  </a:cubicBezTo>
                  <a:lnTo>
                    <a:pt x="73138" y="66604"/>
                  </a:lnTo>
                  <a:cubicBezTo>
                    <a:pt x="79220" y="83546"/>
                    <a:pt x="82478" y="99729"/>
                    <a:pt x="82912" y="11232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5" name="任意多边形: 形状 394"/>
            <p:cNvSpPr/>
            <p:nvPr/>
          </p:nvSpPr>
          <p:spPr>
            <a:xfrm>
              <a:off x="2647482" y="3301737"/>
              <a:ext cx="65165" cy="130330"/>
            </a:xfrm>
            <a:custGeom>
              <a:avLst/>
              <a:gdLst>
                <a:gd name="connsiteX0" fmla="*/ 56041 w 65164"/>
                <a:gd name="connsiteY0" fmla="*/ 124267 h 130329"/>
                <a:gd name="connsiteX1" fmla="*/ 53651 w 65164"/>
                <a:gd name="connsiteY1" fmla="*/ 59971 h 130329"/>
                <a:gd name="connsiteX2" fmla="*/ 14987 w 65164"/>
                <a:gd name="connsiteY2" fmla="*/ 8491 h 130329"/>
                <a:gd name="connsiteX3" fmla="*/ 17376 w 65164"/>
                <a:gd name="connsiteY3" fmla="*/ 72787 h 130329"/>
                <a:gd name="connsiteX4" fmla="*/ 56041 w 65164"/>
                <a:gd name="connsiteY4" fmla="*/ 124267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7"/>
                  </a:moveTo>
                  <a:cubicBezTo>
                    <a:pt x="66033" y="120683"/>
                    <a:pt x="64947" y="91902"/>
                    <a:pt x="53651" y="59971"/>
                  </a:cubicBezTo>
                  <a:cubicBezTo>
                    <a:pt x="42356" y="28149"/>
                    <a:pt x="24979" y="5016"/>
                    <a:pt x="14987" y="8491"/>
                  </a:cubicBezTo>
                  <a:cubicBezTo>
                    <a:pt x="4995" y="12075"/>
                    <a:pt x="6081" y="40856"/>
                    <a:pt x="17376" y="72787"/>
                  </a:cubicBezTo>
                  <a:cubicBezTo>
                    <a:pt x="28780" y="104609"/>
                    <a:pt x="46157" y="127743"/>
                    <a:pt x="56041" y="1242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6" name="任意多边形: 形状 395"/>
            <p:cNvSpPr/>
            <p:nvPr/>
          </p:nvSpPr>
          <p:spPr>
            <a:xfrm>
              <a:off x="2637553" y="3291717"/>
              <a:ext cx="86886" cy="152051"/>
            </a:xfrm>
            <a:custGeom>
              <a:avLst/>
              <a:gdLst>
                <a:gd name="connsiteX0" fmla="*/ 62711 w 86886"/>
                <a:gd name="connsiteY0" fmla="*/ 124730 h 152051"/>
                <a:gd name="connsiteX1" fmla="*/ 62820 w 86886"/>
                <a:gd name="connsiteY1" fmla="*/ 113109 h 152051"/>
                <a:gd name="connsiteX2" fmla="*/ 54240 w 86886"/>
                <a:gd name="connsiteY2" fmla="*/ 73359 h 152051"/>
                <a:gd name="connsiteX3" fmla="*/ 54240 w 86886"/>
                <a:gd name="connsiteY3" fmla="*/ 73359 h 152051"/>
                <a:gd name="connsiteX4" fmla="*/ 35885 w 86886"/>
                <a:gd name="connsiteY4" fmla="*/ 37084 h 152051"/>
                <a:gd name="connsiteX5" fmla="*/ 35450 w 86886"/>
                <a:gd name="connsiteY5" fmla="*/ 36541 h 152051"/>
                <a:gd name="connsiteX6" fmla="*/ 28391 w 86886"/>
                <a:gd name="connsiteY6" fmla="*/ 28069 h 152051"/>
                <a:gd name="connsiteX7" fmla="*/ 28391 w 86886"/>
                <a:gd name="connsiteY7" fmla="*/ 39690 h 152051"/>
                <a:gd name="connsiteX8" fmla="*/ 36971 w 86886"/>
                <a:gd name="connsiteY8" fmla="*/ 79441 h 152051"/>
                <a:gd name="connsiteX9" fmla="*/ 55326 w 86886"/>
                <a:gd name="connsiteY9" fmla="*/ 115716 h 152051"/>
                <a:gd name="connsiteX10" fmla="*/ 55760 w 86886"/>
                <a:gd name="connsiteY10" fmla="*/ 116259 h 152051"/>
                <a:gd name="connsiteX11" fmla="*/ 62711 w 86886"/>
                <a:gd name="connsiteY11" fmla="*/ 124730 h 152051"/>
                <a:gd name="connsiteX12" fmla="*/ 62711 w 86886"/>
                <a:gd name="connsiteY12" fmla="*/ 124730 h 152051"/>
                <a:gd name="connsiteX13" fmla="*/ 82912 w 86886"/>
                <a:gd name="connsiteY13" fmla="*/ 112349 h 152051"/>
                <a:gd name="connsiteX14" fmla="*/ 69445 w 86886"/>
                <a:gd name="connsiteY14" fmla="*/ 143737 h 152051"/>
                <a:gd name="connsiteX15" fmla="*/ 39686 w 86886"/>
                <a:gd name="connsiteY15" fmla="*/ 128423 h 152051"/>
                <a:gd name="connsiteX16" fmla="*/ 39252 w 86886"/>
                <a:gd name="connsiteY16" fmla="*/ 127880 h 152051"/>
                <a:gd name="connsiteX17" fmla="*/ 17965 w 86886"/>
                <a:gd name="connsiteY17" fmla="*/ 86174 h 152051"/>
                <a:gd name="connsiteX18" fmla="*/ 17965 w 86886"/>
                <a:gd name="connsiteY18" fmla="*/ 86174 h 152051"/>
                <a:gd name="connsiteX19" fmla="*/ 8190 w 86886"/>
                <a:gd name="connsiteY19" fmla="*/ 40450 h 152051"/>
                <a:gd name="connsiteX20" fmla="*/ 21766 w 86886"/>
                <a:gd name="connsiteY20" fmla="*/ 9063 h 152051"/>
                <a:gd name="connsiteX21" fmla="*/ 51524 w 86886"/>
                <a:gd name="connsiteY21" fmla="*/ 24376 h 152051"/>
                <a:gd name="connsiteX22" fmla="*/ 51959 w 86886"/>
                <a:gd name="connsiteY22" fmla="*/ 25028 h 152051"/>
                <a:gd name="connsiteX23" fmla="*/ 73246 w 86886"/>
                <a:gd name="connsiteY23" fmla="*/ 66734 h 152051"/>
                <a:gd name="connsiteX24" fmla="*/ 73246 w 86886"/>
                <a:gd name="connsiteY24" fmla="*/ 66734 h 152051"/>
                <a:gd name="connsiteX25" fmla="*/ 82912 w 86886"/>
                <a:gd name="connsiteY25" fmla="*/ 112349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6886" h="152051">
                  <a:moveTo>
                    <a:pt x="62711" y="124730"/>
                  </a:moveTo>
                  <a:cubicBezTo>
                    <a:pt x="63037" y="124622"/>
                    <a:pt x="63037" y="120169"/>
                    <a:pt x="62820" y="113109"/>
                  </a:cubicBezTo>
                  <a:cubicBezTo>
                    <a:pt x="62385" y="102357"/>
                    <a:pt x="59561" y="88238"/>
                    <a:pt x="54240" y="73359"/>
                  </a:cubicBezTo>
                  <a:lnTo>
                    <a:pt x="54240" y="73359"/>
                  </a:lnTo>
                  <a:cubicBezTo>
                    <a:pt x="48918" y="58371"/>
                    <a:pt x="42293" y="45664"/>
                    <a:pt x="35885" y="37084"/>
                  </a:cubicBezTo>
                  <a:lnTo>
                    <a:pt x="35450" y="36541"/>
                  </a:lnTo>
                  <a:cubicBezTo>
                    <a:pt x="31432" y="31219"/>
                    <a:pt x="28825" y="27961"/>
                    <a:pt x="28391" y="28069"/>
                  </a:cubicBezTo>
                  <a:cubicBezTo>
                    <a:pt x="28065" y="28178"/>
                    <a:pt x="28065" y="32631"/>
                    <a:pt x="28391" y="39690"/>
                  </a:cubicBezTo>
                  <a:cubicBezTo>
                    <a:pt x="28825" y="50442"/>
                    <a:pt x="31649" y="64561"/>
                    <a:pt x="36971" y="79441"/>
                  </a:cubicBezTo>
                  <a:cubicBezTo>
                    <a:pt x="42293" y="94429"/>
                    <a:pt x="48918" y="107136"/>
                    <a:pt x="55326" y="115716"/>
                  </a:cubicBezTo>
                  <a:lnTo>
                    <a:pt x="55760" y="116259"/>
                  </a:lnTo>
                  <a:cubicBezTo>
                    <a:pt x="59670" y="121689"/>
                    <a:pt x="62277" y="124839"/>
                    <a:pt x="62711" y="124730"/>
                  </a:cubicBezTo>
                  <a:lnTo>
                    <a:pt x="62711" y="124730"/>
                  </a:lnTo>
                  <a:close/>
                  <a:moveTo>
                    <a:pt x="82912" y="112349"/>
                  </a:moveTo>
                  <a:cubicBezTo>
                    <a:pt x="83455" y="128532"/>
                    <a:pt x="79002" y="140261"/>
                    <a:pt x="69445" y="143737"/>
                  </a:cubicBezTo>
                  <a:cubicBezTo>
                    <a:pt x="59996" y="147104"/>
                    <a:pt x="49352" y="141022"/>
                    <a:pt x="39686" y="128423"/>
                  </a:cubicBezTo>
                  <a:lnTo>
                    <a:pt x="39252" y="127880"/>
                  </a:lnTo>
                  <a:cubicBezTo>
                    <a:pt x="31649" y="117779"/>
                    <a:pt x="24047" y="103117"/>
                    <a:pt x="17965" y="86174"/>
                  </a:cubicBezTo>
                  <a:lnTo>
                    <a:pt x="17965" y="86174"/>
                  </a:lnTo>
                  <a:cubicBezTo>
                    <a:pt x="11991" y="69232"/>
                    <a:pt x="8733" y="53049"/>
                    <a:pt x="8190" y="40450"/>
                  </a:cubicBezTo>
                  <a:cubicBezTo>
                    <a:pt x="7647" y="24268"/>
                    <a:pt x="12100" y="12429"/>
                    <a:pt x="21766" y="9063"/>
                  </a:cubicBezTo>
                  <a:cubicBezTo>
                    <a:pt x="31215" y="5696"/>
                    <a:pt x="41858" y="11778"/>
                    <a:pt x="51524" y="24376"/>
                  </a:cubicBezTo>
                  <a:lnTo>
                    <a:pt x="51959" y="25028"/>
                  </a:lnTo>
                  <a:cubicBezTo>
                    <a:pt x="59561" y="35129"/>
                    <a:pt x="67273" y="49791"/>
                    <a:pt x="73246" y="66734"/>
                  </a:cubicBezTo>
                  <a:lnTo>
                    <a:pt x="73246" y="66734"/>
                  </a:lnTo>
                  <a:cubicBezTo>
                    <a:pt x="79111" y="83568"/>
                    <a:pt x="82369" y="99859"/>
                    <a:pt x="82912" y="112349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7" name="任意多边形: 形状 396"/>
            <p:cNvSpPr/>
            <p:nvPr/>
          </p:nvSpPr>
          <p:spPr>
            <a:xfrm>
              <a:off x="3494611" y="2735964"/>
              <a:ext cx="54304" cy="108608"/>
            </a:xfrm>
            <a:custGeom>
              <a:avLst/>
              <a:gdLst>
                <a:gd name="connsiteX0" fmla="*/ 8158 w 54304"/>
                <a:gd name="connsiteY0" fmla="*/ 10045 h 108608"/>
                <a:gd name="connsiteX1" fmla="*/ 22169 w 54304"/>
                <a:gd name="connsiteY1" fmla="*/ 55552 h 108608"/>
                <a:gd name="connsiteX2" fmla="*/ 42044 w 54304"/>
                <a:gd name="connsiteY2" fmla="*/ 107467 h 108608"/>
                <a:gd name="connsiteX3" fmla="*/ 46389 w 54304"/>
                <a:gd name="connsiteY3" fmla="*/ 105946 h 108608"/>
                <a:gd name="connsiteX4" fmla="*/ 31835 w 54304"/>
                <a:gd name="connsiteY4" fmla="*/ 60439 h 108608"/>
                <a:gd name="connsiteX5" fmla="*/ 11308 w 54304"/>
                <a:gd name="connsiteY5" fmla="*/ 8851 h 108608"/>
                <a:gd name="connsiteX6" fmla="*/ 8158 w 54304"/>
                <a:gd name="connsiteY6" fmla="*/ 10045 h 10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04" h="108608">
                  <a:moveTo>
                    <a:pt x="8158" y="10045"/>
                  </a:moveTo>
                  <a:cubicBezTo>
                    <a:pt x="10222" y="25685"/>
                    <a:pt x="17064" y="40564"/>
                    <a:pt x="22169" y="55552"/>
                  </a:cubicBezTo>
                  <a:cubicBezTo>
                    <a:pt x="28142" y="72929"/>
                    <a:pt x="32921" y="91393"/>
                    <a:pt x="42044" y="107467"/>
                  </a:cubicBezTo>
                  <a:cubicBezTo>
                    <a:pt x="43239" y="109530"/>
                    <a:pt x="46823" y="108227"/>
                    <a:pt x="46389" y="105946"/>
                  </a:cubicBezTo>
                  <a:cubicBezTo>
                    <a:pt x="43782" y="90198"/>
                    <a:pt x="37374" y="75319"/>
                    <a:pt x="31835" y="60439"/>
                  </a:cubicBezTo>
                  <a:cubicBezTo>
                    <a:pt x="25536" y="43279"/>
                    <a:pt x="20974" y="24490"/>
                    <a:pt x="11308" y="8851"/>
                  </a:cubicBezTo>
                  <a:cubicBezTo>
                    <a:pt x="10548" y="7439"/>
                    <a:pt x="7941" y="8307"/>
                    <a:pt x="8158" y="10045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>
            <a:xfrm>
              <a:off x="3476082" y="2572202"/>
              <a:ext cx="32582" cy="65165"/>
            </a:xfrm>
            <a:custGeom>
              <a:avLst/>
              <a:gdLst>
                <a:gd name="connsiteX0" fmla="*/ 28317 w 32582"/>
                <a:gd name="connsiteY0" fmla="*/ 8940 h 65164"/>
                <a:gd name="connsiteX1" fmla="*/ 20280 w 32582"/>
                <a:gd name="connsiteY1" fmla="*/ 33920 h 65164"/>
                <a:gd name="connsiteX2" fmla="*/ 8224 w 32582"/>
                <a:gd name="connsiteY2" fmla="*/ 56402 h 65164"/>
                <a:gd name="connsiteX3" fmla="*/ 11591 w 32582"/>
                <a:gd name="connsiteY3" fmla="*/ 58574 h 65164"/>
                <a:gd name="connsiteX4" fmla="*/ 26470 w 32582"/>
                <a:gd name="connsiteY4" fmla="*/ 36961 h 65164"/>
                <a:gd name="connsiteX5" fmla="*/ 30380 w 32582"/>
                <a:gd name="connsiteY5" fmla="*/ 9158 h 65164"/>
                <a:gd name="connsiteX6" fmla="*/ 28317 w 32582"/>
                <a:gd name="connsiteY6" fmla="*/ 8940 h 6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82" h="65164">
                  <a:moveTo>
                    <a:pt x="28317" y="8940"/>
                  </a:moveTo>
                  <a:cubicBezTo>
                    <a:pt x="27557" y="17303"/>
                    <a:pt x="23755" y="26318"/>
                    <a:pt x="20280" y="33920"/>
                  </a:cubicBezTo>
                  <a:cubicBezTo>
                    <a:pt x="16804" y="41523"/>
                    <a:pt x="10396" y="48365"/>
                    <a:pt x="8224" y="56402"/>
                  </a:cubicBezTo>
                  <a:cubicBezTo>
                    <a:pt x="7681" y="58248"/>
                    <a:pt x="10071" y="59552"/>
                    <a:pt x="11591" y="58574"/>
                  </a:cubicBezTo>
                  <a:cubicBezTo>
                    <a:pt x="18542" y="53796"/>
                    <a:pt x="22886" y="44238"/>
                    <a:pt x="26470" y="36961"/>
                  </a:cubicBezTo>
                  <a:cubicBezTo>
                    <a:pt x="31032" y="27512"/>
                    <a:pt x="31901" y="19258"/>
                    <a:pt x="30380" y="9158"/>
                  </a:cubicBezTo>
                  <a:cubicBezTo>
                    <a:pt x="30163" y="7963"/>
                    <a:pt x="28425" y="7746"/>
                    <a:pt x="28317" y="8940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>
            <a:xfrm>
              <a:off x="3378930" y="2698052"/>
              <a:ext cx="21722" cy="54304"/>
            </a:xfrm>
            <a:custGeom>
              <a:avLst/>
              <a:gdLst>
                <a:gd name="connsiteX0" fmla="*/ 8172 w 21721"/>
                <a:gd name="connsiteY0" fmla="*/ 9184 h 54304"/>
                <a:gd name="connsiteX1" fmla="*/ 13385 w 21721"/>
                <a:gd name="connsiteY1" fmla="*/ 28408 h 54304"/>
                <a:gd name="connsiteX2" fmla="*/ 19793 w 21721"/>
                <a:gd name="connsiteY2" fmla="*/ 47957 h 54304"/>
                <a:gd name="connsiteX3" fmla="*/ 22508 w 21721"/>
                <a:gd name="connsiteY3" fmla="*/ 47414 h 54304"/>
                <a:gd name="connsiteX4" fmla="*/ 9475 w 21721"/>
                <a:gd name="connsiteY4" fmla="*/ 8533 h 54304"/>
                <a:gd name="connsiteX5" fmla="*/ 8172 w 21721"/>
                <a:gd name="connsiteY5" fmla="*/ 9184 h 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21" h="54304">
                  <a:moveTo>
                    <a:pt x="8172" y="9184"/>
                  </a:moveTo>
                  <a:cubicBezTo>
                    <a:pt x="9909" y="15592"/>
                    <a:pt x="11430" y="22000"/>
                    <a:pt x="13385" y="28408"/>
                  </a:cubicBezTo>
                  <a:cubicBezTo>
                    <a:pt x="15449" y="34924"/>
                    <a:pt x="16100" y="42201"/>
                    <a:pt x="19793" y="47957"/>
                  </a:cubicBezTo>
                  <a:cubicBezTo>
                    <a:pt x="20553" y="49043"/>
                    <a:pt x="22399" y="48609"/>
                    <a:pt x="22508" y="47414"/>
                  </a:cubicBezTo>
                  <a:cubicBezTo>
                    <a:pt x="24680" y="34273"/>
                    <a:pt x="15340" y="19719"/>
                    <a:pt x="9475" y="8533"/>
                  </a:cubicBezTo>
                  <a:cubicBezTo>
                    <a:pt x="9149" y="7664"/>
                    <a:pt x="7955" y="8424"/>
                    <a:pt x="8172" y="9184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0" name="任意多边形: 形状 399"/>
            <p:cNvSpPr/>
            <p:nvPr/>
          </p:nvSpPr>
          <p:spPr>
            <a:xfrm>
              <a:off x="3155728" y="2820655"/>
              <a:ext cx="21722" cy="43443"/>
            </a:xfrm>
            <a:custGeom>
              <a:avLst/>
              <a:gdLst>
                <a:gd name="connsiteX0" fmla="*/ 8184 w 21721"/>
                <a:gd name="connsiteY0" fmla="*/ 8874 h 43443"/>
                <a:gd name="connsiteX1" fmla="*/ 14700 w 21721"/>
                <a:gd name="connsiteY1" fmla="*/ 27120 h 43443"/>
                <a:gd name="connsiteX2" fmla="*/ 20891 w 21721"/>
                <a:gd name="connsiteY2" fmla="*/ 42869 h 43443"/>
                <a:gd name="connsiteX3" fmla="*/ 22955 w 21721"/>
                <a:gd name="connsiteY3" fmla="*/ 42434 h 43443"/>
                <a:gd name="connsiteX4" fmla="*/ 9161 w 21721"/>
                <a:gd name="connsiteY4" fmla="*/ 8548 h 43443"/>
                <a:gd name="connsiteX5" fmla="*/ 8184 w 21721"/>
                <a:gd name="connsiteY5" fmla="*/ 8874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21" h="43443">
                  <a:moveTo>
                    <a:pt x="8184" y="8874"/>
                  </a:moveTo>
                  <a:cubicBezTo>
                    <a:pt x="9922" y="15173"/>
                    <a:pt x="12311" y="21038"/>
                    <a:pt x="14700" y="27120"/>
                  </a:cubicBezTo>
                  <a:cubicBezTo>
                    <a:pt x="16764" y="32334"/>
                    <a:pt x="17741" y="38090"/>
                    <a:pt x="20891" y="42869"/>
                  </a:cubicBezTo>
                  <a:cubicBezTo>
                    <a:pt x="21434" y="43737"/>
                    <a:pt x="22737" y="43303"/>
                    <a:pt x="22955" y="42434"/>
                  </a:cubicBezTo>
                  <a:cubicBezTo>
                    <a:pt x="25670" y="30922"/>
                    <a:pt x="15461" y="17237"/>
                    <a:pt x="9161" y="8548"/>
                  </a:cubicBezTo>
                  <a:cubicBezTo>
                    <a:pt x="8727" y="7788"/>
                    <a:pt x="7967" y="8223"/>
                    <a:pt x="8184" y="8874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>
            <a:xfrm>
              <a:off x="2909651" y="2914222"/>
              <a:ext cx="10861" cy="10861"/>
            </a:xfrm>
            <a:custGeom>
              <a:avLst/>
              <a:gdLst>
                <a:gd name="connsiteX0" fmla="*/ 8373 w 10860"/>
                <a:gd name="connsiteY0" fmla="*/ 8493 h 10860"/>
                <a:gd name="connsiteX1" fmla="*/ 8264 w 10860"/>
                <a:gd name="connsiteY1" fmla="*/ 8167 h 10860"/>
                <a:gd name="connsiteX2" fmla="*/ 8373 w 10860"/>
                <a:gd name="connsiteY2" fmla="*/ 8493 h 1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60" h="10860">
                  <a:moveTo>
                    <a:pt x="8373" y="8493"/>
                  </a:moveTo>
                  <a:cubicBezTo>
                    <a:pt x="8590" y="8385"/>
                    <a:pt x="8481" y="8059"/>
                    <a:pt x="8264" y="8167"/>
                  </a:cubicBezTo>
                  <a:cubicBezTo>
                    <a:pt x="8047" y="8276"/>
                    <a:pt x="8155" y="8602"/>
                    <a:pt x="8373" y="8493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>
            <a:xfrm>
              <a:off x="2908237" y="2913435"/>
              <a:ext cx="21722" cy="43443"/>
            </a:xfrm>
            <a:custGeom>
              <a:avLst/>
              <a:gdLst>
                <a:gd name="connsiteX0" fmla="*/ 8158 w 21721"/>
                <a:gd name="connsiteY0" fmla="*/ 8628 h 43443"/>
                <a:gd name="connsiteX1" fmla="*/ 14023 w 21721"/>
                <a:gd name="connsiteY1" fmla="*/ 26114 h 43443"/>
                <a:gd name="connsiteX2" fmla="*/ 20973 w 21721"/>
                <a:gd name="connsiteY2" fmla="*/ 43600 h 43443"/>
                <a:gd name="connsiteX3" fmla="*/ 22711 w 21721"/>
                <a:gd name="connsiteY3" fmla="*/ 43166 h 43443"/>
                <a:gd name="connsiteX4" fmla="*/ 9027 w 21721"/>
                <a:gd name="connsiteY4" fmla="*/ 8303 h 43443"/>
                <a:gd name="connsiteX5" fmla="*/ 8158 w 21721"/>
                <a:gd name="connsiteY5" fmla="*/ 8628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21" h="43443">
                  <a:moveTo>
                    <a:pt x="8158" y="8628"/>
                  </a:moveTo>
                  <a:cubicBezTo>
                    <a:pt x="9135" y="15036"/>
                    <a:pt x="11525" y="20141"/>
                    <a:pt x="14023" y="26114"/>
                  </a:cubicBezTo>
                  <a:cubicBezTo>
                    <a:pt x="16520" y="31870"/>
                    <a:pt x="18041" y="38061"/>
                    <a:pt x="20973" y="43600"/>
                  </a:cubicBezTo>
                  <a:cubicBezTo>
                    <a:pt x="21408" y="44360"/>
                    <a:pt x="22603" y="44034"/>
                    <a:pt x="22711" y="43166"/>
                  </a:cubicBezTo>
                  <a:cubicBezTo>
                    <a:pt x="24123" y="31436"/>
                    <a:pt x="15543" y="17643"/>
                    <a:pt x="9027" y="8303"/>
                  </a:cubicBezTo>
                  <a:cubicBezTo>
                    <a:pt x="8701" y="7977"/>
                    <a:pt x="8049" y="8194"/>
                    <a:pt x="8158" y="862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3" name="任意多边形: 形状 402"/>
            <p:cNvSpPr/>
            <p:nvPr/>
          </p:nvSpPr>
          <p:spPr>
            <a:xfrm>
              <a:off x="2691436" y="2967846"/>
              <a:ext cx="21722" cy="43443"/>
            </a:xfrm>
            <a:custGeom>
              <a:avLst/>
              <a:gdLst>
                <a:gd name="connsiteX0" fmla="*/ 8177 w 21721"/>
                <a:gd name="connsiteY0" fmla="*/ 9173 h 43443"/>
                <a:gd name="connsiteX1" fmla="*/ 14693 w 21721"/>
                <a:gd name="connsiteY1" fmla="*/ 25464 h 43443"/>
                <a:gd name="connsiteX2" fmla="*/ 21970 w 21721"/>
                <a:gd name="connsiteY2" fmla="*/ 41973 h 43443"/>
                <a:gd name="connsiteX3" fmla="*/ 23816 w 21721"/>
                <a:gd name="connsiteY3" fmla="*/ 41538 h 43443"/>
                <a:gd name="connsiteX4" fmla="*/ 9371 w 21721"/>
                <a:gd name="connsiteY4" fmla="*/ 8413 h 43443"/>
                <a:gd name="connsiteX5" fmla="*/ 8177 w 21721"/>
                <a:gd name="connsiteY5" fmla="*/ 9173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21" h="43443">
                  <a:moveTo>
                    <a:pt x="8177" y="9173"/>
                  </a:moveTo>
                  <a:cubicBezTo>
                    <a:pt x="9697" y="14929"/>
                    <a:pt x="12195" y="20142"/>
                    <a:pt x="14693" y="25464"/>
                  </a:cubicBezTo>
                  <a:cubicBezTo>
                    <a:pt x="17191" y="30895"/>
                    <a:pt x="18603" y="37085"/>
                    <a:pt x="21970" y="41973"/>
                  </a:cubicBezTo>
                  <a:cubicBezTo>
                    <a:pt x="22404" y="42624"/>
                    <a:pt x="23708" y="42407"/>
                    <a:pt x="23816" y="41538"/>
                  </a:cubicBezTo>
                  <a:cubicBezTo>
                    <a:pt x="25554" y="30460"/>
                    <a:pt x="15019" y="17319"/>
                    <a:pt x="9371" y="8413"/>
                  </a:cubicBezTo>
                  <a:cubicBezTo>
                    <a:pt x="8937" y="7761"/>
                    <a:pt x="7959" y="8413"/>
                    <a:pt x="8177" y="9173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>
            <a:xfrm>
              <a:off x="2485732" y="2993019"/>
              <a:ext cx="21722" cy="43443"/>
            </a:xfrm>
            <a:custGeom>
              <a:avLst/>
              <a:gdLst>
                <a:gd name="connsiteX0" fmla="*/ 8177 w 21721"/>
                <a:gd name="connsiteY0" fmla="*/ 9088 h 43443"/>
                <a:gd name="connsiteX1" fmla="*/ 14476 w 21721"/>
                <a:gd name="connsiteY1" fmla="*/ 27117 h 43443"/>
                <a:gd name="connsiteX2" fmla="*/ 20667 w 21721"/>
                <a:gd name="connsiteY2" fmla="*/ 44929 h 43443"/>
                <a:gd name="connsiteX3" fmla="*/ 22947 w 21721"/>
                <a:gd name="connsiteY3" fmla="*/ 44711 h 43443"/>
                <a:gd name="connsiteX4" fmla="*/ 9371 w 21721"/>
                <a:gd name="connsiteY4" fmla="*/ 8436 h 43443"/>
                <a:gd name="connsiteX5" fmla="*/ 8177 w 21721"/>
                <a:gd name="connsiteY5" fmla="*/ 9088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21" h="43443">
                  <a:moveTo>
                    <a:pt x="8177" y="9088"/>
                  </a:moveTo>
                  <a:cubicBezTo>
                    <a:pt x="9806" y="15387"/>
                    <a:pt x="11978" y="21143"/>
                    <a:pt x="14476" y="27117"/>
                  </a:cubicBezTo>
                  <a:cubicBezTo>
                    <a:pt x="16865" y="32982"/>
                    <a:pt x="17951" y="39281"/>
                    <a:pt x="20667" y="44929"/>
                  </a:cubicBezTo>
                  <a:cubicBezTo>
                    <a:pt x="21101" y="46015"/>
                    <a:pt x="22622" y="45906"/>
                    <a:pt x="22947" y="44711"/>
                  </a:cubicBezTo>
                  <a:cubicBezTo>
                    <a:pt x="26097" y="32004"/>
                    <a:pt x="16431" y="18211"/>
                    <a:pt x="9371" y="8436"/>
                  </a:cubicBezTo>
                  <a:cubicBezTo>
                    <a:pt x="8937" y="7785"/>
                    <a:pt x="7959" y="8328"/>
                    <a:pt x="8177" y="908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>
            <a:xfrm>
              <a:off x="2668533" y="3336025"/>
              <a:ext cx="21722" cy="54304"/>
            </a:xfrm>
            <a:custGeom>
              <a:avLst/>
              <a:gdLst>
                <a:gd name="connsiteX0" fmla="*/ 8163 w 21721"/>
                <a:gd name="connsiteY0" fmla="*/ 8524 h 54304"/>
                <a:gd name="connsiteX1" fmla="*/ 19458 w 21721"/>
                <a:gd name="connsiteY1" fmla="*/ 47949 h 54304"/>
                <a:gd name="connsiteX2" fmla="*/ 22065 w 21721"/>
                <a:gd name="connsiteY2" fmla="*/ 47731 h 54304"/>
                <a:gd name="connsiteX3" fmla="*/ 8706 w 21721"/>
                <a:gd name="connsiteY3" fmla="*/ 8307 h 54304"/>
                <a:gd name="connsiteX4" fmla="*/ 8163 w 21721"/>
                <a:gd name="connsiteY4" fmla="*/ 8524 h 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1" h="54304">
                  <a:moveTo>
                    <a:pt x="8163" y="8524"/>
                  </a:moveTo>
                  <a:cubicBezTo>
                    <a:pt x="12724" y="21448"/>
                    <a:pt x="15005" y="35024"/>
                    <a:pt x="19458" y="47949"/>
                  </a:cubicBezTo>
                  <a:cubicBezTo>
                    <a:pt x="19892" y="49252"/>
                    <a:pt x="21739" y="48926"/>
                    <a:pt x="22065" y="47731"/>
                  </a:cubicBezTo>
                  <a:cubicBezTo>
                    <a:pt x="25974" y="33395"/>
                    <a:pt x="15439" y="19928"/>
                    <a:pt x="8706" y="8307"/>
                  </a:cubicBezTo>
                  <a:cubicBezTo>
                    <a:pt x="8489" y="7981"/>
                    <a:pt x="8054" y="8198"/>
                    <a:pt x="8163" y="8524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6" name="任意多边形: 形状 405"/>
            <p:cNvSpPr/>
            <p:nvPr/>
          </p:nvSpPr>
          <p:spPr>
            <a:xfrm>
              <a:off x="2882598" y="3290433"/>
              <a:ext cx="32582" cy="43443"/>
            </a:xfrm>
            <a:custGeom>
              <a:avLst/>
              <a:gdLst>
                <a:gd name="connsiteX0" fmla="*/ 8274 w 32582"/>
                <a:gd name="connsiteY0" fmla="*/ 9586 h 43443"/>
                <a:gd name="connsiteX1" fmla="*/ 22393 w 32582"/>
                <a:gd name="connsiteY1" fmla="*/ 43689 h 43443"/>
                <a:gd name="connsiteX2" fmla="*/ 24565 w 32582"/>
                <a:gd name="connsiteY2" fmla="*/ 43472 h 43443"/>
                <a:gd name="connsiteX3" fmla="*/ 9903 w 32582"/>
                <a:gd name="connsiteY3" fmla="*/ 8500 h 43443"/>
                <a:gd name="connsiteX4" fmla="*/ 8274 w 32582"/>
                <a:gd name="connsiteY4" fmla="*/ 9586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82" h="43443">
                  <a:moveTo>
                    <a:pt x="8274" y="9586"/>
                  </a:moveTo>
                  <a:cubicBezTo>
                    <a:pt x="14139" y="20664"/>
                    <a:pt x="17288" y="32394"/>
                    <a:pt x="22393" y="43689"/>
                  </a:cubicBezTo>
                  <a:cubicBezTo>
                    <a:pt x="22827" y="44558"/>
                    <a:pt x="24456" y="44667"/>
                    <a:pt x="24565" y="43472"/>
                  </a:cubicBezTo>
                  <a:cubicBezTo>
                    <a:pt x="25760" y="30765"/>
                    <a:pt x="17940" y="17732"/>
                    <a:pt x="9903" y="8500"/>
                  </a:cubicBezTo>
                  <a:cubicBezTo>
                    <a:pt x="9034" y="7631"/>
                    <a:pt x="7731" y="8500"/>
                    <a:pt x="8274" y="9586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7" name="任意多边形: 形状 406"/>
            <p:cNvSpPr/>
            <p:nvPr/>
          </p:nvSpPr>
          <p:spPr>
            <a:xfrm>
              <a:off x="3149136" y="3198139"/>
              <a:ext cx="21722" cy="43443"/>
            </a:xfrm>
            <a:custGeom>
              <a:avLst/>
              <a:gdLst>
                <a:gd name="connsiteX0" fmla="*/ 8152 w 21721"/>
                <a:gd name="connsiteY0" fmla="*/ 9129 h 43443"/>
                <a:gd name="connsiteX1" fmla="*/ 14016 w 21721"/>
                <a:gd name="connsiteY1" fmla="*/ 24551 h 43443"/>
                <a:gd name="connsiteX2" fmla="*/ 21293 w 21721"/>
                <a:gd name="connsiteY2" fmla="*/ 44426 h 43443"/>
                <a:gd name="connsiteX3" fmla="*/ 22922 w 21721"/>
                <a:gd name="connsiteY3" fmla="*/ 44101 h 43443"/>
                <a:gd name="connsiteX4" fmla="*/ 19773 w 21721"/>
                <a:gd name="connsiteY4" fmla="*/ 25311 h 43443"/>
                <a:gd name="connsiteX5" fmla="*/ 9781 w 21721"/>
                <a:gd name="connsiteY5" fmla="*/ 8586 h 43443"/>
                <a:gd name="connsiteX6" fmla="*/ 8152 w 21721"/>
                <a:gd name="connsiteY6" fmla="*/ 9129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21" h="43443">
                  <a:moveTo>
                    <a:pt x="8152" y="9129"/>
                  </a:moveTo>
                  <a:cubicBezTo>
                    <a:pt x="9129" y="14776"/>
                    <a:pt x="11844" y="19338"/>
                    <a:pt x="14016" y="24551"/>
                  </a:cubicBezTo>
                  <a:cubicBezTo>
                    <a:pt x="16732" y="30959"/>
                    <a:pt x="19012" y="37801"/>
                    <a:pt x="21293" y="44426"/>
                  </a:cubicBezTo>
                  <a:cubicBezTo>
                    <a:pt x="21619" y="45404"/>
                    <a:pt x="22922" y="44969"/>
                    <a:pt x="22922" y="44101"/>
                  </a:cubicBezTo>
                  <a:cubicBezTo>
                    <a:pt x="23031" y="37367"/>
                    <a:pt x="22162" y="31611"/>
                    <a:pt x="19773" y="25311"/>
                  </a:cubicBezTo>
                  <a:cubicBezTo>
                    <a:pt x="17492" y="19012"/>
                    <a:pt x="12930" y="14451"/>
                    <a:pt x="9781" y="8586"/>
                  </a:cubicBezTo>
                  <a:cubicBezTo>
                    <a:pt x="9455" y="7717"/>
                    <a:pt x="8043" y="8260"/>
                    <a:pt x="8152" y="9129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8" name="任意多边形: 形状 407"/>
            <p:cNvSpPr/>
            <p:nvPr/>
          </p:nvSpPr>
          <p:spPr>
            <a:xfrm>
              <a:off x="3407057" y="3089029"/>
              <a:ext cx="21722" cy="43443"/>
            </a:xfrm>
            <a:custGeom>
              <a:avLst/>
              <a:gdLst>
                <a:gd name="connsiteX0" fmla="*/ 8174 w 21721"/>
                <a:gd name="connsiteY0" fmla="*/ 9088 h 43443"/>
                <a:gd name="connsiteX1" fmla="*/ 14148 w 21721"/>
                <a:gd name="connsiteY1" fmla="*/ 26248 h 43443"/>
                <a:gd name="connsiteX2" fmla="*/ 19795 w 21721"/>
                <a:gd name="connsiteY2" fmla="*/ 41127 h 43443"/>
                <a:gd name="connsiteX3" fmla="*/ 21750 w 21721"/>
                <a:gd name="connsiteY3" fmla="*/ 40476 h 43443"/>
                <a:gd name="connsiteX4" fmla="*/ 9369 w 21721"/>
                <a:gd name="connsiteY4" fmla="*/ 8436 h 43443"/>
                <a:gd name="connsiteX5" fmla="*/ 8174 w 21721"/>
                <a:gd name="connsiteY5" fmla="*/ 9088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21" h="43443">
                  <a:moveTo>
                    <a:pt x="8174" y="9088"/>
                  </a:moveTo>
                  <a:cubicBezTo>
                    <a:pt x="10238" y="14844"/>
                    <a:pt x="12084" y="20601"/>
                    <a:pt x="14148" y="26248"/>
                  </a:cubicBezTo>
                  <a:cubicBezTo>
                    <a:pt x="15885" y="31244"/>
                    <a:pt x="16863" y="36675"/>
                    <a:pt x="19795" y="41127"/>
                  </a:cubicBezTo>
                  <a:cubicBezTo>
                    <a:pt x="20447" y="42105"/>
                    <a:pt x="21750" y="41453"/>
                    <a:pt x="21750" y="40476"/>
                  </a:cubicBezTo>
                  <a:cubicBezTo>
                    <a:pt x="21750" y="29615"/>
                    <a:pt x="15234" y="17342"/>
                    <a:pt x="9369" y="8436"/>
                  </a:cubicBezTo>
                  <a:cubicBezTo>
                    <a:pt x="9043" y="7785"/>
                    <a:pt x="7957" y="8328"/>
                    <a:pt x="8174" y="908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9" name="任意多边形: 形状 408"/>
            <p:cNvSpPr/>
            <p:nvPr/>
          </p:nvSpPr>
          <p:spPr>
            <a:xfrm>
              <a:off x="2406385" y="2547182"/>
              <a:ext cx="1031777" cy="423572"/>
            </a:xfrm>
            <a:custGeom>
              <a:avLst/>
              <a:gdLst>
                <a:gd name="connsiteX0" fmla="*/ 853320 w 1031777"/>
                <a:gd name="connsiteY0" fmla="*/ 28421 h 423571"/>
                <a:gd name="connsiteX1" fmla="*/ 492958 w 1031777"/>
                <a:gd name="connsiteY1" fmla="*/ 137138 h 423571"/>
                <a:gd name="connsiteX2" fmla="*/ 491546 w 1031777"/>
                <a:gd name="connsiteY2" fmla="*/ 137681 h 423571"/>
                <a:gd name="connsiteX3" fmla="*/ 140634 w 1031777"/>
                <a:gd name="connsiteY3" fmla="*/ 273876 h 423571"/>
                <a:gd name="connsiteX4" fmla="*/ 68626 w 1031777"/>
                <a:gd name="connsiteY4" fmla="*/ 307761 h 423571"/>
                <a:gd name="connsiteX5" fmla="*/ 68192 w 1031777"/>
                <a:gd name="connsiteY5" fmla="*/ 307979 h 423571"/>
                <a:gd name="connsiteX6" fmla="*/ 59829 w 1031777"/>
                <a:gd name="connsiteY6" fmla="*/ 312757 h 423571"/>
                <a:gd name="connsiteX7" fmla="*/ 18341 w 1031777"/>
                <a:gd name="connsiteY7" fmla="*/ 353377 h 423571"/>
                <a:gd name="connsiteX8" fmla="*/ 11064 w 1031777"/>
                <a:gd name="connsiteY8" fmla="*/ 395300 h 423571"/>
                <a:gd name="connsiteX9" fmla="*/ 12367 w 1031777"/>
                <a:gd name="connsiteY9" fmla="*/ 397472 h 423571"/>
                <a:gd name="connsiteX10" fmla="*/ 69169 w 1031777"/>
                <a:gd name="connsiteY10" fmla="*/ 416152 h 423571"/>
                <a:gd name="connsiteX11" fmla="*/ 72102 w 1031777"/>
                <a:gd name="connsiteY11" fmla="*/ 414740 h 423571"/>
                <a:gd name="connsiteX12" fmla="*/ 86764 w 1031777"/>
                <a:gd name="connsiteY12" fmla="*/ 416369 h 423571"/>
                <a:gd name="connsiteX13" fmla="*/ 134334 w 1031777"/>
                <a:gd name="connsiteY13" fmla="*/ 413437 h 423571"/>
                <a:gd name="connsiteX14" fmla="*/ 551172 w 1031777"/>
                <a:gd name="connsiteY14" fmla="*/ 309499 h 423571"/>
                <a:gd name="connsiteX15" fmla="*/ 734068 w 1031777"/>
                <a:gd name="connsiteY15" fmla="*/ 240316 h 423571"/>
                <a:gd name="connsiteX16" fmla="*/ 739282 w 1031777"/>
                <a:gd name="connsiteY16" fmla="*/ 237275 h 423571"/>
                <a:gd name="connsiteX17" fmla="*/ 743409 w 1031777"/>
                <a:gd name="connsiteY17" fmla="*/ 236406 h 423571"/>
                <a:gd name="connsiteX18" fmla="*/ 944334 w 1031777"/>
                <a:gd name="connsiteY18" fmla="*/ 135726 h 423571"/>
                <a:gd name="connsiteX19" fmla="*/ 951176 w 1031777"/>
                <a:gd name="connsiteY19" fmla="*/ 131382 h 423571"/>
                <a:gd name="connsiteX20" fmla="*/ 963232 w 1031777"/>
                <a:gd name="connsiteY20" fmla="*/ 116177 h 423571"/>
                <a:gd name="connsiteX21" fmla="*/ 973767 w 1031777"/>
                <a:gd name="connsiteY21" fmla="*/ 116068 h 423571"/>
                <a:gd name="connsiteX22" fmla="*/ 1030894 w 1031777"/>
                <a:gd name="connsiteY22" fmla="*/ 46993 h 423571"/>
                <a:gd name="connsiteX23" fmla="*/ 1030025 w 1031777"/>
                <a:gd name="connsiteY23" fmla="*/ 42432 h 423571"/>
                <a:gd name="connsiteX24" fmla="*/ 996574 w 1031777"/>
                <a:gd name="connsiteY24" fmla="*/ 15497 h 423571"/>
                <a:gd name="connsiteX25" fmla="*/ 943573 w 1031777"/>
                <a:gd name="connsiteY25" fmla="*/ 8655 h 423571"/>
                <a:gd name="connsiteX26" fmla="*/ 941184 w 1031777"/>
                <a:gd name="connsiteY26" fmla="*/ 8872 h 423571"/>
                <a:gd name="connsiteX27" fmla="*/ 932821 w 1031777"/>
                <a:gd name="connsiteY27" fmla="*/ 10610 h 423571"/>
                <a:gd name="connsiteX28" fmla="*/ 930975 w 1031777"/>
                <a:gd name="connsiteY28" fmla="*/ 10935 h 423571"/>
                <a:gd name="connsiteX29" fmla="*/ 853320 w 1031777"/>
                <a:gd name="connsiteY29" fmla="*/ 28421 h 423571"/>
                <a:gd name="connsiteX30" fmla="*/ 853320 w 1031777"/>
                <a:gd name="connsiteY30" fmla="*/ 28421 h 423571"/>
                <a:gd name="connsiteX31" fmla="*/ 961602 w 1031777"/>
                <a:gd name="connsiteY31" fmla="*/ 43952 h 423571"/>
                <a:gd name="connsiteX32" fmla="*/ 964535 w 1031777"/>
                <a:gd name="connsiteY32" fmla="*/ 40586 h 423571"/>
                <a:gd name="connsiteX33" fmla="*/ 817479 w 1031777"/>
                <a:gd name="connsiteY33" fmla="*/ 158860 h 423571"/>
                <a:gd name="connsiteX34" fmla="*/ 815633 w 1031777"/>
                <a:gd name="connsiteY34" fmla="*/ 153429 h 423571"/>
                <a:gd name="connsiteX35" fmla="*/ 961602 w 1031777"/>
                <a:gd name="connsiteY35" fmla="*/ 43952 h 423571"/>
                <a:gd name="connsiteX36" fmla="*/ 961602 w 1031777"/>
                <a:gd name="connsiteY36" fmla="*/ 43952 h 423571"/>
                <a:gd name="connsiteX37" fmla="*/ 54182 w 1031777"/>
                <a:gd name="connsiteY37" fmla="*/ 385634 h 423571"/>
                <a:gd name="connsiteX38" fmla="*/ 50163 w 1031777"/>
                <a:gd name="connsiteY38" fmla="*/ 387045 h 423571"/>
                <a:gd name="connsiteX39" fmla="*/ 52552 w 1031777"/>
                <a:gd name="connsiteY39" fmla="*/ 347512 h 423571"/>
                <a:gd name="connsiteX40" fmla="*/ 85569 w 1031777"/>
                <a:gd name="connsiteY40" fmla="*/ 319491 h 423571"/>
                <a:gd name="connsiteX41" fmla="*/ 86764 w 1031777"/>
                <a:gd name="connsiteY41" fmla="*/ 325356 h 423571"/>
                <a:gd name="connsiteX42" fmla="*/ 61675 w 1031777"/>
                <a:gd name="connsiteY42" fmla="*/ 354897 h 423571"/>
                <a:gd name="connsiteX43" fmla="*/ 56245 w 1031777"/>
                <a:gd name="connsiteY43" fmla="*/ 372709 h 423571"/>
                <a:gd name="connsiteX44" fmla="*/ 54182 w 1031777"/>
                <a:gd name="connsiteY44" fmla="*/ 385634 h 42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1777" h="423571">
                  <a:moveTo>
                    <a:pt x="853320" y="28421"/>
                  </a:moveTo>
                  <a:cubicBezTo>
                    <a:pt x="715279" y="61764"/>
                    <a:pt x="554865" y="110421"/>
                    <a:pt x="492958" y="137138"/>
                  </a:cubicBezTo>
                  <a:lnTo>
                    <a:pt x="491546" y="137681"/>
                  </a:lnTo>
                  <a:cubicBezTo>
                    <a:pt x="426382" y="154733"/>
                    <a:pt x="270094" y="215119"/>
                    <a:pt x="140634" y="273876"/>
                  </a:cubicBezTo>
                  <a:cubicBezTo>
                    <a:pt x="115219" y="285388"/>
                    <a:pt x="90891" y="296792"/>
                    <a:pt x="68626" y="307761"/>
                  </a:cubicBezTo>
                  <a:cubicBezTo>
                    <a:pt x="68518" y="307870"/>
                    <a:pt x="68301" y="307979"/>
                    <a:pt x="68192" y="307979"/>
                  </a:cubicBezTo>
                  <a:cubicBezTo>
                    <a:pt x="65368" y="309391"/>
                    <a:pt x="62544" y="311020"/>
                    <a:pt x="59829" y="312757"/>
                  </a:cubicBezTo>
                  <a:cubicBezTo>
                    <a:pt x="44407" y="322532"/>
                    <a:pt x="28441" y="337412"/>
                    <a:pt x="18341" y="353377"/>
                  </a:cubicBezTo>
                  <a:cubicBezTo>
                    <a:pt x="9109" y="367930"/>
                    <a:pt x="4873" y="383135"/>
                    <a:pt x="11064" y="395300"/>
                  </a:cubicBezTo>
                  <a:lnTo>
                    <a:pt x="12367" y="397472"/>
                  </a:lnTo>
                  <a:cubicBezTo>
                    <a:pt x="19644" y="408984"/>
                    <a:pt x="39628" y="414849"/>
                    <a:pt x="69169" y="416152"/>
                  </a:cubicBezTo>
                  <a:cubicBezTo>
                    <a:pt x="70038" y="415609"/>
                    <a:pt x="71016" y="415175"/>
                    <a:pt x="72102" y="414740"/>
                  </a:cubicBezTo>
                  <a:cubicBezTo>
                    <a:pt x="76772" y="413111"/>
                    <a:pt x="81768" y="413763"/>
                    <a:pt x="86764" y="416369"/>
                  </a:cubicBezTo>
                  <a:cubicBezTo>
                    <a:pt x="100992" y="416152"/>
                    <a:pt x="116957" y="415175"/>
                    <a:pt x="134334" y="413437"/>
                  </a:cubicBezTo>
                  <a:cubicBezTo>
                    <a:pt x="241313" y="402576"/>
                    <a:pt x="398143" y="361848"/>
                    <a:pt x="551172" y="309499"/>
                  </a:cubicBezTo>
                  <a:cubicBezTo>
                    <a:pt x="614056" y="287995"/>
                    <a:pt x="676289" y="264427"/>
                    <a:pt x="734068" y="240316"/>
                  </a:cubicBezTo>
                  <a:cubicBezTo>
                    <a:pt x="735589" y="239013"/>
                    <a:pt x="737327" y="237926"/>
                    <a:pt x="739282" y="237275"/>
                  </a:cubicBezTo>
                  <a:cubicBezTo>
                    <a:pt x="740693" y="236840"/>
                    <a:pt x="741997" y="236515"/>
                    <a:pt x="743409" y="236406"/>
                  </a:cubicBezTo>
                  <a:cubicBezTo>
                    <a:pt x="822367" y="202955"/>
                    <a:pt x="892636" y="168309"/>
                    <a:pt x="944334" y="135726"/>
                  </a:cubicBezTo>
                  <a:cubicBezTo>
                    <a:pt x="946723" y="134206"/>
                    <a:pt x="949004" y="132794"/>
                    <a:pt x="951176" y="131382"/>
                  </a:cubicBezTo>
                  <a:cubicBezTo>
                    <a:pt x="953131" y="123671"/>
                    <a:pt x="957150" y="118349"/>
                    <a:pt x="963232" y="116177"/>
                  </a:cubicBezTo>
                  <a:cubicBezTo>
                    <a:pt x="966598" y="114982"/>
                    <a:pt x="970182" y="114982"/>
                    <a:pt x="973767" y="116068"/>
                  </a:cubicBezTo>
                  <a:cubicBezTo>
                    <a:pt x="1011345" y="89133"/>
                    <a:pt x="1032741" y="65240"/>
                    <a:pt x="1030894" y="46993"/>
                  </a:cubicBezTo>
                  <a:cubicBezTo>
                    <a:pt x="1030786" y="45364"/>
                    <a:pt x="1030460" y="43844"/>
                    <a:pt x="1030025" y="42432"/>
                  </a:cubicBezTo>
                  <a:cubicBezTo>
                    <a:pt x="1026224" y="30268"/>
                    <a:pt x="1012757" y="21253"/>
                    <a:pt x="996574" y="15497"/>
                  </a:cubicBezTo>
                  <a:cubicBezTo>
                    <a:pt x="979088" y="9306"/>
                    <a:pt x="958887" y="7026"/>
                    <a:pt x="943573" y="8655"/>
                  </a:cubicBezTo>
                  <a:cubicBezTo>
                    <a:pt x="942813" y="8763"/>
                    <a:pt x="941944" y="8872"/>
                    <a:pt x="941184" y="8872"/>
                  </a:cubicBezTo>
                  <a:cubicBezTo>
                    <a:pt x="938469" y="9415"/>
                    <a:pt x="935645" y="10067"/>
                    <a:pt x="932821" y="10610"/>
                  </a:cubicBezTo>
                  <a:cubicBezTo>
                    <a:pt x="932170" y="10827"/>
                    <a:pt x="931627" y="10935"/>
                    <a:pt x="930975" y="10935"/>
                  </a:cubicBezTo>
                  <a:cubicBezTo>
                    <a:pt x="906538" y="15931"/>
                    <a:pt x="880363" y="21905"/>
                    <a:pt x="853320" y="28421"/>
                  </a:cubicBezTo>
                  <a:lnTo>
                    <a:pt x="853320" y="28421"/>
                  </a:lnTo>
                  <a:close/>
                  <a:moveTo>
                    <a:pt x="961602" y="43952"/>
                  </a:moveTo>
                  <a:cubicBezTo>
                    <a:pt x="960625" y="42106"/>
                    <a:pt x="962363" y="39174"/>
                    <a:pt x="964535" y="40586"/>
                  </a:cubicBezTo>
                  <a:cubicBezTo>
                    <a:pt x="1017753" y="74145"/>
                    <a:pt x="845826" y="156688"/>
                    <a:pt x="817479" y="158860"/>
                  </a:cubicBezTo>
                  <a:cubicBezTo>
                    <a:pt x="814547" y="159077"/>
                    <a:pt x="813244" y="155167"/>
                    <a:pt x="815633" y="153429"/>
                  </a:cubicBezTo>
                  <a:cubicBezTo>
                    <a:pt x="841482" y="135400"/>
                    <a:pt x="985279" y="85875"/>
                    <a:pt x="961602" y="43952"/>
                  </a:cubicBezTo>
                  <a:lnTo>
                    <a:pt x="961602" y="43952"/>
                  </a:lnTo>
                  <a:close/>
                  <a:moveTo>
                    <a:pt x="54182" y="385634"/>
                  </a:moveTo>
                  <a:cubicBezTo>
                    <a:pt x="53421" y="387045"/>
                    <a:pt x="51684" y="387806"/>
                    <a:pt x="50163" y="387045"/>
                  </a:cubicBezTo>
                  <a:cubicBezTo>
                    <a:pt x="37456" y="380203"/>
                    <a:pt x="47556" y="356418"/>
                    <a:pt x="52552" y="347512"/>
                  </a:cubicBezTo>
                  <a:cubicBezTo>
                    <a:pt x="60046" y="334262"/>
                    <a:pt x="70038" y="322315"/>
                    <a:pt x="85569" y="319491"/>
                  </a:cubicBezTo>
                  <a:cubicBezTo>
                    <a:pt x="89153" y="318839"/>
                    <a:pt x="89696" y="324161"/>
                    <a:pt x="86764" y="325356"/>
                  </a:cubicBezTo>
                  <a:cubicBezTo>
                    <a:pt x="75686" y="330026"/>
                    <a:pt x="66454" y="344471"/>
                    <a:pt x="61675" y="354897"/>
                  </a:cubicBezTo>
                  <a:cubicBezTo>
                    <a:pt x="59069" y="360654"/>
                    <a:pt x="57005" y="366518"/>
                    <a:pt x="56245" y="372709"/>
                  </a:cubicBezTo>
                  <a:cubicBezTo>
                    <a:pt x="55811" y="377053"/>
                    <a:pt x="56354" y="381832"/>
                    <a:pt x="54182" y="385634"/>
                  </a:cubicBezTo>
                  <a:close/>
                </a:path>
              </a:pathLst>
            </a:custGeom>
            <a:solidFill>
              <a:srgbClr val="EABC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0" name="任意多边形: 形状 409"/>
            <p:cNvSpPr/>
            <p:nvPr/>
          </p:nvSpPr>
          <p:spPr>
            <a:xfrm>
              <a:off x="2477400" y="2976910"/>
              <a:ext cx="1227272" cy="553901"/>
            </a:xfrm>
            <a:custGeom>
              <a:avLst/>
              <a:gdLst>
                <a:gd name="connsiteX0" fmla="*/ 628732 w 1227271"/>
                <a:gd name="connsiteY0" fmla="*/ 332558 h 553901"/>
                <a:gd name="connsiteX1" fmla="*/ 460281 w 1227271"/>
                <a:gd name="connsiteY1" fmla="*/ 383278 h 553901"/>
                <a:gd name="connsiteX2" fmla="*/ 460498 w 1227271"/>
                <a:gd name="connsiteY2" fmla="*/ 387731 h 553901"/>
                <a:gd name="connsiteX3" fmla="*/ 447031 w 1227271"/>
                <a:gd name="connsiteY3" fmla="*/ 419119 h 553901"/>
                <a:gd name="connsiteX4" fmla="*/ 417272 w 1227271"/>
                <a:gd name="connsiteY4" fmla="*/ 403805 h 553901"/>
                <a:gd name="connsiteX5" fmla="*/ 416838 w 1227271"/>
                <a:gd name="connsiteY5" fmla="*/ 403153 h 553901"/>
                <a:gd name="connsiteX6" fmla="*/ 411408 w 1227271"/>
                <a:gd name="connsiteY6" fmla="*/ 395225 h 553901"/>
                <a:gd name="connsiteX7" fmla="*/ 242956 w 1227271"/>
                <a:gd name="connsiteY7" fmla="*/ 424766 h 553901"/>
                <a:gd name="connsiteX8" fmla="*/ 243065 w 1227271"/>
                <a:gd name="connsiteY8" fmla="*/ 427264 h 553901"/>
                <a:gd name="connsiteX9" fmla="*/ 229598 w 1227271"/>
                <a:gd name="connsiteY9" fmla="*/ 458652 h 553901"/>
                <a:gd name="connsiteX10" fmla="*/ 199839 w 1227271"/>
                <a:gd name="connsiteY10" fmla="*/ 443338 h 553901"/>
                <a:gd name="connsiteX11" fmla="*/ 199405 w 1227271"/>
                <a:gd name="connsiteY11" fmla="*/ 442795 h 553901"/>
                <a:gd name="connsiteX12" fmla="*/ 190825 w 1227271"/>
                <a:gd name="connsiteY12" fmla="*/ 429328 h 553901"/>
                <a:gd name="connsiteX13" fmla="*/ 8146 w 1227271"/>
                <a:gd name="connsiteY13" fmla="*/ 412602 h 553901"/>
                <a:gd name="connsiteX14" fmla="*/ 15748 w 1227271"/>
                <a:gd name="connsiteY14" fmla="*/ 434541 h 553901"/>
                <a:gd name="connsiteX15" fmla="*/ 22482 w 1227271"/>
                <a:gd name="connsiteY15" fmla="*/ 437799 h 553901"/>
                <a:gd name="connsiteX16" fmla="*/ 51806 w 1227271"/>
                <a:gd name="connsiteY16" fmla="*/ 446053 h 553901"/>
                <a:gd name="connsiteX17" fmla="*/ 109586 w 1227271"/>
                <a:gd name="connsiteY17" fmla="*/ 454525 h 553901"/>
                <a:gd name="connsiteX18" fmla="*/ 109260 w 1227271"/>
                <a:gd name="connsiteY18" fmla="*/ 459086 h 553901"/>
                <a:gd name="connsiteX19" fmla="*/ 39099 w 1227271"/>
                <a:gd name="connsiteY19" fmla="*/ 454634 h 553901"/>
                <a:gd name="connsiteX20" fmla="*/ 21070 w 1227271"/>
                <a:gd name="connsiteY20" fmla="*/ 449855 h 553901"/>
                <a:gd name="connsiteX21" fmla="*/ 55282 w 1227271"/>
                <a:gd name="connsiteY21" fmla="*/ 547493 h 553901"/>
                <a:gd name="connsiteX22" fmla="*/ 695961 w 1227271"/>
                <a:gd name="connsiteY22" fmla="*/ 450181 h 553901"/>
                <a:gd name="connsiteX23" fmla="*/ 1224339 w 1227271"/>
                <a:gd name="connsiteY23" fmla="*/ 130547 h 553901"/>
                <a:gd name="connsiteX24" fmla="*/ 1193603 w 1227271"/>
                <a:gd name="connsiteY24" fmla="*/ 41814 h 553901"/>
                <a:gd name="connsiteX25" fmla="*/ 1038185 w 1227271"/>
                <a:gd name="connsiteY25" fmla="*/ 174642 h 553901"/>
                <a:gd name="connsiteX26" fmla="*/ 1037751 w 1227271"/>
                <a:gd name="connsiteY26" fmla="*/ 173664 h 553901"/>
                <a:gd name="connsiteX27" fmla="*/ 1188607 w 1227271"/>
                <a:gd name="connsiteY27" fmla="*/ 27695 h 553901"/>
                <a:gd name="connsiteX28" fmla="*/ 1181548 w 1227271"/>
                <a:gd name="connsiteY28" fmla="*/ 8146 h 553901"/>
                <a:gd name="connsiteX29" fmla="*/ 982578 w 1227271"/>
                <a:gd name="connsiteY29" fmla="*/ 173773 h 553901"/>
                <a:gd name="connsiteX30" fmla="*/ 983447 w 1227271"/>
                <a:gd name="connsiteY30" fmla="*/ 183982 h 553901"/>
                <a:gd name="connsiteX31" fmla="*/ 969979 w 1227271"/>
                <a:gd name="connsiteY31" fmla="*/ 215370 h 553901"/>
                <a:gd name="connsiteX32" fmla="*/ 939786 w 1227271"/>
                <a:gd name="connsiteY32" fmla="*/ 199404 h 553901"/>
                <a:gd name="connsiteX33" fmla="*/ 939026 w 1227271"/>
                <a:gd name="connsiteY33" fmla="*/ 198427 h 553901"/>
                <a:gd name="connsiteX34" fmla="*/ 727349 w 1227271"/>
                <a:gd name="connsiteY34" fmla="*/ 296391 h 553901"/>
                <a:gd name="connsiteX35" fmla="*/ 713773 w 1227271"/>
                <a:gd name="connsiteY35" fmla="*/ 326041 h 553901"/>
                <a:gd name="connsiteX36" fmla="*/ 685426 w 1227271"/>
                <a:gd name="connsiteY36" fmla="*/ 312465 h 553901"/>
                <a:gd name="connsiteX37" fmla="*/ 628732 w 1227271"/>
                <a:gd name="connsiteY37" fmla="*/ 332558 h 553901"/>
                <a:gd name="connsiteX38" fmla="*/ 628732 w 1227271"/>
                <a:gd name="connsiteY38" fmla="*/ 332558 h 553901"/>
                <a:gd name="connsiteX39" fmla="*/ 164976 w 1227271"/>
                <a:gd name="connsiteY39" fmla="*/ 458652 h 553901"/>
                <a:gd name="connsiteX40" fmla="*/ 163455 w 1227271"/>
                <a:gd name="connsiteY40" fmla="*/ 461802 h 553901"/>
                <a:gd name="connsiteX41" fmla="*/ 145861 w 1227271"/>
                <a:gd name="connsiteY41" fmla="*/ 461693 h 553901"/>
                <a:gd name="connsiteX42" fmla="*/ 144014 w 1227271"/>
                <a:gd name="connsiteY42" fmla="*/ 456480 h 553901"/>
                <a:gd name="connsiteX43" fmla="*/ 164976 w 1227271"/>
                <a:gd name="connsiteY43" fmla="*/ 458652 h 553901"/>
                <a:gd name="connsiteX44" fmla="*/ 164976 w 1227271"/>
                <a:gd name="connsiteY44" fmla="*/ 458652 h 553901"/>
                <a:gd name="connsiteX45" fmla="*/ 987248 w 1227271"/>
                <a:gd name="connsiteY45" fmla="*/ 200490 h 553901"/>
                <a:gd name="connsiteX46" fmla="*/ 1002887 w 1227271"/>
                <a:gd name="connsiteY46" fmla="*/ 191476 h 553901"/>
                <a:gd name="connsiteX47" fmla="*/ 1005168 w 1227271"/>
                <a:gd name="connsiteY47" fmla="*/ 198210 h 553901"/>
                <a:gd name="connsiteX48" fmla="*/ 989854 w 1227271"/>
                <a:gd name="connsiteY48" fmla="*/ 204292 h 553901"/>
                <a:gd name="connsiteX49" fmla="*/ 987248 w 1227271"/>
                <a:gd name="connsiteY49" fmla="*/ 200490 h 553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227271" h="553901">
                  <a:moveTo>
                    <a:pt x="628732" y="332558"/>
                  </a:moveTo>
                  <a:cubicBezTo>
                    <a:pt x="572691" y="351782"/>
                    <a:pt x="515997" y="368942"/>
                    <a:pt x="460281" y="383278"/>
                  </a:cubicBezTo>
                  <a:cubicBezTo>
                    <a:pt x="460390" y="384798"/>
                    <a:pt x="460498" y="386210"/>
                    <a:pt x="460498" y="387731"/>
                  </a:cubicBezTo>
                  <a:cubicBezTo>
                    <a:pt x="461150" y="403914"/>
                    <a:pt x="456697" y="415643"/>
                    <a:pt x="447031" y="419119"/>
                  </a:cubicBezTo>
                  <a:cubicBezTo>
                    <a:pt x="437582" y="422485"/>
                    <a:pt x="426939" y="416403"/>
                    <a:pt x="417272" y="403805"/>
                  </a:cubicBezTo>
                  <a:lnTo>
                    <a:pt x="416838" y="403153"/>
                  </a:lnTo>
                  <a:cubicBezTo>
                    <a:pt x="414992" y="400764"/>
                    <a:pt x="413254" y="398049"/>
                    <a:pt x="411408" y="395225"/>
                  </a:cubicBezTo>
                  <a:cubicBezTo>
                    <a:pt x="352759" y="408692"/>
                    <a:pt x="295957" y="418793"/>
                    <a:pt x="242956" y="424766"/>
                  </a:cubicBezTo>
                  <a:cubicBezTo>
                    <a:pt x="243065" y="425635"/>
                    <a:pt x="243065" y="426395"/>
                    <a:pt x="243065" y="427264"/>
                  </a:cubicBezTo>
                  <a:cubicBezTo>
                    <a:pt x="243608" y="443447"/>
                    <a:pt x="239155" y="455176"/>
                    <a:pt x="229598" y="458652"/>
                  </a:cubicBezTo>
                  <a:cubicBezTo>
                    <a:pt x="220149" y="462019"/>
                    <a:pt x="209505" y="455937"/>
                    <a:pt x="199839" y="443338"/>
                  </a:cubicBezTo>
                  <a:lnTo>
                    <a:pt x="199405" y="442795"/>
                  </a:lnTo>
                  <a:cubicBezTo>
                    <a:pt x="196472" y="438994"/>
                    <a:pt x="193648" y="434432"/>
                    <a:pt x="190825" y="429328"/>
                  </a:cubicBezTo>
                  <a:cubicBezTo>
                    <a:pt x="118274" y="433781"/>
                    <a:pt x="55173" y="429002"/>
                    <a:pt x="8146" y="412602"/>
                  </a:cubicBezTo>
                  <a:cubicBezTo>
                    <a:pt x="10318" y="418793"/>
                    <a:pt x="12816" y="426178"/>
                    <a:pt x="15748" y="434541"/>
                  </a:cubicBezTo>
                  <a:cubicBezTo>
                    <a:pt x="17920" y="435736"/>
                    <a:pt x="20093" y="436822"/>
                    <a:pt x="22482" y="437799"/>
                  </a:cubicBezTo>
                  <a:cubicBezTo>
                    <a:pt x="32039" y="441492"/>
                    <a:pt x="41814" y="444207"/>
                    <a:pt x="51806" y="446053"/>
                  </a:cubicBezTo>
                  <a:cubicBezTo>
                    <a:pt x="70813" y="449529"/>
                    <a:pt x="90362" y="452353"/>
                    <a:pt x="109586" y="454525"/>
                  </a:cubicBezTo>
                  <a:cubicBezTo>
                    <a:pt x="112192" y="454851"/>
                    <a:pt x="111866" y="459086"/>
                    <a:pt x="109260" y="459086"/>
                  </a:cubicBezTo>
                  <a:cubicBezTo>
                    <a:pt x="85583" y="458761"/>
                    <a:pt x="62450" y="460281"/>
                    <a:pt x="39099" y="454634"/>
                  </a:cubicBezTo>
                  <a:cubicBezTo>
                    <a:pt x="33560" y="453330"/>
                    <a:pt x="27261" y="451810"/>
                    <a:pt x="21070" y="449855"/>
                  </a:cubicBezTo>
                  <a:cubicBezTo>
                    <a:pt x="30519" y="477115"/>
                    <a:pt x="42466" y="511436"/>
                    <a:pt x="55282" y="547493"/>
                  </a:cubicBezTo>
                  <a:cubicBezTo>
                    <a:pt x="218845" y="575732"/>
                    <a:pt x="466037" y="532180"/>
                    <a:pt x="695961" y="450181"/>
                  </a:cubicBezTo>
                  <a:cubicBezTo>
                    <a:pt x="921105" y="369811"/>
                    <a:pt x="1128982" y="252840"/>
                    <a:pt x="1224339" y="130547"/>
                  </a:cubicBezTo>
                  <a:cubicBezTo>
                    <a:pt x="1213153" y="97313"/>
                    <a:pt x="1202401" y="66360"/>
                    <a:pt x="1193603" y="41814"/>
                  </a:cubicBezTo>
                  <a:cubicBezTo>
                    <a:pt x="1156568" y="100462"/>
                    <a:pt x="1101286" y="145861"/>
                    <a:pt x="1038185" y="174642"/>
                  </a:cubicBezTo>
                  <a:cubicBezTo>
                    <a:pt x="1037642" y="174859"/>
                    <a:pt x="1037208" y="173990"/>
                    <a:pt x="1037751" y="173664"/>
                  </a:cubicBezTo>
                  <a:cubicBezTo>
                    <a:pt x="1101178" y="140865"/>
                    <a:pt x="1151898" y="88298"/>
                    <a:pt x="1188607" y="27695"/>
                  </a:cubicBezTo>
                  <a:cubicBezTo>
                    <a:pt x="1185892" y="20201"/>
                    <a:pt x="1183503" y="13685"/>
                    <a:pt x="1181548" y="8146"/>
                  </a:cubicBezTo>
                  <a:cubicBezTo>
                    <a:pt x="1145381" y="62775"/>
                    <a:pt x="1073917" y="119795"/>
                    <a:pt x="982578" y="173773"/>
                  </a:cubicBezTo>
                  <a:cubicBezTo>
                    <a:pt x="983012" y="177357"/>
                    <a:pt x="983338" y="180832"/>
                    <a:pt x="983447" y="183982"/>
                  </a:cubicBezTo>
                  <a:cubicBezTo>
                    <a:pt x="984098" y="200165"/>
                    <a:pt x="979645" y="212003"/>
                    <a:pt x="969979" y="215370"/>
                  </a:cubicBezTo>
                  <a:cubicBezTo>
                    <a:pt x="960422" y="218737"/>
                    <a:pt x="949561" y="212437"/>
                    <a:pt x="939786" y="199404"/>
                  </a:cubicBezTo>
                  <a:cubicBezTo>
                    <a:pt x="939569" y="199079"/>
                    <a:pt x="939243" y="198753"/>
                    <a:pt x="939026" y="198427"/>
                  </a:cubicBezTo>
                  <a:cubicBezTo>
                    <a:pt x="874621" y="233399"/>
                    <a:pt x="802505" y="266633"/>
                    <a:pt x="727349" y="296391"/>
                  </a:cubicBezTo>
                  <a:cubicBezTo>
                    <a:pt x="727566" y="311705"/>
                    <a:pt x="723113" y="322783"/>
                    <a:pt x="713773" y="326041"/>
                  </a:cubicBezTo>
                  <a:cubicBezTo>
                    <a:pt x="704758" y="329191"/>
                    <a:pt x="694658" y="323869"/>
                    <a:pt x="685426" y="312465"/>
                  </a:cubicBezTo>
                  <a:cubicBezTo>
                    <a:pt x="666202" y="319308"/>
                    <a:pt x="647522" y="326041"/>
                    <a:pt x="628732" y="332558"/>
                  </a:cubicBezTo>
                  <a:lnTo>
                    <a:pt x="628732" y="332558"/>
                  </a:lnTo>
                  <a:close/>
                  <a:moveTo>
                    <a:pt x="164976" y="458652"/>
                  </a:moveTo>
                  <a:cubicBezTo>
                    <a:pt x="166496" y="459847"/>
                    <a:pt x="165193" y="462019"/>
                    <a:pt x="163455" y="461802"/>
                  </a:cubicBezTo>
                  <a:cubicBezTo>
                    <a:pt x="157047" y="460933"/>
                    <a:pt x="152160" y="459847"/>
                    <a:pt x="145861" y="461693"/>
                  </a:cubicBezTo>
                  <a:cubicBezTo>
                    <a:pt x="142494" y="462670"/>
                    <a:pt x="140648" y="457566"/>
                    <a:pt x="144014" y="456480"/>
                  </a:cubicBezTo>
                  <a:cubicBezTo>
                    <a:pt x="151508" y="454199"/>
                    <a:pt x="158568" y="453656"/>
                    <a:pt x="164976" y="458652"/>
                  </a:cubicBezTo>
                  <a:lnTo>
                    <a:pt x="164976" y="458652"/>
                  </a:lnTo>
                  <a:close/>
                  <a:moveTo>
                    <a:pt x="987248" y="200490"/>
                  </a:moveTo>
                  <a:cubicBezTo>
                    <a:pt x="991049" y="194300"/>
                    <a:pt x="995719" y="193431"/>
                    <a:pt x="1002887" y="191476"/>
                  </a:cubicBezTo>
                  <a:cubicBezTo>
                    <a:pt x="1007340" y="190281"/>
                    <a:pt x="1009404" y="196363"/>
                    <a:pt x="1005168" y="198210"/>
                  </a:cubicBezTo>
                  <a:cubicBezTo>
                    <a:pt x="999738" y="200599"/>
                    <a:pt x="995611" y="203423"/>
                    <a:pt x="989854" y="204292"/>
                  </a:cubicBezTo>
                  <a:cubicBezTo>
                    <a:pt x="987900" y="204618"/>
                    <a:pt x="986162" y="202228"/>
                    <a:pt x="987248" y="200490"/>
                  </a:cubicBezTo>
                  <a:close/>
                </a:path>
              </a:pathLst>
            </a:custGeom>
            <a:solidFill>
              <a:srgbClr val="EABC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1" name="任意多边形: 形状 410"/>
            <p:cNvSpPr/>
            <p:nvPr/>
          </p:nvSpPr>
          <p:spPr>
            <a:xfrm>
              <a:off x="2425268" y="3076504"/>
              <a:ext cx="86886" cy="228077"/>
            </a:xfrm>
            <a:custGeom>
              <a:avLst/>
              <a:gdLst>
                <a:gd name="connsiteX0" fmla="*/ 82542 w 86886"/>
                <a:gd name="connsiteY0" fmla="*/ 223190 h 228077"/>
                <a:gd name="connsiteX1" fmla="*/ 87538 w 86886"/>
                <a:gd name="connsiteY1" fmla="*/ 19224 h 228077"/>
                <a:gd name="connsiteX2" fmla="*/ 73745 w 86886"/>
                <a:gd name="connsiteY2" fmla="*/ 8146 h 228077"/>
                <a:gd name="connsiteX3" fmla="*/ 8146 w 86886"/>
                <a:gd name="connsiteY3" fmla="*/ 8689 h 228077"/>
                <a:gd name="connsiteX4" fmla="*/ 82542 w 86886"/>
                <a:gd name="connsiteY4" fmla="*/ 223190 h 22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886" h="228077">
                  <a:moveTo>
                    <a:pt x="82542" y="223190"/>
                  </a:moveTo>
                  <a:lnTo>
                    <a:pt x="87538" y="19224"/>
                  </a:lnTo>
                  <a:cubicBezTo>
                    <a:pt x="82868" y="17160"/>
                    <a:pt x="78306" y="13359"/>
                    <a:pt x="73745" y="8146"/>
                  </a:cubicBezTo>
                  <a:cubicBezTo>
                    <a:pt x="51697" y="8797"/>
                    <a:pt x="29867" y="9014"/>
                    <a:pt x="8146" y="8689"/>
                  </a:cubicBezTo>
                  <a:lnTo>
                    <a:pt x="82542" y="223190"/>
                  </a:ln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2" name="任意多边形: 形状 411"/>
            <p:cNvSpPr/>
            <p:nvPr/>
          </p:nvSpPr>
          <p:spPr>
            <a:xfrm>
              <a:off x="2518563" y="3102679"/>
              <a:ext cx="130330" cy="249799"/>
            </a:xfrm>
            <a:custGeom>
              <a:avLst/>
              <a:gdLst>
                <a:gd name="connsiteX0" fmla="*/ 13902 w 130329"/>
                <a:gd name="connsiteY0" fmla="*/ 8146 h 249798"/>
                <a:gd name="connsiteX1" fmla="*/ 8146 w 130329"/>
                <a:gd name="connsiteY1" fmla="*/ 243716 h 249798"/>
                <a:gd name="connsiteX2" fmla="*/ 129026 w 130329"/>
                <a:gd name="connsiteY2" fmla="*/ 246215 h 249798"/>
                <a:gd name="connsiteX3" fmla="*/ 127072 w 130329"/>
                <a:gd name="connsiteY3" fmla="*/ 229380 h 249798"/>
                <a:gd name="connsiteX4" fmla="*/ 128375 w 130329"/>
                <a:gd name="connsiteY4" fmla="*/ 213958 h 249798"/>
                <a:gd name="connsiteX5" fmla="*/ 13902 w 130329"/>
                <a:gd name="connsiteY5" fmla="*/ 8146 h 249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329" h="249798">
                  <a:moveTo>
                    <a:pt x="13902" y="8146"/>
                  </a:moveTo>
                  <a:lnTo>
                    <a:pt x="8146" y="243716"/>
                  </a:lnTo>
                  <a:cubicBezTo>
                    <a:pt x="44964" y="247844"/>
                    <a:pt x="85583" y="248495"/>
                    <a:pt x="129026" y="246215"/>
                  </a:cubicBezTo>
                  <a:cubicBezTo>
                    <a:pt x="127940" y="240133"/>
                    <a:pt x="127289" y="234485"/>
                    <a:pt x="127072" y="229380"/>
                  </a:cubicBezTo>
                  <a:cubicBezTo>
                    <a:pt x="126854" y="223624"/>
                    <a:pt x="127289" y="218411"/>
                    <a:pt x="128375" y="213958"/>
                  </a:cubicBezTo>
                  <a:lnTo>
                    <a:pt x="13902" y="8146"/>
                  </a:ln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3" name="任意多边形: 形状 412"/>
            <p:cNvSpPr/>
            <p:nvPr/>
          </p:nvSpPr>
          <p:spPr>
            <a:xfrm>
              <a:off x="2531813" y="3055760"/>
              <a:ext cx="184634" cy="249799"/>
            </a:xfrm>
            <a:custGeom>
              <a:avLst/>
              <a:gdLst>
                <a:gd name="connsiteX0" fmla="*/ 8146 w 184633"/>
                <a:gd name="connsiteY0" fmla="*/ 27152 h 249798"/>
                <a:gd name="connsiteX1" fmla="*/ 129026 w 184633"/>
                <a:gd name="connsiteY1" fmla="*/ 244477 h 249798"/>
                <a:gd name="connsiteX2" fmla="*/ 146078 w 184633"/>
                <a:gd name="connsiteY2" fmla="*/ 249038 h 249798"/>
                <a:gd name="connsiteX3" fmla="*/ 179421 w 184633"/>
                <a:gd name="connsiteY3" fmla="*/ 9883 h 249798"/>
                <a:gd name="connsiteX4" fmla="*/ 177357 w 184633"/>
                <a:gd name="connsiteY4" fmla="*/ 8146 h 249798"/>
                <a:gd name="connsiteX5" fmla="*/ 8146 w 184633"/>
                <a:gd name="connsiteY5" fmla="*/ 27152 h 249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633" h="249798">
                  <a:moveTo>
                    <a:pt x="8146" y="27152"/>
                  </a:moveTo>
                  <a:lnTo>
                    <a:pt x="129026" y="244477"/>
                  </a:lnTo>
                  <a:cubicBezTo>
                    <a:pt x="134457" y="243174"/>
                    <a:pt x="140322" y="244911"/>
                    <a:pt x="146078" y="249038"/>
                  </a:cubicBezTo>
                  <a:lnTo>
                    <a:pt x="179421" y="9883"/>
                  </a:lnTo>
                  <a:cubicBezTo>
                    <a:pt x="178769" y="9340"/>
                    <a:pt x="178009" y="8689"/>
                    <a:pt x="177357" y="8146"/>
                  </a:cubicBezTo>
                  <a:cubicBezTo>
                    <a:pt x="120446" y="17486"/>
                    <a:pt x="63862" y="23894"/>
                    <a:pt x="8146" y="27152"/>
                  </a:cubicBez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4" name="任意多边形: 形状 413"/>
            <p:cNvSpPr/>
            <p:nvPr/>
          </p:nvSpPr>
          <p:spPr>
            <a:xfrm>
              <a:off x="2687123" y="3076612"/>
              <a:ext cx="184634" cy="271520"/>
            </a:xfrm>
            <a:custGeom>
              <a:avLst/>
              <a:gdLst>
                <a:gd name="connsiteX0" fmla="*/ 41705 w 184633"/>
                <a:gd name="connsiteY0" fmla="*/ 8146 h 271520"/>
                <a:gd name="connsiteX1" fmla="*/ 8146 w 184633"/>
                <a:gd name="connsiteY1" fmla="*/ 248713 h 271520"/>
                <a:gd name="connsiteX2" fmla="*/ 18029 w 184633"/>
                <a:gd name="connsiteY2" fmla="*/ 267719 h 271520"/>
                <a:gd name="connsiteX3" fmla="*/ 179638 w 184633"/>
                <a:gd name="connsiteY3" fmla="*/ 240784 h 271520"/>
                <a:gd name="connsiteX4" fmla="*/ 176054 w 184633"/>
                <a:gd name="connsiteY4" fmla="*/ 215913 h 271520"/>
                <a:gd name="connsiteX5" fmla="*/ 176488 w 184633"/>
                <a:gd name="connsiteY5" fmla="*/ 204944 h 271520"/>
                <a:gd name="connsiteX6" fmla="*/ 41705 w 184633"/>
                <a:gd name="connsiteY6" fmla="*/ 8146 h 27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633" h="271520">
                  <a:moveTo>
                    <a:pt x="41705" y="8146"/>
                  </a:moveTo>
                  <a:lnTo>
                    <a:pt x="8146" y="248713"/>
                  </a:lnTo>
                  <a:cubicBezTo>
                    <a:pt x="11512" y="254252"/>
                    <a:pt x="14879" y="260659"/>
                    <a:pt x="18029" y="267719"/>
                  </a:cubicBezTo>
                  <a:cubicBezTo>
                    <a:pt x="69509" y="262289"/>
                    <a:pt x="123813" y="253057"/>
                    <a:pt x="179638" y="240784"/>
                  </a:cubicBezTo>
                  <a:cubicBezTo>
                    <a:pt x="177574" y="231661"/>
                    <a:pt x="176271" y="223190"/>
                    <a:pt x="176054" y="215913"/>
                  </a:cubicBezTo>
                  <a:cubicBezTo>
                    <a:pt x="175945" y="212003"/>
                    <a:pt x="176054" y="208310"/>
                    <a:pt x="176488" y="204944"/>
                  </a:cubicBezTo>
                  <a:lnTo>
                    <a:pt x="41705" y="8146"/>
                  </a:ln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>
            <a:xfrm>
              <a:off x="2731435" y="3004714"/>
              <a:ext cx="206355" cy="260659"/>
            </a:xfrm>
            <a:custGeom>
              <a:avLst/>
              <a:gdLst>
                <a:gd name="connsiteX0" fmla="*/ 8146 w 206355"/>
                <a:gd name="connsiteY0" fmla="*/ 60169 h 260659"/>
                <a:gd name="connsiteX1" fmla="*/ 143254 w 206355"/>
                <a:gd name="connsiteY1" fmla="*/ 257293 h 260659"/>
                <a:gd name="connsiteX2" fmla="*/ 145318 w 206355"/>
                <a:gd name="connsiteY2" fmla="*/ 256424 h 260659"/>
                <a:gd name="connsiteX3" fmla="*/ 163890 w 206355"/>
                <a:gd name="connsiteY3" fmla="*/ 260551 h 260659"/>
                <a:gd name="connsiteX4" fmla="*/ 199730 w 206355"/>
                <a:gd name="connsiteY4" fmla="*/ 8146 h 260659"/>
                <a:gd name="connsiteX5" fmla="*/ 11512 w 206355"/>
                <a:gd name="connsiteY5" fmla="*/ 53327 h 260659"/>
                <a:gd name="connsiteX6" fmla="*/ 8146 w 206355"/>
                <a:gd name="connsiteY6" fmla="*/ 60169 h 26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55" h="260659">
                  <a:moveTo>
                    <a:pt x="8146" y="60169"/>
                  </a:moveTo>
                  <a:lnTo>
                    <a:pt x="143254" y="257293"/>
                  </a:lnTo>
                  <a:cubicBezTo>
                    <a:pt x="143906" y="256967"/>
                    <a:pt x="144557" y="256641"/>
                    <a:pt x="145318" y="256424"/>
                  </a:cubicBezTo>
                  <a:cubicBezTo>
                    <a:pt x="151291" y="254360"/>
                    <a:pt x="157590" y="255989"/>
                    <a:pt x="163890" y="260551"/>
                  </a:cubicBezTo>
                  <a:lnTo>
                    <a:pt x="199730" y="8146"/>
                  </a:lnTo>
                  <a:cubicBezTo>
                    <a:pt x="137498" y="26609"/>
                    <a:pt x="74397" y="41705"/>
                    <a:pt x="11512" y="53327"/>
                  </a:cubicBezTo>
                  <a:cubicBezTo>
                    <a:pt x="10644" y="55933"/>
                    <a:pt x="9557" y="58214"/>
                    <a:pt x="8146" y="60169"/>
                  </a:cubicBez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>
            <a:xfrm>
              <a:off x="2904556" y="3014706"/>
              <a:ext cx="238938" cy="293242"/>
            </a:xfrm>
            <a:custGeom>
              <a:avLst/>
              <a:gdLst>
                <a:gd name="connsiteX0" fmla="*/ 45507 w 238937"/>
                <a:gd name="connsiteY0" fmla="*/ 8146 h 293241"/>
                <a:gd name="connsiteX1" fmla="*/ 8146 w 238937"/>
                <a:gd name="connsiteY1" fmla="*/ 270977 h 293241"/>
                <a:gd name="connsiteX2" fmla="*/ 17812 w 238937"/>
                <a:gd name="connsiteY2" fmla="*/ 289441 h 293241"/>
                <a:gd name="connsiteX3" fmla="*/ 179421 w 238937"/>
                <a:gd name="connsiteY3" fmla="*/ 241110 h 293241"/>
                <a:gd name="connsiteX4" fmla="*/ 231878 w 238937"/>
                <a:gd name="connsiteY4" fmla="*/ 222321 h 293241"/>
                <a:gd name="connsiteX5" fmla="*/ 226557 w 238937"/>
                <a:gd name="connsiteY5" fmla="*/ 200599 h 293241"/>
                <a:gd name="connsiteX6" fmla="*/ 45507 w 238937"/>
                <a:gd name="connsiteY6" fmla="*/ 8146 h 29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937" h="293241">
                  <a:moveTo>
                    <a:pt x="45507" y="8146"/>
                  </a:moveTo>
                  <a:lnTo>
                    <a:pt x="8146" y="270977"/>
                  </a:lnTo>
                  <a:cubicBezTo>
                    <a:pt x="11513" y="276408"/>
                    <a:pt x="14771" y="282707"/>
                    <a:pt x="17812" y="289441"/>
                  </a:cubicBezTo>
                  <a:cubicBezTo>
                    <a:pt x="71247" y="275865"/>
                    <a:pt x="125551" y="259573"/>
                    <a:pt x="179421" y="241110"/>
                  </a:cubicBezTo>
                  <a:cubicBezTo>
                    <a:pt x="197015" y="235136"/>
                    <a:pt x="214501" y="228837"/>
                    <a:pt x="231878" y="222321"/>
                  </a:cubicBezTo>
                  <a:cubicBezTo>
                    <a:pt x="229489" y="214718"/>
                    <a:pt x="227751" y="207442"/>
                    <a:pt x="226557" y="200599"/>
                  </a:cubicBezTo>
                  <a:lnTo>
                    <a:pt x="45507" y="8146"/>
                  </a:ln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>
            <a:xfrm>
              <a:off x="2951801" y="2912071"/>
              <a:ext cx="228077" cy="271520"/>
            </a:xfrm>
            <a:custGeom>
              <a:avLst/>
              <a:gdLst>
                <a:gd name="connsiteX0" fmla="*/ 8146 w 228077"/>
                <a:gd name="connsiteY0" fmla="*/ 91991 h 271520"/>
                <a:gd name="connsiteX1" fmla="*/ 178552 w 228077"/>
                <a:gd name="connsiteY1" fmla="*/ 273041 h 271520"/>
                <a:gd name="connsiteX2" fmla="*/ 191042 w 228077"/>
                <a:gd name="connsiteY2" fmla="*/ 255989 h 271520"/>
                <a:gd name="connsiteX3" fmla="*/ 203749 w 228077"/>
                <a:gd name="connsiteY3" fmla="*/ 256641 h 271520"/>
                <a:gd name="connsiteX4" fmla="*/ 226122 w 228077"/>
                <a:gd name="connsiteY4" fmla="*/ 8146 h 271520"/>
                <a:gd name="connsiteX5" fmla="*/ 56693 w 228077"/>
                <a:gd name="connsiteY5" fmla="*/ 76026 h 271520"/>
                <a:gd name="connsiteX6" fmla="*/ 8146 w 228077"/>
                <a:gd name="connsiteY6" fmla="*/ 91991 h 27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077" h="271520">
                  <a:moveTo>
                    <a:pt x="8146" y="91991"/>
                  </a:moveTo>
                  <a:lnTo>
                    <a:pt x="178552" y="273041"/>
                  </a:lnTo>
                  <a:cubicBezTo>
                    <a:pt x="180398" y="264352"/>
                    <a:pt x="184525" y="258270"/>
                    <a:pt x="191042" y="255989"/>
                  </a:cubicBezTo>
                  <a:cubicBezTo>
                    <a:pt x="195169" y="254577"/>
                    <a:pt x="199405" y="254903"/>
                    <a:pt x="203749" y="256641"/>
                  </a:cubicBezTo>
                  <a:lnTo>
                    <a:pt x="226122" y="8146"/>
                  </a:lnTo>
                  <a:cubicBezTo>
                    <a:pt x="171166" y="33451"/>
                    <a:pt x="114473" y="56150"/>
                    <a:pt x="56693" y="76026"/>
                  </a:cubicBezTo>
                  <a:cubicBezTo>
                    <a:pt x="40619" y="81565"/>
                    <a:pt x="24437" y="86886"/>
                    <a:pt x="8146" y="91991"/>
                  </a:cubicBez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>
            <a:xfrm>
              <a:off x="3166084" y="2916850"/>
              <a:ext cx="228077" cy="304103"/>
            </a:xfrm>
            <a:custGeom>
              <a:avLst/>
              <a:gdLst>
                <a:gd name="connsiteX0" fmla="*/ 31605 w 228077"/>
                <a:gd name="connsiteY0" fmla="*/ 8146 h 304102"/>
                <a:gd name="connsiteX1" fmla="*/ 8146 w 228077"/>
                <a:gd name="connsiteY1" fmla="*/ 268696 h 304102"/>
                <a:gd name="connsiteX2" fmla="*/ 24545 w 228077"/>
                <a:gd name="connsiteY2" fmla="*/ 299107 h 304102"/>
                <a:gd name="connsiteX3" fmla="*/ 225036 w 228077"/>
                <a:gd name="connsiteY3" fmla="*/ 204075 h 304102"/>
                <a:gd name="connsiteX4" fmla="*/ 220583 w 228077"/>
                <a:gd name="connsiteY4" fmla="*/ 183005 h 304102"/>
                <a:gd name="connsiteX5" fmla="*/ 31605 w 228077"/>
                <a:gd name="connsiteY5" fmla="*/ 8146 h 304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077" h="304102">
                  <a:moveTo>
                    <a:pt x="31605" y="8146"/>
                  </a:moveTo>
                  <a:lnTo>
                    <a:pt x="8146" y="268696"/>
                  </a:lnTo>
                  <a:cubicBezTo>
                    <a:pt x="13902" y="276625"/>
                    <a:pt x="19549" y="287160"/>
                    <a:pt x="24545" y="299107"/>
                  </a:cubicBezTo>
                  <a:cubicBezTo>
                    <a:pt x="94706" y="270651"/>
                    <a:pt x="162478" y="238612"/>
                    <a:pt x="225036" y="204075"/>
                  </a:cubicBezTo>
                  <a:cubicBezTo>
                    <a:pt x="222972" y="196689"/>
                    <a:pt x="221452" y="189521"/>
                    <a:pt x="220583" y="183005"/>
                  </a:cubicBezTo>
                  <a:lnTo>
                    <a:pt x="31605" y="8146"/>
                  </a:ln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9" name="任意多边形: 形状 418"/>
            <p:cNvSpPr/>
            <p:nvPr/>
          </p:nvSpPr>
          <p:spPr>
            <a:xfrm>
              <a:off x="3198993" y="2788584"/>
              <a:ext cx="206355" cy="282381"/>
            </a:xfrm>
            <a:custGeom>
              <a:avLst/>
              <a:gdLst>
                <a:gd name="connsiteX0" fmla="*/ 8146 w 206355"/>
                <a:gd name="connsiteY0" fmla="*/ 117840 h 282381"/>
                <a:gd name="connsiteX1" fmla="*/ 188001 w 206355"/>
                <a:gd name="connsiteY1" fmla="*/ 284119 h 282381"/>
                <a:gd name="connsiteX2" fmla="*/ 200056 w 206355"/>
                <a:gd name="connsiteY2" fmla="*/ 268805 h 282381"/>
                <a:gd name="connsiteX3" fmla="*/ 207550 w 206355"/>
                <a:gd name="connsiteY3" fmla="*/ 268045 h 282381"/>
                <a:gd name="connsiteX4" fmla="*/ 201251 w 206355"/>
                <a:gd name="connsiteY4" fmla="*/ 8146 h 282381"/>
                <a:gd name="connsiteX5" fmla="*/ 8146 w 206355"/>
                <a:gd name="connsiteY5" fmla="*/ 117840 h 28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355" h="282381">
                  <a:moveTo>
                    <a:pt x="8146" y="117840"/>
                  </a:moveTo>
                  <a:lnTo>
                    <a:pt x="188001" y="284119"/>
                  </a:lnTo>
                  <a:cubicBezTo>
                    <a:pt x="189956" y="276299"/>
                    <a:pt x="193974" y="270869"/>
                    <a:pt x="200056" y="268805"/>
                  </a:cubicBezTo>
                  <a:cubicBezTo>
                    <a:pt x="202554" y="267936"/>
                    <a:pt x="205052" y="267719"/>
                    <a:pt x="207550" y="268045"/>
                  </a:cubicBezTo>
                  <a:lnTo>
                    <a:pt x="201251" y="8146"/>
                  </a:lnTo>
                  <a:cubicBezTo>
                    <a:pt x="140756" y="48439"/>
                    <a:pt x="75917" y="85149"/>
                    <a:pt x="8146" y="117840"/>
                  </a:cubicBez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>
            <a:xfrm>
              <a:off x="3412516" y="2794557"/>
              <a:ext cx="184634" cy="304103"/>
            </a:xfrm>
            <a:custGeom>
              <a:avLst/>
              <a:gdLst>
                <a:gd name="connsiteX0" fmla="*/ 8146 w 184633"/>
                <a:gd name="connsiteY0" fmla="*/ 8146 h 304102"/>
                <a:gd name="connsiteX1" fmla="*/ 14553 w 184633"/>
                <a:gd name="connsiteY1" fmla="*/ 275865 h 304102"/>
                <a:gd name="connsiteX2" fmla="*/ 16291 w 184633"/>
                <a:gd name="connsiteY2" fmla="*/ 278037 h 304102"/>
                <a:gd name="connsiteX3" fmla="*/ 16726 w 184633"/>
                <a:gd name="connsiteY3" fmla="*/ 278688 h 304102"/>
                <a:gd name="connsiteX4" fmla="*/ 28238 w 184633"/>
                <a:gd name="connsiteY4" fmla="*/ 297478 h 304102"/>
                <a:gd name="connsiteX5" fmla="*/ 185720 w 184633"/>
                <a:gd name="connsiteY5" fmla="*/ 183222 h 304102"/>
                <a:gd name="connsiteX6" fmla="*/ 8146 w 184633"/>
                <a:gd name="connsiteY6" fmla="*/ 8146 h 304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633" h="304102">
                  <a:moveTo>
                    <a:pt x="8146" y="8146"/>
                  </a:moveTo>
                  <a:lnTo>
                    <a:pt x="14553" y="275865"/>
                  </a:lnTo>
                  <a:cubicBezTo>
                    <a:pt x="15097" y="276516"/>
                    <a:pt x="15748" y="277276"/>
                    <a:pt x="16291" y="278037"/>
                  </a:cubicBezTo>
                  <a:lnTo>
                    <a:pt x="16726" y="278688"/>
                  </a:lnTo>
                  <a:cubicBezTo>
                    <a:pt x="20635" y="283793"/>
                    <a:pt x="24545" y="290201"/>
                    <a:pt x="28238" y="297478"/>
                  </a:cubicBezTo>
                  <a:cubicBezTo>
                    <a:pt x="87864" y="261420"/>
                    <a:pt x="141408" y="222972"/>
                    <a:pt x="185720" y="183222"/>
                  </a:cubicBezTo>
                  <a:lnTo>
                    <a:pt x="8146" y="8146"/>
                  </a:ln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>
            <a:xfrm>
              <a:off x="3421096" y="2706042"/>
              <a:ext cx="173773" cy="238938"/>
            </a:xfrm>
            <a:custGeom>
              <a:avLst/>
              <a:gdLst>
                <a:gd name="connsiteX0" fmla="*/ 8146 w 173772"/>
                <a:gd name="connsiteY0" fmla="*/ 76895 h 238937"/>
                <a:gd name="connsiteX1" fmla="*/ 168994 w 173772"/>
                <a:gd name="connsiteY1" fmla="*/ 235462 h 238937"/>
                <a:gd name="connsiteX2" fmla="*/ 90905 w 173772"/>
                <a:gd name="connsiteY2" fmla="*/ 8146 h 238937"/>
                <a:gd name="connsiteX3" fmla="*/ 9340 w 173772"/>
                <a:gd name="connsiteY3" fmla="*/ 70052 h 238937"/>
                <a:gd name="connsiteX4" fmla="*/ 8146 w 173772"/>
                <a:gd name="connsiteY4" fmla="*/ 76895 h 238937"/>
                <a:gd name="connsiteX5" fmla="*/ 8146 w 173772"/>
                <a:gd name="connsiteY5" fmla="*/ 76895 h 238937"/>
                <a:gd name="connsiteX6" fmla="*/ 95684 w 173772"/>
                <a:gd name="connsiteY6" fmla="*/ 85475 h 238937"/>
                <a:gd name="connsiteX7" fmla="*/ 81673 w 173772"/>
                <a:gd name="connsiteY7" fmla="*/ 39968 h 238937"/>
                <a:gd name="connsiteX8" fmla="*/ 84932 w 173772"/>
                <a:gd name="connsiteY8" fmla="*/ 38773 h 238937"/>
                <a:gd name="connsiteX9" fmla="*/ 105459 w 173772"/>
                <a:gd name="connsiteY9" fmla="*/ 90362 h 238937"/>
                <a:gd name="connsiteX10" fmla="*/ 120012 w 173772"/>
                <a:gd name="connsiteY10" fmla="*/ 135869 h 238937"/>
                <a:gd name="connsiteX11" fmla="*/ 115668 w 173772"/>
                <a:gd name="connsiteY11" fmla="*/ 137389 h 238937"/>
                <a:gd name="connsiteX12" fmla="*/ 95684 w 173772"/>
                <a:gd name="connsiteY12" fmla="*/ 85475 h 23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772" h="238937">
                  <a:moveTo>
                    <a:pt x="8146" y="76895"/>
                  </a:moveTo>
                  <a:lnTo>
                    <a:pt x="168994" y="235462"/>
                  </a:lnTo>
                  <a:cubicBezTo>
                    <a:pt x="143580" y="159545"/>
                    <a:pt x="116862" y="83845"/>
                    <a:pt x="90905" y="8146"/>
                  </a:cubicBezTo>
                  <a:cubicBezTo>
                    <a:pt x="64839" y="29541"/>
                    <a:pt x="37687" y="50286"/>
                    <a:pt x="9340" y="70052"/>
                  </a:cubicBezTo>
                  <a:cubicBezTo>
                    <a:pt x="9123" y="72442"/>
                    <a:pt x="8689" y="74722"/>
                    <a:pt x="8146" y="76895"/>
                  </a:cubicBezTo>
                  <a:lnTo>
                    <a:pt x="8146" y="76895"/>
                  </a:lnTo>
                  <a:close/>
                  <a:moveTo>
                    <a:pt x="95684" y="85475"/>
                  </a:moveTo>
                  <a:cubicBezTo>
                    <a:pt x="90579" y="70487"/>
                    <a:pt x="83737" y="55607"/>
                    <a:pt x="81673" y="39968"/>
                  </a:cubicBezTo>
                  <a:cubicBezTo>
                    <a:pt x="81456" y="38230"/>
                    <a:pt x="83954" y="37361"/>
                    <a:pt x="84932" y="38773"/>
                  </a:cubicBezTo>
                  <a:cubicBezTo>
                    <a:pt x="94489" y="54304"/>
                    <a:pt x="99051" y="73202"/>
                    <a:pt x="105459" y="90362"/>
                  </a:cubicBezTo>
                  <a:cubicBezTo>
                    <a:pt x="110998" y="105241"/>
                    <a:pt x="117406" y="120121"/>
                    <a:pt x="120012" y="135869"/>
                  </a:cubicBezTo>
                  <a:cubicBezTo>
                    <a:pt x="120447" y="138150"/>
                    <a:pt x="116862" y="139453"/>
                    <a:pt x="115668" y="137389"/>
                  </a:cubicBezTo>
                  <a:cubicBezTo>
                    <a:pt x="106436" y="121315"/>
                    <a:pt x="101657" y="102852"/>
                    <a:pt x="95684" y="85475"/>
                  </a:cubicBez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</p:grpSp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5"/>
          <a:srcRect r="33982" b="26511"/>
          <a:stretch>
            <a:fillRect/>
          </a:stretch>
        </p:blipFill>
        <p:spPr>
          <a:xfrm>
            <a:off x="9846310" y="4504055"/>
            <a:ext cx="2345690" cy="2348230"/>
          </a:xfrm>
          <a:prstGeom prst="rect">
            <a:avLst/>
          </a:prstGeom>
        </p:spPr>
      </p:pic>
      <p:pic>
        <p:nvPicPr>
          <p:cNvPr id="1571" name="图片 1570" descr="图片1"/>
          <p:cNvPicPr>
            <a:picLocks noChangeAspect="1"/>
          </p:cNvPicPr>
          <p:nvPr/>
        </p:nvPicPr>
        <p:blipFill>
          <a:blip r:embed="rId6"/>
          <a:srcRect l="-3179" t="41706" r="4602" b="-17057"/>
          <a:stretch>
            <a:fillRect/>
          </a:stretch>
        </p:blipFill>
        <p:spPr>
          <a:xfrm>
            <a:off x="9812020" y="0"/>
            <a:ext cx="2379980" cy="1841500"/>
          </a:xfrm>
          <a:prstGeom prst="rect">
            <a:avLst/>
          </a:prstGeom>
        </p:spPr>
      </p:pic>
      <p:pic>
        <p:nvPicPr>
          <p:cNvPr id="1574" name="图片 1573" descr="图片4"/>
          <p:cNvPicPr>
            <a:picLocks noChangeAspect="1"/>
          </p:cNvPicPr>
          <p:nvPr/>
        </p:nvPicPr>
        <p:blipFill>
          <a:blip r:embed="rId7"/>
          <a:srcRect l="25924" t="40147"/>
          <a:stretch>
            <a:fillRect/>
          </a:stretch>
        </p:blipFill>
        <p:spPr>
          <a:xfrm>
            <a:off x="7620" y="0"/>
            <a:ext cx="2802255" cy="1898650"/>
          </a:xfrm>
          <a:prstGeom prst="rect">
            <a:avLst/>
          </a:prstGeom>
        </p:spPr>
      </p:pic>
      <p:pic>
        <p:nvPicPr>
          <p:cNvPr id="15" name="3b《圆号歌》伴奏_慢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4136.000000" end="59977.000000"/>
                </p14:media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209655" y="4153535"/>
            <a:ext cx="676275" cy="650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040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 descr="templates\docerresourceshop\icons\\303b333633393938333bd2f4b7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280000">
            <a:off x="1880870" y="4714875"/>
            <a:ext cx="519430" cy="519430"/>
          </a:xfrm>
          <a:prstGeom prst="rect">
            <a:avLst/>
          </a:prstGeom>
        </p:spPr>
      </p:pic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40000">
            <a:off x="9552940" y="4744720"/>
            <a:ext cx="639445" cy="63944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080510" y="2690495"/>
            <a:ext cx="49403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同学们再见</a:t>
            </a:r>
            <a:endParaRPr lang="zh-CN" altLang="en-US" sz="54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134610" y="2273935"/>
            <a:ext cx="2448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chemeClr val="accent4"/>
                </a:solidFill>
                <a:latin typeface="汉仪黑方简" panose="00020600040101010101" charset="-122"/>
                <a:ea typeface="汉仪黑方简" panose="00020600040101010101" charset="-122"/>
              </a:rPr>
              <a:t>~ music ~</a:t>
            </a:r>
            <a:endParaRPr lang="en-US" altLang="zh-CN" sz="2800">
              <a:solidFill>
                <a:schemeClr val="accent4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25" name="任意多边形: 形状 1226"/>
          <p:cNvSpPr/>
          <p:nvPr/>
        </p:nvSpPr>
        <p:spPr>
          <a:xfrm rot="14569092">
            <a:off x="7830015" y="2460402"/>
            <a:ext cx="149616" cy="149616"/>
          </a:xfrm>
          <a:custGeom>
            <a:avLst/>
            <a:gdLst>
              <a:gd name="connsiteX0" fmla="*/ 126947 w 199254"/>
              <a:gd name="connsiteY0" fmla="*/ 190980 h 199254"/>
              <a:gd name="connsiteX1" fmla="*/ 11778 w 199254"/>
              <a:gd name="connsiteY1" fmla="*/ 101847 h 199254"/>
              <a:gd name="connsiteX2" fmla="*/ 126947 w 199254"/>
              <a:gd name="connsiteY2" fmla="*/ 190980 h 1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254" h="199254">
                <a:moveTo>
                  <a:pt x="126947" y="190980"/>
                </a:moveTo>
                <a:cubicBezTo>
                  <a:pt x="314911" y="124296"/>
                  <a:pt x="48042" y="-121585"/>
                  <a:pt x="11778" y="101847"/>
                </a:cubicBezTo>
                <a:cubicBezTo>
                  <a:pt x="-1506" y="183674"/>
                  <a:pt x="60264" y="199614"/>
                  <a:pt x="126947" y="190980"/>
                </a:cubicBezTo>
                <a:close/>
              </a:path>
            </a:pathLst>
          </a:custGeom>
          <a:solidFill>
            <a:srgbClr val="C9454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571" name="图片 1570" descr="图片1"/>
          <p:cNvPicPr>
            <a:picLocks noChangeAspect="1"/>
          </p:cNvPicPr>
          <p:nvPr/>
        </p:nvPicPr>
        <p:blipFill>
          <a:blip r:embed="rId3"/>
          <a:srcRect l="-3179" t="41706" r="4602" b="-17057"/>
          <a:stretch>
            <a:fillRect/>
          </a:stretch>
        </p:blipFill>
        <p:spPr>
          <a:xfrm>
            <a:off x="8206740" y="27305"/>
            <a:ext cx="4488815" cy="3472815"/>
          </a:xfrm>
          <a:prstGeom prst="rect">
            <a:avLst/>
          </a:prstGeom>
        </p:spPr>
      </p:pic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4"/>
          <a:srcRect r="33982" b="26511"/>
          <a:stretch>
            <a:fillRect/>
          </a:stretch>
        </p:blipFill>
        <p:spPr>
          <a:xfrm>
            <a:off x="8876030" y="3532505"/>
            <a:ext cx="3315970" cy="3319780"/>
          </a:xfrm>
          <a:prstGeom prst="rect">
            <a:avLst/>
          </a:prstGeom>
        </p:spPr>
      </p:pic>
      <p:pic>
        <p:nvPicPr>
          <p:cNvPr id="1573" name="图片 1572" descr="图片3"/>
          <p:cNvPicPr>
            <a:picLocks noChangeAspect="1"/>
          </p:cNvPicPr>
          <p:nvPr/>
        </p:nvPicPr>
        <p:blipFill>
          <a:blip r:embed="rId5"/>
          <a:srcRect l="24556" t="194" r="693" b="32868"/>
          <a:stretch>
            <a:fillRect/>
          </a:stretch>
        </p:blipFill>
        <p:spPr>
          <a:xfrm>
            <a:off x="7620" y="3785235"/>
            <a:ext cx="3765550" cy="3072765"/>
          </a:xfrm>
          <a:prstGeom prst="rect">
            <a:avLst/>
          </a:prstGeom>
        </p:spPr>
      </p:pic>
      <p:pic>
        <p:nvPicPr>
          <p:cNvPr id="1574" name="图片 1573" descr="图片4"/>
          <p:cNvPicPr>
            <a:picLocks noChangeAspect="1"/>
          </p:cNvPicPr>
          <p:nvPr/>
        </p:nvPicPr>
        <p:blipFill>
          <a:blip r:embed="rId6"/>
          <a:srcRect l="25924" t="40147"/>
          <a:stretch>
            <a:fillRect/>
          </a:stretch>
        </p:blipFill>
        <p:spPr>
          <a:xfrm>
            <a:off x="7620" y="0"/>
            <a:ext cx="3576320" cy="2422525"/>
          </a:xfrm>
          <a:prstGeom prst="rect">
            <a:avLst/>
          </a:prstGeom>
        </p:spPr>
      </p:pic>
      <p:pic>
        <p:nvPicPr>
          <p:cNvPr id="5" name="图片 4" descr="1667894039115-ckt-抠图"/>
          <p:cNvPicPr>
            <a:picLocks noChangeAspect="1"/>
          </p:cNvPicPr>
          <p:nvPr/>
        </p:nvPicPr>
        <p:blipFill>
          <a:blip r:embed="rId7"/>
          <a:srcRect l="3619" t="11181" r="1810" b="27105"/>
          <a:stretch>
            <a:fillRect/>
          </a:stretch>
        </p:blipFill>
        <p:spPr>
          <a:xfrm rot="780000">
            <a:off x="2334895" y="2303780"/>
            <a:ext cx="2418715" cy="1695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 descr="templates\docerresourceshop\icons\\303b333633393938333bd2f4b7fb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0280000">
            <a:off x="1880870" y="4714875"/>
            <a:ext cx="519430" cy="519430"/>
          </a:xfrm>
          <a:prstGeom prst="rect">
            <a:avLst/>
          </a:prstGeom>
        </p:spPr>
      </p:pic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040000">
            <a:off x="9552940" y="4744720"/>
            <a:ext cx="639445" cy="63944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583940" y="2967990"/>
            <a:ext cx="49403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美丽的圆</a:t>
            </a:r>
            <a:endParaRPr lang="zh-CN" altLang="en-US" sz="54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pic>
        <p:nvPicPr>
          <p:cNvPr id="1571" name="图片 1570" descr="图片1"/>
          <p:cNvPicPr>
            <a:picLocks noChangeAspect="1"/>
          </p:cNvPicPr>
          <p:nvPr/>
        </p:nvPicPr>
        <p:blipFill>
          <a:blip r:embed="rId5"/>
          <a:srcRect l="-3179" t="41706" r="4602" b="-17057"/>
          <a:stretch>
            <a:fillRect/>
          </a:stretch>
        </p:blipFill>
        <p:spPr>
          <a:xfrm>
            <a:off x="8206740" y="27305"/>
            <a:ext cx="4488815" cy="3472815"/>
          </a:xfrm>
          <a:prstGeom prst="rect">
            <a:avLst/>
          </a:prstGeom>
        </p:spPr>
      </p:pic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6"/>
          <a:srcRect r="33982" b="26511"/>
          <a:stretch>
            <a:fillRect/>
          </a:stretch>
        </p:blipFill>
        <p:spPr>
          <a:xfrm>
            <a:off x="8876030" y="3532505"/>
            <a:ext cx="3315970" cy="3319780"/>
          </a:xfrm>
          <a:prstGeom prst="rect">
            <a:avLst/>
          </a:prstGeom>
        </p:spPr>
      </p:pic>
      <p:pic>
        <p:nvPicPr>
          <p:cNvPr id="1573" name="图片 1572" descr="图片3"/>
          <p:cNvPicPr>
            <a:picLocks noChangeAspect="1"/>
          </p:cNvPicPr>
          <p:nvPr/>
        </p:nvPicPr>
        <p:blipFill>
          <a:blip r:embed="rId7"/>
          <a:srcRect l="24556" t="194" r="693" b="32868"/>
          <a:stretch>
            <a:fillRect/>
          </a:stretch>
        </p:blipFill>
        <p:spPr>
          <a:xfrm>
            <a:off x="7620" y="3785235"/>
            <a:ext cx="3765550" cy="3072765"/>
          </a:xfrm>
          <a:prstGeom prst="rect">
            <a:avLst/>
          </a:prstGeom>
        </p:spPr>
      </p:pic>
      <p:pic>
        <p:nvPicPr>
          <p:cNvPr id="1574" name="图片 1573" descr="图片4"/>
          <p:cNvPicPr>
            <a:picLocks noChangeAspect="1"/>
          </p:cNvPicPr>
          <p:nvPr/>
        </p:nvPicPr>
        <p:blipFill>
          <a:blip r:embed="rId8"/>
          <a:srcRect l="25924" t="40147"/>
          <a:stretch>
            <a:fillRect/>
          </a:stretch>
        </p:blipFill>
        <p:spPr>
          <a:xfrm>
            <a:off x="7620" y="0"/>
            <a:ext cx="3576320" cy="242252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3908425" y="1241425"/>
            <a:ext cx="4375150" cy="4375150"/>
          </a:xfrm>
          <a:prstGeom prst="ellipse">
            <a:avLst/>
          </a:prstGeom>
          <a:noFill/>
          <a:ln w="82550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7" name="图片 16" descr="templates\docerresourceshop\icons\\32303231353833393b32303234383331353bcee5cfdfc6d7d2f4b7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0000">
            <a:off x="286385" y="2232660"/>
            <a:ext cx="607060" cy="60706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0000">
            <a:off x="9707880" y="5097145"/>
            <a:ext cx="639445" cy="639445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4701829" y="312036"/>
            <a:ext cx="2989580" cy="590550"/>
            <a:chOff x="218094" y="339341"/>
            <a:chExt cx="2989580" cy="590550"/>
          </a:xfrm>
        </p:grpSpPr>
        <p:sp>
          <p:nvSpPr>
            <p:cNvPr id="36" name="文本框 35"/>
            <p:cNvSpPr txBox="1"/>
            <p:nvPr/>
          </p:nvSpPr>
          <p:spPr>
            <a:xfrm>
              <a:off x="662594" y="339341"/>
              <a:ext cx="2545080" cy="590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zh-CN" altLang="en-US" sz="3600" dirty="0">
                  <a:solidFill>
                    <a:schemeClr val="accent5">
                      <a:lumMod val="75000"/>
                    </a:schemeClr>
                  </a:solidFill>
                  <a:latin typeface="汉仪黑方简" panose="00020600040101010101" charset="-122"/>
                  <a:ea typeface="汉仪黑方简" panose="00020600040101010101" charset="-122"/>
                  <a:cs typeface="+mn-ea"/>
                  <a:sym typeface="+mn-lt"/>
                </a:rPr>
                <a:t>老朋友来啦</a:t>
              </a:r>
              <a:endParaRPr lang="zh-CN" altLang="en-US" sz="3600" dirty="0">
                <a:solidFill>
                  <a:schemeClr val="accent5">
                    <a:lumMod val="7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cs typeface="+mn-ea"/>
                <a:sym typeface="+mn-lt"/>
              </a:endParaRPr>
            </a:p>
          </p:txBody>
        </p:sp>
        <p:sp>
          <p:nvSpPr>
            <p:cNvPr id="37" name="矩形: 圆角 36"/>
            <p:cNvSpPr/>
            <p:nvPr/>
          </p:nvSpPr>
          <p:spPr>
            <a:xfrm rot="5400000">
              <a:off x="84744" y="606676"/>
              <a:ext cx="377825" cy="11112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r"/>
              <a:endPara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endParaRPr>
            </a:p>
          </p:txBody>
        </p:sp>
      </p:grpSp>
      <p:sp>
        <p:nvSpPr>
          <p:cNvPr id="9" name="流程图: 可选过程 8"/>
          <p:cNvSpPr/>
          <p:nvPr/>
        </p:nvSpPr>
        <p:spPr>
          <a:xfrm>
            <a:off x="2038985" y="1967230"/>
            <a:ext cx="4168140" cy="589280"/>
          </a:xfrm>
          <a:prstGeom prst="flowChartAlternateProcess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流程图: 可选过程 1"/>
          <p:cNvSpPr/>
          <p:nvPr/>
        </p:nvSpPr>
        <p:spPr>
          <a:xfrm>
            <a:off x="2048510" y="3084830"/>
            <a:ext cx="4168140" cy="589280"/>
          </a:xfrm>
          <a:prstGeom prst="flowChartAlternateProcess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流程图: 可选过程 2"/>
          <p:cNvSpPr/>
          <p:nvPr/>
        </p:nvSpPr>
        <p:spPr>
          <a:xfrm>
            <a:off x="2038985" y="4204335"/>
            <a:ext cx="4168140" cy="532130"/>
          </a:xfrm>
          <a:prstGeom prst="flowChartAlternateProcess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流程图: 可选过程 5"/>
          <p:cNvSpPr/>
          <p:nvPr/>
        </p:nvSpPr>
        <p:spPr>
          <a:xfrm>
            <a:off x="6452235" y="5414010"/>
            <a:ext cx="4168140" cy="589280"/>
          </a:xfrm>
          <a:prstGeom prst="flowChartAlternateProcess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51" name="图形 1"/>
          <p:cNvGrpSpPr/>
          <p:nvPr/>
        </p:nvGrpSpPr>
        <p:grpSpPr>
          <a:xfrm rot="19307799" flipH="1">
            <a:off x="172720" y="4509770"/>
            <a:ext cx="1783080" cy="1991995"/>
            <a:chOff x="1873322" y="1434458"/>
            <a:chExt cx="1846338" cy="2117858"/>
          </a:xfrm>
        </p:grpSpPr>
        <p:sp>
          <p:nvSpPr>
            <p:cNvPr id="352" name="任意多边形: 形状 351"/>
            <p:cNvSpPr/>
            <p:nvPr/>
          </p:nvSpPr>
          <p:spPr>
            <a:xfrm>
              <a:off x="2831239" y="1435851"/>
              <a:ext cx="521319" cy="1031777"/>
            </a:xfrm>
            <a:custGeom>
              <a:avLst/>
              <a:gdLst>
                <a:gd name="connsiteX0" fmla="*/ 29656 w 521318"/>
                <a:gd name="connsiteY0" fmla="*/ 1019957 h 1031776"/>
                <a:gd name="connsiteX1" fmla="*/ 10215 w 521318"/>
                <a:gd name="connsiteY1" fmla="*/ 973799 h 1031776"/>
                <a:gd name="connsiteX2" fmla="*/ 54093 w 521318"/>
                <a:gd name="connsiteY2" fmla="*/ 938393 h 1031776"/>
                <a:gd name="connsiteX3" fmla="*/ 508835 w 521318"/>
                <a:gd name="connsiteY3" fmla="*/ 9467 h 1031776"/>
                <a:gd name="connsiteX4" fmla="*/ 87761 w 521318"/>
                <a:gd name="connsiteY4" fmla="*/ 956421 h 1031776"/>
                <a:gd name="connsiteX5" fmla="*/ 85481 w 521318"/>
                <a:gd name="connsiteY5" fmla="*/ 1004861 h 1031776"/>
                <a:gd name="connsiteX6" fmla="*/ 29656 w 521318"/>
                <a:gd name="connsiteY6" fmla="*/ 1019957 h 1031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1318" h="1031776">
                  <a:moveTo>
                    <a:pt x="29656" y="1019957"/>
                  </a:moveTo>
                  <a:cubicBezTo>
                    <a:pt x="29656" y="1019957"/>
                    <a:pt x="223" y="1005078"/>
                    <a:pt x="10215" y="973799"/>
                  </a:cubicBezTo>
                  <a:cubicBezTo>
                    <a:pt x="20207" y="942411"/>
                    <a:pt x="48445" y="945126"/>
                    <a:pt x="54093" y="938393"/>
                  </a:cubicBezTo>
                  <a:cubicBezTo>
                    <a:pt x="59741" y="931767"/>
                    <a:pt x="425207" y="-32347"/>
                    <a:pt x="508835" y="9467"/>
                  </a:cubicBezTo>
                  <a:cubicBezTo>
                    <a:pt x="592463" y="51282"/>
                    <a:pt x="87761" y="956421"/>
                    <a:pt x="87761" y="956421"/>
                  </a:cubicBezTo>
                  <a:cubicBezTo>
                    <a:pt x="87761" y="956421"/>
                    <a:pt x="95364" y="982922"/>
                    <a:pt x="85481" y="1004861"/>
                  </a:cubicBezTo>
                  <a:cubicBezTo>
                    <a:pt x="75597" y="1027017"/>
                    <a:pt x="46599" y="1030818"/>
                    <a:pt x="29656" y="1019957"/>
                  </a:cubicBezTo>
                  <a:close/>
                </a:path>
              </a:pathLst>
            </a:custGeom>
            <a:solidFill>
              <a:srgbClr val="B966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53" name="任意多边形: 形状 352"/>
            <p:cNvSpPr/>
            <p:nvPr/>
          </p:nvSpPr>
          <p:spPr>
            <a:xfrm>
              <a:off x="2821104" y="1426183"/>
              <a:ext cx="543041" cy="1053499"/>
            </a:xfrm>
            <a:custGeom>
              <a:avLst/>
              <a:gdLst>
                <a:gd name="connsiteX0" fmla="*/ 35013 w 543040"/>
                <a:gd name="connsiteY0" fmla="*/ 1038531 h 1053498"/>
                <a:gd name="connsiteX1" fmla="*/ 10793 w 543040"/>
                <a:gd name="connsiteY1" fmla="*/ 980426 h 1053498"/>
                <a:gd name="connsiteX2" fmla="*/ 51413 w 543040"/>
                <a:gd name="connsiteY2" fmla="*/ 943065 h 1053498"/>
                <a:gd name="connsiteX3" fmla="*/ 56517 w 543040"/>
                <a:gd name="connsiteY3" fmla="*/ 941653 h 1053498"/>
                <a:gd name="connsiteX4" fmla="*/ 78673 w 543040"/>
                <a:gd name="connsiteY4" fmla="*/ 885611 h 1053498"/>
                <a:gd name="connsiteX5" fmla="*/ 370286 w 543040"/>
                <a:gd name="connsiteY5" fmla="*/ 206919 h 1053498"/>
                <a:gd name="connsiteX6" fmla="*/ 523532 w 543040"/>
                <a:gd name="connsiteY6" fmla="*/ 10121 h 1053498"/>
                <a:gd name="connsiteX7" fmla="*/ 108649 w 543040"/>
                <a:gd name="connsiteY7" fmla="*/ 967502 h 1053498"/>
                <a:gd name="connsiteX8" fmla="*/ 104848 w 543040"/>
                <a:gd name="connsiteY8" fmla="*/ 1018656 h 1053498"/>
                <a:gd name="connsiteX9" fmla="*/ 101698 w 543040"/>
                <a:gd name="connsiteY9" fmla="*/ 1024412 h 1053498"/>
                <a:gd name="connsiteX10" fmla="*/ 73026 w 543040"/>
                <a:gd name="connsiteY10" fmla="*/ 1044070 h 1053498"/>
                <a:gd name="connsiteX11" fmla="*/ 40226 w 543040"/>
                <a:gd name="connsiteY11" fmla="*/ 1041138 h 1053498"/>
                <a:gd name="connsiteX12" fmla="*/ 35013 w 543040"/>
                <a:gd name="connsiteY12" fmla="*/ 1038531 h 1053498"/>
                <a:gd name="connsiteX13" fmla="*/ 35013 w 543040"/>
                <a:gd name="connsiteY13" fmla="*/ 1038531 h 1053498"/>
                <a:gd name="connsiteX14" fmla="*/ 30017 w 543040"/>
                <a:gd name="connsiteY14" fmla="*/ 986508 h 1053498"/>
                <a:gd name="connsiteX15" fmla="*/ 44570 w 543040"/>
                <a:gd name="connsiteY15" fmla="*/ 1020720 h 1053498"/>
                <a:gd name="connsiteX16" fmla="*/ 45222 w 543040"/>
                <a:gd name="connsiteY16" fmla="*/ 1021154 h 1053498"/>
                <a:gd name="connsiteX17" fmla="*/ 48372 w 543040"/>
                <a:gd name="connsiteY17" fmla="*/ 1022783 h 1053498"/>
                <a:gd name="connsiteX18" fmla="*/ 68464 w 543040"/>
                <a:gd name="connsiteY18" fmla="*/ 1024521 h 1053498"/>
                <a:gd name="connsiteX19" fmla="*/ 84755 w 543040"/>
                <a:gd name="connsiteY19" fmla="*/ 1013552 h 1053498"/>
                <a:gd name="connsiteX20" fmla="*/ 86384 w 543040"/>
                <a:gd name="connsiteY20" fmla="*/ 1010402 h 1053498"/>
                <a:gd name="connsiteX21" fmla="*/ 88122 w 543040"/>
                <a:gd name="connsiteY21" fmla="*/ 968588 h 1053498"/>
                <a:gd name="connsiteX22" fmla="*/ 89100 w 543040"/>
                <a:gd name="connsiteY22" fmla="*/ 961094 h 1053498"/>
                <a:gd name="connsiteX23" fmla="*/ 514518 w 543040"/>
                <a:gd name="connsiteY23" fmla="*/ 28042 h 1053498"/>
                <a:gd name="connsiteX24" fmla="*/ 388206 w 543040"/>
                <a:gd name="connsiteY24" fmla="*/ 215825 h 1053498"/>
                <a:gd name="connsiteX25" fmla="*/ 97354 w 543040"/>
                <a:gd name="connsiteY25" fmla="*/ 892888 h 1053498"/>
                <a:gd name="connsiteX26" fmla="*/ 71940 w 543040"/>
                <a:gd name="connsiteY26" fmla="*/ 954469 h 1053498"/>
                <a:gd name="connsiteX27" fmla="*/ 57495 w 543040"/>
                <a:gd name="connsiteY27" fmla="*/ 962180 h 1053498"/>
                <a:gd name="connsiteX28" fmla="*/ 30017 w 543040"/>
                <a:gd name="connsiteY28" fmla="*/ 986508 h 105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43040" h="1053498">
                  <a:moveTo>
                    <a:pt x="35013" y="1038531"/>
                  </a:moveTo>
                  <a:cubicBezTo>
                    <a:pt x="33384" y="1037663"/>
                    <a:pt x="-1588" y="1019091"/>
                    <a:pt x="10793" y="980426"/>
                  </a:cubicBezTo>
                  <a:cubicBezTo>
                    <a:pt x="19373" y="953383"/>
                    <a:pt x="38597" y="947192"/>
                    <a:pt x="51413" y="943065"/>
                  </a:cubicBezTo>
                  <a:cubicBezTo>
                    <a:pt x="54345" y="942087"/>
                    <a:pt x="56300" y="941870"/>
                    <a:pt x="56517" y="941653"/>
                  </a:cubicBezTo>
                  <a:cubicBezTo>
                    <a:pt x="56734" y="941327"/>
                    <a:pt x="64663" y="920800"/>
                    <a:pt x="78673" y="885611"/>
                  </a:cubicBezTo>
                  <a:cubicBezTo>
                    <a:pt x="131674" y="752132"/>
                    <a:pt x="262981" y="421312"/>
                    <a:pt x="370286" y="206919"/>
                  </a:cubicBezTo>
                  <a:cubicBezTo>
                    <a:pt x="433822" y="79956"/>
                    <a:pt x="490950" y="-6170"/>
                    <a:pt x="523532" y="10121"/>
                  </a:cubicBezTo>
                  <a:cubicBezTo>
                    <a:pt x="613460" y="55194"/>
                    <a:pt x="142100" y="907333"/>
                    <a:pt x="108649" y="967502"/>
                  </a:cubicBezTo>
                  <a:cubicBezTo>
                    <a:pt x="110495" y="976516"/>
                    <a:pt x="113754" y="998889"/>
                    <a:pt x="104848" y="1018656"/>
                  </a:cubicBezTo>
                  <a:cubicBezTo>
                    <a:pt x="103979" y="1020502"/>
                    <a:pt x="103001" y="1022457"/>
                    <a:pt x="101698" y="1024412"/>
                  </a:cubicBezTo>
                  <a:cubicBezTo>
                    <a:pt x="94856" y="1035056"/>
                    <a:pt x="84321" y="1041464"/>
                    <a:pt x="73026" y="1044070"/>
                  </a:cubicBezTo>
                  <a:cubicBezTo>
                    <a:pt x="61948" y="1046677"/>
                    <a:pt x="50001" y="1045482"/>
                    <a:pt x="40226" y="1041138"/>
                  </a:cubicBezTo>
                  <a:cubicBezTo>
                    <a:pt x="38380" y="1040486"/>
                    <a:pt x="36751" y="1039618"/>
                    <a:pt x="35013" y="1038531"/>
                  </a:cubicBezTo>
                  <a:lnTo>
                    <a:pt x="35013" y="1038531"/>
                  </a:lnTo>
                  <a:close/>
                  <a:moveTo>
                    <a:pt x="30017" y="986508"/>
                  </a:moveTo>
                  <a:cubicBezTo>
                    <a:pt x="22631" y="1009642"/>
                    <a:pt x="44570" y="1020720"/>
                    <a:pt x="44570" y="1020720"/>
                  </a:cubicBezTo>
                  <a:lnTo>
                    <a:pt x="45222" y="1021154"/>
                  </a:lnTo>
                  <a:cubicBezTo>
                    <a:pt x="46091" y="1021697"/>
                    <a:pt x="47177" y="1022240"/>
                    <a:pt x="48372" y="1022783"/>
                  </a:cubicBezTo>
                  <a:cubicBezTo>
                    <a:pt x="54345" y="1025499"/>
                    <a:pt x="61622" y="1026150"/>
                    <a:pt x="68464" y="1024521"/>
                  </a:cubicBezTo>
                  <a:cubicBezTo>
                    <a:pt x="74981" y="1023000"/>
                    <a:pt x="81063" y="1019416"/>
                    <a:pt x="84755" y="1013552"/>
                  </a:cubicBezTo>
                  <a:cubicBezTo>
                    <a:pt x="85298" y="1012683"/>
                    <a:pt x="85841" y="1011705"/>
                    <a:pt x="86384" y="1010402"/>
                  </a:cubicBezTo>
                  <a:cubicBezTo>
                    <a:pt x="94747" y="991721"/>
                    <a:pt x="88122" y="968696"/>
                    <a:pt x="88122" y="968588"/>
                  </a:cubicBezTo>
                  <a:cubicBezTo>
                    <a:pt x="87471" y="966198"/>
                    <a:pt x="87688" y="963483"/>
                    <a:pt x="89100" y="961094"/>
                  </a:cubicBezTo>
                  <a:cubicBezTo>
                    <a:pt x="90512" y="958487"/>
                    <a:pt x="588697" y="65077"/>
                    <a:pt x="514518" y="28042"/>
                  </a:cubicBezTo>
                  <a:cubicBezTo>
                    <a:pt x="495294" y="18376"/>
                    <a:pt x="446529" y="99289"/>
                    <a:pt x="388206" y="215825"/>
                  </a:cubicBezTo>
                  <a:cubicBezTo>
                    <a:pt x="281770" y="428480"/>
                    <a:pt x="150355" y="759409"/>
                    <a:pt x="97354" y="892888"/>
                  </a:cubicBezTo>
                  <a:cubicBezTo>
                    <a:pt x="82692" y="929923"/>
                    <a:pt x="73786" y="952188"/>
                    <a:pt x="71940" y="954469"/>
                  </a:cubicBezTo>
                  <a:cubicBezTo>
                    <a:pt x="68464" y="958596"/>
                    <a:pt x="63577" y="960225"/>
                    <a:pt x="57495" y="962180"/>
                  </a:cubicBezTo>
                  <a:cubicBezTo>
                    <a:pt x="48697" y="965112"/>
                    <a:pt x="35447" y="969348"/>
                    <a:pt x="30017" y="98650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54" name="任意多边形: 形状 353"/>
            <p:cNvSpPr/>
            <p:nvPr/>
          </p:nvSpPr>
          <p:spPr>
            <a:xfrm>
              <a:off x="2853298" y="2372979"/>
              <a:ext cx="76026" cy="43443"/>
            </a:xfrm>
            <a:custGeom>
              <a:avLst/>
              <a:gdLst>
                <a:gd name="connsiteX0" fmla="*/ 10204 w 76025"/>
                <a:gd name="connsiteY0" fmla="*/ 14949 h 43443"/>
                <a:gd name="connsiteX1" fmla="*/ 43981 w 76025"/>
                <a:gd name="connsiteY1" fmla="*/ 16361 h 43443"/>
                <a:gd name="connsiteX2" fmla="*/ 57774 w 76025"/>
                <a:gd name="connsiteY2" fmla="*/ 26136 h 43443"/>
                <a:gd name="connsiteX3" fmla="*/ 66137 w 76025"/>
                <a:gd name="connsiteY3" fmla="*/ 41232 h 43443"/>
                <a:gd name="connsiteX4" fmla="*/ 71459 w 76025"/>
                <a:gd name="connsiteY4" fmla="*/ 39386 h 43443"/>
                <a:gd name="connsiteX5" fmla="*/ 48760 w 76025"/>
                <a:gd name="connsiteY5" fmla="*/ 11365 h 43443"/>
                <a:gd name="connsiteX6" fmla="*/ 9443 w 76025"/>
                <a:gd name="connsiteY6" fmla="*/ 11257 h 43443"/>
                <a:gd name="connsiteX7" fmla="*/ 10204 w 76025"/>
                <a:gd name="connsiteY7" fmla="*/ 14949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025" h="43443">
                  <a:moveTo>
                    <a:pt x="10204" y="14949"/>
                  </a:moveTo>
                  <a:cubicBezTo>
                    <a:pt x="21499" y="13537"/>
                    <a:pt x="33120" y="12668"/>
                    <a:pt x="43981" y="16361"/>
                  </a:cubicBezTo>
                  <a:cubicBezTo>
                    <a:pt x="49411" y="18207"/>
                    <a:pt x="54081" y="21683"/>
                    <a:pt x="57774" y="26136"/>
                  </a:cubicBezTo>
                  <a:cubicBezTo>
                    <a:pt x="61575" y="30697"/>
                    <a:pt x="62770" y="36454"/>
                    <a:pt x="66137" y="41232"/>
                  </a:cubicBezTo>
                  <a:cubicBezTo>
                    <a:pt x="67875" y="43730"/>
                    <a:pt x="71459" y="42210"/>
                    <a:pt x="71459" y="39386"/>
                  </a:cubicBezTo>
                  <a:cubicBezTo>
                    <a:pt x="71459" y="26787"/>
                    <a:pt x="59512" y="15818"/>
                    <a:pt x="48760" y="11365"/>
                  </a:cubicBezTo>
                  <a:cubicBezTo>
                    <a:pt x="36378" y="6261"/>
                    <a:pt x="21933" y="7998"/>
                    <a:pt x="9443" y="11257"/>
                  </a:cubicBezTo>
                  <a:cubicBezTo>
                    <a:pt x="7271" y="11582"/>
                    <a:pt x="8032" y="15166"/>
                    <a:pt x="10204" y="14949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55" name="任意多边形: 形状 354"/>
            <p:cNvSpPr/>
            <p:nvPr/>
          </p:nvSpPr>
          <p:spPr>
            <a:xfrm>
              <a:off x="2872822" y="2359256"/>
              <a:ext cx="54304" cy="32582"/>
            </a:xfrm>
            <a:custGeom>
              <a:avLst/>
              <a:gdLst>
                <a:gd name="connsiteX0" fmla="*/ 11424 w 54304"/>
                <a:gd name="connsiteY0" fmla="*/ 16183 h 32582"/>
                <a:gd name="connsiteX1" fmla="*/ 34340 w 54304"/>
                <a:gd name="connsiteY1" fmla="*/ 19767 h 32582"/>
                <a:gd name="connsiteX2" fmla="*/ 48242 w 54304"/>
                <a:gd name="connsiteY2" fmla="*/ 32908 h 32582"/>
                <a:gd name="connsiteX3" fmla="*/ 50957 w 54304"/>
                <a:gd name="connsiteY3" fmla="*/ 31062 h 32582"/>
                <a:gd name="connsiteX4" fmla="*/ 35426 w 54304"/>
                <a:gd name="connsiteY4" fmla="*/ 11838 h 32582"/>
                <a:gd name="connsiteX5" fmla="*/ 9252 w 54304"/>
                <a:gd name="connsiteY5" fmla="*/ 11947 h 32582"/>
                <a:gd name="connsiteX6" fmla="*/ 11424 w 54304"/>
                <a:gd name="connsiteY6" fmla="*/ 16183 h 3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04" h="32582">
                  <a:moveTo>
                    <a:pt x="11424" y="16183"/>
                  </a:moveTo>
                  <a:cubicBezTo>
                    <a:pt x="20113" y="14119"/>
                    <a:pt x="27064" y="14228"/>
                    <a:pt x="34340" y="19767"/>
                  </a:cubicBezTo>
                  <a:cubicBezTo>
                    <a:pt x="39119" y="23351"/>
                    <a:pt x="42377" y="31605"/>
                    <a:pt x="48242" y="32908"/>
                  </a:cubicBezTo>
                  <a:cubicBezTo>
                    <a:pt x="49437" y="33234"/>
                    <a:pt x="50740" y="32257"/>
                    <a:pt x="50957" y="31062"/>
                  </a:cubicBezTo>
                  <a:cubicBezTo>
                    <a:pt x="52478" y="23459"/>
                    <a:pt x="41074" y="15205"/>
                    <a:pt x="35426" y="11838"/>
                  </a:cubicBezTo>
                  <a:cubicBezTo>
                    <a:pt x="27498" y="6951"/>
                    <a:pt x="17072" y="6842"/>
                    <a:pt x="9252" y="11947"/>
                  </a:cubicBezTo>
                  <a:cubicBezTo>
                    <a:pt x="6754" y="13467"/>
                    <a:pt x="8926" y="16726"/>
                    <a:pt x="11424" y="16183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56" name="任意多边形: 形状 355"/>
            <p:cNvSpPr/>
            <p:nvPr/>
          </p:nvSpPr>
          <p:spPr>
            <a:xfrm>
              <a:off x="3217771" y="1572166"/>
              <a:ext cx="97747" cy="65165"/>
            </a:xfrm>
            <a:custGeom>
              <a:avLst/>
              <a:gdLst>
                <a:gd name="connsiteX0" fmla="*/ 11306 w 97747"/>
                <a:gd name="connsiteY0" fmla="*/ 18253 h 65164"/>
                <a:gd name="connsiteX1" fmla="*/ 58551 w 97747"/>
                <a:gd name="connsiteY1" fmla="*/ 24226 h 65164"/>
                <a:gd name="connsiteX2" fmla="*/ 77666 w 97747"/>
                <a:gd name="connsiteY2" fmla="*/ 41821 h 65164"/>
                <a:gd name="connsiteX3" fmla="*/ 87875 w 97747"/>
                <a:gd name="connsiteY3" fmla="*/ 58981 h 65164"/>
                <a:gd name="connsiteX4" fmla="*/ 91459 w 97747"/>
                <a:gd name="connsiteY4" fmla="*/ 58221 h 65164"/>
                <a:gd name="connsiteX5" fmla="*/ 62026 w 97747"/>
                <a:gd name="connsiteY5" fmla="*/ 16950 h 65164"/>
                <a:gd name="connsiteX6" fmla="*/ 9134 w 97747"/>
                <a:gd name="connsiteY6" fmla="*/ 14126 h 65164"/>
                <a:gd name="connsiteX7" fmla="*/ 11306 w 97747"/>
                <a:gd name="connsiteY7" fmla="*/ 18253 h 6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747" h="65164">
                  <a:moveTo>
                    <a:pt x="11306" y="18253"/>
                  </a:moveTo>
                  <a:cubicBezTo>
                    <a:pt x="28684" y="14017"/>
                    <a:pt x="42911" y="15212"/>
                    <a:pt x="58551" y="24226"/>
                  </a:cubicBezTo>
                  <a:cubicBezTo>
                    <a:pt x="66153" y="28571"/>
                    <a:pt x="72453" y="34870"/>
                    <a:pt x="77666" y="41821"/>
                  </a:cubicBezTo>
                  <a:cubicBezTo>
                    <a:pt x="81684" y="47251"/>
                    <a:pt x="83422" y="53985"/>
                    <a:pt x="87875" y="58981"/>
                  </a:cubicBezTo>
                  <a:cubicBezTo>
                    <a:pt x="88961" y="60176"/>
                    <a:pt x="91025" y="60067"/>
                    <a:pt x="91459" y="58221"/>
                  </a:cubicBezTo>
                  <a:cubicBezTo>
                    <a:pt x="94935" y="41386"/>
                    <a:pt x="74408" y="24661"/>
                    <a:pt x="62026" y="16950"/>
                  </a:cubicBezTo>
                  <a:cubicBezTo>
                    <a:pt x="47038" y="7609"/>
                    <a:pt x="24557" y="4242"/>
                    <a:pt x="9134" y="14126"/>
                  </a:cubicBezTo>
                  <a:cubicBezTo>
                    <a:pt x="6853" y="15646"/>
                    <a:pt x="8917" y="18796"/>
                    <a:pt x="11306" y="18253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57" name="任意多边形: 形状 356"/>
            <p:cNvSpPr/>
            <p:nvPr/>
          </p:nvSpPr>
          <p:spPr>
            <a:xfrm>
              <a:off x="3232601" y="1550284"/>
              <a:ext cx="86886" cy="54304"/>
            </a:xfrm>
            <a:custGeom>
              <a:avLst/>
              <a:gdLst>
                <a:gd name="connsiteX0" fmla="*/ 9401 w 86886"/>
                <a:gd name="connsiteY0" fmla="*/ 13526 h 54304"/>
                <a:gd name="connsiteX1" fmla="*/ 57297 w 86886"/>
                <a:gd name="connsiteY1" fmla="*/ 25256 h 54304"/>
                <a:gd name="connsiteX2" fmla="*/ 85427 w 86886"/>
                <a:gd name="connsiteY2" fmla="*/ 56427 h 54304"/>
                <a:gd name="connsiteX3" fmla="*/ 88793 w 86886"/>
                <a:gd name="connsiteY3" fmla="*/ 54689 h 54304"/>
                <a:gd name="connsiteX4" fmla="*/ 58166 w 86886"/>
                <a:gd name="connsiteY4" fmla="*/ 17545 h 54304"/>
                <a:gd name="connsiteX5" fmla="*/ 8966 w 86886"/>
                <a:gd name="connsiteY5" fmla="*/ 11246 h 54304"/>
                <a:gd name="connsiteX6" fmla="*/ 9401 w 86886"/>
                <a:gd name="connsiteY6" fmla="*/ 13526 h 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886" h="54304">
                  <a:moveTo>
                    <a:pt x="9401" y="13526"/>
                  </a:moveTo>
                  <a:cubicBezTo>
                    <a:pt x="26887" y="12549"/>
                    <a:pt x="42526" y="15373"/>
                    <a:pt x="57297" y="25256"/>
                  </a:cubicBezTo>
                  <a:cubicBezTo>
                    <a:pt x="69678" y="33510"/>
                    <a:pt x="75326" y="46326"/>
                    <a:pt x="85427" y="56427"/>
                  </a:cubicBezTo>
                  <a:cubicBezTo>
                    <a:pt x="86621" y="57621"/>
                    <a:pt x="89119" y="56427"/>
                    <a:pt x="88793" y="54689"/>
                  </a:cubicBezTo>
                  <a:cubicBezTo>
                    <a:pt x="86295" y="39484"/>
                    <a:pt x="70982" y="25039"/>
                    <a:pt x="58166" y="17545"/>
                  </a:cubicBezTo>
                  <a:cubicBezTo>
                    <a:pt x="42961" y="8639"/>
                    <a:pt x="25801" y="5055"/>
                    <a:pt x="8966" y="11246"/>
                  </a:cubicBezTo>
                  <a:cubicBezTo>
                    <a:pt x="7663" y="11680"/>
                    <a:pt x="7989" y="13526"/>
                    <a:pt x="9401" y="13526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58" name="任意多边形: 形状 357"/>
            <p:cNvSpPr/>
            <p:nvPr/>
          </p:nvSpPr>
          <p:spPr>
            <a:xfrm>
              <a:off x="1874583" y="2104578"/>
              <a:ext cx="1020916" cy="532180"/>
            </a:xfrm>
            <a:custGeom>
              <a:avLst/>
              <a:gdLst>
                <a:gd name="connsiteX0" fmla="*/ 1017809 w 1020916"/>
                <a:gd name="connsiteY0" fmla="*/ 500784 h 532179"/>
                <a:gd name="connsiteX1" fmla="*/ 1003799 w 1020916"/>
                <a:gd name="connsiteY1" fmla="*/ 452670 h 532179"/>
                <a:gd name="connsiteX2" fmla="*/ 947431 w 1020916"/>
                <a:gd name="connsiteY2" fmla="*/ 452887 h 532179"/>
                <a:gd name="connsiteX3" fmla="*/ 9274 w 1020916"/>
                <a:gd name="connsiteY3" fmla="*/ 17586 h 532179"/>
                <a:gd name="connsiteX4" fmla="*/ 932661 w 1020916"/>
                <a:gd name="connsiteY4" fmla="*/ 487968 h 532179"/>
                <a:gd name="connsiteX5" fmla="*/ 964917 w 1020916"/>
                <a:gd name="connsiteY5" fmla="*/ 524243 h 532179"/>
                <a:gd name="connsiteX6" fmla="*/ 1017809 w 1020916"/>
                <a:gd name="connsiteY6" fmla="*/ 500784 h 53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0916" h="532179">
                  <a:moveTo>
                    <a:pt x="1017809" y="500784"/>
                  </a:moveTo>
                  <a:cubicBezTo>
                    <a:pt x="1017809" y="500784"/>
                    <a:pt x="1031385" y="470699"/>
                    <a:pt x="1003799" y="452670"/>
                  </a:cubicBezTo>
                  <a:cubicBezTo>
                    <a:pt x="976321" y="434641"/>
                    <a:pt x="956011" y="454517"/>
                    <a:pt x="947431" y="452887"/>
                  </a:cubicBezTo>
                  <a:cubicBezTo>
                    <a:pt x="938851" y="451258"/>
                    <a:pt x="47830" y="-67563"/>
                    <a:pt x="9274" y="17586"/>
                  </a:cubicBezTo>
                  <a:cubicBezTo>
                    <a:pt x="-29281" y="102735"/>
                    <a:pt x="932661" y="487968"/>
                    <a:pt x="932661" y="487968"/>
                  </a:cubicBezTo>
                  <a:cubicBezTo>
                    <a:pt x="932661" y="487968"/>
                    <a:pt x="943413" y="513382"/>
                    <a:pt x="964917" y="524243"/>
                  </a:cubicBezTo>
                  <a:cubicBezTo>
                    <a:pt x="986530" y="535212"/>
                    <a:pt x="1011510" y="519899"/>
                    <a:pt x="1017809" y="500784"/>
                  </a:cubicBezTo>
                  <a:close/>
                </a:path>
              </a:pathLst>
            </a:custGeom>
            <a:solidFill>
              <a:srgbClr val="B966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59" name="任意多边形: 形状 358"/>
            <p:cNvSpPr/>
            <p:nvPr/>
          </p:nvSpPr>
          <p:spPr>
            <a:xfrm>
              <a:off x="1865195" y="2096271"/>
              <a:ext cx="1042638" cy="553901"/>
            </a:xfrm>
            <a:custGeom>
              <a:avLst/>
              <a:gdLst>
                <a:gd name="connsiteX0" fmla="*/ 1018074 w 1042637"/>
                <a:gd name="connsiteY0" fmla="*/ 504964 h 553901"/>
                <a:gd name="connsiteX1" fmla="*/ 1007756 w 1042637"/>
                <a:gd name="connsiteY1" fmla="*/ 469449 h 553901"/>
                <a:gd name="connsiteX2" fmla="*/ 971047 w 1042637"/>
                <a:gd name="connsiteY2" fmla="*/ 467929 h 553901"/>
                <a:gd name="connsiteX3" fmla="*/ 955081 w 1042637"/>
                <a:gd name="connsiteY3" fmla="*/ 471078 h 553901"/>
                <a:gd name="connsiteX4" fmla="*/ 896541 w 1042637"/>
                <a:gd name="connsiteY4" fmla="*/ 439256 h 553901"/>
                <a:gd name="connsiteX5" fmla="*/ 244241 w 1042637"/>
                <a:gd name="connsiteY5" fmla="*/ 96380 h 553901"/>
                <a:gd name="connsiteX6" fmla="*/ 27785 w 1042637"/>
                <a:gd name="connsiteY6" fmla="*/ 30021 h 553901"/>
                <a:gd name="connsiteX7" fmla="*/ 945849 w 1042637"/>
                <a:gd name="connsiteY7" fmla="*/ 486935 h 553901"/>
                <a:gd name="connsiteX8" fmla="*/ 951497 w 1042637"/>
                <a:gd name="connsiteY8" fmla="*/ 492692 h 553901"/>
                <a:gd name="connsiteX9" fmla="*/ 978975 w 1042637"/>
                <a:gd name="connsiteY9" fmla="*/ 523536 h 553901"/>
                <a:gd name="connsiteX10" fmla="*/ 982233 w 1042637"/>
                <a:gd name="connsiteY10" fmla="*/ 524948 h 553901"/>
                <a:gd name="connsiteX11" fmla="*/ 1001783 w 1042637"/>
                <a:gd name="connsiteY11" fmla="*/ 523210 h 553901"/>
                <a:gd name="connsiteX12" fmla="*/ 1016336 w 1042637"/>
                <a:gd name="connsiteY12" fmla="*/ 509200 h 553901"/>
                <a:gd name="connsiteX13" fmla="*/ 1017748 w 1042637"/>
                <a:gd name="connsiteY13" fmla="*/ 505942 h 553901"/>
                <a:gd name="connsiteX14" fmla="*/ 1018074 w 1042637"/>
                <a:gd name="connsiteY14" fmla="*/ 504964 h 553901"/>
                <a:gd name="connsiteX15" fmla="*/ 1018074 w 1042637"/>
                <a:gd name="connsiteY15" fmla="*/ 504964 h 553901"/>
                <a:gd name="connsiteX16" fmla="*/ 1018726 w 1042637"/>
                <a:gd name="connsiteY16" fmla="*/ 452615 h 553901"/>
                <a:gd name="connsiteX17" fmla="*/ 1036646 w 1042637"/>
                <a:gd name="connsiteY17" fmla="*/ 512675 h 553901"/>
                <a:gd name="connsiteX18" fmla="*/ 1034256 w 1042637"/>
                <a:gd name="connsiteY18" fmla="*/ 518323 h 553901"/>
                <a:gd name="connsiteX19" fmla="*/ 1010580 w 1042637"/>
                <a:gd name="connsiteY19" fmla="*/ 541348 h 553901"/>
                <a:gd name="connsiteX20" fmla="*/ 975934 w 1042637"/>
                <a:gd name="connsiteY20" fmla="*/ 544172 h 553901"/>
                <a:gd name="connsiteX21" fmla="*/ 969960 w 1042637"/>
                <a:gd name="connsiteY21" fmla="*/ 541674 h 553901"/>
                <a:gd name="connsiteX22" fmla="*/ 934880 w 1042637"/>
                <a:gd name="connsiteY22" fmla="*/ 504313 h 553901"/>
                <a:gd name="connsiteX23" fmla="*/ 9539 w 1042637"/>
                <a:gd name="connsiteY23" fmla="*/ 21767 h 553901"/>
                <a:gd name="connsiteX24" fmla="*/ 252387 w 1042637"/>
                <a:gd name="connsiteY24" fmla="*/ 78134 h 553901"/>
                <a:gd name="connsiteX25" fmla="*/ 906208 w 1042637"/>
                <a:gd name="connsiteY25" fmla="*/ 421770 h 553901"/>
                <a:gd name="connsiteX26" fmla="*/ 958665 w 1042637"/>
                <a:gd name="connsiteY26" fmla="*/ 451312 h 553901"/>
                <a:gd name="connsiteX27" fmla="*/ 963553 w 1042637"/>
                <a:gd name="connsiteY27" fmla="*/ 449248 h 553901"/>
                <a:gd name="connsiteX28" fmla="*/ 1018726 w 1042637"/>
                <a:gd name="connsiteY28" fmla="*/ 452615 h 553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2637" h="553901">
                  <a:moveTo>
                    <a:pt x="1018074" y="504964"/>
                  </a:moveTo>
                  <a:cubicBezTo>
                    <a:pt x="1019269" y="502140"/>
                    <a:pt x="1026654" y="481831"/>
                    <a:pt x="1007756" y="469449"/>
                  </a:cubicBezTo>
                  <a:cubicBezTo>
                    <a:pt x="992660" y="459566"/>
                    <a:pt x="979735" y="464562"/>
                    <a:pt x="971047" y="467929"/>
                  </a:cubicBezTo>
                  <a:cubicBezTo>
                    <a:pt x="965182" y="470210"/>
                    <a:pt x="960403" y="472056"/>
                    <a:pt x="955081" y="471078"/>
                  </a:cubicBezTo>
                  <a:cubicBezTo>
                    <a:pt x="952257" y="470535"/>
                    <a:pt x="931405" y="458806"/>
                    <a:pt x="896541" y="439256"/>
                  </a:cubicBezTo>
                  <a:cubicBezTo>
                    <a:pt x="771425" y="368987"/>
                    <a:pt x="461240" y="194780"/>
                    <a:pt x="244241" y="96380"/>
                  </a:cubicBezTo>
                  <a:cubicBezTo>
                    <a:pt x="125532" y="42620"/>
                    <a:pt x="36691" y="10472"/>
                    <a:pt x="27785" y="30021"/>
                  </a:cubicBezTo>
                  <a:cubicBezTo>
                    <a:pt x="-6427" y="105504"/>
                    <a:pt x="943026" y="485849"/>
                    <a:pt x="945849" y="486935"/>
                  </a:cubicBezTo>
                  <a:cubicBezTo>
                    <a:pt x="948565" y="488021"/>
                    <a:pt x="950520" y="490085"/>
                    <a:pt x="951497" y="492692"/>
                  </a:cubicBezTo>
                  <a:cubicBezTo>
                    <a:pt x="952909" y="495841"/>
                    <a:pt x="962141" y="515173"/>
                    <a:pt x="978975" y="523536"/>
                  </a:cubicBezTo>
                  <a:cubicBezTo>
                    <a:pt x="980061" y="524079"/>
                    <a:pt x="981147" y="524514"/>
                    <a:pt x="982233" y="524948"/>
                  </a:cubicBezTo>
                  <a:cubicBezTo>
                    <a:pt x="988858" y="527120"/>
                    <a:pt x="995701" y="526143"/>
                    <a:pt x="1001783" y="523210"/>
                  </a:cubicBezTo>
                  <a:cubicBezTo>
                    <a:pt x="1008082" y="520169"/>
                    <a:pt x="1013295" y="515065"/>
                    <a:pt x="1016336" y="509200"/>
                  </a:cubicBezTo>
                  <a:cubicBezTo>
                    <a:pt x="1016879" y="508114"/>
                    <a:pt x="1017314" y="507028"/>
                    <a:pt x="1017748" y="505942"/>
                  </a:cubicBezTo>
                  <a:lnTo>
                    <a:pt x="1018074" y="504964"/>
                  </a:lnTo>
                  <a:lnTo>
                    <a:pt x="1018074" y="504964"/>
                  </a:lnTo>
                  <a:close/>
                  <a:moveTo>
                    <a:pt x="1018726" y="452615"/>
                  </a:moveTo>
                  <a:cubicBezTo>
                    <a:pt x="1051525" y="474119"/>
                    <a:pt x="1038166" y="508874"/>
                    <a:pt x="1036646" y="512675"/>
                  </a:cubicBezTo>
                  <a:cubicBezTo>
                    <a:pt x="1035994" y="514522"/>
                    <a:pt x="1035234" y="516477"/>
                    <a:pt x="1034256" y="518323"/>
                  </a:cubicBezTo>
                  <a:cubicBezTo>
                    <a:pt x="1029369" y="527989"/>
                    <a:pt x="1020789" y="536352"/>
                    <a:pt x="1010580" y="541348"/>
                  </a:cubicBezTo>
                  <a:cubicBezTo>
                    <a:pt x="1000153" y="546453"/>
                    <a:pt x="987881" y="548082"/>
                    <a:pt x="975934" y="544172"/>
                  </a:cubicBezTo>
                  <a:cubicBezTo>
                    <a:pt x="973979" y="543520"/>
                    <a:pt x="971915" y="542651"/>
                    <a:pt x="969960" y="541674"/>
                  </a:cubicBezTo>
                  <a:cubicBezTo>
                    <a:pt x="950628" y="531899"/>
                    <a:pt x="939116" y="512567"/>
                    <a:pt x="934880" y="504313"/>
                  </a:cubicBezTo>
                  <a:cubicBezTo>
                    <a:pt x="871127" y="478681"/>
                    <a:pt x="-32058" y="113432"/>
                    <a:pt x="9539" y="21767"/>
                  </a:cubicBezTo>
                  <a:cubicBezTo>
                    <a:pt x="24635" y="-11467"/>
                    <a:pt x="123143" y="19486"/>
                    <a:pt x="252387" y="78134"/>
                  </a:cubicBezTo>
                  <a:cubicBezTo>
                    <a:pt x="470254" y="176859"/>
                    <a:pt x="780874" y="351392"/>
                    <a:pt x="906208" y="421770"/>
                  </a:cubicBezTo>
                  <a:cubicBezTo>
                    <a:pt x="939224" y="440342"/>
                    <a:pt x="958339" y="451312"/>
                    <a:pt x="958665" y="451312"/>
                  </a:cubicBezTo>
                  <a:cubicBezTo>
                    <a:pt x="958991" y="451420"/>
                    <a:pt x="960620" y="450334"/>
                    <a:pt x="963553" y="449248"/>
                  </a:cubicBezTo>
                  <a:cubicBezTo>
                    <a:pt x="976260" y="444252"/>
                    <a:pt x="995049" y="437084"/>
                    <a:pt x="1018726" y="452615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0" name="任意多边形: 形状 359"/>
            <p:cNvSpPr/>
            <p:nvPr/>
          </p:nvSpPr>
          <p:spPr>
            <a:xfrm>
              <a:off x="2798907" y="2548706"/>
              <a:ext cx="43443" cy="54304"/>
            </a:xfrm>
            <a:custGeom>
              <a:avLst/>
              <a:gdLst>
                <a:gd name="connsiteX0" fmla="*/ 39289 w 43443"/>
                <a:gd name="connsiteY0" fmla="*/ 8977 h 54304"/>
                <a:gd name="connsiteX1" fmla="*/ 23433 w 43443"/>
                <a:gd name="connsiteY1" fmla="*/ 10606 h 54304"/>
                <a:gd name="connsiteX2" fmla="*/ 11051 w 43443"/>
                <a:gd name="connsiteY2" fmla="*/ 25268 h 54304"/>
                <a:gd name="connsiteX3" fmla="*/ 8553 w 43443"/>
                <a:gd name="connsiteY3" fmla="*/ 44818 h 54304"/>
                <a:gd name="connsiteX4" fmla="*/ 16916 w 43443"/>
                <a:gd name="connsiteY4" fmla="*/ 56656 h 54304"/>
                <a:gd name="connsiteX5" fmla="*/ 18871 w 43443"/>
                <a:gd name="connsiteY5" fmla="*/ 55353 h 54304"/>
                <a:gd name="connsiteX6" fmla="*/ 17676 w 43443"/>
                <a:gd name="connsiteY6" fmla="*/ 46555 h 54304"/>
                <a:gd name="connsiteX7" fmla="*/ 17676 w 43443"/>
                <a:gd name="connsiteY7" fmla="*/ 31242 h 54304"/>
                <a:gd name="connsiteX8" fmla="*/ 39072 w 43443"/>
                <a:gd name="connsiteY8" fmla="*/ 12018 h 54304"/>
                <a:gd name="connsiteX9" fmla="*/ 39289 w 43443"/>
                <a:gd name="connsiteY9" fmla="*/ 8977 h 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43" h="54304">
                  <a:moveTo>
                    <a:pt x="39289" y="8977"/>
                  </a:moveTo>
                  <a:cubicBezTo>
                    <a:pt x="33642" y="8000"/>
                    <a:pt x="28646" y="7239"/>
                    <a:pt x="23433" y="10606"/>
                  </a:cubicBezTo>
                  <a:cubicBezTo>
                    <a:pt x="17785" y="14190"/>
                    <a:pt x="13875" y="19186"/>
                    <a:pt x="11051" y="25268"/>
                  </a:cubicBezTo>
                  <a:cubicBezTo>
                    <a:pt x="8336" y="31350"/>
                    <a:pt x="7576" y="38301"/>
                    <a:pt x="8553" y="44818"/>
                  </a:cubicBezTo>
                  <a:cubicBezTo>
                    <a:pt x="9205" y="49488"/>
                    <a:pt x="11160" y="56873"/>
                    <a:pt x="16916" y="56656"/>
                  </a:cubicBezTo>
                  <a:cubicBezTo>
                    <a:pt x="17785" y="56656"/>
                    <a:pt x="18545" y="56004"/>
                    <a:pt x="18871" y="55353"/>
                  </a:cubicBezTo>
                  <a:cubicBezTo>
                    <a:pt x="20500" y="52312"/>
                    <a:pt x="18762" y="49596"/>
                    <a:pt x="17676" y="46555"/>
                  </a:cubicBezTo>
                  <a:cubicBezTo>
                    <a:pt x="15830" y="41668"/>
                    <a:pt x="16482" y="36238"/>
                    <a:pt x="17676" y="31242"/>
                  </a:cubicBezTo>
                  <a:cubicBezTo>
                    <a:pt x="19957" y="22119"/>
                    <a:pt x="29406" y="12778"/>
                    <a:pt x="39072" y="12018"/>
                  </a:cubicBezTo>
                  <a:cubicBezTo>
                    <a:pt x="40810" y="11801"/>
                    <a:pt x="41027" y="9303"/>
                    <a:pt x="39289" y="8977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1" name="任意多边形: 形状 360"/>
            <p:cNvSpPr/>
            <p:nvPr/>
          </p:nvSpPr>
          <p:spPr>
            <a:xfrm>
              <a:off x="2786005" y="2541050"/>
              <a:ext cx="43443" cy="54304"/>
            </a:xfrm>
            <a:custGeom>
              <a:avLst/>
              <a:gdLst>
                <a:gd name="connsiteX0" fmla="*/ 39376 w 43443"/>
                <a:gd name="connsiteY0" fmla="*/ 8162 h 54304"/>
                <a:gd name="connsiteX1" fmla="*/ 14939 w 43443"/>
                <a:gd name="connsiteY1" fmla="*/ 22932 h 54304"/>
                <a:gd name="connsiteX2" fmla="*/ 10921 w 43443"/>
                <a:gd name="connsiteY2" fmla="*/ 54211 h 54304"/>
                <a:gd name="connsiteX3" fmla="*/ 15700 w 43443"/>
                <a:gd name="connsiteY3" fmla="*/ 53777 h 54304"/>
                <a:gd name="connsiteX4" fmla="*/ 16786 w 43443"/>
                <a:gd name="connsiteY4" fmla="*/ 43676 h 54304"/>
                <a:gd name="connsiteX5" fmla="*/ 20152 w 43443"/>
                <a:gd name="connsiteY5" fmla="*/ 29775 h 54304"/>
                <a:gd name="connsiteX6" fmla="*/ 39811 w 43443"/>
                <a:gd name="connsiteY6" fmla="*/ 10442 h 54304"/>
                <a:gd name="connsiteX7" fmla="*/ 39376 w 43443"/>
                <a:gd name="connsiteY7" fmla="*/ 8162 h 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43" h="54304">
                  <a:moveTo>
                    <a:pt x="39376" y="8162"/>
                  </a:moveTo>
                  <a:cubicBezTo>
                    <a:pt x="28624" y="9682"/>
                    <a:pt x="20913" y="13049"/>
                    <a:pt x="14939" y="22932"/>
                  </a:cubicBezTo>
                  <a:cubicBezTo>
                    <a:pt x="10161" y="30861"/>
                    <a:pt x="4730" y="45849"/>
                    <a:pt x="10921" y="54211"/>
                  </a:cubicBezTo>
                  <a:cubicBezTo>
                    <a:pt x="12116" y="55732"/>
                    <a:pt x="14939" y="55841"/>
                    <a:pt x="15700" y="53777"/>
                  </a:cubicBezTo>
                  <a:cubicBezTo>
                    <a:pt x="17003" y="50410"/>
                    <a:pt x="16677" y="47260"/>
                    <a:pt x="16786" y="43676"/>
                  </a:cubicBezTo>
                  <a:cubicBezTo>
                    <a:pt x="16786" y="38898"/>
                    <a:pt x="18198" y="34119"/>
                    <a:pt x="20152" y="29775"/>
                  </a:cubicBezTo>
                  <a:cubicBezTo>
                    <a:pt x="23519" y="22063"/>
                    <a:pt x="32208" y="13918"/>
                    <a:pt x="39811" y="10442"/>
                  </a:cubicBezTo>
                  <a:cubicBezTo>
                    <a:pt x="41005" y="10008"/>
                    <a:pt x="40788" y="7944"/>
                    <a:pt x="39376" y="8162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2" name="任意多边形: 形状 361"/>
            <p:cNvSpPr/>
            <p:nvPr/>
          </p:nvSpPr>
          <p:spPr>
            <a:xfrm>
              <a:off x="1929581" y="2116589"/>
              <a:ext cx="65165" cy="76026"/>
            </a:xfrm>
            <a:custGeom>
              <a:avLst/>
              <a:gdLst>
                <a:gd name="connsiteX0" fmla="*/ 58431 w 65164"/>
                <a:gd name="connsiteY0" fmla="*/ 8291 h 76025"/>
                <a:gd name="connsiteX1" fmla="*/ 16617 w 65164"/>
                <a:gd name="connsiteY1" fmla="*/ 29469 h 76025"/>
                <a:gd name="connsiteX2" fmla="*/ 15531 w 65164"/>
                <a:gd name="connsiteY2" fmla="*/ 77040 h 76025"/>
                <a:gd name="connsiteX3" fmla="*/ 19984 w 65164"/>
                <a:gd name="connsiteY3" fmla="*/ 74759 h 76025"/>
                <a:gd name="connsiteX4" fmla="*/ 17160 w 65164"/>
                <a:gd name="connsiteY4" fmla="*/ 56187 h 76025"/>
                <a:gd name="connsiteX5" fmla="*/ 22699 w 65164"/>
                <a:gd name="connsiteY5" fmla="*/ 35660 h 76025"/>
                <a:gd name="connsiteX6" fmla="*/ 58540 w 65164"/>
                <a:gd name="connsiteY6" fmla="*/ 10572 h 76025"/>
                <a:gd name="connsiteX7" fmla="*/ 58431 w 65164"/>
                <a:gd name="connsiteY7" fmla="*/ 8291 h 7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64" h="76025">
                  <a:moveTo>
                    <a:pt x="58431" y="8291"/>
                  </a:moveTo>
                  <a:cubicBezTo>
                    <a:pt x="41380" y="6988"/>
                    <a:pt x="25849" y="14482"/>
                    <a:pt x="16617" y="29469"/>
                  </a:cubicBezTo>
                  <a:cubicBezTo>
                    <a:pt x="8906" y="41959"/>
                    <a:pt x="2715" y="65636"/>
                    <a:pt x="15531" y="77040"/>
                  </a:cubicBezTo>
                  <a:cubicBezTo>
                    <a:pt x="17486" y="78669"/>
                    <a:pt x="19984" y="77040"/>
                    <a:pt x="19984" y="74759"/>
                  </a:cubicBezTo>
                  <a:cubicBezTo>
                    <a:pt x="20201" y="68460"/>
                    <a:pt x="17595" y="62595"/>
                    <a:pt x="17160" y="56187"/>
                  </a:cubicBezTo>
                  <a:cubicBezTo>
                    <a:pt x="16834" y="49019"/>
                    <a:pt x="19441" y="41959"/>
                    <a:pt x="22699" y="35660"/>
                  </a:cubicBezTo>
                  <a:cubicBezTo>
                    <a:pt x="29541" y="22736"/>
                    <a:pt x="44747" y="14047"/>
                    <a:pt x="58540" y="10572"/>
                  </a:cubicBezTo>
                  <a:cubicBezTo>
                    <a:pt x="59626" y="10246"/>
                    <a:pt x="59517" y="8400"/>
                    <a:pt x="58431" y="8291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3" name="任意多边形: 形状 362"/>
            <p:cNvSpPr/>
            <p:nvPr/>
          </p:nvSpPr>
          <p:spPr>
            <a:xfrm>
              <a:off x="1905171" y="2109510"/>
              <a:ext cx="65165" cy="76026"/>
            </a:xfrm>
            <a:custGeom>
              <a:avLst/>
              <a:gdLst>
                <a:gd name="connsiteX0" fmla="*/ 59273 w 65164"/>
                <a:gd name="connsiteY0" fmla="*/ 8201 h 76025"/>
                <a:gd name="connsiteX1" fmla="*/ 16916 w 65164"/>
                <a:gd name="connsiteY1" fmla="*/ 27751 h 76025"/>
                <a:gd name="connsiteX2" fmla="*/ 14526 w 65164"/>
                <a:gd name="connsiteY2" fmla="*/ 70216 h 76025"/>
                <a:gd name="connsiteX3" fmla="*/ 18328 w 65164"/>
                <a:gd name="connsiteY3" fmla="*/ 68262 h 76025"/>
                <a:gd name="connsiteX4" fmla="*/ 17350 w 65164"/>
                <a:gd name="connsiteY4" fmla="*/ 48603 h 76025"/>
                <a:gd name="connsiteX5" fmla="*/ 25170 w 65164"/>
                <a:gd name="connsiteY5" fmla="*/ 31118 h 76025"/>
                <a:gd name="connsiteX6" fmla="*/ 59924 w 65164"/>
                <a:gd name="connsiteY6" fmla="*/ 11025 h 76025"/>
                <a:gd name="connsiteX7" fmla="*/ 59273 w 65164"/>
                <a:gd name="connsiteY7" fmla="*/ 8201 h 7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64" h="76025">
                  <a:moveTo>
                    <a:pt x="59273" y="8201"/>
                  </a:moveTo>
                  <a:cubicBezTo>
                    <a:pt x="42330" y="7441"/>
                    <a:pt x="27559" y="14501"/>
                    <a:pt x="16916" y="27751"/>
                  </a:cubicBezTo>
                  <a:cubicBezTo>
                    <a:pt x="8010" y="38829"/>
                    <a:pt x="3774" y="59138"/>
                    <a:pt x="14526" y="70216"/>
                  </a:cubicBezTo>
                  <a:cubicBezTo>
                    <a:pt x="16047" y="71846"/>
                    <a:pt x="18219" y="69999"/>
                    <a:pt x="18328" y="68262"/>
                  </a:cubicBezTo>
                  <a:cubicBezTo>
                    <a:pt x="18653" y="61636"/>
                    <a:pt x="16698" y="55337"/>
                    <a:pt x="17350" y="48603"/>
                  </a:cubicBezTo>
                  <a:cubicBezTo>
                    <a:pt x="17893" y="42087"/>
                    <a:pt x="21260" y="36222"/>
                    <a:pt x="25170" y="31118"/>
                  </a:cubicBezTo>
                  <a:cubicBezTo>
                    <a:pt x="33315" y="20691"/>
                    <a:pt x="47543" y="14609"/>
                    <a:pt x="59924" y="11025"/>
                  </a:cubicBezTo>
                  <a:cubicBezTo>
                    <a:pt x="61554" y="10482"/>
                    <a:pt x="60793" y="8201"/>
                    <a:pt x="59273" y="8201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4" name="任意多边形: 形状 363"/>
            <p:cNvSpPr/>
            <p:nvPr/>
          </p:nvSpPr>
          <p:spPr>
            <a:xfrm>
              <a:off x="2327980" y="2522104"/>
              <a:ext cx="1390184" cy="1020916"/>
            </a:xfrm>
            <a:custGeom>
              <a:avLst/>
              <a:gdLst>
                <a:gd name="connsiteX0" fmla="*/ 1384621 w 1390183"/>
                <a:gd name="connsiteY0" fmla="*/ 587200 h 1020916"/>
                <a:gd name="connsiteX1" fmla="*/ 1332597 w 1390183"/>
                <a:gd name="connsiteY1" fmla="*/ 439493 h 1020916"/>
                <a:gd name="connsiteX2" fmla="*/ 1284918 w 1390183"/>
                <a:gd name="connsiteY2" fmla="*/ 456001 h 1020916"/>
                <a:gd name="connsiteX3" fmla="*/ 1188909 w 1390183"/>
                <a:gd name="connsiteY3" fmla="*/ 175032 h 1020916"/>
                <a:gd name="connsiteX4" fmla="*/ 1228985 w 1390183"/>
                <a:gd name="connsiteY4" fmla="*/ 144622 h 1020916"/>
                <a:gd name="connsiteX5" fmla="*/ 1154806 w 1390183"/>
                <a:gd name="connsiteY5" fmla="*/ 11034 h 1020916"/>
                <a:gd name="connsiteX6" fmla="*/ 567453 w 1390183"/>
                <a:gd name="connsiteY6" fmla="*/ 152985 h 1020916"/>
                <a:gd name="connsiteX7" fmla="*/ 17136 w 1390183"/>
                <a:gd name="connsiteY7" fmla="*/ 402566 h 1020916"/>
                <a:gd name="connsiteX8" fmla="*/ 41030 w 1390183"/>
                <a:gd name="connsiteY8" fmla="*/ 553531 h 1020916"/>
                <a:gd name="connsiteX9" fmla="*/ 91315 w 1390183"/>
                <a:gd name="connsiteY9" fmla="*/ 552771 h 1020916"/>
                <a:gd name="connsiteX10" fmla="*/ 188628 w 1390183"/>
                <a:gd name="connsiteY10" fmla="*/ 833306 h 1020916"/>
                <a:gd name="connsiteX11" fmla="*/ 140840 w 1390183"/>
                <a:gd name="connsiteY11" fmla="*/ 849706 h 1020916"/>
                <a:gd name="connsiteX12" fmla="*/ 196882 w 1390183"/>
                <a:gd name="connsiteY12" fmla="*/ 1011097 h 1020916"/>
                <a:gd name="connsiteX13" fmla="*/ 1384621 w 1390183"/>
                <a:gd name="connsiteY13" fmla="*/ 587200 h 102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90183" h="1020916">
                  <a:moveTo>
                    <a:pt x="1384621" y="587200"/>
                  </a:moveTo>
                  <a:cubicBezTo>
                    <a:pt x="1357795" y="506830"/>
                    <a:pt x="1332597" y="439493"/>
                    <a:pt x="1332597" y="439493"/>
                  </a:cubicBezTo>
                  <a:cubicBezTo>
                    <a:pt x="1316632" y="444923"/>
                    <a:pt x="1300775" y="450462"/>
                    <a:pt x="1284918" y="456001"/>
                  </a:cubicBezTo>
                  <a:cubicBezTo>
                    <a:pt x="1252879" y="362273"/>
                    <a:pt x="1220840" y="268652"/>
                    <a:pt x="1188909" y="175032"/>
                  </a:cubicBezTo>
                  <a:cubicBezTo>
                    <a:pt x="1202268" y="164932"/>
                    <a:pt x="1215626" y="154831"/>
                    <a:pt x="1228985" y="144622"/>
                  </a:cubicBezTo>
                  <a:cubicBezTo>
                    <a:pt x="1228985" y="144622"/>
                    <a:pt x="1210413" y="33842"/>
                    <a:pt x="1154806" y="11034"/>
                  </a:cubicBezTo>
                  <a:cubicBezTo>
                    <a:pt x="1099633" y="-11665"/>
                    <a:pt x="678125" y="105414"/>
                    <a:pt x="567453" y="152985"/>
                  </a:cubicBezTo>
                  <a:cubicBezTo>
                    <a:pt x="451025" y="183612"/>
                    <a:pt x="46677" y="350760"/>
                    <a:pt x="17136" y="402566"/>
                  </a:cubicBezTo>
                  <a:cubicBezTo>
                    <a:pt x="-12623" y="454807"/>
                    <a:pt x="41030" y="553531"/>
                    <a:pt x="41030" y="553531"/>
                  </a:cubicBezTo>
                  <a:cubicBezTo>
                    <a:pt x="57755" y="553314"/>
                    <a:pt x="74590" y="553097"/>
                    <a:pt x="91315" y="552771"/>
                  </a:cubicBezTo>
                  <a:cubicBezTo>
                    <a:pt x="123789" y="646283"/>
                    <a:pt x="156154" y="739794"/>
                    <a:pt x="188628" y="833306"/>
                  </a:cubicBezTo>
                  <a:cubicBezTo>
                    <a:pt x="172663" y="838736"/>
                    <a:pt x="156806" y="844275"/>
                    <a:pt x="140840" y="849706"/>
                  </a:cubicBezTo>
                  <a:cubicBezTo>
                    <a:pt x="140840" y="849706"/>
                    <a:pt x="168536" y="931270"/>
                    <a:pt x="196882" y="1011097"/>
                  </a:cubicBezTo>
                  <a:cubicBezTo>
                    <a:pt x="524010" y="1071701"/>
                    <a:pt x="1192602" y="840474"/>
                    <a:pt x="1384621" y="587200"/>
                  </a:cubicBezTo>
                  <a:close/>
                </a:path>
              </a:pathLst>
            </a:custGeom>
            <a:solidFill>
              <a:srgbClr val="C945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5" name="任意多边形: 形状 364"/>
            <p:cNvSpPr/>
            <p:nvPr/>
          </p:nvSpPr>
          <p:spPr>
            <a:xfrm>
              <a:off x="2318224" y="2512022"/>
              <a:ext cx="1411906" cy="1042638"/>
            </a:xfrm>
            <a:custGeom>
              <a:avLst/>
              <a:gdLst>
                <a:gd name="connsiteX0" fmla="*/ 1383081 w 1411905"/>
                <a:gd name="connsiteY0" fmla="*/ 595326 h 1042637"/>
                <a:gd name="connsiteX1" fmla="*/ 1336271 w 1411905"/>
                <a:gd name="connsiteY1" fmla="*/ 462281 h 1042637"/>
                <a:gd name="connsiteX2" fmla="*/ 1297932 w 1411905"/>
                <a:gd name="connsiteY2" fmla="*/ 475532 h 1042637"/>
                <a:gd name="connsiteX3" fmla="*/ 1285117 w 1411905"/>
                <a:gd name="connsiteY3" fmla="*/ 469341 h 1042637"/>
                <a:gd name="connsiteX4" fmla="*/ 1188999 w 1411905"/>
                <a:gd name="connsiteY4" fmla="*/ 188263 h 1042637"/>
                <a:gd name="connsiteX5" fmla="*/ 1193017 w 1411905"/>
                <a:gd name="connsiteY5" fmla="*/ 176642 h 1042637"/>
                <a:gd name="connsiteX6" fmla="*/ 1227554 w 1411905"/>
                <a:gd name="connsiteY6" fmla="*/ 150468 h 1042637"/>
                <a:gd name="connsiteX7" fmla="*/ 1160652 w 1411905"/>
                <a:gd name="connsiteY7" fmla="*/ 30347 h 1042637"/>
                <a:gd name="connsiteX8" fmla="*/ 941481 w 1411905"/>
                <a:gd name="connsiteY8" fmla="*/ 63581 h 1042637"/>
                <a:gd name="connsiteX9" fmla="*/ 581119 w 1411905"/>
                <a:gd name="connsiteY9" fmla="*/ 172298 h 1042637"/>
                <a:gd name="connsiteX10" fmla="*/ 579707 w 1411905"/>
                <a:gd name="connsiteY10" fmla="*/ 172732 h 1042637"/>
                <a:gd name="connsiteX11" fmla="*/ 228794 w 1411905"/>
                <a:gd name="connsiteY11" fmla="*/ 308927 h 1042637"/>
                <a:gd name="connsiteX12" fmla="*/ 35689 w 1411905"/>
                <a:gd name="connsiteY12" fmla="*/ 417535 h 1042637"/>
                <a:gd name="connsiteX13" fmla="*/ 56867 w 1411905"/>
                <a:gd name="connsiteY13" fmla="*/ 553404 h 1042637"/>
                <a:gd name="connsiteX14" fmla="*/ 100854 w 1411905"/>
                <a:gd name="connsiteY14" fmla="*/ 552752 h 1042637"/>
                <a:gd name="connsiteX15" fmla="*/ 110737 w 1411905"/>
                <a:gd name="connsiteY15" fmla="*/ 560137 h 1042637"/>
                <a:gd name="connsiteX16" fmla="*/ 207724 w 1411905"/>
                <a:gd name="connsiteY16" fmla="*/ 840129 h 1042637"/>
                <a:gd name="connsiteX17" fmla="*/ 201533 w 1411905"/>
                <a:gd name="connsiteY17" fmla="*/ 852836 h 1042637"/>
                <a:gd name="connsiteX18" fmla="*/ 163303 w 1411905"/>
                <a:gd name="connsiteY18" fmla="*/ 865978 h 1042637"/>
                <a:gd name="connsiteX19" fmla="*/ 214132 w 1411905"/>
                <a:gd name="connsiteY19" fmla="*/ 1012164 h 1042637"/>
                <a:gd name="connsiteX20" fmla="*/ 854811 w 1411905"/>
                <a:gd name="connsiteY20" fmla="*/ 914851 h 1042637"/>
                <a:gd name="connsiteX21" fmla="*/ 1383081 w 1411905"/>
                <a:gd name="connsiteY21" fmla="*/ 595326 h 1042637"/>
                <a:gd name="connsiteX22" fmla="*/ 1383081 w 1411905"/>
                <a:gd name="connsiteY22" fmla="*/ 595326 h 1042637"/>
                <a:gd name="connsiteX23" fmla="*/ 1351802 w 1411905"/>
                <a:gd name="connsiteY23" fmla="*/ 446099 h 1042637"/>
                <a:gd name="connsiteX24" fmla="*/ 1403825 w 1411905"/>
                <a:gd name="connsiteY24" fmla="*/ 593806 h 1042637"/>
                <a:gd name="connsiteX25" fmla="*/ 1402413 w 1411905"/>
                <a:gd name="connsiteY25" fmla="*/ 603255 h 1042637"/>
                <a:gd name="connsiteX26" fmla="*/ 861654 w 1411905"/>
                <a:gd name="connsiteY26" fmla="*/ 933858 h 1042637"/>
                <a:gd name="connsiteX27" fmla="*/ 205335 w 1411905"/>
                <a:gd name="connsiteY27" fmla="*/ 1031062 h 1042637"/>
                <a:gd name="connsiteX28" fmla="*/ 197189 w 1411905"/>
                <a:gd name="connsiteY28" fmla="*/ 1024437 h 1042637"/>
                <a:gd name="connsiteX29" fmla="*/ 141147 w 1411905"/>
                <a:gd name="connsiteY29" fmla="*/ 862937 h 1042637"/>
                <a:gd name="connsiteX30" fmla="*/ 147338 w 1411905"/>
                <a:gd name="connsiteY30" fmla="*/ 850121 h 1042637"/>
                <a:gd name="connsiteX31" fmla="*/ 185568 w 1411905"/>
                <a:gd name="connsiteY31" fmla="*/ 836979 h 1042637"/>
                <a:gd name="connsiteX32" fmla="*/ 94011 w 1411905"/>
                <a:gd name="connsiteY32" fmla="*/ 572845 h 1042637"/>
                <a:gd name="connsiteX33" fmla="*/ 51328 w 1411905"/>
                <a:gd name="connsiteY33" fmla="*/ 573387 h 1042637"/>
                <a:gd name="connsiteX34" fmla="*/ 41988 w 1411905"/>
                <a:gd name="connsiteY34" fmla="*/ 568066 h 1042637"/>
                <a:gd name="connsiteX35" fmla="*/ 18312 w 1411905"/>
                <a:gd name="connsiteY35" fmla="*/ 407434 h 1042637"/>
                <a:gd name="connsiteX36" fmla="*/ 220648 w 1411905"/>
                <a:gd name="connsiteY36" fmla="*/ 290355 h 1042637"/>
                <a:gd name="connsiteX37" fmla="*/ 574059 w 1411905"/>
                <a:gd name="connsiteY37" fmla="*/ 153183 h 1042637"/>
                <a:gd name="connsiteX38" fmla="*/ 936919 w 1411905"/>
                <a:gd name="connsiteY38" fmla="*/ 43814 h 1042637"/>
                <a:gd name="connsiteX39" fmla="*/ 1168472 w 1411905"/>
                <a:gd name="connsiteY39" fmla="*/ 11449 h 1042637"/>
                <a:gd name="connsiteX40" fmla="*/ 1248733 w 1411905"/>
                <a:gd name="connsiteY40" fmla="*/ 152748 h 1042637"/>
                <a:gd name="connsiteX41" fmla="*/ 1244932 w 1411905"/>
                <a:gd name="connsiteY41" fmla="*/ 162414 h 1042637"/>
                <a:gd name="connsiteX42" fmla="*/ 1210611 w 1411905"/>
                <a:gd name="connsiteY42" fmla="*/ 188372 h 1042637"/>
                <a:gd name="connsiteX43" fmla="*/ 1301082 w 1411905"/>
                <a:gd name="connsiteY43" fmla="*/ 452941 h 1042637"/>
                <a:gd name="connsiteX44" fmla="*/ 1339095 w 1411905"/>
                <a:gd name="connsiteY44" fmla="*/ 439800 h 1042637"/>
                <a:gd name="connsiteX45" fmla="*/ 1351802 w 1411905"/>
                <a:gd name="connsiteY45" fmla="*/ 446099 h 1042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411905" h="1042637">
                  <a:moveTo>
                    <a:pt x="1383081" y="595326"/>
                  </a:moveTo>
                  <a:cubicBezTo>
                    <a:pt x="1362989" y="535483"/>
                    <a:pt x="1343874" y="482808"/>
                    <a:pt x="1336271" y="462281"/>
                  </a:cubicBezTo>
                  <a:lnTo>
                    <a:pt x="1297932" y="475532"/>
                  </a:lnTo>
                  <a:cubicBezTo>
                    <a:pt x="1292719" y="477378"/>
                    <a:pt x="1286963" y="474554"/>
                    <a:pt x="1285117" y="469341"/>
                  </a:cubicBezTo>
                  <a:cubicBezTo>
                    <a:pt x="1254272" y="375503"/>
                    <a:pt x="1221038" y="281883"/>
                    <a:pt x="1188999" y="188263"/>
                  </a:cubicBezTo>
                  <a:cubicBezTo>
                    <a:pt x="1187478" y="183810"/>
                    <a:pt x="1189324" y="179031"/>
                    <a:pt x="1193017" y="176642"/>
                  </a:cubicBezTo>
                  <a:lnTo>
                    <a:pt x="1227554" y="150468"/>
                  </a:lnTo>
                  <a:cubicBezTo>
                    <a:pt x="1222993" y="127986"/>
                    <a:pt x="1203878" y="48159"/>
                    <a:pt x="1160652" y="30347"/>
                  </a:cubicBezTo>
                  <a:cubicBezTo>
                    <a:pt x="1138713" y="21332"/>
                    <a:pt x="1047048" y="38058"/>
                    <a:pt x="941481" y="63581"/>
                  </a:cubicBezTo>
                  <a:cubicBezTo>
                    <a:pt x="803440" y="96924"/>
                    <a:pt x="643025" y="145580"/>
                    <a:pt x="581119" y="172298"/>
                  </a:cubicBezTo>
                  <a:lnTo>
                    <a:pt x="579707" y="172732"/>
                  </a:lnTo>
                  <a:cubicBezTo>
                    <a:pt x="514542" y="189892"/>
                    <a:pt x="358255" y="250278"/>
                    <a:pt x="228794" y="308927"/>
                  </a:cubicBezTo>
                  <a:cubicBezTo>
                    <a:pt x="129852" y="353782"/>
                    <a:pt x="47419" y="397008"/>
                    <a:pt x="35689" y="417535"/>
                  </a:cubicBezTo>
                  <a:cubicBezTo>
                    <a:pt x="12555" y="458154"/>
                    <a:pt x="46550" y="532768"/>
                    <a:pt x="56867" y="553404"/>
                  </a:cubicBezTo>
                  <a:lnTo>
                    <a:pt x="100854" y="552752"/>
                  </a:lnTo>
                  <a:cubicBezTo>
                    <a:pt x="105524" y="552752"/>
                    <a:pt x="109542" y="555902"/>
                    <a:pt x="110737" y="560137"/>
                  </a:cubicBezTo>
                  <a:lnTo>
                    <a:pt x="207724" y="840129"/>
                  </a:lnTo>
                  <a:cubicBezTo>
                    <a:pt x="209570" y="845342"/>
                    <a:pt x="206747" y="851098"/>
                    <a:pt x="201533" y="852836"/>
                  </a:cubicBezTo>
                  <a:lnTo>
                    <a:pt x="163303" y="865978"/>
                  </a:lnTo>
                  <a:cubicBezTo>
                    <a:pt x="171015" y="888351"/>
                    <a:pt x="191324" y="947542"/>
                    <a:pt x="214132" y="1012164"/>
                  </a:cubicBezTo>
                  <a:cubicBezTo>
                    <a:pt x="377696" y="1040402"/>
                    <a:pt x="624888" y="996850"/>
                    <a:pt x="854811" y="914851"/>
                  </a:cubicBezTo>
                  <a:cubicBezTo>
                    <a:pt x="1079956" y="834590"/>
                    <a:pt x="1287723" y="717619"/>
                    <a:pt x="1383081" y="595326"/>
                  </a:cubicBezTo>
                  <a:lnTo>
                    <a:pt x="1383081" y="595326"/>
                  </a:lnTo>
                  <a:close/>
                  <a:moveTo>
                    <a:pt x="1351802" y="446099"/>
                  </a:moveTo>
                  <a:cubicBezTo>
                    <a:pt x="1351911" y="446316"/>
                    <a:pt x="1376673" y="512567"/>
                    <a:pt x="1403825" y="593806"/>
                  </a:cubicBezTo>
                  <a:cubicBezTo>
                    <a:pt x="1404911" y="596955"/>
                    <a:pt x="1404477" y="600539"/>
                    <a:pt x="1402413" y="603255"/>
                  </a:cubicBezTo>
                  <a:cubicBezTo>
                    <a:pt x="1306187" y="730218"/>
                    <a:pt x="1092663" y="851424"/>
                    <a:pt x="861654" y="933858"/>
                  </a:cubicBezTo>
                  <a:cubicBezTo>
                    <a:pt x="626408" y="1017812"/>
                    <a:pt x="372374" y="1061907"/>
                    <a:pt x="205335" y="1031062"/>
                  </a:cubicBezTo>
                  <a:cubicBezTo>
                    <a:pt x="201642" y="1030628"/>
                    <a:pt x="198492" y="1028130"/>
                    <a:pt x="197189" y="1024437"/>
                  </a:cubicBezTo>
                  <a:cubicBezTo>
                    <a:pt x="170471" y="949172"/>
                    <a:pt x="141147" y="863263"/>
                    <a:pt x="141147" y="862937"/>
                  </a:cubicBezTo>
                  <a:cubicBezTo>
                    <a:pt x="139301" y="857724"/>
                    <a:pt x="142125" y="851967"/>
                    <a:pt x="147338" y="850121"/>
                  </a:cubicBezTo>
                  <a:lnTo>
                    <a:pt x="185568" y="836979"/>
                  </a:lnTo>
                  <a:lnTo>
                    <a:pt x="94011" y="572845"/>
                  </a:lnTo>
                  <a:lnTo>
                    <a:pt x="51328" y="573387"/>
                  </a:lnTo>
                  <a:cubicBezTo>
                    <a:pt x="47527" y="573605"/>
                    <a:pt x="43834" y="571650"/>
                    <a:pt x="41988" y="568066"/>
                  </a:cubicBezTo>
                  <a:cubicBezTo>
                    <a:pt x="41879" y="567740"/>
                    <a:pt x="-14271" y="464562"/>
                    <a:pt x="18312" y="407434"/>
                  </a:cubicBezTo>
                  <a:cubicBezTo>
                    <a:pt x="32322" y="382780"/>
                    <a:pt x="118448" y="336839"/>
                    <a:pt x="220648" y="290355"/>
                  </a:cubicBezTo>
                  <a:cubicBezTo>
                    <a:pt x="350435" y="231489"/>
                    <a:pt x="507591" y="170886"/>
                    <a:pt x="574059" y="153183"/>
                  </a:cubicBezTo>
                  <a:cubicBezTo>
                    <a:pt x="637269" y="126139"/>
                    <a:pt x="798335" y="77266"/>
                    <a:pt x="936919" y="43814"/>
                  </a:cubicBezTo>
                  <a:cubicBezTo>
                    <a:pt x="1046070" y="17423"/>
                    <a:pt x="1142188" y="697"/>
                    <a:pt x="1168472" y="11449"/>
                  </a:cubicBezTo>
                  <a:cubicBezTo>
                    <a:pt x="1229292" y="36538"/>
                    <a:pt x="1248624" y="152422"/>
                    <a:pt x="1248733" y="152748"/>
                  </a:cubicBezTo>
                  <a:cubicBezTo>
                    <a:pt x="1249276" y="156332"/>
                    <a:pt x="1247973" y="160134"/>
                    <a:pt x="1244932" y="162414"/>
                  </a:cubicBezTo>
                  <a:lnTo>
                    <a:pt x="1210611" y="188372"/>
                  </a:lnTo>
                  <a:lnTo>
                    <a:pt x="1301082" y="452941"/>
                  </a:lnTo>
                  <a:cubicBezTo>
                    <a:pt x="1313463" y="448705"/>
                    <a:pt x="1327039" y="444578"/>
                    <a:pt x="1339095" y="439800"/>
                  </a:cubicBezTo>
                  <a:cubicBezTo>
                    <a:pt x="1344199" y="438170"/>
                    <a:pt x="1349956" y="440886"/>
                    <a:pt x="1351802" y="446099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6" name="任意多边形: 形状 365"/>
            <p:cNvSpPr/>
            <p:nvPr/>
          </p:nvSpPr>
          <p:spPr>
            <a:xfrm>
              <a:off x="2450579" y="2943438"/>
              <a:ext cx="1227272" cy="467015"/>
            </a:xfrm>
            <a:custGeom>
              <a:avLst/>
              <a:gdLst>
                <a:gd name="connsiteX0" fmla="*/ 1201092 w 1227271"/>
                <a:gd name="connsiteY0" fmla="*/ 13597 h 467014"/>
                <a:gd name="connsiteX1" fmla="*/ 1214668 w 1227271"/>
                <a:gd name="connsiteY1" fmla="*/ 9253 h 467014"/>
                <a:gd name="connsiteX2" fmla="*/ 1219013 w 1227271"/>
                <a:gd name="connsiteY2" fmla="*/ 22829 h 467014"/>
                <a:gd name="connsiteX3" fmla="*/ 655554 w 1227271"/>
                <a:gd name="connsiteY3" fmla="*/ 366139 h 467014"/>
                <a:gd name="connsiteX4" fmla="*/ 13897 w 1227271"/>
                <a:gd name="connsiteY4" fmla="*/ 437603 h 467014"/>
                <a:gd name="connsiteX5" fmla="*/ 9118 w 1227271"/>
                <a:gd name="connsiteY5" fmla="*/ 424245 h 467014"/>
                <a:gd name="connsiteX6" fmla="*/ 22477 w 1227271"/>
                <a:gd name="connsiteY6" fmla="*/ 419466 h 467014"/>
                <a:gd name="connsiteX7" fmla="*/ 648929 w 1227271"/>
                <a:gd name="connsiteY7" fmla="*/ 347133 h 467014"/>
                <a:gd name="connsiteX8" fmla="*/ 1201092 w 1227271"/>
                <a:gd name="connsiteY8" fmla="*/ 13597 h 46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271" h="467014">
                  <a:moveTo>
                    <a:pt x="1201092" y="13597"/>
                  </a:moveTo>
                  <a:cubicBezTo>
                    <a:pt x="1203590" y="8601"/>
                    <a:pt x="1209672" y="6755"/>
                    <a:pt x="1214668" y="9253"/>
                  </a:cubicBezTo>
                  <a:cubicBezTo>
                    <a:pt x="1219664" y="11751"/>
                    <a:pt x="1221511" y="17833"/>
                    <a:pt x="1219013" y="22829"/>
                  </a:cubicBezTo>
                  <a:cubicBezTo>
                    <a:pt x="1157432" y="142515"/>
                    <a:pt x="913389" y="277407"/>
                    <a:pt x="655554" y="366139"/>
                  </a:cubicBezTo>
                  <a:cubicBezTo>
                    <a:pt x="403040" y="453026"/>
                    <a:pt x="136298" y="496035"/>
                    <a:pt x="13897" y="437603"/>
                  </a:cubicBezTo>
                  <a:cubicBezTo>
                    <a:pt x="8901" y="435214"/>
                    <a:pt x="6729" y="429241"/>
                    <a:pt x="9118" y="424245"/>
                  </a:cubicBezTo>
                  <a:cubicBezTo>
                    <a:pt x="11507" y="419249"/>
                    <a:pt x="17481" y="417077"/>
                    <a:pt x="22477" y="419466"/>
                  </a:cubicBezTo>
                  <a:cubicBezTo>
                    <a:pt x="139882" y="475616"/>
                    <a:pt x="400650" y="432608"/>
                    <a:pt x="648929" y="347133"/>
                  </a:cubicBezTo>
                  <a:cubicBezTo>
                    <a:pt x="902529" y="259703"/>
                    <a:pt x="1141901" y="128505"/>
                    <a:pt x="1201092" y="13597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7" name="任意多边形: 形状 366"/>
            <p:cNvSpPr/>
            <p:nvPr/>
          </p:nvSpPr>
          <p:spPr>
            <a:xfrm>
              <a:off x="2386260" y="2527135"/>
              <a:ext cx="1075220" cy="456154"/>
            </a:xfrm>
            <a:custGeom>
              <a:avLst/>
              <a:gdLst>
                <a:gd name="connsiteX0" fmla="*/ 79193 w 1075220"/>
                <a:gd name="connsiteY0" fmla="*/ 309997 h 456154"/>
                <a:gd name="connsiteX1" fmla="*/ 92769 w 1075220"/>
                <a:gd name="connsiteY1" fmla="*/ 314450 h 456154"/>
                <a:gd name="connsiteX2" fmla="*/ 88316 w 1075220"/>
                <a:gd name="connsiteY2" fmla="*/ 328026 h 456154"/>
                <a:gd name="connsiteX3" fmla="*/ 79953 w 1075220"/>
                <a:gd name="connsiteY3" fmla="*/ 332804 h 456154"/>
                <a:gd name="connsiteX4" fmla="*/ 38465 w 1075220"/>
                <a:gd name="connsiteY4" fmla="*/ 373424 h 456154"/>
                <a:gd name="connsiteX5" fmla="*/ 31188 w 1075220"/>
                <a:gd name="connsiteY5" fmla="*/ 415347 h 456154"/>
                <a:gd name="connsiteX6" fmla="*/ 32492 w 1075220"/>
                <a:gd name="connsiteY6" fmla="*/ 417519 h 456154"/>
                <a:gd name="connsiteX7" fmla="*/ 154567 w 1075220"/>
                <a:gd name="connsiteY7" fmla="*/ 433484 h 456154"/>
                <a:gd name="connsiteX8" fmla="*/ 571405 w 1075220"/>
                <a:gd name="connsiteY8" fmla="*/ 329546 h 456154"/>
                <a:gd name="connsiteX9" fmla="*/ 964566 w 1075220"/>
                <a:gd name="connsiteY9" fmla="*/ 155773 h 456154"/>
                <a:gd name="connsiteX10" fmla="*/ 1051127 w 1075220"/>
                <a:gd name="connsiteY10" fmla="*/ 67040 h 456154"/>
                <a:gd name="connsiteX11" fmla="*/ 1050258 w 1075220"/>
                <a:gd name="connsiteY11" fmla="*/ 62479 h 456154"/>
                <a:gd name="connsiteX12" fmla="*/ 1016807 w 1075220"/>
                <a:gd name="connsiteY12" fmla="*/ 35544 h 456154"/>
                <a:gd name="connsiteX13" fmla="*/ 963806 w 1075220"/>
                <a:gd name="connsiteY13" fmla="*/ 28702 h 456154"/>
                <a:gd name="connsiteX14" fmla="*/ 953054 w 1075220"/>
                <a:gd name="connsiteY14" fmla="*/ 30765 h 456154"/>
                <a:gd name="connsiteX15" fmla="*/ 940455 w 1075220"/>
                <a:gd name="connsiteY15" fmla="*/ 24140 h 456154"/>
                <a:gd name="connsiteX16" fmla="*/ 947080 w 1075220"/>
                <a:gd name="connsiteY16" fmla="*/ 11542 h 456154"/>
                <a:gd name="connsiteX17" fmla="*/ 961743 w 1075220"/>
                <a:gd name="connsiteY17" fmla="*/ 8718 h 456154"/>
                <a:gd name="connsiteX18" fmla="*/ 1023432 w 1075220"/>
                <a:gd name="connsiteY18" fmla="*/ 16755 h 456154"/>
                <a:gd name="connsiteX19" fmla="*/ 1069482 w 1075220"/>
                <a:gd name="connsiteY19" fmla="*/ 56723 h 456154"/>
                <a:gd name="connsiteX20" fmla="*/ 1071220 w 1075220"/>
                <a:gd name="connsiteY20" fmla="*/ 65194 h 456154"/>
                <a:gd name="connsiteX21" fmla="*/ 975319 w 1075220"/>
                <a:gd name="connsiteY21" fmla="*/ 173042 h 456154"/>
                <a:gd name="connsiteX22" fmla="*/ 577922 w 1075220"/>
                <a:gd name="connsiteY22" fmla="*/ 348878 h 456154"/>
                <a:gd name="connsiteX23" fmla="*/ 156522 w 1075220"/>
                <a:gd name="connsiteY23" fmla="*/ 453794 h 456154"/>
                <a:gd name="connsiteX24" fmla="*/ 15440 w 1075220"/>
                <a:gd name="connsiteY24" fmla="*/ 428597 h 456154"/>
                <a:gd name="connsiteX25" fmla="*/ 13268 w 1075220"/>
                <a:gd name="connsiteY25" fmla="*/ 424796 h 456154"/>
                <a:gd name="connsiteX26" fmla="*/ 21522 w 1075220"/>
                <a:gd name="connsiteY26" fmla="*/ 362997 h 456154"/>
                <a:gd name="connsiteX27" fmla="*/ 69310 w 1075220"/>
                <a:gd name="connsiteY27" fmla="*/ 316079 h 456154"/>
                <a:gd name="connsiteX28" fmla="*/ 79193 w 1075220"/>
                <a:gd name="connsiteY28" fmla="*/ 309997 h 456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75220" h="456154">
                  <a:moveTo>
                    <a:pt x="79193" y="309997"/>
                  </a:moveTo>
                  <a:cubicBezTo>
                    <a:pt x="84189" y="307499"/>
                    <a:pt x="90162" y="309454"/>
                    <a:pt x="92769" y="314450"/>
                  </a:cubicBezTo>
                  <a:cubicBezTo>
                    <a:pt x="95267" y="319446"/>
                    <a:pt x="93312" y="325419"/>
                    <a:pt x="88316" y="328026"/>
                  </a:cubicBezTo>
                  <a:cubicBezTo>
                    <a:pt x="85492" y="329438"/>
                    <a:pt x="82668" y="331067"/>
                    <a:pt x="79953" y="332804"/>
                  </a:cubicBezTo>
                  <a:cubicBezTo>
                    <a:pt x="64531" y="342579"/>
                    <a:pt x="48566" y="357459"/>
                    <a:pt x="38465" y="373424"/>
                  </a:cubicBezTo>
                  <a:cubicBezTo>
                    <a:pt x="29233" y="387977"/>
                    <a:pt x="24998" y="403182"/>
                    <a:pt x="31188" y="415347"/>
                  </a:cubicBezTo>
                  <a:lnTo>
                    <a:pt x="32492" y="417519"/>
                  </a:lnTo>
                  <a:cubicBezTo>
                    <a:pt x="44221" y="436091"/>
                    <a:pt x="89402" y="440001"/>
                    <a:pt x="154567" y="433484"/>
                  </a:cubicBezTo>
                  <a:cubicBezTo>
                    <a:pt x="261546" y="422623"/>
                    <a:pt x="418376" y="381895"/>
                    <a:pt x="571405" y="329546"/>
                  </a:cubicBezTo>
                  <a:cubicBezTo>
                    <a:pt x="724434" y="277089"/>
                    <a:pt x="873336" y="213118"/>
                    <a:pt x="964566" y="155773"/>
                  </a:cubicBezTo>
                  <a:cubicBezTo>
                    <a:pt x="1020174" y="120801"/>
                    <a:pt x="1053408" y="89522"/>
                    <a:pt x="1051127" y="67040"/>
                  </a:cubicBezTo>
                  <a:cubicBezTo>
                    <a:pt x="1051019" y="65411"/>
                    <a:pt x="1050693" y="63891"/>
                    <a:pt x="1050258" y="62479"/>
                  </a:cubicBezTo>
                  <a:cubicBezTo>
                    <a:pt x="1046457" y="50315"/>
                    <a:pt x="1032989" y="41300"/>
                    <a:pt x="1016807" y="35544"/>
                  </a:cubicBezTo>
                  <a:cubicBezTo>
                    <a:pt x="999321" y="29353"/>
                    <a:pt x="979120" y="27073"/>
                    <a:pt x="963806" y="28702"/>
                  </a:cubicBezTo>
                  <a:cubicBezTo>
                    <a:pt x="959679" y="29136"/>
                    <a:pt x="955986" y="29788"/>
                    <a:pt x="953054" y="30765"/>
                  </a:cubicBezTo>
                  <a:cubicBezTo>
                    <a:pt x="947732" y="32394"/>
                    <a:pt x="942085" y="29462"/>
                    <a:pt x="940455" y="24140"/>
                  </a:cubicBezTo>
                  <a:cubicBezTo>
                    <a:pt x="938826" y="18818"/>
                    <a:pt x="941867" y="13171"/>
                    <a:pt x="947080" y="11542"/>
                  </a:cubicBezTo>
                  <a:cubicBezTo>
                    <a:pt x="951533" y="10130"/>
                    <a:pt x="956421" y="9261"/>
                    <a:pt x="961743" y="8718"/>
                  </a:cubicBezTo>
                  <a:cubicBezTo>
                    <a:pt x="979554" y="6871"/>
                    <a:pt x="1003122" y="9478"/>
                    <a:pt x="1023432" y="16755"/>
                  </a:cubicBezTo>
                  <a:cubicBezTo>
                    <a:pt x="1045045" y="24466"/>
                    <a:pt x="1063508" y="37608"/>
                    <a:pt x="1069482" y="56723"/>
                  </a:cubicBezTo>
                  <a:cubicBezTo>
                    <a:pt x="1070351" y="59546"/>
                    <a:pt x="1070894" y="62370"/>
                    <a:pt x="1071220" y="65194"/>
                  </a:cubicBezTo>
                  <a:cubicBezTo>
                    <a:pt x="1074369" y="96473"/>
                    <a:pt x="1037442" y="133943"/>
                    <a:pt x="975319" y="173042"/>
                  </a:cubicBezTo>
                  <a:cubicBezTo>
                    <a:pt x="882784" y="231256"/>
                    <a:pt x="732254" y="295986"/>
                    <a:pt x="577922" y="348878"/>
                  </a:cubicBezTo>
                  <a:cubicBezTo>
                    <a:pt x="423589" y="401662"/>
                    <a:pt x="265130" y="442824"/>
                    <a:pt x="156522" y="453794"/>
                  </a:cubicBezTo>
                  <a:cubicBezTo>
                    <a:pt x="83755" y="461179"/>
                    <a:pt x="31840" y="454554"/>
                    <a:pt x="15440" y="428597"/>
                  </a:cubicBezTo>
                  <a:cubicBezTo>
                    <a:pt x="14788" y="427511"/>
                    <a:pt x="14028" y="426207"/>
                    <a:pt x="13268" y="424796"/>
                  </a:cubicBezTo>
                  <a:cubicBezTo>
                    <a:pt x="3385" y="405355"/>
                    <a:pt x="8706" y="383199"/>
                    <a:pt x="21522" y="362997"/>
                  </a:cubicBezTo>
                  <a:cubicBezTo>
                    <a:pt x="33360" y="344317"/>
                    <a:pt x="51715" y="327157"/>
                    <a:pt x="69310" y="316079"/>
                  </a:cubicBezTo>
                  <a:cubicBezTo>
                    <a:pt x="72568" y="313581"/>
                    <a:pt x="75935" y="311734"/>
                    <a:pt x="79193" y="309997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8" name="任意多边形: 形状 367"/>
            <p:cNvSpPr/>
            <p:nvPr/>
          </p:nvSpPr>
          <p:spPr>
            <a:xfrm>
              <a:off x="2401047" y="2678908"/>
              <a:ext cx="1129524" cy="412711"/>
            </a:xfrm>
            <a:custGeom>
              <a:avLst/>
              <a:gdLst>
                <a:gd name="connsiteX0" fmla="*/ 17922 w 1129524"/>
                <a:gd name="connsiteY0" fmla="*/ 406068 h 412710"/>
                <a:gd name="connsiteX1" fmla="*/ 8148 w 1129524"/>
                <a:gd name="connsiteY1" fmla="*/ 395750 h 412710"/>
                <a:gd name="connsiteX2" fmla="*/ 18465 w 1129524"/>
                <a:gd name="connsiteY2" fmla="*/ 385975 h 412710"/>
                <a:gd name="connsiteX3" fmla="*/ 600931 w 1129524"/>
                <a:gd name="connsiteY3" fmla="*/ 290291 h 412710"/>
                <a:gd name="connsiteX4" fmla="*/ 1109325 w 1129524"/>
                <a:gd name="connsiteY4" fmla="*/ 10517 h 412710"/>
                <a:gd name="connsiteX5" fmla="*/ 1123444 w 1129524"/>
                <a:gd name="connsiteY5" fmla="*/ 11712 h 412710"/>
                <a:gd name="connsiteX6" fmla="*/ 1122250 w 1129524"/>
                <a:gd name="connsiteY6" fmla="*/ 25831 h 412710"/>
                <a:gd name="connsiteX7" fmla="*/ 607447 w 1129524"/>
                <a:gd name="connsiteY7" fmla="*/ 309189 h 412710"/>
                <a:gd name="connsiteX8" fmla="*/ 17922 w 1129524"/>
                <a:gd name="connsiteY8" fmla="*/ 406068 h 41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9524" h="412710">
                  <a:moveTo>
                    <a:pt x="17922" y="406068"/>
                  </a:moveTo>
                  <a:cubicBezTo>
                    <a:pt x="12383" y="405959"/>
                    <a:pt x="8039" y="401289"/>
                    <a:pt x="8148" y="395750"/>
                  </a:cubicBezTo>
                  <a:cubicBezTo>
                    <a:pt x="8256" y="390211"/>
                    <a:pt x="12926" y="385866"/>
                    <a:pt x="18465" y="385975"/>
                  </a:cubicBezTo>
                  <a:cubicBezTo>
                    <a:pt x="205489" y="390862"/>
                    <a:pt x="408803" y="356434"/>
                    <a:pt x="600931" y="290291"/>
                  </a:cubicBezTo>
                  <a:cubicBezTo>
                    <a:pt x="790017" y="225235"/>
                    <a:pt x="968243" y="129443"/>
                    <a:pt x="1109325" y="10517"/>
                  </a:cubicBezTo>
                  <a:cubicBezTo>
                    <a:pt x="1113561" y="6933"/>
                    <a:pt x="1119860" y="7476"/>
                    <a:pt x="1123444" y="11712"/>
                  </a:cubicBezTo>
                  <a:cubicBezTo>
                    <a:pt x="1127028" y="15947"/>
                    <a:pt x="1126485" y="22246"/>
                    <a:pt x="1122250" y="25831"/>
                  </a:cubicBezTo>
                  <a:cubicBezTo>
                    <a:pt x="979213" y="146386"/>
                    <a:pt x="798815" y="243373"/>
                    <a:pt x="607447" y="309189"/>
                  </a:cubicBezTo>
                  <a:cubicBezTo>
                    <a:pt x="413147" y="376092"/>
                    <a:pt x="207335" y="410955"/>
                    <a:pt x="17922" y="40606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9" name="任意多边形: 形状 368"/>
            <p:cNvSpPr/>
            <p:nvPr/>
          </p:nvSpPr>
          <p:spPr>
            <a:xfrm>
              <a:off x="2498251" y="2759585"/>
              <a:ext cx="1129524" cy="608205"/>
            </a:xfrm>
            <a:custGeom>
              <a:avLst/>
              <a:gdLst>
                <a:gd name="connsiteX0" fmla="*/ 28240 w 1129524"/>
                <a:gd name="connsiteY0" fmla="*/ 596150 h 608205"/>
                <a:gd name="connsiteX1" fmla="*/ 17922 w 1129524"/>
                <a:gd name="connsiteY1" fmla="*/ 605925 h 608205"/>
                <a:gd name="connsiteX2" fmla="*/ 8148 w 1129524"/>
                <a:gd name="connsiteY2" fmla="*/ 595607 h 608205"/>
                <a:gd name="connsiteX3" fmla="*/ 14990 w 1129524"/>
                <a:gd name="connsiteY3" fmla="*/ 313877 h 608205"/>
                <a:gd name="connsiteX4" fmla="*/ 25308 w 1129524"/>
                <a:gd name="connsiteY4" fmla="*/ 304103 h 608205"/>
                <a:gd name="connsiteX5" fmla="*/ 33779 w 1129524"/>
                <a:gd name="connsiteY5" fmla="*/ 309207 h 608205"/>
                <a:gd name="connsiteX6" fmla="*/ 176599 w 1129524"/>
                <a:gd name="connsiteY6" fmla="*/ 566065 h 608205"/>
                <a:gd name="connsiteX7" fmla="*/ 214177 w 1129524"/>
                <a:gd name="connsiteY7" fmla="*/ 296609 h 608205"/>
                <a:gd name="connsiteX8" fmla="*/ 225472 w 1129524"/>
                <a:gd name="connsiteY8" fmla="*/ 288029 h 608205"/>
                <a:gd name="connsiteX9" fmla="*/ 232423 w 1129524"/>
                <a:gd name="connsiteY9" fmla="*/ 292264 h 608205"/>
                <a:gd name="connsiteX10" fmla="*/ 393815 w 1129524"/>
                <a:gd name="connsiteY10" fmla="*/ 527835 h 608205"/>
                <a:gd name="connsiteX11" fmla="*/ 434760 w 1129524"/>
                <a:gd name="connsiteY11" fmla="*/ 239590 h 608205"/>
                <a:gd name="connsiteX12" fmla="*/ 446164 w 1129524"/>
                <a:gd name="connsiteY12" fmla="*/ 231009 h 608205"/>
                <a:gd name="connsiteX13" fmla="*/ 452138 w 1129524"/>
                <a:gd name="connsiteY13" fmla="*/ 234050 h 608205"/>
                <a:gd name="connsiteX14" fmla="*/ 653823 w 1129524"/>
                <a:gd name="connsiteY14" fmla="*/ 448226 h 608205"/>
                <a:gd name="connsiteX15" fmla="*/ 681301 w 1129524"/>
                <a:gd name="connsiteY15" fmla="*/ 143037 h 608205"/>
                <a:gd name="connsiteX16" fmla="*/ 692270 w 1129524"/>
                <a:gd name="connsiteY16" fmla="*/ 133914 h 608205"/>
                <a:gd name="connsiteX17" fmla="*/ 698569 w 1129524"/>
                <a:gd name="connsiteY17" fmla="*/ 136955 h 608205"/>
                <a:gd name="connsiteX18" fmla="*/ 909378 w 1129524"/>
                <a:gd name="connsiteY18" fmla="*/ 331798 h 608205"/>
                <a:gd name="connsiteX19" fmla="*/ 901775 w 1129524"/>
                <a:gd name="connsiteY19" fmla="*/ 18463 h 608205"/>
                <a:gd name="connsiteX20" fmla="*/ 911659 w 1129524"/>
                <a:gd name="connsiteY20" fmla="*/ 8146 h 608205"/>
                <a:gd name="connsiteX21" fmla="*/ 918935 w 1129524"/>
                <a:gd name="connsiteY21" fmla="*/ 11078 h 608205"/>
                <a:gd name="connsiteX22" fmla="*/ 1121815 w 1129524"/>
                <a:gd name="connsiteY22" fmla="*/ 211026 h 608205"/>
                <a:gd name="connsiteX23" fmla="*/ 1121924 w 1129524"/>
                <a:gd name="connsiteY23" fmla="*/ 225253 h 608205"/>
                <a:gd name="connsiteX24" fmla="*/ 1107696 w 1129524"/>
                <a:gd name="connsiteY24" fmla="*/ 225362 h 608205"/>
                <a:gd name="connsiteX25" fmla="*/ 922628 w 1129524"/>
                <a:gd name="connsiteY25" fmla="*/ 42900 h 608205"/>
                <a:gd name="connsiteX26" fmla="*/ 930122 w 1129524"/>
                <a:gd name="connsiteY26" fmla="*/ 355149 h 608205"/>
                <a:gd name="connsiteX27" fmla="*/ 927407 w 1129524"/>
                <a:gd name="connsiteY27" fmla="*/ 362208 h 608205"/>
                <a:gd name="connsiteX28" fmla="*/ 913179 w 1129524"/>
                <a:gd name="connsiteY28" fmla="*/ 362751 h 608205"/>
                <a:gd name="connsiteX29" fmla="*/ 699547 w 1129524"/>
                <a:gd name="connsiteY29" fmla="*/ 165193 h 608205"/>
                <a:gd name="connsiteX30" fmla="*/ 671960 w 1129524"/>
                <a:gd name="connsiteY30" fmla="*/ 472337 h 608205"/>
                <a:gd name="connsiteX31" fmla="*/ 668811 w 1129524"/>
                <a:gd name="connsiteY31" fmla="*/ 478744 h 608205"/>
                <a:gd name="connsiteX32" fmla="*/ 654583 w 1129524"/>
                <a:gd name="connsiteY32" fmla="*/ 478310 h 608205"/>
                <a:gd name="connsiteX33" fmla="*/ 451920 w 1129524"/>
                <a:gd name="connsiteY33" fmla="*/ 263049 h 608205"/>
                <a:gd name="connsiteX34" fmla="*/ 410432 w 1129524"/>
                <a:gd name="connsiteY34" fmla="*/ 555639 h 608205"/>
                <a:gd name="connsiteX35" fmla="*/ 406088 w 1129524"/>
                <a:gd name="connsiteY35" fmla="*/ 563133 h 608205"/>
                <a:gd name="connsiteX36" fmla="*/ 392077 w 1129524"/>
                <a:gd name="connsiteY36" fmla="*/ 560526 h 608205"/>
                <a:gd name="connsiteX37" fmla="*/ 230686 w 1129524"/>
                <a:gd name="connsiteY37" fmla="*/ 324955 h 608205"/>
                <a:gd name="connsiteX38" fmla="*/ 192564 w 1129524"/>
                <a:gd name="connsiteY38" fmla="*/ 598322 h 608205"/>
                <a:gd name="connsiteX39" fmla="*/ 187460 w 1129524"/>
                <a:gd name="connsiteY39" fmla="*/ 605816 h 608205"/>
                <a:gd name="connsiteX40" fmla="*/ 173775 w 1129524"/>
                <a:gd name="connsiteY40" fmla="*/ 601906 h 608205"/>
                <a:gd name="connsiteX41" fmla="*/ 34322 w 1129524"/>
                <a:gd name="connsiteY41" fmla="*/ 351021 h 608205"/>
                <a:gd name="connsiteX42" fmla="*/ 28240 w 1129524"/>
                <a:gd name="connsiteY42" fmla="*/ 596150 h 60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29524" h="608205">
                  <a:moveTo>
                    <a:pt x="28240" y="596150"/>
                  </a:moveTo>
                  <a:cubicBezTo>
                    <a:pt x="28131" y="601689"/>
                    <a:pt x="23461" y="606033"/>
                    <a:pt x="17922" y="605925"/>
                  </a:cubicBezTo>
                  <a:cubicBezTo>
                    <a:pt x="12383" y="605816"/>
                    <a:pt x="8039" y="601146"/>
                    <a:pt x="8148" y="595607"/>
                  </a:cubicBezTo>
                  <a:lnTo>
                    <a:pt x="14990" y="313877"/>
                  </a:lnTo>
                  <a:cubicBezTo>
                    <a:pt x="15099" y="308338"/>
                    <a:pt x="19769" y="303886"/>
                    <a:pt x="25308" y="304103"/>
                  </a:cubicBezTo>
                  <a:cubicBezTo>
                    <a:pt x="29000" y="304211"/>
                    <a:pt x="32150" y="306275"/>
                    <a:pt x="33779" y="309207"/>
                  </a:cubicBezTo>
                  <a:lnTo>
                    <a:pt x="176599" y="566065"/>
                  </a:lnTo>
                  <a:lnTo>
                    <a:pt x="214177" y="296609"/>
                  </a:lnTo>
                  <a:cubicBezTo>
                    <a:pt x="214937" y="291070"/>
                    <a:pt x="220042" y="287268"/>
                    <a:pt x="225472" y="288029"/>
                  </a:cubicBezTo>
                  <a:cubicBezTo>
                    <a:pt x="228405" y="288463"/>
                    <a:pt x="230903" y="290092"/>
                    <a:pt x="232423" y="292264"/>
                  </a:cubicBezTo>
                  <a:lnTo>
                    <a:pt x="393815" y="527835"/>
                  </a:lnTo>
                  <a:lnTo>
                    <a:pt x="434760" y="239590"/>
                  </a:lnTo>
                  <a:cubicBezTo>
                    <a:pt x="435521" y="234159"/>
                    <a:pt x="440625" y="230249"/>
                    <a:pt x="446164" y="231009"/>
                  </a:cubicBezTo>
                  <a:cubicBezTo>
                    <a:pt x="448553" y="231335"/>
                    <a:pt x="450617" y="232421"/>
                    <a:pt x="452138" y="234050"/>
                  </a:cubicBezTo>
                  <a:lnTo>
                    <a:pt x="653823" y="448226"/>
                  </a:lnTo>
                  <a:lnTo>
                    <a:pt x="681301" y="143037"/>
                  </a:lnTo>
                  <a:cubicBezTo>
                    <a:pt x="681844" y="137498"/>
                    <a:pt x="686731" y="133479"/>
                    <a:pt x="692270" y="133914"/>
                  </a:cubicBezTo>
                  <a:cubicBezTo>
                    <a:pt x="694768" y="134131"/>
                    <a:pt x="696940" y="135217"/>
                    <a:pt x="698569" y="136955"/>
                  </a:cubicBezTo>
                  <a:lnTo>
                    <a:pt x="909378" y="331798"/>
                  </a:lnTo>
                  <a:lnTo>
                    <a:pt x="901775" y="18463"/>
                  </a:lnTo>
                  <a:cubicBezTo>
                    <a:pt x="901667" y="12924"/>
                    <a:pt x="906120" y="8254"/>
                    <a:pt x="911659" y="8146"/>
                  </a:cubicBezTo>
                  <a:cubicBezTo>
                    <a:pt x="914482" y="8146"/>
                    <a:pt x="917089" y="9232"/>
                    <a:pt x="918935" y="11078"/>
                  </a:cubicBezTo>
                  <a:lnTo>
                    <a:pt x="1121815" y="211026"/>
                  </a:lnTo>
                  <a:cubicBezTo>
                    <a:pt x="1125725" y="214935"/>
                    <a:pt x="1125834" y="221343"/>
                    <a:pt x="1121924" y="225253"/>
                  </a:cubicBezTo>
                  <a:cubicBezTo>
                    <a:pt x="1118014" y="229163"/>
                    <a:pt x="1111606" y="229272"/>
                    <a:pt x="1107696" y="225362"/>
                  </a:cubicBezTo>
                  <a:lnTo>
                    <a:pt x="922628" y="42900"/>
                  </a:lnTo>
                  <a:lnTo>
                    <a:pt x="930122" y="355149"/>
                  </a:lnTo>
                  <a:cubicBezTo>
                    <a:pt x="930122" y="357647"/>
                    <a:pt x="929253" y="360144"/>
                    <a:pt x="927407" y="362208"/>
                  </a:cubicBezTo>
                  <a:cubicBezTo>
                    <a:pt x="923605" y="366226"/>
                    <a:pt x="917306" y="366552"/>
                    <a:pt x="913179" y="362751"/>
                  </a:cubicBezTo>
                  <a:lnTo>
                    <a:pt x="699547" y="165193"/>
                  </a:lnTo>
                  <a:lnTo>
                    <a:pt x="671960" y="472337"/>
                  </a:lnTo>
                  <a:cubicBezTo>
                    <a:pt x="671743" y="474726"/>
                    <a:pt x="670657" y="477007"/>
                    <a:pt x="668811" y="478744"/>
                  </a:cubicBezTo>
                  <a:cubicBezTo>
                    <a:pt x="664792" y="482546"/>
                    <a:pt x="658384" y="482329"/>
                    <a:pt x="654583" y="478310"/>
                  </a:cubicBezTo>
                  <a:lnTo>
                    <a:pt x="451920" y="263049"/>
                  </a:lnTo>
                  <a:lnTo>
                    <a:pt x="410432" y="555639"/>
                  </a:lnTo>
                  <a:cubicBezTo>
                    <a:pt x="410215" y="558572"/>
                    <a:pt x="408694" y="561395"/>
                    <a:pt x="406088" y="563133"/>
                  </a:cubicBezTo>
                  <a:cubicBezTo>
                    <a:pt x="401526" y="566283"/>
                    <a:pt x="395227" y="565088"/>
                    <a:pt x="392077" y="560526"/>
                  </a:cubicBezTo>
                  <a:lnTo>
                    <a:pt x="230686" y="324955"/>
                  </a:lnTo>
                  <a:lnTo>
                    <a:pt x="192564" y="598322"/>
                  </a:lnTo>
                  <a:cubicBezTo>
                    <a:pt x="192130" y="601363"/>
                    <a:pt x="190392" y="604187"/>
                    <a:pt x="187460" y="605816"/>
                  </a:cubicBezTo>
                  <a:cubicBezTo>
                    <a:pt x="182572" y="608531"/>
                    <a:pt x="176490" y="606794"/>
                    <a:pt x="173775" y="601906"/>
                  </a:cubicBezTo>
                  <a:lnTo>
                    <a:pt x="34322" y="351021"/>
                  </a:lnTo>
                  <a:lnTo>
                    <a:pt x="28240" y="596150"/>
                  </a:ln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0" name="任意多边形: 形状 369"/>
            <p:cNvSpPr/>
            <p:nvPr/>
          </p:nvSpPr>
          <p:spPr>
            <a:xfrm>
              <a:off x="3212631" y="2579210"/>
              <a:ext cx="173773" cy="130330"/>
            </a:xfrm>
            <a:custGeom>
              <a:avLst/>
              <a:gdLst>
                <a:gd name="connsiteX0" fmla="*/ 155356 w 173772"/>
                <a:gd name="connsiteY0" fmla="*/ 11925 h 130329"/>
                <a:gd name="connsiteX1" fmla="*/ 9387 w 173772"/>
                <a:gd name="connsiteY1" fmla="*/ 121402 h 130329"/>
                <a:gd name="connsiteX2" fmla="*/ 11233 w 173772"/>
                <a:gd name="connsiteY2" fmla="*/ 126832 h 130329"/>
                <a:gd name="connsiteX3" fmla="*/ 158288 w 173772"/>
                <a:gd name="connsiteY3" fmla="*/ 8558 h 130329"/>
                <a:gd name="connsiteX4" fmla="*/ 155356 w 173772"/>
                <a:gd name="connsiteY4" fmla="*/ 11925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772" h="130329">
                  <a:moveTo>
                    <a:pt x="155356" y="11925"/>
                  </a:moveTo>
                  <a:cubicBezTo>
                    <a:pt x="179033" y="53847"/>
                    <a:pt x="35127" y="103373"/>
                    <a:pt x="9387" y="121402"/>
                  </a:cubicBezTo>
                  <a:cubicBezTo>
                    <a:pt x="6997" y="123031"/>
                    <a:pt x="8301" y="127049"/>
                    <a:pt x="11233" y="126832"/>
                  </a:cubicBezTo>
                  <a:cubicBezTo>
                    <a:pt x="39580" y="124660"/>
                    <a:pt x="211506" y="42118"/>
                    <a:pt x="158288" y="8558"/>
                  </a:cubicBezTo>
                  <a:cubicBezTo>
                    <a:pt x="156225" y="7037"/>
                    <a:pt x="154379" y="10078"/>
                    <a:pt x="155356" y="11925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1" name="任意多边形: 形状 370"/>
            <p:cNvSpPr/>
            <p:nvPr/>
          </p:nvSpPr>
          <p:spPr>
            <a:xfrm>
              <a:off x="2442243" y="2858472"/>
              <a:ext cx="54304" cy="76026"/>
            </a:xfrm>
            <a:custGeom>
              <a:avLst/>
              <a:gdLst>
                <a:gd name="connsiteX0" fmla="*/ 49711 w 54304"/>
                <a:gd name="connsiteY0" fmla="*/ 8201 h 76025"/>
                <a:gd name="connsiteX1" fmla="*/ 16694 w 54304"/>
                <a:gd name="connsiteY1" fmla="*/ 36222 h 76025"/>
                <a:gd name="connsiteX2" fmla="*/ 14305 w 54304"/>
                <a:gd name="connsiteY2" fmla="*/ 75755 h 76025"/>
                <a:gd name="connsiteX3" fmla="*/ 18323 w 54304"/>
                <a:gd name="connsiteY3" fmla="*/ 74343 h 76025"/>
                <a:gd name="connsiteX4" fmla="*/ 20495 w 54304"/>
                <a:gd name="connsiteY4" fmla="*/ 61527 h 76025"/>
                <a:gd name="connsiteX5" fmla="*/ 25926 w 54304"/>
                <a:gd name="connsiteY5" fmla="*/ 43716 h 76025"/>
                <a:gd name="connsiteX6" fmla="*/ 51014 w 54304"/>
                <a:gd name="connsiteY6" fmla="*/ 14174 h 76025"/>
                <a:gd name="connsiteX7" fmla="*/ 49711 w 54304"/>
                <a:gd name="connsiteY7" fmla="*/ 8201 h 7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304" h="76025">
                  <a:moveTo>
                    <a:pt x="49711" y="8201"/>
                  </a:moveTo>
                  <a:cubicBezTo>
                    <a:pt x="34180" y="11025"/>
                    <a:pt x="24188" y="22971"/>
                    <a:pt x="16694" y="36222"/>
                  </a:cubicBezTo>
                  <a:cubicBezTo>
                    <a:pt x="11698" y="45019"/>
                    <a:pt x="1597" y="68804"/>
                    <a:pt x="14305" y="75755"/>
                  </a:cubicBezTo>
                  <a:cubicBezTo>
                    <a:pt x="15825" y="76515"/>
                    <a:pt x="17563" y="75755"/>
                    <a:pt x="18323" y="74343"/>
                  </a:cubicBezTo>
                  <a:cubicBezTo>
                    <a:pt x="20495" y="70542"/>
                    <a:pt x="19952" y="65763"/>
                    <a:pt x="20495" y="61527"/>
                  </a:cubicBezTo>
                  <a:cubicBezTo>
                    <a:pt x="21255" y="55228"/>
                    <a:pt x="23319" y="49363"/>
                    <a:pt x="25926" y="43716"/>
                  </a:cubicBezTo>
                  <a:cubicBezTo>
                    <a:pt x="30704" y="33289"/>
                    <a:pt x="39936" y="18736"/>
                    <a:pt x="51014" y="14174"/>
                  </a:cubicBezTo>
                  <a:cubicBezTo>
                    <a:pt x="53946" y="12871"/>
                    <a:pt x="53295" y="7549"/>
                    <a:pt x="49711" y="8201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2" name="任意多边形: 形状 371"/>
            <p:cNvSpPr/>
            <p:nvPr/>
          </p:nvSpPr>
          <p:spPr>
            <a:xfrm>
              <a:off x="2356893" y="2937536"/>
              <a:ext cx="217216" cy="54304"/>
            </a:xfrm>
            <a:custGeom>
              <a:avLst/>
              <a:gdLst>
                <a:gd name="connsiteX0" fmla="*/ 8206 w 217216"/>
                <a:gd name="connsiteY0" fmla="*/ 10485 h 54304"/>
                <a:gd name="connsiteX1" fmla="*/ 214887 w 217216"/>
                <a:gd name="connsiteY1" fmla="*/ 30903 h 54304"/>
                <a:gd name="connsiteX2" fmla="*/ 212498 w 217216"/>
                <a:gd name="connsiteY2" fmla="*/ 23843 h 54304"/>
                <a:gd name="connsiteX3" fmla="*/ 12550 w 217216"/>
                <a:gd name="connsiteY3" fmla="*/ 9507 h 54304"/>
                <a:gd name="connsiteX4" fmla="*/ 8206 w 217216"/>
                <a:gd name="connsiteY4" fmla="*/ 10485 h 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16" h="54304">
                  <a:moveTo>
                    <a:pt x="8206" y="10485"/>
                  </a:moveTo>
                  <a:cubicBezTo>
                    <a:pt x="4405" y="80646"/>
                    <a:pt x="180893" y="50127"/>
                    <a:pt x="214887" y="30903"/>
                  </a:cubicBezTo>
                  <a:cubicBezTo>
                    <a:pt x="218580" y="28839"/>
                    <a:pt x="215865" y="24061"/>
                    <a:pt x="212498" y="23843"/>
                  </a:cubicBezTo>
                  <a:cubicBezTo>
                    <a:pt x="160366" y="20694"/>
                    <a:pt x="42309" y="76518"/>
                    <a:pt x="12550" y="9507"/>
                  </a:cubicBezTo>
                  <a:cubicBezTo>
                    <a:pt x="11464" y="7226"/>
                    <a:pt x="8315" y="7987"/>
                    <a:pt x="8206" y="10485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3" name="任意多边形: 形状 372"/>
            <p:cNvSpPr/>
            <p:nvPr/>
          </p:nvSpPr>
          <p:spPr>
            <a:xfrm>
              <a:off x="3306528" y="2536863"/>
              <a:ext cx="184634" cy="184634"/>
            </a:xfrm>
            <a:custGeom>
              <a:avLst/>
              <a:gdLst>
                <a:gd name="connsiteX0" fmla="*/ 160075 w 184633"/>
                <a:gd name="connsiteY0" fmla="*/ 11805 h 184633"/>
                <a:gd name="connsiteX1" fmla="*/ 9110 w 184633"/>
                <a:gd name="connsiteY1" fmla="*/ 175695 h 184633"/>
                <a:gd name="connsiteX2" fmla="*/ 13889 w 184633"/>
                <a:gd name="connsiteY2" fmla="*/ 182754 h 184633"/>
                <a:gd name="connsiteX3" fmla="*/ 163442 w 184633"/>
                <a:gd name="connsiteY3" fmla="*/ 8656 h 184633"/>
                <a:gd name="connsiteX4" fmla="*/ 160075 w 184633"/>
                <a:gd name="connsiteY4" fmla="*/ 11805 h 1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33" h="184633">
                  <a:moveTo>
                    <a:pt x="160075" y="11805"/>
                  </a:moveTo>
                  <a:cubicBezTo>
                    <a:pt x="203410" y="93370"/>
                    <a:pt x="43647" y="128885"/>
                    <a:pt x="9110" y="175695"/>
                  </a:cubicBezTo>
                  <a:cubicBezTo>
                    <a:pt x="6503" y="179279"/>
                    <a:pt x="9544" y="184058"/>
                    <a:pt x="13889" y="182754"/>
                  </a:cubicBezTo>
                  <a:cubicBezTo>
                    <a:pt x="55594" y="170156"/>
                    <a:pt x="231648" y="65132"/>
                    <a:pt x="163442" y="8656"/>
                  </a:cubicBezTo>
                  <a:cubicBezTo>
                    <a:pt x="161379" y="7026"/>
                    <a:pt x="158881" y="9633"/>
                    <a:pt x="160075" y="11805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4" name="任意多边形: 形状 373"/>
            <p:cNvSpPr/>
            <p:nvPr/>
          </p:nvSpPr>
          <p:spPr>
            <a:xfrm>
              <a:off x="3506285" y="2979062"/>
              <a:ext cx="184634" cy="173773"/>
            </a:xfrm>
            <a:custGeom>
              <a:avLst/>
              <a:gdLst>
                <a:gd name="connsiteX0" fmla="*/ 8866 w 184633"/>
                <a:gd name="connsiteY0" fmla="*/ 172381 h 173772"/>
                <a:gd name="connsiteX1" fmla="*/ 177752 w 184633"/>
                <a:gd name="connsiteY1" fmla="*/ 16094 h 173772"/>
                <a:gd name="connsiteX2" fmla="*/ 167542 w 184633"/>
                <a:gd name="connsiteY2" fmla="*/ 11098 h 173772"/>
                <a:gd name="connsiteX3" fmla="*/ 8323 w 184633"/>
                <a:gd name="connsiteY3" fmla="*/ 171512 h 173772"/>
                <a:gd name="connsiteX4" fmla="*/ 8866 w 184633"/>
                <a:gd name="connsiteY4" fmla="*/ 172381 h 17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33" h="173772">
                  <a:moveTo>
                    <a:pt x="8866" y="172381"/>
                  </a:moveTo>
                  <a:cubicBezTo>
                    <a:pt x="80113" y="139908"/>
                    <a:pt x="141585" y="86146"/>
                    <a:pt x="177752" y="16094"/>
                  </a:cubicBezTo>
                  <a:cubicBezTo>
                    <a:pt x="181118" y="9578"/>
                    <a:pt x="171127" y="4799"/>
                    <a:pt x="167542" y="11098"/>
                  </a:cubicBezTo>
                  <a:cubicBezTo>
                    <a:pt x="130398" y="77675"/>
                    <a:pt x="76746" y="136106"/>
                    <a:pt x="8323" y="171512"/>
                  </a:cubicBezTo>
                  <a:cubicBezTo>
                    <a:pt x="7889" y="171730"/>
                    <a:pt x="8323" y="172707"/>
                    <a:pt x="8866" y="172381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5" name="任意多边形: 形状 374"/>
            <p:cNvSpPr/>
            <p:nvPr/>
          </p:nvSpPr>
          <p:spPr>
            <a:xfrm>
              <a:off x="3456168" y="3160110"/>
              <a:ext cx="32582" cy="21722"/>
            </a:xfrm>
            <a:custGeom>
              <a:avLst/>
              <a:gdLst>
                <a:gd name="connsiteX0" fmla="*/ 24120 w 32582"/>
                <a:gd name="connsiteY0" fmla="*/ 8276 h 21721"/>
                <a:gd name="connsiteX1" fmla="*/ 8480 w 32582"/>
                <a:gd name="connsiteY1" fmla="*/ 17291 h 21721"/>
                <a:gd name="connsiteX2" fmla="*/ 11087 w 32582"/>
                <a:gd name="connsiteY2" fmla="*/ 21201 h 21721"/>
                <a:gd name="connsiteX3" fmla="*/ 26401 w 32582"/>
                <a:gd name="connsiteY3" fmla="*/ 15119 h 21721"/>
                <a:gd name="connsiteX4" fmla="*/ 24120 w 32582"/>
                <a:gd name="connsiteY4" fmla="*/ 8276 h 2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82" h="21721">
                  <a:moveTo>
                    <a:pt x="24120" y="8276"/>
                  </a:moveTo>
                  <a:cubicBezTo>
                    <a:pt x="16952" y="10123"/>
                    <a:pt x="12282" y="11100"/>
                    <a:pt x="8480" y="17291"/>
                  </a:cubicBezTo>
                  <a:cubicBezTo>
                    <a:pt x="7394" y="19029"/>
                    <a:pt x="9132" y="21418"/>
                    <a:pt x="11087" y="21201"/>
                  </a:cubicBezTo>
                  <a:cubicBezTo>
                    <a:pt x="16843" y="20332"/>
                    <a:pt x="20970" y="17508"/>
                    <a:pt x="26401" y="15119"/>
                  </a:cubicBezTo>
                  <a:cubicBezTo>
                    <a:pt x="30636" y="13164"/>
                    <a:pt x="28573" y="7190"/>
                    <a:pt x="24120" y="8276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6" name="任意多边形: 形状 375"/>
            <p:cNvSpPr/>
            <p:nvPr/>
          </p:nvSpPr>
          <p:spPr>
            <a:xfrm>
              <a:off x="2463749" y="3395543"/>
              <a:ext cx="130330" cy="43443"/>
            </a:xfrm>
            <a:custGeom>
              <a:avLst/>
              <a:gdLst>
                <a:gd name="connsiteX0" fmla="*/ 123019 w 130329"/>
                <a:gd name="connsiteY0" fmla="*/ 35784 h 43443"/>
                <a:gd name="connsiteX1" fmla="*/ 65240 w 130329"/>
                <a:gd name="connsiteY1" fmla="*/ 27312 h 43443"/>
                <a:gd name="connsiteX2" fmla="*/ 35916 w 130329"/>
                <a:gd name="connsiteY2" fmla="*/ 19058 h 43443"/>
                <a:gd name="connsiteX3" fmla="*/ 12130 w 130329"/>
                <a:gd name="connsiteY3" fmla="*/ 8197 h 43443"/>
                <a:gd name="connsiteX4" fmla="*/ 8438 w 130329"/>
                <a:gd name="connsiteY4" fmla="*/ 12433 h 43443"/>
                <a:gd name="connsiteX5" fmla="*/ 52424 w 130329"/>
                <a:gd name="connsiteY5" fmla="*/ 35892 h 43443"/>
                <a:gd name="connsiteX6" fmla="*/ 122585 w 130329"/>
                <a:gd name="connsiteY6" fmla="*/ 40345 h 43443"/>
                <a:gd name="connsiteX7" fmla="*/ 123019 w 130329"/>
                <a:gd name="connsiteY7" fmla="*/ 35784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329" h="43443">
                  <a:moveTo>
                    <a:pt x="123019" y="35784"/>
                  </a:moveTo>
                  <a:cubicBezTo>
                    <a:pt x="103796" y="33503"/>
                    <a:pt x="84355" y="30788"/>
                    <a:pt x="65240" y="27312"/>
                  </a:cubicBezTo>
                  <a:cubicBezTo>
                    <a:pt x="55139" y="25466"/>
                    <a:pt x="45365" y="22859"/>
                    <a:pt x="35916" y="19058"/>
                  </a:cubicBezTo>
                  <a:cubicBezTo>
                    <a:pt x="27661" y="15800"/>
                    <a:pt x="20928" y="9935"/>
                    <a:pt x="12130" y="8197"/>
                  </a:cubicBezTo>
                  <a:cubicBezTo>
                    <a:pt x="9958" y="7763"/>
                    <a:pt x="7243" y="10152"/>
                    <a:pt x="8438" y="12433"/>
                  </a:cubicBezTo>
                  <a:cubicBezTo>
                    <a:pt x="15823" y="27529"/>
                    <a:pt x="37328" y="32199"/>
                    <a:pt x="52424" y="35892"/>
                  </a:cubicBezTo>
                  <a:cubicBezTo>
                    <a:pt x="75775" y="41540"/>
                    <a:pt x="99017" y="40019"/>
                    <a:pt x="122585" y="40345"/>
                  </a:cubicBezTo>
                  <a:cubicBezTo>
                    <a:pt x="125300" y="40454"/>
                    <a:pt x="125626" y="36109"/>
                    <a:pt x="123019" y="35784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7" name="任意多边形: 形状 376"/>
            <p:cNvSpPr/>
            <p:nvPr/>
          </p:nvSpPr>
          <p:spPr>
            <a:xfrm>
              <a:off x="2611457" y="3423567"/>
              <a:ext cx="32582" cy="21722"/>
            </a:xfrm>
            <a:custGeom>
              <a:avLst/>
              <a:gdLst>
                <a:gd name="connsiteX0" fmla="*/ 11804 w 32582"/>
                <a:gd name="connsiteY0" fmla="*/ 15036 h 21721"/>
                <a:gd name="connsiteX1" fmla="*/ 29398 w 32582"/>
                <a:gd name="connsiteY1" fmla="*/ 15145 h 21721"/>
                <a:gd name="connsiteX2" fmla="*/ 30919 w 32582"/>
                <a:gd name="connsiteY2" fmla="*/ 11995 h 21721"/>
                <a:gd name="connsiteX3" fmla="*/ 9957 w 32582"/>
                <a:gd name="connsiteY3" fmla="*/ 9823 h 21721"/>
                <a:gd name="connsiteX4" fmla="*/ 11804 w 32582"/>
                <a:gd name="connsiteY4" fmla="*/ 15036 h 2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82" h="21721">
                  <a:moveTo>
                    <a:pt x="11804" y="15036"/>
                  </a:moveTo>
                  <a:cubicBezTo>
                    <a:pt x="18103" y="13190"/>
                    <a:pt x="23099" y="14168"/>
                    <a:pt x="29398" y="15145"/>
                  </a:cubicBezTo>
                  <a:cubicBezTo>
                    <a:pt x="31136" y="15362"/>
                    <a:pt x="32439" y="13190"/>
                    <a:pt x="30919" y="11995"/>
                  </a:cubicBezTo>
                  <a:cubicBezTo>
                    <a:pt x="24511" y="6999"/>
                    <a:pt x="17451" y="7542"/>
                    <a:pt x="9957" y="9823"/>
                  </a:cubicBezTo>
                  <a:cubicBezTo>
                    <a:pt x="6591" y="10909"/>
                    <a:pt x="8328" y="16123"/>
                    <a:pt x="11804" y="15036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8" name="任意多边形: 形状 377"/>
            <p:cNvSpPr/>
            <p:nvPr/>
          </p:nvSpPr>
          <p:spPr>
            <a:xfrm>
              <a:off x="2498291" y="2959757"/>
              <a:ext cx="1129524" cy="412711"/>
            </a:xfrm>
            <a:custGeom>
              <a:avLst/>
              <a:gdLst>
                <a:gd name="connsiteX0" fmla="*/ 1107765 w 1129524"/>
                <a:gd name="connsiteY0" fmla="*/ 10854 h 412710"/>
                <a:gd name="connsiteX1" fmla="*/ 1121993 w 1129524"/>
                <a:gd name="connsiteY1" fmla="*/ 11397 h 412710"/>
                <a:gd name="connsiteX2" fmla="*/ 1121450 w 1129524"/>
                <a:gd name="connsiteY2" fmla="*/ 25625 h 412710"/>
                <a:gd name="connsiteX3" fmla="*/ 592202 w 1129524"/>
                <a:gd name="connsiteY3" fmla="*/ 315065 h 412710"/>
                <a:gd name="connsiteX4" fmla="*/ 17014 w 1129524"/>
                <a:gd name="connsiteY4" fmla="*/ 405644 h 412710"/>
                <a:gd name="connsiteX5" fmla="*/ 8217 w 1129524"/>
                <a:gd name="connsiteY5" fmla="*/ 394349 h 412710"/>
                <a:gd name="connsiteX6" fmla="*/ 19512 w 1129524"/>
                <a:gd name="connsiteY6" fmla="*/ 385552 h 412710"/>
                <a:gd name="connsiteX7" fmla="*/ 585686 w 1129524"/>
                <a:gd name="connsiteY7" fmla="*/ 295950 h 412710"/>
                <a:gd name="connsiteX8" fmla="*/ 1107765 w 1129524"/>
                <a:gd name="connsiteY8" fmla="*/ 10854 h 41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9524" h="412710">
                  <a:moveTo>
                    <a:pt x="1107765" y="10854"/>
                  </a:moveTo>
                  <a:cubicBezTo>
                    <a:pt x="1111892" y="7053"/>
                    <a:pt x="1118192" y="7270"/>
                    <a:pt x="1121993" y="11397"/>
                  </a:cubicBezTo>
                  <a:cubicBezTo>
                    <a:pt x="1125794" y="15524"/>
                    <a:pt x="1125468" y="21823"/>
                    <a:pt x="1121450" y="25625"/>
                  </a:cubicBezTo>
                  <a:cubicBezTo>
                    <a:pt x="997419" y="140315"/>
                    <a:pt x="798015" y="244253"/>
                    <a:pt x="592202" y="315065"/>
                  </a:cubicBezTo>
                  <a:cubicBezTo>
                    <a:pt x="383240" y="386964"/>
                    <a:pt x="167327" y="424977"/>
                    <a:pt x="17014" y="405644"/>
                  </a:cubicBezTo>
                  <a:cubicBezTo>
                    <a:pt x="11475" y="404993"/>
                    <a:pt x="7565" y="399888"/>
                    <a:pt x="8217" y="394349"/>
                  </a:cubicBezTo>
                  <a:cubicBezTo>
                    <a:pt x="8868" y="388810"/>
                    <a:pt x="13973" y="384900"/>
                    <a:pt x="19512" y="385552"/>
                  </a:cubicBezTo>
                  <a:cubicBezTo>
                    <a:pt x="167002" y="404450"/>
                    <a:pt x="379439" y="366980"/>
                    <a:pt x="585686" y="295950"/>
                  </a:cubicBezTo>
                  <a:cubicBezTo>
                    <a:pt x="789000" y="226115"/>
                    <a:pt x="985798" y="123698"/>
                    <a:pt x="1107765" y="10854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79" name="任意多边形: 形状 378"/>
            <p:cNvSpPr/>
            <p:nvPr/>
          </p:nvSpPr>
          <p:spPr>
            <a:xfrm>
              <a:off x="2466758" y="2962880"/>
              <a:ext cx="65165" cy="130330"/>
            </a:xfrm>
            <a:custGeom>
              <a:avLst/>
              <a:gdLst>
                <a:gd name="connsiteX0" fmla="*/ 56041 w 65164"/>
                <a:gd name="connsiteY0" fmla="*/ 124267 h 130329"/>
                <a:gd name="connsiteX1" fmla="*/ 53651 w 65164"/>
                <a:gd name="connsiteY1" fmla="*/ 59972 h 130329"/>
                <a:gd name="connsiteX2" fmla="*/ 14987 w 65164"/>
                <a:gd name="connsiteY2" fmla="*/ 8491 h 130329"/>
                <a:gd name="connsiteX3" fmla="*/ 17376 w 65164"/>
                <a:gd name="connsiteY3" fmla="*/ 72787 h 130329"/>
                <a:gd name="connsiteX4" fmla="*/ 56041 w 65164"/>
                <a:gd name="connsiteY4" fmla="*/ 124267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7"/>
                  </a:moveTo>
                  <a:cubicBezTo>
                    <a:pt x="66033" y="120683"/>
                    <a:pt x="64946" y="91902"/>
                    <a:pt x="53651" y="59972"/>
                  </a:cubicBezTo>
                  <a:cubicBezTo>
                    <a:pt x="42356" y="28149"/>
                    <a:pt x="24979" y="5016"/>
                    <a:pt x="14987" y="8491"/>
                  </a:cubicBezTo>
                  <a:cubicBezTo>
                    <a:pt x="4995" y="12075"/>
                    <a:pt x="6081" y="40857"/>
                    <a:pt x="17376" y="72787"/>
                  </a:cubicBezTo>
                  <a:cubicBezTo>
                    <a:pt x="28671" y="104718"/>
                    <a:pt x="46049" y="127852"/>
                    <a:pt x="56041" y="1242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0" name="任意多边形: 形状 379"/>
            <p:cNvSpPr/>
            <p:nvPr/>
          </p:nvSpPr>
          <p:spPr>
            <a:xfrm>
              <a:off x="2456721" y="2952989"/>
              <a:ext cx="86886" cy="152051"/>
            </a:xfrm>
            <a:custGeom>
              <a:avLst/>
              <a:gdLst>
                <a:gd name="connsiteX0" fmla="*/ 62711 w 86886"/>
                <a:gd name="connsiteY0" fmla="*/ 124710 h 152051"/>
                <a:gd name="connsiteX1" fmla="*/ 62711 w 86886"/>
                <a:gd name="connsiteY1" fmla="*/ 113088 h 152051"/>
                <a:gd name="connsiteX2" fmla="*/ 54131 w 86886"/>
                <a:gd name="connsiteY2" fmla="*/ 73338 h 152051"/>
                <a:gd name="connsiteX3" fmla="*/ 54131 w 86886"/>
                <a:gd name="connsiteY3" fmla="*/ 73229 h 152051"/>
                <a:gd name="connsiteX4" fmla="*/ 35776 w 86886"/>
                <a:gd name="connsiteY4" fmla="*/ 36954 h 152051"/>
                <a:gd name="connsiteX5" fmla="*/ 28391 w 86886"/>
                <a:gd name="connsiteY5" fmla="*/ 27940 h 152051"/>
                <a:gd name="connsiteX6" fmla="*/ 28282 w 86886"/>
                <a:gd name="connsiteY6" fmla="*/ 39561 h 152051"/>
                <a:gd name="connsiteX7" fmla="*/ 36862 w 86886"/>
                <a:gd name="connsiteY7" fmla="*/ 79311 h 152051"/>
                <a:gd name="connsiteX8" fmla="*/ 55217 w 86886"/>
                <a:gd name="connsiteY8" fmla="*/ 115587 h 152051"/>
                <a:gd name="connsiteX9" fmla="*/ 62711 w 86886"/>
                <a:gd name="connsiteY9" fmla="*/ 124710 h 152051"/>
                <a:gd name="connsiteX10" fmla="*/ 62711 w 86886"/>
                <a:gd name="connsiteY10" fmla="*/ 124710 h 152051"/>
                <a:gd name="connsiteX11" fmla="*/ 82912 w 86886"/>
                <a:gd name="connsiteY11" fmla="*/ 112328 h 152051"/>
                <a:gd name="connsiteX12" fmla="*/ 69445 w 86886"/>
                <a:gd name="connsiteY12" fmla="*/ 143716 h 152051"/>
                <a:gd name="connsiteX13" fmla="*/ 39252 w 86886"/>
                <a:gd name="connsiteY13" fmla="*/ 127859 h 152051"/>
                <a:gd name="connsiteX14" fmla="*/ 17965 w 86886"/>
                <a:gd name="connsiteY14" fmla="*/ 86154 h 152051"/>
                <a:gd name="connsiteX15" fmla="*/ 8190 w 86886"/>
                <a:gd name="connsiteY15" fmla="*/ 40430 h 152051"/>
                <a:gd name="connsiteX16" fmla="*/ 21657 w 86886"/>
                <a:gd name="connsiteY16" fmla="*/ 9042 h 152051"/>
                <a:gd name="connsiteX17" fmla="*/ 51850 w 86886"/>
                <a:gd name="connsiteY17" fmla="*/ 24899 h 152051"/>
                <a:gd name="connsiteX18" fmla="*/ 73138 w 86886"/>
                <a:gd name="connsiteY18" fmla="*/ 66604 h 152051"/>
                <a:gd name="connsiteX19" fmla="*/ 73138 w 86886"/>
                <a:gd name="connsiteY19" fmla="*/ 66604 h 152051"/>
                <a:gd name="connsiteX20" fmla="*/ 82912 w 86886"/>
                <a:gd name="connsiteY20" fmla="*/ 112328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6886" h="152051">
                  <a:moveTo>
                    <a:pt x="62711" y="124710"/>
                  </a:moveTo>
                  <a:cubicBezTo>
                    <a:pt x="63037" y="124601"/>
                    <a:pt x="63037" y="120148"/>
                    <a:pt x="62711" y="113088"/>
                  </a:cubicBezTo>
                  <a:cubicBezTo>
                    <a:pt x="62277" y="102445"/>
                    <a:pt x="59453" y="88326"/>
                    <a:pt x="54131" y="73338"/>
                  </a:cubicBezTo>
                  <a:lnTo>
                    <a:pt x="54131" y="73229"/>
                  </a:lnTo>
                  <a:cubicBezTo>
                    <a:pt x="48809" y="58241"/>
                    <a:pt x="42184" y="45534"/>
                    <a:pt x="35776" y="36954"/>
                  </a:cubicBezTo>
                  <a:cubicBezTo>
                    <a:pt x="31541" y="31307"/>
                    <a:pt x="28717" y="27831"/>
                    <a:pt x="28391" y="27940"/>
                  </a:cubicBezTo>
                  <a:cubicBezTo>
                    <a:pt x="28065" y="28048"/>
                    <a:pt x="28065" y="32501"/>
                    <a:pt x="28282" y="39561"/>
                  </a:cubicBezTo>
                  <a:cubicBezTo>
                    <a:pt x="28717" y="50313"/>
                    <a:pt x="31541" y="64432"/>
                    <a:pt x="36862" y="79311"/>
                  </a:cubicBezTo>
                  <a:cubicBezTo>
                    <a:pt x="42184" y="94299"/>
                    <a:pt x="48809" y="107115"/>
                    <a:pt x="55217" y="115587"/>
                  </a:cubicBezTo>
                  <a:cubicBezTo>
                    <a:pt x="59562" y="121343"/>
                    <a:pt x="62277" y="124818"/>
                    <a:pt x="62711" y="124710"/>
                  </a:cubicBezTo>
                  <a:lnTo>
                    <a:pt x="62711" y="124710"/>
                  </a:lnTo>
                  <a:close/>
                  <a:moveTo>
                    <a:pt x="82912" y="112328"/>
                  </a:moveTo>
                  <a:cubicBezTo>
                    <a:pt x="83455" y="128511"/>
                    <a:pt x="79002" y="140241"/>
                    <a:pt x="69445" y="143716"/>
                  </a:cubicBezTo>
                  <a:cubicBezTo>
                    <a:pt x="59779" y="147191"/>
                    <a:pt x="48918" y="140784"/>
                    <a:pt x="39252" y="127859"/>
                  </a:cubicBezTo>
                  <a:cubicBezTo>
                    <a:pt x="31649" y="117759"/>
                    <a:pt x="23938" y="102988"/>
                    <a:pt x="17965" y="86154"/>
                  </a:cubicBezTo>
                  <a:cubicBezTo>
                    <a:pt x="11991" y="69211"/>
                    <a:pt x="8733" y="53028"/>
                    <a:pt x="8190" y="40430"/>
                  </a:cubicBezTo>
                  <a:cubicBezTo>
                    <a:pt x="7647" y="24247"/>
                    <a:pt x="12100" y="12409"/>
                    <a:pt x="21657" y="9042"/>
                  </a:cubicBezTo>
                  <a:cubicBezTo>
                    <a:pt x="31323" y="5675"/>
                    <a:pt x="42184" y="11974"/>
                    <a:pt x="51850" y="24899"/>
                  </a:cubicBezTo>
                  <a:cubicBezTo>
                    <a:pt x="59453" y="34999"/>
                    <a:pt x="67164" y="49770"/>
                    <a:pt x="73138" y="66604"/>
                  </a:cubicBezTo>
                  <a:lnTo>
                    <a:pt x="73138" y="66604"/>
                  </a:lnTo>
                  <a:cubicBezTo>
                    <a:pt x="79111" y="83547"/>
                    <a:pt x="82369" y="99730"/>
                    <a:pt x="82912" y="11232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1" name="任意多边形: 形状 380"/>
            <p:cNvSpPr/>
            <p:nvPr/>
          </p:nvSpPr>
          <p:spPr>
            <a:xfrm>
              <a:off x="2672136" y="2937356"/>
              <a:ext cx="65165" cy="130330"/>
            </a:xfrm>
            <a:custGeom>
              <a:avLst/>
              <a:gdLst>
                <a:gd name="connsiteX0" fmla="*/ 56041 w 65164"/>
                <a:gd name="connsiteY0" fmla="*/ 124269 h 130329"/>
                <a:gd name="connsiteX1" fmla="*/ 53651 w 65164"/>
                <a:gd name="connsiteY1" fmla="*/ 59973 h 130329"/>
                <a:gd name="connsiteX2" fmla="*/ 14987 w 65164"/>
                <a:gd name="connsiteY2" fmla="*/ 8493 h 130329"/>
                <a:gd name="connsiteX3" fmla="*/ 17376 w 65164"/>
                <a:gd name="connsiteY3" fmla="*/ 72789 h 130329"/>
                <a:gd name="connsiteX4" fmla="*/ 56041 w 65164"/>
                <a:gd name="connsiteY4" fmla="*/ 124269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9"/>
                  </a:moveTo>
                  <a:cubicBezTo>
                    <a:pt x="66033" y="120685"/>
                    <a:pt x="64946" y="91795"/>
                    <a:pt x="53651" y="59973"/>
                  </a:cubicBezTo>
                  <a:cubicBezTo>
                    <a:pt x="42356" y="28042"/>
                    <a:pt x="24979" y="5017"/>
                    <a:pt x="14987" y="8493"/>
                  </a:cubicBezTo>
                  <a:cubicBezTo>
                    <a:pt x="4995" y="12077"/>
                    <a:pt x="6081" y="40858"/>
                    <a:pt x="17376" y="72789"/>
                  </a:cubicBezTo>
                  <a:cubicBezTo>
                    <a:pt x="28671" y="104719"/>
                    <a:pt x="46049" y="127853"/>
                    <a:pt x="56041" y="1242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2" name="任意多边形: 形状 381"/>
            <p:cNvSpPr/>
            <p:nvPr/>
          </p:nvSpPr>
          <p:spPr>
            <a:xfrm>
              <a:off x="2662189" y="2927467"/>
              <a:ext cx="86886" cy="152051"/>
            </a:xfrm>
            <a:custGeom>
              <a:avLst/>
              <a:gdLst>
                <a:gd name="connsiteX0" fmla="*/ 62621 w 86886"/>
                <a:gd name="connsiteY0" fmla="*/ 124709 h 152051"/>
                <a:gd name="connsiteX1" fmla="*/ 62621 w 86886"/>
                <a:gd name="connsiteY1" fmla="*/ 113088 h 152051"/>
                <a:gd name="connsiteX2" fmla="*/ 54041 w 86886"/>
                <a:gd name="connsiteY2" fmla="*/ 73337 h 152051"/>
                <a:gd name="connsiteX3" fmla="*/ 54041 w 86886"/>
                <a:gd name="connsiteY3" fmla="*/ 73229 h 152051"/>
                <a:gd name="connsiteX4" fmla="*/ 35686 w 86886"/>
                <a:gd name="connsiteY4" fmla="*/ 36953 h 152051"/>
                <a:gd name="connsiteX5" fmla="*/ 28300 w 86886"/>
                <a:gd name="connsiteY5" fmla="*/ 27939 h 152051"/>
                <a:gd name="connsiteX6" fmla="*/ 28300 w 86886"/>
                <a:gd name="connsiteY6" fmla="*/ 39560 h 152051"/>
                <a:gd name="connsiteX7" fmla="*/ 36881 w 86886"/>
                <a:gd name="connsiteY7" fmla="*/ 79311 h 152051"/>
                <a:gd name="connsiteX8" fmla="*/ 36881 w 86886"/>
                <a:gd name="connsiteY8" fmla="*/ 79419 h 152051"/>
                <a:gd name="connsiteX9" fmla="*/ 55235 w 86886"/>
                <a:gd name="connsiteY9" fmla="*/ 115586 h 152051"/>
                <a:gd name="connsiteX10" fmla="*/ 55670 w 86886"/>
                <a:gd name="connsiteY10" fmla="*/ 116129 h 152051"/>
                <a:gd name="connsiteX11" fmla="*/ 62621 w 86886"/>
                <a:gd name="connsiteY11" fmla="*/ 124709 h 152051"/>
                <a:gd name="connsiteX12" fmla="*/ 62621 w 86886"/>
                <a:gd name="connsiteY12" fmla="*/ 124709 h 152051"/>
                <a:gd name="connsiteX13" fmla="*/ 82822 w 86886"/>
                <a:gd name="connsiteY13" fmla="*/ 112328 h 152051"/>
                <a:gd name="connsiteX14" fmla="*/ 69354 w 86886"/>
                <a:gd name="connsiteY14" fmla="*/ 143715 h 152051"/>
                <a:gd name="connsiteX15" fmla="*/ 39596 w 86886"/>
                <a:gd name="connsiteY15" fmla="*/ 128401 h 152051"/>
                <a:gd name="connsiteX16" fmla="*/ 39161 w 86886"/>
                <a:gd name="connsiteY16" fmla="*/ 127859 h 152051"/>
                <a:gd name="connsiteX17" fmla="*/ 18091 w 86886"/>
                <a:gd name="connsiteY17" fmla="*/ 86696 h 152051"/>
                <a:gd name="connsiteX18" fmla="*/ 17765 w 86886"/>
                <a:gd name="connsiteY18" fmla="*/ 85610 h 152051"/>
                <a:gd name="connsiteX19" fmla="*/ 8208 w 86886"/>
                <a:gd name="connsiteY19" fmla="*/ 40429 h 152051"/>
                <a:gd name="connsiteX20" fmla="*/ 21675 w 86886"/>
                <a:gd name="connsiteY20" fmla="*/ 9041 h 152051"/>
                <a:gd name="connsiteX21" fmla="*/ 51868 w 86886"/>
                <a:gd name="connsiteY21" fmla="*/ 25007 h 152051"/>
                <a:gd name="connsiteX22" fmla="*/ 72938 w 86886"/>
                <a:gd name="connsiteY22" fmla="*/ 66169 h 152051"/>
                <a:gd name="connsiteX23" fmla="*/ 73373 w 86886"/>
                <a:gd name="connsiteY23" fmla="*/ 67255 h 152051"/>
                <a:gd name="connsiteX24" fmla="*/ 82822 w 86886"/>
                <a:gd name="connsiteY24" fmla="*/ 112328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886" h="152051">
                  <a:moveTo>
                    <a:pt x="62621" y="124709"/>
                  </a:moveTo>
                  <a:cubicBezTo>
                    <a:pt x="62946" y="124600"/>
                    <a:pt x="62946" y="120147"/>
                    <a:pt x="62621" y="113088"/>
                  </a:cubicBezTo>
                  <a:cubicBezTo>
                    <a:pt x="62186" y="102336"/>
                    <a:pt x="59362" y="88217"/>
                    <a:pt x="54041" y="73337"/>
                  </a:cubicBezTo>
                  <a:lnTo>
                    <a:pt x="54041" y="73229"/>
                  </a:lnTo>
                  <a:cubicBezTo>
                    <a:pt x="48719" y="58241"/>
                    <a:pt x="42094" y="45534"/>
                    <a:pt x="35686" y="36953"/>
                  </a:cubicBezTo>
                  <a:cubicBezTo>
                    <a:pt x="31450" y="31306"/>
                    <a:pt x="28626" y="27830"/>
                    <a:pt x="28300" y="27939"/>
                  </a:cubicBezTo>
                  <a:cubicBezTo>
                    <a:pt x="27975" y="28048"/>
                    <a:pt x="27975" y="32501"/>
                    <a:pt x="28300" y="39560"/>
                  </a:cubicBezTo>
                  <a:cubicBezTo>
                    <a:pt x="28735" y="50204"/>
                    <a:pt x="31559" y="64431"/>
                    <a:pt x="36881" y="79311"/>
                  </a:cubicBezTo>
                  <a:lnTo>
                    <a:pt x="36881" y="79419"/>
                  </a:lnTo>
                  <a:cubicBezTo>
                    <a:pt x="42202" y="94299"/>
                    <a:pt x="48827" y="107114"/>
                    <a:pt x="55235" y="115586"/>
                  </a:cubicBezTo>
                  <a:lnTo>
                    <a:pt x="55670" y="116129"/>
                  </a:lnTo>
                  <a:cubicBezTo>
                    <a:pt x="59688" y="121559"/>
                    <a:pt x="62295" y="124818"/>
                    <a:pt x="62621" y="124709"/>
                  </a:cubicBezTo>
                  <a:lnTo>
                    <a:pt x="62621" y="124709"/>
                  </a:lnTo>
                  <a:close/>
                  <a:moveTo>
                    <a:pt x="82822" y="112328"/>
                  </a:moveTo>
                  <a:cubicBezTo>
                    <a:pt x="83473" y="128510"/>
                    <a:pt x="79021" y="140240"/>
                    <a:pt x="69354" y="143715"/>
                  </a:cubicBezTo>
                  <a:cubicBezTo>
                    <a:pt x="59905" y="147082"/>
                    <a:pt x="49262" y="141000"/>
                    <a:pt x="39596" y="128401"/>
                  </a:cubicBezTo>
                  <a:lnTo>
                    <a:pt x="39161" y="127859"/>
                  </a:lnTo>
                  <a:cubicBezTo>
                    <a:pt x="31667" y="117867"/>
                    <a:pt x="24065" y="103313"/>
                    <a:pt x="18091" y="86696"/>
                  </a:cubicBezTo>
                  <a:lnTo>
                    <a:pt x="17765" y="85610"/>
                  </a:lnTo>
                  <a:cubicBezTo>
                    <a:pt x="11901" y="68884"/>
                    <a:pt x="8642" y="52810"/>
                    <a:pt x="8208" y="40429"/>
                  </a:cubicBezTo>
                  <a:cubicBezTo>
                    <a:pt x="7556" y="24246"/>
                    <a:pt x="12009" y="12517"/>
                    <a:pt x="21675" y="9041"/>
                  </a:cubicBezTo>
                  <a:cubicBezTo>
                    <a:pt x="31233" y="5674"/>
                    <a:pt x="42094" y="11974"/>
                    <a:pt x="51868" y="25007"/>
                  </a:cubicBezTo>
                  <a:cubicBezTo>
                    <a:pt x="59362" y="34999"/>
                    <a:pt x="66965" y="49552"/>
                    <a:pt x="72938" y="66169"/>
                  </a:cubicBezTo>
                  <a:lnTo>
                    <a:pt x="73373" y="67255"/>
                  </a:lnTo>
                  <a:cubicBezTo>
                    <a:pt x="79129" y="83764"/>
                    <a:pt x="82387" y="99838"/>
                    <a:pt x="82822" y="11232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3" name="任意多边形: 形状 382"/>
            <p:cNvSpPr/>
            <p:nvPr/>
          </p:nvSpPr>
          <p:spPr>
            <a:xfrm>
              <a:off x="2888049" y="2879469"/>
              <a:ext cx="65165" cy="130330"/>
            </a:xfrm>
            <a:custGeom>
              <a:avLst/>
              <a:gdLst>
                <a:gd name="connsiteX0" fmla="*/ 56041 w 65164"/>
                <a:gd name="connsiteY0" fmla="*/ 124268 h 130329"/>
                <a:gd name="connsiteX1" fmla="*/ 53651 w 65164"/>
                <a:gd name="connsiteY1" fmla="*/ 59972 h 130329"/>
                <a:gd name="connsiteX2" fmla="*/ 14987 w 65164"/>
                <a:gd name="connsiteY2" fmla="*/ 8491 h 130329"/>
                <a:gd name="connsiteX3" fmla="*/ 17376 w 65164"/>
                <a:gd name="connsiteY3" fmla="*/ 72787 h 130329"/>
                <a:gd name="connsiteX4" fmla="*/ 56041 w 65164"/>
                <a:gd name="connsiteY4" fmla="*/ 124268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8"/>
                  </a:moveTo>
                  <a:cubicBezTo>
                    <a:pt x="66033" y="120683"/>
                    <a:pt x="64947" y="91902"/>
                    <a:pt x="53651" y="59972"/>
                  </a:cubicBezTo>
                  <a:cubicBezTo>
                    <a:pt x="42356" y="28149"/>
                    <a:pt x="24979" y="5016"/>
                    <a:pt x="14987" y="8491"/>
                  </a:cubicBezTo>
                  <a:cubicBezTo>
                    <a:pt x="4995" y="12075"/>
                    <a:pt x="6081" y="40856"/>
                    <a:pt x="17376" y="72787"/>
                  </a:cubicBezTo>
                  <a:cubicBezTo>
                    <a:pt x="28780" y="104718"/>
                    <a:pt x="46049" y="127852"/>
                    <a:pt x="56041" y="1242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4" name="任意多边形: 形状 383"/>
            <p:cNvSpPr/>
            <p:nvPr/>
          </p:nvSpPr>
          <p:spPr>
            <a:xfrm>
              <a:off x="2878102" y="2869449"/>
              <a:ext cx="86886" cy="152051"/>
            </a:xfrm>
            <a:custGeom>
              <a:avLst/>
              <a:gdLst>
                <a:gd name="connsiteX0" fmla="*/ 62621 w 86886"/>
                <a:gd name="connsiteY0" fmla="*/ 124730 h 152051"/>
                <a:gd name="connsiteX1" fmla="*/ 62621 w 86886"/>
                <a:gd name="connsiteY1" fmla="*/ 113109 h 152051"/>
                <a:gd name="connsiteX2" fmla="*/ 54041 w 86886"/>
                <a:gd name="connsiteY2" fmla="*/ 73359 h 152051"/>
                <a:gd name="connsiteX3" fmla="*/ 54041 w 86886"/>
                <a:gd name="connsiteY3" fmla="*/ 73250 h 152051"/>
                <a:gd name="connsiteX4" fmla="*/ 35686 w 86886"/>
                <a:gd name="connsiteY4" fmla="*/ 37083 h 152051"/>
                <a:gd name="connsiteX5" fmla="*/ 35251 w 86886"/>
                <a:gd name="connsiteY5" fmla="*/ 36541 h 152051"/>
                <a:gd name="connsiteX6" fmla="*/ 28301 w 86886"/>
                <a:gd name="connsiteY6" fmla="*/ 28069 h 152051"/>
                <a:gd name="connsiteX7" fmla="*/ 28301 w 86886"/>
                <a:gd name="connsiteY7" fmla="*/ 39690 h 152051"/>
                <a:gd name="connsiteX8" fmla="*/ 36881 w 86886"/>
                <a:gd name="connsiteY8" fmla="*/ 79441 h 152051"/>
                <a:gd name="connsiteX9" fmla="*/ 55235 w 86886"/>
                <a:gd name="connsiteY9" fmla="*/ 115824 h 152051"/>
                <a:gd name="connsiteX10" fmla="*/ 62621 w 86886"/>
                <a:gd name="connsiteY10" fmla="*/ 124730 h 152051"/>
                <a:gd name="connsiteX11" fmla="*/ 62621 w 86886"/>
                <a:gd name="connsiteY11" fmla="*/ 124730 h 152051"/>
                <a:gd name="connsiteX12" fmla="*/ 82930 w 86886"/>
                <a:gd name="connsiteY12" fmla="*/ 112458 h 152051"/>
                <a:gd name="connsiteX13" fmla="*/ 69463 w 86886"/>
                <a:gd name="connsiteY13" fmla="*/ 143845 h 152051"/>
                <a:gd name="connsiteX14" fmla="*/ 39270 w 86886"/>
                <a:gd name="connsiteY14" fmla="*/ 127880 h 152051"/>
                <a:gd name="connsiteX15" fmla="*/ 17983 w 86886"/>
                <a:gd name="connsiteY15" fmla="*/ 86283 h 152051"/>
                <a:gd name="connsiteX16" fmla="*/ 17983 w 86886"/>
                <a:gd name="connsiteY16" fmla="*/ 86174 h 152051"/>
                <a:gd name="connsiteX17" fmla="*/ 8208 w 86886"/>
                <a:gd name="connsiteY17" fmla="*/ 40450 h 152051"/>
                <a:gd name="connsiteX18" fmla="*/ 21675 w 86886"/>
                <a:gd name="connsiteY18" fmla="*/ 9063 h 152051"/>
                <a:gd name="connsiteX19" fmla="*/ 51434 w 86886"/>
                <a:gd name="connsiteY19" fmla="*/ 24376 h 152051"/>
                <a:gd name="connsiteX20" fmla="*/ 51868 w 86886"/>
                <a:gd name="connsiteY20" fmla="*/ 25028 h 152051"/>
                <a:gd name="connsiteX21" fmla="*/ 72938 w 86886"/>
                <a:gd name="connsiteY21" fmla="*/ 66191 h 152051"/>
                <a:gd name="connsiteX22" fmla="*/ 73373 w 86886"/>
                <a:gd name="connsiteY22" fmla="*/ 67277 h 152051"/>
                <a:gd name="connsiteX23" fmla="*/ 82930 w 86886"/>
                <a:gd name="connsiteY23" fmla="*/ 112458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886" h="152051">
                  <a:moveTo>
                    <a:pt x="62621" y="124730"/>
                  </a:moveTo>
                  <a:cubicBezTo>
                    <a:pt x="62946" y="124622"/>
                    <a:pt x="62946" y="120169"/>
                    <a:pt x="62621" y="113109"/>
                  </a:cubicBezTo>
                  <a:cubicBezTo>
                    <a:pt x="62186" y="102357"/>
                    <a:pt x="59362" y="88238"/>
                    <a:pt x="54041" y="73359"/>
                  </a:cubicBezTo>
                  <a:lnTo>
                    <a:pt x="54041" y="73250"/>
                  </a:lnTo>
                  <a:cubicBezTo>
                    <a:pt x="48719" y="58371"/>
                    <a:pt x="42094" y="45555"/>
                    <a:pt x="35686" y="37083"/>
                  </a:cubicBezTo>
                  <a:lnTo>
                    <a:pt x="35251" y="36541"/>
                  </a:lnTo>
                  <a:cubicBezTo>
                    <a:pt x="31233" y="31219"/>
                    <a:pt x="28626" y="27960"/>
                    <a:pt x="28301" y="28069"/>
                  </a:cubicBezTo>
                  <a:cubicBezTo>
                    <a:pt x="27975" y="28178"/>
                    <a:pt x="27975" y="32631"/>
                    <a:pt x="28301" y="39690"/>
                  </a:cubicBezTo>
                  <a:cubicBezTo>
                    <a:pt x="28735" y="50334"/>
                    <a:pt x="31559" y="64561"/>
                    <a:pt x="36881" y="79441"/>
                  </a:cubicBezTo>
                  <a:cubicBezTo>
                    <a:pt x="42202" y="94429"/>
                    <a:pt x="48827" y="107244"/>
                    <a:pt x="55235" y="115824"/>
                  </a:cubicBezTo>
                  <a:cubicBezTo>
                    <a:pt x="59471" y="121472"/>
                    <a:pt x="62295" y="124948"/>
                    <a:pt x="62621" y="124730"/>
                  </a:cubicBezTo>
                  <a:lnTo>
                    <a:pt x="62621" y="124730"/>
                  </a:lnTo>
                  <a:close/>
                  <a:moveTo>
                    <a:pt x="82930" y="112458"/>
                  </a:moveTo>
                  <a:cubicBezTo>
                    <a:pt x="83582" y="128640"/>
                    <a:pt x="79129" y="140478"/>
                    <a:pt x="69463" y="143845"/>
                  </a:cubicBezTo>
                  <a:cubicBezTo>
                    <a:pt x="59905" y="147212"/>
                    <a:pt x="49045" y="140913"/>
                    <a:pt x="39270" y="127880"/>
                  </a:cubicBezTo>
                  <a:cubicBezTo>
                    <a:pt x="31667" y="117779"/>
                    <a:pt x="23956" y="103117"/>
                    <a:pt x="17983" y="86283"/>
                  </a:cubicBezTo>
                  <a:lnTo>
                    <a:pt x="17983" y="86174"/>
                  </a:lnTo>
                  <a:cubicBezTo>
                    <a:pt x="12009" y="69232"/>
                    <a:pt x="8751" y="53049"/>
                    <a:pt x="8208" y="40450"/>
                  </a:cubicBezTo>
                  <a:cubicBezTo>
                    <a:pt x="7556" y="24268"/>
                    <a:pt x="12009" y="12430"/>
                    <a:pt x="21675" y="9063"/>
                  </a:cubicBezTo>
                  <a:cubicBezTo>
                    <a:pt x="31124" y="5696"/>
                    <a:pt x="41768" y="11778"/>
                    <a:pt x="51434" y="24376"/>
                  </a:cubicBezTo>
                  <a:lnTo>
                    <a:pt x="51868" y="25028"/>
                  </a:lnTo>
                  <a:cubicBezTo>
                    <a:pt x="59362" y="35020"/>
                    <a:pt x="66965" y="49465"/>
                    <a:pt x="72938" y="66191"/>
                  </a:cubicBezTo>
                  <a:lnTo>
                    <a:pt x="73373" y="67277"/>
                  </a:lnTo>
                  <a:cubicBezTo>
                    <a:pt x="79238" y="83894"/>
                    <a:pt x="82387" y="99968"/>
                    <a:pt x="82930" y="11245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5" name="任意多边形: 形状 384"/>
            <p:cNvSpPr/>
            <p:nvPr/>
          </p:nvSpPr>
          <p:spPr>
            <a:xfrm>
              <a:off x="3133938" y="2785304"/>
              <a:ext cx="65165" cy="130330"/>
            </a:xfrm>
            <a:custGeom>
              <a:avLst/>
              <a:gdLst>
                <a:gd name="connsiteX0" fmla="*/ 56041 w 65164"/>
                <a:gd name="connsiteY0" fmla="*/ 124269 h 130329"/>
                <a:gd name="connsiteX1" fmla="*/ 53651 w 65164"/>
                <a:gd name="connsiteY1" fmla="*/ 59973 h 130329"/>
                <a:gd name="connsiteX2" fmla="*/ 14987 w 65164"/>
                <a:gd name="connsiteY2" fmla="*/ 8493 h 130329"/>
                <a:gd name="connsiteX3" fmla="*/ 17376 w 65164"/>
                <a:gd name="connsiteY3" fmla="*/ 72789 h 130329"/>
                <a:gd name="connsiteX4" fmla="*/ 56041 w 65164"/>
                <a:gd name="connsiteY4" fmla="*/ 124269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9"/>
                  </a:moveTo>
                  <a:cubicBezTo>
                    <a:pt x="66033" y="120793"/>
                    <a:pt x="64947" y="91904"/>
                    <a:pt x="53651" y="59973"/>
                  </a:cubicBezTo>
                  <a:cubicBezTo>
                    <a:pt x="42356" y="28042"/>
                    <a:pt x="24979" y="5017"/>
                    <a:pt x="14987" y="8493"/>
                  </a:cubicBezTo>
                  <a:cubicBezTo>
                    <a:pt x="4995" y="12077"/>
                    <a:pt x="6081" y="40966"/>
                    <a:pt x="17376" y="72789"/>
                  </a:cubicBezTo>
                  <a:cubicBezTo>
                    <a:pt x="28671" y="104719"/>
                    <a:pt x="46049" y="127853"/>
                    <a:pt x="56041" y="1242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6" name="任意多边形: 形状 385"/>
            <p:cNvSpPr/>
            <p:nvPr/>
          </p:nvSpPr>
          <p:spPr>
            <a:xfrm>
              <a:off x="3123899" y="2775415"/>
              <a:ext cx="86886" cy="152051"/>
            </a:xfrm>
            <a:custGeom>
              <a:avLst/>
              <a:gdLst>
                <a:gd name="connsiteX0" fmla="*/ 62712 w 86886"/>
                <a:gd name="connsiteY0" fmla="*/ 124709 h 152051"/>
                <a:gd name="connsiteX1" fmla="*/ 62821 w 86886"/>
                <a:gd name="connsiteY1" fmla="*/ 113088 h 152051"/>
                <a:gd name="connsiteX2" fmla="*/ 54241 w 86886"/>
                <a:gd name="connsiteY2" fmla="*/ 73337 h 152051"/>
                <a:gd name="connsiteX3" fmla="*/ 35886 w 86886"/>
                <a:gd name="connsiteY3" fmla="*/ 36954 h 152051"/>
                <a:gd name="connsiteX4" fmla="*/ 28500 w 86886"/>
                <a:gd name="connsiteY4" fmla="*/ 28048 h 152051"/>
                <a:gd name="connsiteX5" fmla="*/ 28500 w 86886"/>
                <a:gd name="connsiteY5" fmla="*/ 39669 h 152051"/>
                <a:gd name="connsiteX6" fmla="*/ 37081 w 86886"/>
                <a:gd name="connsiteY6" fmla="*/ 79419 h 152051"/>
                <a:gd name="connsiteX7" fmla="*/ 55435 w 86886"/>
                <a:gd name="connsiteY7" fmla="*/ 115694 h 152051"/>
                <a:gd name="connsiteX8" fmla="*/ 62712 w 86886"/>
                <a:gd name="connsiteY8" fmla="*/ 124709 h 152051"/>
                <a:gd name="connsiteX9" fmla="*/ 62712 w 86886"/>
                <a:gd name="connsiteY9" fmla="*/ 124709 h 152051"/>
                <a:gd name="connsiteX10" fmla="*/ 82913 w 86886"/>
                <a:gd name="connsiteY10" fmla="*/ 112328 h 152051"/>
                <a:gd name="connsiteX11" fmla="*/ 69446 w 86886"/>
                <a:gd name="connsiteY11" fmla="*/ 143715 h 152051"/>
                <a:gd name="connsiteX12" fmla="*/ 39253 w 86886"/>
                <a:gd name="connsiteY12" fmla="*/ 127859 h 152051"/>
                <a:gd name="connsiteX13" fmla="*/ 17966 w 86886"/>
                <a:gd name="connsiteY13" fmla="*/ 86262 h 152051"/>
                <a:gd name="connsiteX14" fmla="*/ 17966 w 86886"/>
                <a:gd name="connsiteY14" fmla="*/ 86153 h 152051"/>
                <a:gd name="connsiteX15" fmla="*/ 8191 w 86886"/>
                <a:gd name="connsiteY15" fmla="*/ 40429 h 152051"/>
                <a:gd name="connsiteX16" fmla="*/ 21658 w 86886"/>
                <a:gd name="connsiteY16" fmla="*/ 9041 h 152051"/>
                <a:gd name="connsiteX17" fmla="*/ 51851 w 86886"/>
                <a:gd name="connsiteY17" fmla="*/ 25007 h 152051"/>
                <a:gd name="connsiteX18" fmla="*/ 73138 w 86886"/>
                <a:gd name="connsiteY18" fmla="*/ 66712 h 152051"/>
                <a:gd name="connsiteX19" fmla="*/ 82913 w 86886"/>
                <a:gd name="connsiteY19" fmla="*/ 112328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6886" h="152051">
                  <a:moveTo>
                    <a:pt x="62712" y="124709"/>
                  </a:moveTo>
                  <a:cubicBezTo>
                    <a:pt x="63038" y="124600"/>
                    <a:pt x="63038" y="120147"/>
                    <a:pt x="62821" y="113088"/>
                  </a:cubicBezTo>
                  <a:cubicBezTo>
                    <a:pt x="62386" y="102336"/>
                    <a:pt x="59562" y="88217"/>
                    <a:pt x="54241" y="73337"/>
                  </a:cubicBezTo>
                  <a:cubicBezTo>
                    <a:pt x="48919" y="58349"/>
                    <a:pt x="42294" y="45534"/>
                    <a:pt x="35886" y="36954"/>
                  </a:cubicBezTo>
                  <a:cubicBezTo>
                    <a:pt x="31650" y="31306"/>
                    <a:pt x="28826" y="27830"/>
                    <a:pt x="28500" y="28048"/>
                  </a:cubicBezTo>
                  <a:cubicBezTo>
                    <a:pt x="28175" y="28156"/>
                    <a:pt x="28175" y="32609"/>
                    <a:pt x="28500" y="39669"/>
                  </a:cubicBezTo>
                  <a:cubicBezTo>
                    <a:pt x="28935" y="50421"/>
                    <a:pt x="31759" y="64540"/>
                    <a:pt x="37081" y="79419"/>
                  </a:cubicBezTo>
                  <a:cubicBezTo>
                    <a:pt x="42402" y="94407"/>
                    <a:pt x="49027" y="107223"/>
                    <a:pt x="55435" y="115694"/>
                  </a:cubicBezTo>
                  <a:cubicBezTo>
                    <a:pt x="59562" y="121342"/>
                    <a:pt x="62386" y="124818"/>
                    <a:pt x="62712" y="124709"/>
                  </a:cubicBezTo>
                  <a:lnTo>
                    <a:pt x="62712" y="124709"/>
                  </a:lnTo>
                  <a:close/>
                  <a:moveTo>
                    <a:pt x="82913" y="112328"/>
                  </a:moveTo>
                  <a:cubicBezTo>
                    <a:pt x="83565" y="128510"/>
                    <a:pt x="79112" y="140240"/>
                    <a:pt x="69446" y="143715"/>
                  </a:cubicBezTo>
                  <a:cubicBezTo>
                    <a:pt x="59888" y="147082"/>
                    <a:pt x="49027" y="140783"/>
                    <a:pt x="39253" y="127859"/>
                  </a:cubicBezTo>
                  <a:cubicBezTo>
                    <a:pt x="31650" y="117758"/>
                    <a:pt x="23939" y="103096"/>
                    <a:pt x="17966" y="86262"/>
                  </a:cubicBezTo>
                  <a:lnTo>
                    <a:pt x="17966" y="86153"/>
                  </a:lnTo>
                  <a:cubicBezTo>
                    <a:pt x="11992" y="69210"/>
                    <a:pt x="8734" y="53028"/>
                    <a:pt x="8191" y="40429"/>
                  </a:cubicBezTo>
                  <a:cubicBezTo>
                    <a:pt x="7648" y="24246"/>
                    <a:pt x="11992" y="12408"/>
                    <a:pt x="21658" y="9041"/>
                  </a:cubicBezTo>
                  <a:cubicBezTo>
                    <a:pt x="31324" y="5674"/>
                    <a:pt x="42185" y="11974"/>
                    <a:pt x="51851" y="25007"/>
                  </a:cubicBezTo>
                  <a:cubicBezTo>
                    <a:pt x="59454" y="35107"/>
                    <a:pt x="67165" y="49878"/>
                    <a:pt x="73138" y="66712"/>
                  </a:cubicBezTo>
                  <a:cubicBezTo>
                    <a:pt x="79112" y="83438"/>
                    <a:pt x="82479" y="99729"/>
                    <a:pt x="82913" y="11232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7" name="任意多边形: 形状 386"/>
            <p:cNvSpPr/>
            <p:nvPr/>
          </p:nvSpPr>
          <p:spPr>
            <a:xfrm>
              <a:off x="3357888" y="2664208"/>
              <a:ext cx="65165" cy="130330"/>
            </a:xfrm>
            <a:custGeom>
              <a:avLst/>
              <a:gdLst>
                <a:gd name="connsiteX0" fmla="*/ 56041 w 65164"/>
                <a:gd name="connsiteY0" fmla="*/ 124267 h 130329"/>
                <a:gd name="connsiteX1" fmla="*/ 53651 w 65164"/>
                <a:gd name="connsiteY1" fmla="*/ 59971 h 130329"/>
                <a:gd name="connsiteX2" fmla="*/ 14987 w 65164"/>
                <a:gd name="connsiteY2" fmla="*/ 8491 h 130329"/>
                <a:gd name="connsiteX3" fmla="*/ 17376 w 65164"/>
                <a:gd name="connsiteY3" fmla="*/ 72787 h 130329"/>
                <a:gd name="connsiteX4" fmla="*/ 56041 w 65164"/>
                <a:gd name="connsiteY4" fmla="*/ 124267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7"/>
                  </a:moveTo>
                  <a:cubicBezTo>
                    <a:pt x="66033" y="120683"/>
                    <a:pt x="64946" y="91902"/>
                    <a:pt x="53651" y="59971"/>
                  </a:cubicBezTo>
                  <a:cubicBezTo>
                    <a:pt x="42356" y="28149"/>
                    <a:pt x="24979" y="5016"/>
                    <a:pt x="14987" y="8491"/>
                  </a:cubicBezTo>
                  <a:cubicBezTo>
                    <a:pt x="4995" y="12075"/>
                    <a:pt x="6081" y="40856"/>
                    <a:pt x="17376" y="72787"/>
                  </a:cubicBezTo>
                  <a:cubicBezTo>
                    <a:pt x="28780" y="104609"/>
                    <a:pt x="46049" y="127743"/>
                    <a:pt x="56041" y="1242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8" name="任意多边形: 形状 387"/>
            <p:cNvSpPr/>
            <p:nvPr/>
          </p:nvSpPr>
          <p:spPr>
            <a:xfrm>
              <a:off x="3347850" y="2654060"/>
              <a:ext cx="86886" cy="152051"/>
            </a:xfrm>
            <a:custGeom>
              <a:avLst/>
              <a:gdLst>
                <a:gd name="connsiteX0" fmla="*/ 62711 w 86886"/>
                <a:gd name="connsiteY0" fmla="*/ 124858 h 152051"/>
                <a:gd name="connsiteX1" fmla="*/ 62711 w 86886"/>
                <a:gd name="connsiteY1" fmla="*/ 113237 h 152051"/>
                <a:gd name="connsiteX2" fmla="*/ 54131 w 86886"/>
                <a:gd name="connsiteY2" fmla="*/ 73486 h 152051"/>
                <a:gd name="connsiteX3" fmla="*/ 54131 w 86886"/>
                <a:gd name="connsiteY3" fmla="*/ 73377 h 152051"/>
                <a:gd name="connsiteX4" fmla="*/ 35776 w 86886"/>
                <a:gd name="connsiteY4" fmla="*/ 37102 h 152051"/>
                <a:gd name="connsiteX5" fmla="*/ 28391 w 86886"/>
                <a:gd name="connsiteY5" fmla="*/ 28088 h 152051"/>
                <a:gd name="connsiteX6" fmla="*/ 28282 w 86886"/>
                <a:gd name="connsiteY6" fmla="*/ 39709 h 152051"/>
                <a:gd name="connsiteX7" fmla="*/ 36862 w 86886"/>
                <a:gd name="connsiteY7" fmla="*/ 79459 h 152051"/>
                <a:gd name="connsiteX8" fmla="*/ 36862 w 86886"/>
                <a:gd name="connsiteY8" fmla="*/ 79459 h 152051"/>
                <a:gd name="connsiteX9" fmla="*/ 55217 w 86886"/>
                <a:gd name="connsiteY9" fmla="*/ 115843 h 152051"/>
                <a:gd name="connsiteX10" fmla="*/ 62711 w 86886"/>
                <a:gd name="connsiteY10" fmla="*/ 124858 h 152051"/>
                <a:gd name="connsiteX11" fmla="*/ 62711 w 86886"/>
                <a:gd name="connsiteY11" fmla="*/ 124858 h 152051"/>
                <a:gd name="connsiteX12" fmla="*/ 82912 w 86886"/>
                <a:gd name="connsiteY12" fmla="*/ 112476 h 152051"/>
                <a:gd name="connsiteX13" fmla="*/ 69445 w 86886"/>
                <a:gd name="connsiteY13" fmla="*/ 143864 h 152051"/>
                <a:gd name="connsiteX14" fmla="*/ 39252 w 86886"/>
                <a:gd name="connsiteY14" fmla="*/ 127899 h 152051"/>
                <a:gd name="connsiteX15" fmla="*/ 18073 w 86886"/>
                <a:gd name="connsiteY15" fmla="*/ 86410 h 152051"/>
                <a:gd name="connsiteX16" fmla="*/ 17965 w 86886"/>
                <a:gd name="connsiteY16" fmla="*/ 86193 h 152051"/>
                <a:gd name="connsiteX17" fmla="*/ 8190 w 86886"/>
                <a:gd name="connsiteY17" fmla="*/ 40469 h 152051"/>
                <a:gd name="connsiteX18" fmla="*/ 21657 w 86886"/>
                <a:gd name="connsiteY18" fmla="*/ 9081 h 152051"/>
                <a:gd name="connsiteX19" fmla="*/ 51850 w 86886"/>
                <a:gd name="connsiteY19" fmla="*/ 24938 h 152051"/>
                <a:gd name="connsiteX20" fmla="*/ 73137 w 86886"/>
                <a:gd name="connsiteY20" fmla="*/ 66644 h 152051"/>
                <a:gd name="connsiteX21" fmla="*/ 73137 w 86886"/>
                <a:gd name="connsiteY21" fmla="*/ 66752 h 152051"/>
                <a:gd name="connsiteX22" fmla="*/ 82912 w 86886"/>
                <a:gd name="connsiteY22" fmla="*/ 112476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886" h="152051">
                  <a:moveTo>
                    <a:pt x="62711" y="124858"/>
                  </a:moveTo>
                  <a:cubicBezTo>
                    <a:pt x="63037" y="124749"/>
                    <a:pt x="63037" y="120296"/>
                    <a:pt x="62711" y="113237"/>
                  </a:cubicBezTo>
                  <a:cubicBezTo>
                    <a:pt x="62277" y="102593"/>
                    <a:pt x="59453" y="88474"/>
                    <a:pt x="54131" y="73486"/>
                  </a:cubicBezTo>
                  <a:lnTo>
                    <a:pt x="54131" y="73377"/>
                  </a:lnTo>
                  <a:cubicBezTo>
                    <a:pt x="48809" y="58389"/>
                    <a:pt x="42184" y="45682"/>
                    <a:pt x="35776" y="37102"/>
                  </a:cubicBezTo>
                  <a:cubicBezTo>
                    <a:pt x="31541" y="31455"/>
                    <a:pt x="28717" y="27979"/>
                    <a:pt x="28391" y="28088"/>
                  </a:cubicBezTo>
                  <a:cubicBezTo>
                    <a:pt x="28065" y="28196"/>
                    <a:pt x="28065" y="32649"/>
                    <a:pt x="28282" y="39709"/>
                  </a:cubicBezTo>
                  <a:cubicBezTo>
                    <a:pt x="28717" y="50352"/>
                    <a:pt x="31541" y="64472"/>
                    <a:pt x="36862" y="79459"/>
                  </a:cubicBezTo>
                  <a:lnTo>
                    <a:pt x="36862" y="79459"/>
                  </a:lnTo>
                  <a:cubicBezTo>
                    <a:pt x="42184" y="94447"/>
                    <a:pt x="48809" y="107263"/>
                    <a:pt x="55217" y="115843"/>
                  </a:cubicBezTo>
                  <a:cubicBezTo>
                    <a:pt x="59561" y="121599"/>
                    <a:pt x="62385" y="124966"/>
                    <a:pt x="62711" y="124858"/>
                  </a:cubicBezTo>
                  <a:lnTo>
                    <a:pt x="62711" y="124858"/>
                  </a:lnTo>
                  <a:close/>
                  <a:moveTo>
                    <a:pt x="82912" y="112476"/>
                  </a:moveTo>
                  <a:cubicBezTo>
                    <a:pt x="83455" y="128659"/>
                    <a:pt x="79002" y="140389"/>
                    <a:pt x="69445" y="143864"/>
                  </a:cubicBezTo>
                  <a:cubicBezTo>
                    <a:pt x="59779" y="147231"/>
                    <a:pt x="49026" y="140932"/>
                    <a:pt x="39252" y="127899"/>
                  </a:cubicBezTo>
                  <a:cubicBezTo>
                    <a:pt x="31649" y="117798"/>
                    <a:pt x="24047" y="103136"/>
                    <a:pt x="18073" y="86410"/>
                  </a:cubicBezTo>
                  <a:lnTo>
                    <a:pt x="17965" y="86193"/>
                  </a:lnTo>
                  <a:cubicBezTo>
                    <a:pt x="11991" y="69359"/>
                    <a:pt x="8733" y="53068"/>
                    <a:pt x="8190" y="40469"/>
                  </a:cubicBezTo>
                  <a:cubicBezTo>
                    <a:pt x="7647" y="24287"/>
                    <a:pt x="12100" y="12557"/>
                    <a:pt x="21657" y="9081"/>
                  </a:cubicBezTo>
                  <a:cubicBezTo>
                    <a:pt x="31215" y="5606"/>
                    <a:pt x="42184" y="12014"/>
                    <a:pt x="51850" y="24938"/>
                  </a:cubicBezTo>
                  <a:cubicBezTo>
                    <a:pt x="59453" y="35039"/>
                    <a:pt x="67164" y="49701"/>
                    <a:pt x="73137" y="66644"/>
                  </a:cubicBezTo>
                  <a:lnTo>
                    <a:pt x="73137" y="66752"/>
                  </a:lnTo>
                  <a:cubicBezTo>
                    <a:pt x="79220" y="83695"/>
                    <a:pt x="82478" y="99878"/>
                    <a:pt x="82912" y="112476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89" name="任意多边形: 形状 388"/>
            <p:cNvSpPr/>
            <p:nvPr/>
          </p:nvSpPr>
          <p:spPr>
            <a:xfrm>
              <a:off x="3387429" y="3058347"/>
              <a:ext cx="65165" cy="130330"/>
            </a:xfrm>
            <a:custGeom>
              <a:avLst/>
              <a:gdLst>
                <a:gd name="connsiteX0" fmla="*/ 56041 w 65164"/>
                <a:gd name="connsiteY0" fmla="*/ 124268 h 130329"/>
                <a:gd name="connsiteX1" fmla="*/ 53651 w 65164"/>
                <a:gd name="connsiteY1" fmla="*/ 59971 h 130329"/>
                <a:gd name="connsiteX2" fmla="*/ 14987 w 65164"/>
                <a:gd name="connsiteY2" fmla="*/ 8491 h 130329"/>
                <a:gd name="connsiteX3" fmla="*/ 17376 w 65164"/>
                <a:gd name="connsiteY3" fmla="*/ 72787 h 130329"/>
                <a:gd name="connsiteX4" fmla="*/ 56041 w 65164"/>
                <a:gd name="connsiteY4" fmla="*/ 124268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8"/>
                  </a:moveTo>
                  <a:cubicBezTo>
                    <a:pt x="66033" y="120683"/>
                    <a:pt x="64947" y="91794"/>
                    <a:pt x="53651" y="59971"/>
                  </a:cubicBezTo>
                  <a:cubicBezTo>
                    <a:pt x="42356" y="28149"/>
                    <a:pt x="24979" y="5016"/>
                    <a:pt x="14987" y="8491"/>
                  </a:cubicBezTo>
                  <a:cubicBezTo>
                    <a:pt x="4995" y="12075"/>
                    <a:pt x="6081" y="40965"/>
                    <a:pt x="17376" y="72787"/>
                  </a:cubicBezTo>
                  <a:cubicBezTo>
                    <a:pt x="28671" y="104718"/>
                    <a:pt x="46049" y="127851"/>
                    <a:pt x="56041" y="1242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0" name="任意多边形: 形状 389"/>
            <p:cNvSpPr/>
            <p:nvPr/>
          </p:nvSpPr>
          <p:spPr>
            <a:xfrm>
              <a:off x="3377265" y="3048326"/>
              <a:ext cx="86886" cy="152051"/>
            </a:xfrm>
            <a:custGeom>
              <a:avLst/>
              <a:gdLst>
                <a:gd name="connsiteX0" fmla="*/ 62838 w 86886"/>
                <a:gd name="connsiteY0" fmla="*/ 124839 h 152051"/>
                <a:gd name="connsiteX1" fmla="*/ 62947 w 86886"/>
                <a:gd name="connsiteY1" fmla="*/ 113218 h 152051"/>
                <a:gd name="connsiteX2" fmla="*/ 54366 w 86886"/>
                <a:gd name="connsiteY2" fmla="*/ 73467 h 152051"/>
                <a:gd name="connsiteX3" fmla="*/ 54366 w 86886"/>
                <a:gd name="connsiteY3" fmla="*/ 73359 h 152051"/>
                <a:gd name="connsiteX4" fmla="*/ 36012 w 86886"/>
                <a:gd name="connsiteY4" fmla="*/ 37192 h 152051"/>
                <a:gd name="connsiteX5" fmla="*/ 35577 w 86886"/>
                <a:gd name="connsiteY5" fmla="*/ 36649 h 152051"/>
                <a:gd name="connsiteX6" fmla="*/ 28626 w 86886"/>
                <a:gd name="connsiteY6" fmla="*/ 28178 h 152051"/>
                <a:gd name="connsiteX7" fmla="*/ 28626 w 86886"/>
                <a:gd name="connsiteY7" fmla="*/ 39799 h 152051"/>
                <a:gd name="connsiteX8" fmla="*/ 37206 w 86886"/>
                <a:gd name="connsiteY8" fmla="*/ 79549 h 152051"/>
                <a:gd name="connsiteX9" fmla="*/ 55561 w 86886"/>
                <a:gd name="connsiteY9" fmla="*/ 115933 h 152051"/>
                <a:gd name="connsiteX10" fmla="*/ 62838 w 86886"/>
                <a:gd name="connsiteY10" fmla="*/ 124839 h 152051"/>
                <a:gd name="connsiteX11" fmla="*/ 62838 w 86886"/>
                <a:gd name="connsiteY11" fmla="*/ 124839 h 152051"/>
                <a:gd name="connsiteX12" fmla="*/ 83039 w 86886"/>
                <a:gd name="connsiteY12" fmla="*/ 112458 h 152051"/>
                <a:gd name="connsiteX13" fmla="*/ 69463 w 86886"/>
                <a:gd name="connsiteY13" fmla="*/ 143845 h 152051"/>
                <a:gd name="connsiteX14" fmla="*/ 39270 w 86886"/>
                <a:gd name="connsiteY14" fmla="*/ 127880 h 152051"/>
                <a:gd name="connsiteX15" fmla="*/ 17983 w 86886"/>
                <a:gd name="connsiteY15" fmla="*/ 86174 h 152051"/>
                <a:gd name="connsiteX16" fmla="*/ 8208 w 86886"/>
                <a:gd name="connsiteY16" fmla="*/ 40451 h 152051"/>
                <a:gd name="connsiteX17" fmla="*/ 21675 w 86886"/>
                <a:gd name="connsiteY17" fmla="*/ 9063 h 152051"/>
                <a:gd name="connsiteX18" fmla="*/ 51434 w 86886"/>
                <a:gd name="connsiteY18" fmla="*/ 24376 h 152051"/>
                <a:gd name="connsiteX19" fmla="*/ 51868 w 86886"/>
                <a:gd name="connsiteY19" fmla="*/ 24920 h 152051"/>
                <a:gd name="connsiteX20" fmla="*/ 73156 w 86886"/>
                <a:gd name="connsiteY20" fmla="*/ 66625 h 152051"/>
                <a:gd name="connsiteX21" fmla="*/ 83039 w 86886"/>
                <a:gd name="connsiteY21" fmla="*/ 112458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86" h="152051">
                  <a:moveTo>
                    <a:pt x="62838" y="124839"/>
                  </a:moveTo>
                  <a:cubicBezTo>
                    <a:pt x="63164" y="124730"/>
                    <a:pt x="63164" y="120277"/>
                    <a:pt x="62947" y="113218"/>
                  </a:cubicBezTo>
                  <a:cubicBezTo>
                    <a:pt x="62512" y="102466"/>
                    <a:pt x="59688" y="88347"/>
                    <a:pt x="54366" y="73467"/>
                  </a:cubicBezTo>
                  <a:lnTo>
                    <a:pt x="54366" y="73359"/>
                  </a:lnTo>
                  <a:cubicBezTo>
                    <a:pt x="49045" y="58479"/>
                    <a:pt x="42420" y="45664"/>
                    <a:pt x="36012" y="37192"/>
                  </a:cubicBezTo>
                  <a:lnTo>
                    <a:pt x="35577" y="36649"/>
                  </a:lnTo>
                  <a:cubicBezTo>
                    <a:pt x="31559" y="31327"/>
                    <a:pt x="28952" y="28069"/>
                    <a:pt x="28626" y="28178"/>
                  </a:cubicBezTo>
                  <a:cubicBezTo>
                    <a:pt x="28301" y="28286"/>
                    <a:pt x="28301" y="32739"/>
                    <a:pt x="28626" y="39799"/>
                  </a:cubicBezTo>
                  <a:cubicBezTo>
                    <a:pt x="29061" y="50442"/>
                    <a:pt x="31885" y="64670"/>
                    <a:pt x="37206" y="79549"/>
                  </a:cubicBezTo>
                  <a:cubicBezTo>
                    <a:pt x="42528" y="94537"/>
                    <a:pt x="49153" y="107353"/>
                    <a:pt x="55561" y="115933"/>
                  </a:cubicBezTo>
                  <a:cubicBezTo>
                    <a:pt x="59688" y="121472"/>
                    <a:pt x="62512" y="124948"/>
                    <a:pt x="62838" y="124839"/>
                  </a:cubicBezTo>
                  <a:lnTo>
                    <a:pt x="62838" y="124839"/>
                  </a:lnTo>
                  <a:close/>
                  <a:moveTo>
                    <a:pt x="83039" y="112458"/>
                  </a:moveTo>
                  <a:cubicBezTo>
                    <a:pt x="83691" y="128640"/>
                    <a:pt x="79238" y="140479"/>
                    <a:pt x="69463" y="143845"/>
                  </a:cubicBezTo>
                  <a:cubicBezTo>
                    <a:pt x="59906" y="147212"/>
                    <a:pt x="49045" y="140913"/>
                    <a:pt x="39270" y="127880"/>
                  </a:cubicBezTo>
                  <a:cubicBezTo>
                    <a:pt x="31667" y="117779"/>
                    <a:pt x="23956" y="103009"/>
                    <a:pt x="17983" y="86174"/>
                  </a:cubicBezTo>
                  <a:cubicBezTo>
                    <a:pt x="12009" y="69340"/>
                    <a:pt x="8751" y="53049"/>
                    <a:pt x="8208" y="40451"/>
                  </a:cubicBezTo>
                  <a:cubicBezTo>
                    <a:pt x="7556" y="24268"/>
                    <a:pt x="12009" y="12430"/>
                    <a:pt x="21675" y="9063"/>
                  </a:cubicBezTo>
                  <a:cubicBezTo>
                    <a:pt x="31124" y="5696"/>
                    <a:pt x="41768" y="11778"/>
                    <a:pt x="51434" y="24376"/>
                  </a:cubicBezTo>
                  <a:lnTo>
                    <a:pt x="51868" y="24920"/>
                  </a:lnTo>
                  <a:cubicBezTo>
                    <a:pt x="59471" y="35020"/>
                    <a:pt x="67182" y="49682"/>
                    <a:pt x="73156" y="66625"/>
                  </a:cubicBezTo>
                  <a:cubicBezTo>
                    <a:pt x="79346" y="83568"/>
                    <a:pt x="82605" y="99859"/>
                    <a:pt x="83039" y="11245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1" name="任意多边形: 形状 390"/>
            <p:cNvSpPr/>
            <p:nvPr/>
          </p:nvSpPr>
          <p:spPr>
            <a:xfrm>
              <a:off x="3131222" y="3169127"/>
              <a:ext cx="65165" cy="130330"/>
            </a:xfrm>
            <a:custGeom>
              <a:avLst/>
              <a:gdLst>
                <a:gd name="connsiteX0" fmla="*/ 56041 w 65164"/>
                <a:gd name="connsiteY0" fmla="*/ 124268 h 130329"/>
                <a:gd name="connsiteX1" fmla="*/ 53651 w 65164"/>
                <a:gd name="connsiteY1" fmla="*/ 59972 h 130329"/>
                <a:gd name="connsiteX2" fmla="*/ 14987 w 65164"/>
                <a:gd name="connsiteY2" fmla="*/ 8491 h 130329"/>
                <a:gd name="connsiteX3" fmla="*/ 17376 w 65164"/>
                <a:gd name="connsiteY3" fmla="*/ 72787 h 130329"/>
                <a:gd name="connsiteX4" fmla="*/ 56041 w 65164"/>
                <a:gd name="connsiteY4" fmla="*/ 124268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8"/>
                  </a:moveTo>
                  <a:cubicBezTo>
                    <a:pt x="66033" y="120683"/>
                    <a:pt x="64947" y="91794"/>
                    <a:pt x="53651" y="59972"/>
                  </a:cubicBezTo>
                  <a:cubicBezTo>
                    <a:pt x="42356" y="28149"/>
                    <a:pt x="24979" y="5016"/>
                    <a:pt x="14987" y="8491"/>
                  </a:cubicBezTo>
                  <a:cubicBezTo>
                    <a:pt x="4995" y="12075"/>
                    <a:pt x="6081" y="40856"/>
                    <a:pt x="17376" y="72787"/>
                  </a:cubicBezTo>
                  <a:cubicBezTo>
                    <a:pt x="28671" y="104609"/>
                    <a:pt x="46049" y="127743"/>
                    <a:pt x="56041" y="1242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2" name="任意多边形: 形状 391"/>
            <p:cNvSpPr/>
            <p:nvPr/>
          </p:nvSpPr>
          <p:spPr>
            <a:xfrm>
              <a:off x="3121185" y="3159019"/>
              <a:ext cx="86886" cy="152051"/>
            </a:xfrm>
            <a:custGeom>
              <a:avLst/>
              <a:gdLst>
                <a:gd name="connsiteX0" fmla="*/ 62711 w 86886"/>
                <a:gd name="connsiteY0" fmla="*/ 124818 h 152051"/>
                <a:gd name="connsiteX1" fmla="*/ 62711 w 86886"/>
                <a:gd name="connsiteY1" fmla="*/ 113197 h 152051"/>
                <a:gd name="connsiteX2" fmla="*/ 54131 w 86886"/>
                <a:gd name="connsiteY2" fmla="*/ 73447 h 152051"/>
                <a:gd name="connsiteX3" fmla="*/ 54131 w 86886"/>
                <a:gd name="connsiteY3" fmla="*/ 73338 h 152051"/>
                <a:gd name="connsiteX4" fmla="*/ 35776 w 86886"/>
                <a:gd name="connsiteY4" fmla="*/ 37063 h 152051"/>
                <a:gd name="connsiteX5" fmla="*/ 28391 w 86886"/>
                <a:gd name="connsiteY5" fmla="*/ 28048 h 152051"/>
                <a:gd name="connsiteX6" fmla="*/ 28391 w 86886"/>
                <a:gd name="connsiteY6" fmla="*/ 39669 h 152051"/>
                <a:gd name="connsiteX7" fmla="*/ 36971 w 86886"/>
                <a:gd name="connsiteY7" fmla="*/ 79420 h 152051"/>
                <a:gd name="connsiteX8" fmla="*/ 55326 w 86886"/>
                <a:gd name="connsiteY8" fmla="*/ 115804 h 152051"/>
                <a:gd name="connsiteX9" fmla="*/ 62711 w 86886"/>
                <a:gd name="connsiteY9" fmla="*/ 124818 h 152051"/>
                <a:gd name="connsiteX10" fmla="*/ 62711 w 86886"/>
                <a:gd name="connsiteY10" fmla="*/ 124818 h 152051"/>
                <a:gd name="connsiteX11" fmla="*/ 82912 w 86886"/>
                <a:gd name="connsiteY11" fmla="*/ 112437 h 152051"/>
                <a:gd name="connsiteX12" fmla="*/ 69445 w 86886"/>
                <a:gd name="connsiteY12" fmla="*/ 143825 h 152051"/>
                <a:gd name="connsiteX13" fmla="*/ 39252 w 86886"/>
                <a:gd name="connsiteY13" fmla="*/ 127859 h 152051"/>
                <a:gd name="connsiteX14" fmla="*/ 17965 w 86886"/>
                <a:gd name="connsiteY14" fmla="*/ 86262 h 152051"/>
                <a:gd name="connsiteX15" fmla="*/ 17965 w 86886"/>
                <a:gd name="connsiteY15" fmla="*/ 86154 h 152051"/>
                <a:gd name="connsiteX16" fmla="*/ 8190 w 86886"/>
                <a:gd name="connsiteY16" fmla="*/ 40430 h 152051"/>
                <a:gd name="connsiteX17" fmla="*/ 21657 w 86886"/>
                <a:gd name="connsiteY17" fmla="*/ 9042 h 152051"/>
                <a:gd name="connsiteX18" fmla="*/ 51850 w 86886"/>
                <a:gd name="connsiteY18" fmla="*/ 24899 h 152051"/>
                <a:gd name="connsiteX19" fmla="*/ 73137 w 86886"/>
                <a:gd name="connsiteY19" fmla="*/ 66496 h 152051"/>
                <a:gd name="connsiteX20" fmla="*/ 73137 w 86886"/>
                <a:gd name="connsiteY20" fmla="*/ 66604 h 152051"/>
                <a:gd name="connsiteX21" fmla="*/ 82912 w 86886"/>
                <a:gd name="connsiteY21" fmla="*/ 112437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86" h="152051">
                  <a:moveTo>
                    <a:pt x="62711" y="124818"/>
                  </a:moveTo>
                  <a:cubicBezTo>
                    <a:pt x="63037" y="124710"/>
                    <a:pt x="63037" y="120257"/>
                    <a:pt x="62711" y="113197"/>
                  </a:cubicBezTo>
                  <a:cubicBezTo>
                    <a:pt x="62277" y="102445"/>
                    <a:pt x="59453" y="88326"/>
                    <a:pt x="54131" y="73447"/>
                  </a:cubicBezTo>
                  <a:lnTo>
                    <a:pt x="54131" y="73338"/>
                  </a:lnTo>
                  <a:cubicBezTo>
                    <a:pt x="48809" y="58350"/>
                    <a:pt x="42184" y="45643"/>
                    <a:pt x="35776" y="37063"/>
                  </a:cubicBezTo>
                  <a:cubicBezTo>
                    <a:pt x="31541" y="31415"/>
                    <a:pt x="28717" y="27940"/>
                    <a:pt x="28391" y="28048"/>
                  </a:cubicBezTo>
                  <a:cubicBezTo>
                    <a:pt x="28065" y="28157"/>
                    <a:pt x="28065" y="32610"/>
                    <a:pt x="28391" y="39669"/>
                  </a:cubicBezTo>
                  <a:cubicBezTo>
                    <a:pt x="28825" y="50313"/>
                    <a:pt x="31649" y="64541"/>
                    <a:pt x="36971" y="79420"/>
                  </a:cubicBezTo>
                  <a:cubicBezTo>
                    <a:pt x="42293" y="94408"/>
                    <a:pt x="48918" y="107224"/>
                    <a:pt x="55326" y="115804"/>
                  </a:cubicBezTo>
                  <a:cubicBezTo>
                    <a:pt x="59561" y="121560"/>
                    <a:pt x="62385" y="124927"/>
                    <a:pt x="62711" y="124818"/>
                  </a:cubicBezTo>
                  <a:lnTo>
                    <a:pt x="62711" y="124818"/>
                  </a:lnTo>
                  <a:close/>
                  <a:moveTo>
                    <a:pt x="82912" y="112437"/>
                  </a:moveTo>
                  <a:cubicBezTo>
                    <a:pt x="83564" y="128620"/>
                    <a:pt x="79111" y="140458"/>
                    <a:pt x="69445" y="143825"/>
                  </a:cubicBezTo>
                  <a:cubicBezTo>
                    <a:pt x="59779" y="147191"/>
                    <a:pt x="48918" y="140892"/>
                    <a:pt x="39252" y="127859"/>
                  </a:cubicBezTo>
                  <a:cubicBezTo>
                    <a:pt x="31649" y="117759"/>
                    <a:pt x="23938" y="103097"/>
                    <a:pt x="17965" y="86262"/>
                  </a:cubicBezTo>
                  <a:lnTo>
                    <a:pt x="17965" y="86154"/>
                  </a:lnTo>
                  <a:cubicBezTo>
                    <a:pt x="11991" y="69211"/>
                    <a:pt x="8733" y="53028"/>
                    <a:pt x="8190" y="40430"/>
                  </a:cubicBezTo>
                  <a:cubicBezTo>
                    <a:pt x="7647" y="24247"/>
                    <a:pt x="12100" y="12409"/>
                    <a:pt x="21657" y="9042"/>
                  </a:cubicBezTo>
                  <a:cubicBezTo>
                    <a:pt x="31323" y="5675"/>
                    <a:pt x="42184" y="11974"/>
                    <a:pt x="51850" y="24899"/>
                  </a:cubicBezTo>
                  <a:cubicBezTo>
                    <a:pt x="59453" y="34999"/>
                    <a:pt x="67164" y="49661"/>
                    <a:pt x="73137" y="66496"/>
                  </a:cubicBezTo>
                  <a:lnTo>
                    <a:pt x="73137" y="66604"/>
                  </a:lnTo>
                  <a:cubicBezTo>
                    <a:pt x="79111" y="83547"/>
                    <a:pt x="82478" y="99838"/>
                    <a:pt x="82912" y="112437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3" name="任意多边形: 形状 392"/>
            <p:cNvSpPr/>
            <p:nvPr/>
          </p:nvSpPr>
          <p:spPr>
            <a:xfrm>
              <a:off x="2865024" y="3262203"/>
              <a:ext cx="65165" cy="130330"/>
            </a:xfrm>
            <a:custGeom>
              <a:avLst/>
              <a:gdLst>
                <a:gd name="connsiteX0" fmla="*/ 56041 w 65164"/>
                <a:gd name="connsiteY0" fmla="*/ 124269 h 130329"/>
                <a:gd name="connsiteX1" fmla="*/ 53651 w 65164"/>
                <a:gd name="connsiteY1" fmla="*/ 59973 h 130329"/>
                <a:gd name="connsiteX2" fmla="*/ 14987 w 65164"/>
                <a:gd name="connsiteY2" fmla="*/ 8493 h 130329"/>
                <a:gd name="connsiteX3" fmla="*/ 17376 w 65164"/>
                <a:gd name="connsiteY3" fmla="*/ 72789 h 130329"/>
                <a:gd name="connsiteX4" fmla="*/ 56041 w 65164"/>
                <a:gd name="connsiteY4" fmla="*/ 124269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9"/>
                  </a:moveTo>
                  <a:cubicBezTo>
                    <a:pt x="66033" y="120685"/>
                    <a:pt x="64946" y="91795"/>
                    <a:pt x="53651" y="59973"/>
                  </a:cubicBezTo>
                  <a:cubicBezTo>
                    <a:pt x="42356" y="28042"/>
                    <a:pt x="24979" y="5017"/>
                    <a:pt x="14987" y="8493"/>
                  </a:cubicBezTo>
                  <a:cubicBezTo>
                    <a:pt x="4995" y="12077"/>
                    <a:pt x="6081" y="40966"/>
                    <a:pt x="17376" y="72789"/>
                  </a:cubicBezTo>
                  <a:cubicBezTo>
                    <a:pt x="28671" y="104611"/>
                    <a:pt x="46049" y="127744"/>
                    <a:pt x="56041" y="1242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4" name="任意多边形: 形状 393"/>
            <p:cNvSpPr/>
            <p:nvPr/>
          </p:nvSpPr>
          <p:spPr>
            <a:xfrm>
              <a:off x="2854987" y="3252205"/>
              <a:ext cx="86886" cy="152051"/>
            </a:xfrm>
            <a:custGeom>
              <a:avLst/>
              <a:gdLst>
                <a:gd name="connsiteX0" fmla="*/ 62711 w 86886"/>
                <a:gd name="connsiteY0" fmla="*/ 124709 h 152051"/>
                <a:gd name="connsiteX1" fmla="*/ 62711 w 86886"/>
                <a:gd name="connsiteY1" fmla="*/ 113088 h 152051"/>
                <a:gd name="connsiteX2" fmla="*/ 54131 w 86886"/>
                <a:gd name="connsiteY2" fmla="*/ 73337 h 152051"/>
                <a:gd name="connsiteX3" fmla="*/ 35776 w 86886"/>
                <a:gd name="connsiteY3" fmla="*/ 36954 h 152051"/>
                <a:gd name="connsiteX4" fmla="*/ 28391 w 86886"/>
                <a:gd name="connsiteY4" fmla="*/ 27939 h 152051"/>
                <a:gd name="connsiteX5" fmla="*/ 28282 w 86886"/>
                <a:gd name="connsiteY5" fmla="*/ 39560 h 152051"/>
                <a:gd name="connsiteX6" fmla="*/ 36862 w 86886"/>
                <a:gd name="connsiteY6" fmla="*/ 79311 h 152051"/>
                <a:gd name="connsiteX7" fmla="*/ 55217 w 86886"/>
                <a:gd name="connsiteY7" fmla="*/ 115586 h 152051"/>
                <a:gd name="connsiteX8" fmla="*/ 55652 w 86886"/>
                <a:gd name="connsiteY8" fmla="*/ 116129 h 152051"/>
                <a:gd name="connsiteX9" fmla="*/ 62711 w 86886"/>
                <a:gd name="connsiteY9" fmla="*/ 124709 h 152051"/>
                <a:gd name="connsiteX10" fmla="*/ 62711 w 86886"/>
                <a:gd name="connsiteY10" fmla="*/ 124709 h 152051"/>
                <a:gd name="connsiteX11" fmla="*/ 82912 w 86886"/>
                <a:gd name="connsiteY11" fmla="*/ 112328 h 152051"/>
                <a:gd name="connsiteX12" fmla="*/ 69445 w 86886"/>
                <a:gd name="connsiteY12" fmla="*/ 143715 h 152051"/>
                <a:gd name="connsiteX13" fmla="*/ 39686 w 86886"/>
                <a:gd name="connsiteY13" fmla="*/ 128402 h 152051"/>
                <a:gd name="connsiteX14" fmla="*/ 39252 w 86886"/>
                <a:gd name="connsiteY14" fmla="*/ 127859 h 152051"/>
                <a:gd name="connsiteX15" fmla="*/ 17965 w 86886"/>
                <a:gd name="connsiteY15" fmla="*/ 86153 h 152051"/>
                <a:gd name="connsiteX16" fmla="*/ 17965 w 86886"/>
                <a:gd name="connsiteY16" fmla="*/ 86153 h 152051"/>
                <a:gd name="connsiteX17" fmla="*/ 8190 w 86886"/>
                <a:gd name="connsiteY17" fmla="*/ 40429 h 152051"/>
                <a:gd name="connsiteX18" fmla="*/ 21657 w 86886"/>
                <a:gd name="connsiteY18" fmla="*/ 9041 h 152051"/>
                <a:gd name="connsiteX19" fmla="*/ 51850 w 86886"/>
                <a:gd name="connsiteY19" fmla="*/ 25007 h 152051"/>
                <a:gd name="connsiteX20" fmla="*/ 73138 w 86886"/>
                <a:gd name="connsiteY20" fmla="*/ 66604 h 152051"/>
                <a:gd name="connsiteX21" fmla="*/ 73138 w 86886"/>
                <a:gd name="connsiteY21" fmla="*/ 66604 h 152051"/>
                <a:gd name="connsiteX22" fmla="*/ 82912 w 86886"/>
                <a:gd name="connsiteY22" fmla="*/ 112328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886" h="152051">
                  <a:moveTo>
                    <a:pt x="62711" y="124709"/>
                  </a:moveTo>
                  <a:cubicBezTo>
                    <a:pt x="63037" y="124600"/>
                    <a:pt x="63037" y="120147"/>
                    <a:pt x="62711" y="113088"/>
                  </a:cubicBezTo>
                  <a:cubicBezTo>
                    <a:pt x="62277" y="102336"/>
                    <a:pt x="59453" y="88217"/>
                    <a:pt x="54131" y="73337"/>
                  </a:cubicBezTo>
                  <a:cubicBezTo>
                    <a:pt x="48809" y="58349"/>
                    <a:pt x="42184" y="45534"/>
                    <a:pt x="35776" y="36954"/>
                  </a:cubicBezTo>
                  <a:cubicBezTo>
                    <a:pt x="31541" y="31306"/>
                    <a:pt x="28717" y="27830"/>
                    <a:pt x="28391" y="27939"/>
                  </a:cubicBezTo>
                  <a:cubicBezTo>
                    <a:pt x="28065" y="28048"/>
                    <a:pt x="28065" y="32501"/>
                    <a:pt x="28282" y="39560"/>
                  </a:cubicBezTo>
                  <a:cubicBezTo>
                    <a:pt x="28717" y="50204"/>
                    <a:pt x="31541" y="64431"/>
                    <a:pt x="36862" y="79311"/>
                  </a:cubicBezTo>
                  <a:cubicBezTo>
                    <a:pt x="42184" y="94299"/>
                    <a:pt x="48809" y="107114"/>
                    <a:pt x="55217" y="115586"/>
                  </a:cubicBezTo>
                  <a:lnTo>
                    <a:pt x="55652" y="116129"/>
                  </a:lnTo>
                  <a:cubicBezTo>
                    <a:pt x="59779" y="121668"/>
                    <a:pt x="62385" y="124818"/>
                    <a:pt x="62711" y="124709"/>
                  </a:cubicBezTo>
                  <a:lnTo>
                    <a:pt x="62711" y="124709"/>
                  </a:lnTo>
                  <a:close/>
                  <a:moveTo>
                    <a:pt x="82912" y="112328"/>
                  </a:moveTo>
                  <a:cubicBezTo>
                    <a:pt x="83564" y="128510"/>
                    <a:pt x="79111" y="140240"/>
                    <a:pt x="69445" y="143715"/>
                  </a:cubicBezTo>
                  <a:cubicBezTo>
                    <a:pt x="59996" y="147082"/>
                    <a:pt x="49352" y="141000"/>
                    <a:pt x="39686" y="128402"/>
                  </a:cubicBezTo>
                  <a:lnTo>
                    <a:pt x="39252" y="127859"/>
                  </a:lnTo>
                  <a:cubicBezTo>
                    <a:pt x="31649" y="117758"/>
                    <a:pt x="24047" y="103096"/>
                    <a:pt x="17965" y="86153"/>
                  </a:cubicBezTo>
                  <a:lnTo>
                    <a:pt x="17965" y="86153"/>
                  </a:lnTo>
                  <a:cubicBezTo>
                    <a:pt x="11991" y="69210"/>
                    <a:pt x="8733" y="53028"/>
                    <a:pt x="8190" y="40429"/>
                  </a:cubicBezTo>
                  <a:cubicBezTo>
                    <a:pt x="7647" y="24247"/>
                    <a:pt x="12100" y="12408"/>
                    <a:pt x="21657" y="9041"/>
                  </a:cubicBezTo>
                  <a:cubicBezTo>
                    <a:pt x="31323" y="5674"/>
                    <a:pt x="42076" y="11974"/>
                    <a:pt x="51850" y="25007"/>
                  </a:cubicBezTo>
                  <a:cubicBezTo>
                    <a:pt x="59453" y="35107"/>
                    <a:pt x="67164" y="49769"/>
                    <a:pt x="73138" y="66604"/>
                  </a:cubicBezTo>
                  <a:lnTo>
                    <a:pt x="73138" y="66604"/>
                  </a:lnTo>
                  <a:cubicBezTo>
                    <a:pt x="79220" y="83546"/>
                    <a:pt x="82478" y="99729"/>
                    <a:pt x="82912" y="11232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5" name="任意多边形: 形状 394"/>
            <p:cNvSpPr/>
            <p:nvPr/>
          </p:nvSpPr>
          <p:spPr>
            <a:xfrm>
              <a:off x="2647482" y="3301737"/>
              <a:ext cx="65165" cy="130330"/>
            </a:xfrm>
            <a:custGeom>
              <a:avLst/>
              <a:gdLst>
                <a:gd name="connsiteX0" fmla="*/ 56041 w 65164"/>
                <a:gd name="connsiteY0" fmla="*/ 124267 h 130329"/>
                <a:gd name="connsiteX1" fmla="*/ 53651 w 65164"/>
                <a:gd name="connsiteY1" fmla="*/ 59971 h 130329"/>
                <a:gd name="connsiteX2" fmla="*/ 14987 w 65164"/>
                <a:gd name="connsiteY2" fmla="*/ 8491 h 130329"/>
                <a:gd name="connsiteX3" fmla="*/ 17376 w 65164"/>
                <a:gd name="connsiteY3" fmla="*/ 72787 h 130329"/>
                <a:gd name="connsiteX4" fmla="*/ 56041 w 65164"/>
                <a:gd name="connsiteY4" fmla="*/ 124267 h 1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64" h="130329">
                  <a:moveTo>
                    <a:pt x="56041" y="124267"/>
                  </a:moveTo>
                  <a:cubicBezTo>
                    <a:pt x="66033" y="120683"/>
                    <a:pt x="64947" y="91902"/>
                    <a:pt x="53651" y="59971"/>
                  </a:cubicBezTo>
                  <a:cubicBezTo>
                    <a:pt x="42356" y="28149"/>
                    <a:pt x="24979" y="5016"/>
                    <a:pt x="14987" y="8491"/>
                  </a:cubicBezTo>
                  <a:cubicBezTo>
                    <a:pt x="4995" y="12075"/>
                    <a:pt x="6081" y="40856"/>
                    <a:pt x="17376" y="72787"/>
                  </a:cubicBezTo>
                  <a:cubicBezTo>
                    <a:pt x="28780" y="104609"/>
                    <a:pt x="46157" y="127743"/>
                    <a:pt x="56041" y="1242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6" name="任意多边形: 形状 395"/>
            <p:cNvSpPr/>
            <p:nvPr/>
          </p:nvSpPr>
          <p:spPr>
            <a:xfrm>
              <a:off x="2637553" y="3291717"/>
              <a:ext cx="86886" cy="152051"/>
            </a:xfrm>
            <a:custGeom>
              <a:avLst/>
              <a:gdLst>
                <a:gd name="connsiteX0" fmla="*/ 62711 w 86886"/>
                <a:gd name="connsiteY0" fmla="*/ 124730 h 152051"/>
                <a:gd name="connsiteX1" fmla="*/ 62820 w 86886"/>
                <a:gd name="connsiteY1" fmla="*/ 113109 h 152051"/>
                <a:gd name="connsiteX2" fmla="*/ 54240 w 86886"/>
                <a:gd name="connsiteY2" fmla="*/ 73359 h 152051"/>
                <a:gd name="connsiteX3" fmla="*/ 54240 w 86886"/>
                <a:gd name="connsiteY3" fmla="*/ 73359 h 152051"/>
                <a:gd name="connsiteX4" fmla="*/ 35885 w 86886"/>
                <a:gd name="connsiteY4" fmla="*/ 37084 h 152051"/>
                <a:gd name="connsiteX5" fmla="*/ 35450 w 86886"/>
                <a:gd name="connsiteY5" fmla="*/ 36541 h 152051"/>
                <a:gd name="connsiteX6" fmla="*/ 28391 w 86886"/>
                <a:gd name="connsiteY6" fmla="*/ 28069 h 152051"/>
                <a:gd name="connsiteX7" fmla="*/ 28391 w 86886"/>
                <a:gd name="connsiteY7" fmla="*/ 39690 h 152051"/>
                <a:gd name="connsiteX8" fmla="*/ 36971 w 86886"/>
                <a:gd name="connsiteY8" fmla="*/ 79441 h 152051"/>
                <a:gd name="connsiteX9" fmla="*/ 55326 w 86886"/>
                <a:gd name="connsiteY9" fmla="*/ 115716 h 152051"/>
                <a:gd name="connsiteX10" fmla="*/ 55760 w 86886"/>
                <a:gd name="connsiteY10" fmla="*/ 116259 h 152051"/>
                <a:gd name="connsiteX11" fmla="*/ 62711 w 86886"/>
                <a:gd name="connsiteY11" fmla="*/ 124730 h 152051"/>
                <a:gd name="connsiteX12" fmla="*/ 62711 w 86886"/>
                <a:gd name="connsiteY12" fmla="*/ 124730 h 152051"/>
                <a:gd name="connsiteX13" fmla="*/ 82912 w 86886"/>
                <a:gd name="connsiteY13" fmla="*/ 112349 h 152051"/>
                <a:gd name="connsiteX14" fmla="*/ 69445 w 86886"/>
                <a:gd name="connsiteY14" fmla="*/ 143737 h 152051"/>
                <a:gd name="connsiteX15" fmla="*/ 39686 w 86886"/>
                <a:gd name="connsiteY15" fmla="*/ 128423 h 152051"/>
                <a:gd name="connsiteX16" fmla="*/ 39252 w 86886"/>
                <a:gd name="connsiteY16" fmla="*/ 127880 h 152051"/>
                <a:gd name="connsiteX17" fmla="*/ 17965 w 86886"/>
                <a:gd name="connsiteY17" fmla="*/ 86174 h 152051"/>
                <a:gd name="connsiteX18" fmla="*/ 17965 w 86886"/>
                <a:gd name="connsiteY18" fmla="*/ 86174 h 152051"/>
                <a:gd name="connsiteX19" fmla="*/ 8190 w 86886"/>
                <a:gd name="connsiteY19" fmla="*/ 40450 h 152051"/>
                <a:gd name="connsiteX20" fmla="*/ 21766 w 86886"/>
                <a:gd name="connsiteY20" fmla="*/ 9063 h 152051"/>
                <a:gd name="connsiteX21" fmla="*/ 51524 w 86886"/>
                <a:gd name="connsiteY21" fmla="*/ 24376 h 152051"/>
                <a:gd name="connsiteX22" fmla="*/ 51959 w 86886"/>
                <a:gd name="connsiteY22" fmla="*/ 25028 h 152051"/>
                <a:gd name="connsiteX23" fmla="*/ 73246 w 86886"/>
                <a:gd name="connsiteY23" fmla="*/ 66734 h 152051"/>
                <a:gd name="connsiteX24" fmla="*/ 73246 w 86886"/>
                <a:gd name="connsiteY24" fmla="*/ 66734 h 152051"/>
                <a:gd name="connsiteX25" fmla="*/ 82912 w 86886"/>
                <a:gd name="connsiteY25" fmla="*/ 112349 h 15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6886" h="152051">
                  <a:moveTo>
                    <a:pt x="62711" y="124730"/>
                  </a:moveTo>
                  <a:cubicBezTo>
                    <a:pt x="63037" y="124622"/>
                    <a:pt x="63037" y="120169"/>
                    <a:pt x="62820" y="113109"/>
                  </a:cubicBezTo>
                  <a:cubicBezTo>
                    <a:pt x="62385" y="102357"/>
                    <a:pt x="59561" y="88238"/>
                    <a:pt x="54240" y="73359"/>
                  </a:cubicBezTo>
                  <a:lnTo>
                    <a:pt x="54240" y="73359"/>
                  </a:lnTo>
                  <a:cubicBezTo>
                    <a:pt x="48918" y="58371"/>
                    <a:pt x="42293" y="45664"/>
                    <a:pt x="35885" y="37084"/>
                  </a:cubicBezTo>
                  <a:lnTo>
                    <a:pt x="35450" y="36541"/>
                  </a:lnTo>
                  <a:cubicBezTo>
                    <a:pt x="31432" y="31219"/>
                    <a:pt x="28825" y="27961"/>
                    <a:pt x="28391" y="28069"/>
                  </a:cubicBezTo>
                  <a:cubicBezTo>
                    <a:pt x="28065" y="28178"/>
                    <a:pt x="28065" y="32631"/>
                    <a:pt x="28391" y="39690"/>
                  </a:cubicBezTo>
                  <a:cubicBezTo>
                    <a:pt x="28825" y="50442"/>
                    <a:pt x="31649" y="64561"/>
                    <a:pt x="36971" y="79441"/>
                  </a:cubicBezTo>
                  <a:cubicBezTo>
                    <a:pt x="42293" y="94429"/>
                    <a:pt x="48918" y="107136"/>
                    <a:pt x="55326" y="115716"/>
                  </a:cubicBezTo>
                  <a:lnTo>
                    <a:pt x="55760" y="116259"/>
                  </a:lnTo>
                  <a:cubicBezTo>
                    <a:pt x="59670" y="121689"/>
                    <a:pt x="62277" y="124839"/>
                    <a:pt x="62711" y="124730"/>
                  </a:cubicBezTo>
                  <a:lnTo>
                    <a:pt x="62711" y="124730"/>
                  </a:lnTo>
                  <a:close/>
                  <a:moveTo>
                    <a:pt x="82912" y="112349"/>
                  </a:moveTo>
                  <a:cubicBezTo>
                    <a:pt x="83455" y="128532"/>
                    <a:pt x="79002" y="140261"/>
                    <a:pt x="69445" y="143737"/>
                  </a:cubicBezTo>
                  <a:cubicBezTo>
                    <a:pt x="59996" y="147104"/>
                    <a:pt x="49352" y="141022"/>
                    <a:pt x="39686" y="128423"/>
                  </a:cubicBezTo>
                  <a:lnTo>
                    <a:pt x="39252" y="127880"/>
                  </a:lnTo>
                  <a:cubicBezTo>
                    <a:pt x="31649" y="117779"/>
                    <a:pt x="24047" y="103117"/>
                    <a:pt x="17965" y="86174"/>
                  </a:cubicBezTo>
                  <a:lnTo>
                    <a:pt x="17965" y="86174"/>
                  </a:lnTo>
                  <a:cubicBezTo>
                    <a:pt x="11991" y="69232"/>
                    <a:pt x="8733" y="53049"/>
                    <a:pt x="8190" y="40450"/>
                  </a:cubicBezTo>
                  <a:cubicBezTo>
                    <a:pt x="7647" y="24268"/>
                    <a:pt x="12100" y="12429"/>
                    <a:pt x="21766" y="9063"/>
                  </a:cubicBezTo>
                  <a:cubicBezTo>
                    <a:pt x="31215" y="5696"/>
                    <a:pt x="41858" y="11778"/>
                    <a:pt x="51524" y="24376"/>
                  </a:cubicBezTo>
                  <a:lnTo>
                    <a:pt x="51959" y="25028"/>
                  </a:lnTo>
                  <a:cubicBezTo>
                    <a:pt x="59561" y="35129"/>
                    <a:pt x="67273" y="49791"/>
                    <a:pt x="73246" y="66734"/>
                  </a:cubicBezTo>
                  <a:lnTo>
                    <a:pt x="73246" y="66734"/>
                  </a:lnTo>
                  <a:cubicBezTo>
                    <a:pt x="79111" y="83568"/>
                    <a:pt x="82369" y="99859"/>
                    <a:pt x="82912" y="112349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7" name="任意多边形: 形状 396"/>
            <p:cNvSpPr/>
            <p:nvPr/>
          </p:nvSpPr>
          <p:spPr>
            <a:xfrm>
              <a:off x="3494611" y="2735964"/>
              <a:ext cx="54304" cy="108608"/>
            </a:xfrm>
            <a:custGeom>
              <a:avLst/>
              <a:gdLst>
                <a:gd name="connsiteX0" fmla="*/ 8158 w 54304"/>
                <a:gd name="connsiteY0" fmla="*/ 10045 h 108608"/>
                <a:gd name="connsiteX1" fmla="*/ 22169 w 54304"/>
                <a:gd name="connsiteY1" fmla="*/ 55552 h 108608"/>
                <a:gd name="connsiteX2" fmla="*/ 42044 w 54304"/>
                <a:gd name="connsiteY2" fmla="*/ 107467 h 108608"/>
                <a:gd name="connsiteX3" fmla="*/ 46389 w 54304"/>
                <a:gd name="connsiteY3" fmla="*/ 105946 h 108608"/>
                <a:gd name="connsiteX4" fmla="*/ 31835 w 54304"/>
                <a:gd name="connsiteY4" fmla="*/ 60439 h 108608"/>
                <a:gd name="connsiteX5" fmla="*/ 11308 w 54304"/>
                <a:gd name="connsiteY5" fmla="*/ 8851 h 108608"/>
                <a:gd name="connsiteX6" fmla="*/ 8158 w 54304"/>
                <a:gd name="connsiteY6" fmla="*/ 10045 h 10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04" h="108608">
                  <a:moveTo>
                    <a:pt x="8158" y="10045"/>
                  </a:moveTo>
                  <a:cubicBezTo>
                    <a:pt x="10222" y="25685"/>
                    <a:pt x="17064" y="40564"/>
                    <a:pt x="22169" y="55552"/>
                  </a:cubicBezTo>
                  <a:cubicBezTo>
                    <a:pt x="28142" y="72929"/>
                    <a:pt x="32921" y="91393"/>
                    <a:pt x="42044" y="107467"/>
                  </a:cubicBezTo>
                  <a:cubicBezTo>
                    <a:pt x="43239" y="109530"/>
                    <a:pt x="46823" y="108227"/>
                    <a:pt x="46389" y="105946"/>
                  </a:cubicBezTo>
                  <a:cubicBezTo>
                    <a:pt x="43782" y="90198"/>
                    <a:pt x="37374" y="75319"/>
                    <a:pt x="31835" y="60439"/>
                  </a:cubicBezTo>
                  <a:cubicBezTo>
                    <a:pt x="25536" y="43279"/>
                    <a:pt x="20974" y="24490"/>
                    <a:pt x="11308" y="8851"/>
                  </a:cubicBezTo>
                  <a:cubicBezTo>
                    <a:pt x="10548" y="7439"/>
                    <a:pt x="7941" y="8307"/>
                    <a:pt x="8158" y="10045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>
            <a:xfrm>
              <a:off x="3476082" y="2572202"/>
              <a:ext cx="32582" cy="65165"/>
            </a:xfrm>
            <a:custGeom>
              <a:avLst/>
              <a:gdLst>
                <a:gd name="connsiteX0" fmla="*/ 28317 w 32582"/>
                <a:gd name="connsiteY0" fmla="*/ 8940 h 65164"/>
                <a:gd name="connsiteX1" fmla="*/ 20280 w 32582"/>
                <a:gd name="connsiteY1" fmla="*/ 33920 h 65164"/>
                <a:gd name="connsiteX2" fmla="*/ 8224 w 32582"/>
                <a:gd name="connsiteY2" fmla="*/ 56402 h 65164"/>
                <a:gd name="connsiteX3" fmla="*/ 11591 w 32582"/>
                <a:gd name="connsiteY3" fmla="*/ 58574 h 65164"/>
                <a:gd name="connsiteX4" fmla="*/ 26470 w 32582"/>
                <a:gd name="connsiteY4" fmla="*/ 36961 h 65164"/>
                <a:gd name="connsiteX5" fmla="*/ 30380 w 32582"/>
                <a:gd name="connsiteY5" fmla="*/ 9158 h 65164"/>
                <a:gd name="connsiteX6" fmla="*/ 28317 w 32582"/>
                <a:gd name="connsiteY6" fmla="*/ 8940 h 6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82" h="65164">
                  <a:moveTo>
                    <a:pt x="28317" y="8940"/>
                  </a:moveTo>
                  <a:cubicBezTo>
                    <a:pt x="27557" y="17303"/>
                    <a:pt x="23755" y="26318"/>
                    <a:pt x="20280" y="33920"/>
                  </a:cubicBezTo>
                  <a:cubicBezTo>
                    <a:pt x="16804" y="41523"/>
                    <a:pt x="10396" y="48365"/>
                    <a:pt x="8224" y="56402"/>
                  </a:cubicBezTo>
                  <a:cubicBezTo>
                    <a:pt x="7681" y="58248"/>
                    <a:pt x="10071" y="59552"/>
                    <a:pt x="11591" y="58574"/>
                  </a:cubicBezTo>
                  <a:cubicBezTo>
                    <a:pt x="18542" y="53796"/>
                    <a:pt x="22886" y="44238"/>
                    <a:pt x="26470" y="36961"/>
                  </a:cubicBezTo>
                  <a:cubicBezTo>
                    <a:pt x="31032" y="27512"/>
                    <a:pt x="31901" y="19258"/>
                    <a:pt x="30380" y="9158"/>
                  </a:cubicBezTo>
                  <a:cubicBezTo>
                    <a:pt x="30163" y="7963"/>
                    <a:pt x="28425" y="7746"/>
                    <a:pt x="28317" y="8940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>
            <a:xfrm>
              <a:off x="3378930" y="2698052"/>
              <a:ext cx="21722" cy="54304"/>
            </a:xfrm>
            <a:custGeom>
              <a:avLst/>
              <a:gdLst>
                <a:gd name="connsiteX0" fmla="*/ 8172 w 21721"/>
                <a:gd name="connsiteY0" fmla="*/ 9184 h 54304"/>
                <a:gd name="connsiteX1" fmla="*/ 13385 w 21721"/>
                <a:gd name="connsiteY1" fmla="*/ 28408 h 54304"/>
                <a:gd name="connsiteX2" fmla="*/ 19793 w 21721"/>
                <a:gd name="connsiteY2" fmla="*/ 47957 h 54304"/>
                <a:gd name="connsiteX3" fmla="*/ 22508 w 21721"/>
                <a:gd name="connsiteY3" fmla="*/ 47414 h 54304"/>
                <a:gd name="connsiteX4" fmla="*/ 9475 w 21721"/>
                <a:gd name="connsiteY4" fmla="*/ 8533 h 54304"/>
                <a:gd name="connsiteX5" fmla="*/ 8172 w 21721"/>
                <a:gd name="connsiteY5" fmla="*/ 9184 h 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21" h="54304">
                  <a:moveTo>
                    <a:pt x="8172" y="9184"/>
                  </a:moveTo>
                  <a:cubicBezTo>
                    <a:pt x="9909" y="15592"/>
                    <a:pt x="11430" y="22000"/>
                    <a:pt x="13385" y="28408"/>
                  </a:cubicBezTo>
                  <a:cubicBezTo>
                    <a:pt x="15449" y="34924"/>
                    <a:pt x="16100" y="42201"/>
                    <a:pt x="19793" y="47957"/>
                  </a:cubicBezTo>
                  <a:cubicBezTo>
                    <a:pt x="20553" y="49043"/>
                    <a:pt x="22399" y="48609"/>
                    <a:pt x="22508" y="47414"/>
                  </a:cubicBezTo>
                  <a:cubicBezTo>
                    <a:pt x="24680" y="34273"/>
                    <a:pt x="15340" y="19719"/>
                    <a:pt x="9475" y="8533"/>
                  </a:cubicBezTo>
                  <a:cubicBezTo>
                    <a:pt x="9149" y="7664"/>
                    <a:pt x="7955" y="8424"/>
                    <a:pt x="8172" y="9184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0" name="任意多边形: 形状 399"/>
            <p:cNvSpPr/>
            <p:nvPr/>
          </p:nvSpPr>
          <p:spPr>
            <a:xfrm>
              <a:off x="3155728" y="2820655"/>
              <a:ext cx="21722" cy="43443"/>
            </a:xfrm>
            <a:custGeom>
              <a:avLst/>
              <a:gdLst>
                <a:gd name="connsiteX0" fmla="*/ 8184 w 21721"/>
                <a:gd name="connsiteY0" fmla="*/ 8874 h 43443"/>
                <a:gd name="connsiteX1" fmla="*/ 14700 w 21721"/>
                <a:gd name="connsiteY1" fmla="*/ 27120 h 43443"/>
                <a:gd name="connsiteX2" fmla="*/ 20891 w 21721"/>
                <a:gd name="connsiteY2" fmla="*/ 42869 h 43443"/>
                <a:gd name="connsiteX3" fmla="*/ 22955 w 21721"/>
                <a:gd name="connsiteY3" fmla="*/ 42434 h 43443"/>
                <a:gd name="connsiteX4" fmla="*/ 9161 w 21721"/>
                <a:gd name="connsiteY4" fmla="*/ 8548 h 43443"/>
                <a:gd name="connsiteX5" fmla="*/ 8184 w 21721"/>
                <a:gd name="connsiteY5" fmla="*/ 8874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21" h="43443">
                  <a:moveTo>
                    <a:pt x="8184" y="8874"/>
                  </a:moveTo>
                  <a:cubicBezTo>
                    <a:pt x="9922" y="15173"/>
                    <a:pt x="12311" y="21038"/>
                    <a:pt x="14700" y="27120"/>
                  </a:cubicBezTo>
                  <a:cubicBezTo>
                    <a:pt x="16764" y="32334"/>
                    <a:pt x="17741" y="38090"/>
                    <a:pt x="20891" y="42869"/>
                  </a:cubicBezTo>
                  <a:cubicBezTo>
                    <a:pt x="21434" y="43737"/>
                    <a:pt x="22737" y="43303"/>
                    <a:pt x="22955" y="42434"/>
                  </a:cubicBezTo>
                  <a:cubicBezTo>
                    <a:pt x="25670" y="30922"/>
                    <a:pt x="15461" y="17237"/>
                    <a:pt x="9161" y="8548"/>
                  </a:cubicBezTo>
                  <a:cubicBezTo>
                    <a:pt x="8727" y="7788"/>
                    <a:pt x="7967" y="8223"/>
                    <a:pt x="8184" y="8874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>
            <a:xfrm>
              <a:off x="2909651" y="2914222"/>
              <a:ext cx="10861" cy="10861"/>
            </a:xfrm>
            <a:custGeom>
              <a:avLst/>
              <a:gdLst>
                <a:gd name="connsiteX0" fmla="*/ 8373 w 10860"/>
                <a:gd name="connsiteY0" fmla="*/ 8493 h 10860"/>
                <a:gd name="connsiteX1" fmla="*/ 8264 w 10860"/>
                <a:gd name="connsiteY1" fmla="*/ 8167 h 10860"/>
                <a:gd name="connsiteX2" fmla="*/ 8373 w 10860"/>
                <a:gd name="connsiteY2" fmla="*/ 8493 h 1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60" h="10860">
                  <a:moveTo>
                    <a:pt x="8373" y="8493"/>
                  </a:moveTo>
                  <a:cubicBezTo>
                    <a:pt x="8590" y="8385"/>
                    <a:pt x="8481" y="8059"/>
                    <a:pt x="8264" y="8167"/>
                  </a:cubicBezTo>
                  <a:cubicBezTo>
                    <a:pt x="8047" y="8276"/>
                    <a:pt x="8155" y="8602"/>
                    <a:pt x="8373" y="8493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>
            <a:xfrm>
              <a:off x="2908237" y="2913435"/>
              <a:ext cx="21722" cy="43443"/>
            </a:xfrm>
            <a:custGeom>
              <a:avLst/>
              <a:gdLst>
                <a:gd name="connsiteX0" fmla="*/ 8158 w 21721"/>
                <a:gd name="connsiteY0" fmla="*/ 8628 h 43443"/>
                <a:gd name="connsiteX1" fmla="*/ 14023 w 21721"/>
                <a:gd name="connsiteY1" fmla="*/ 26114 h 43443"/>
                <a:gd name="connsiteX2" fmla="*/ 20973 w 21721"/>
                <a:gd name="connsiteY2" fmla="*/ 43600 h 43443"/>
                <a:gd name="connsiteX3" fmla="*/ 22711 w 21721"/>
                <a:gd name="connsiteY3" fmla="*/ 43166 h 43443"/>
                <a:gd name="connsiteX4" fmla="*/ 9027 w 21721"/>
                <a:gd name="connsiteY4" fmla="*/ 8303 h 43443"/>
                <a:gd name="connsiteX5" fmla="*/ 8158 w 21721"/>
                <a:gd name="connsiteY5" fmla="*/ 8628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21" h="43443">
                  <a:moveTo>
                    <a:pt x="8158" y="8628"/>
                  </a:moveTo>
                  <a:cubicBezTo>
                    <a:pt x="9135" y="15036"/>
                    <a:pt x="11525" y="20141"/>
                    <a:pt x="14023" y="26114"/>
                  </a:cubicBezTo>
                  <a:cubicBezTo>
                    <a:pt x="16520" y="31870"/>
                    <a:pt x="18041" y="38061"/>
                    <a:pt x="20973" y="43600"/>
                  </a:cubicBezTo>
                  <a:cubicBezTo>
                    <a:pt x="21408" y="44360"/>
                    <a:pt x="22603" y="44034"/>
                    <a:pt x="22711" y="43166"/>
                  </a:cubicBezTo>
                  <a:cubicBezTo>
                    <a:pt x="24123" y="31436"/>
                    <a:pt x="15543" y="17643"/>
                    <a:pt x="9027" y="8303"/>
                  </a:cubicBezTo>
                  <a:cubicBezTo>
                    <a:pt x="8701" y="7977"/>
                    <a:pt x="8049" y="8194"/>
                    <a:pt x="8158" y="862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3" name="任意多边形: 形状 402"/>
            <p:cNvSpPr/>
            <p:nvPr/>
          </p:nvSpPr>
          <p:spPr>
            <a:xfrm>
              <a:off x="2691436" y="2967846"/>
              <a:ext cx="21722" cy="43443"/>
            </a:xfrm>
            <a:custGeom>
              <a:avLst/>
              <a:gdLst>
                <a:gd name="connsiteX0" fmla="*/ 8177 w 21721"/>
                <a:gd name="connsiteY0" fmla="*/ 9173 h 43443"/>
                <a:gd name="connsiteX1" fmla="*/ 14693 w 21721"/>
                <a:gd name="connsiteY1" fmla="*/ 25464 h 43443"/>
                <a:gd name="connsiteX2" fmla="*/ 21970 w 21721"/>
                <a:gd name="connsiteY2" fmla="*/ 41973 h 43443"/>
                <a:gd name="connsiteX3" fmla="*/ 23816 w 21721"/>
                <a:gd name="connsiteY3" fmla="*/ 41538 h 43443"/>
                <a:gd name="connsiteX4" fmla="*/ 9371 w 21721"/>
                <a:gd name="connsiteY4" fmla="*/ 8413 h 43443"/>
                <a:gd name="connsiteX5" fmla="*/ 8177 w 21721"/>
                <a:gd name="connsiteY5" fmla="*/ 9173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21" h="43443">
                  <a:moveTo>
                    <a:pt x="8177" y="9173"/>
                  </a:moveTo>
                  <a:cubicBezTo>
                    <a:pt x="9697" y="14929"/>
                    <a:pt x="12195" y="20142"/>
                    <a:pt x="14693" y="25464"/>
                  </a:cubicBezTo>
                  <a:cubicBezTo>
                    <a:pt x="17191" y="30895"/>
                    <a:pt x="18603" y="37085"/>
                    <a:pt x="21970" y="41973"/>
                  </a:cubicBezTo>
                  <a:cubicBezTo>
                    <a:pt x="22404" y="42624"/>
                    <a:pt x="23708" y="42407"/>
                    <a:pt x="23816" y="41538"/>
                  </a:cubicBezTo>
                  <a:cubicBezTo>
                    <a:pt x="25554" y="30460"/>
                    <a:pt x="15019" y="17319"/>
                    <a:pt x="9371" y="8413"/>
                  </a:cubicBezTo>
                  <a:cubicBezTo>
                    <a:pt x="8937" y="7761"/>
                    <a:pt x="7959" y="8413"/>
                    <a:pt x="8177" y="9173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>
            <a:xfrm>
              <a:off x="2485732" y="2993019"/>
              <a:ext cx="21722" cy="43443"/>
            </a:xfrm>
            <a:custGeom>
              <a:avLst/>
              <a:gdLst>
                <a:gd name="connsiteX0" fmla="*/ 8177 w 21721"/>
                <a:gd name="connsiteY0" fmla="*/ 9088 h 43443"/>
                <a:gd name="connsiteX1" fmla="*/ 14476 w 21721"/>
                <a:gd name="connsiteY1" fmla="*/ 27117 h 43443"/>
                <a:gd name="connsiteX2" fmla="*/ 20667 w 21721"/>
                <a:gd name="connsiteY2" fmla="*/ 44929 h 43443"/>
                <a:gd name="connsiteX3" fmla="*/ 22947 w 21721"/>
                <a:gd name="connsiteY3" fmla="*/ 44711 h 43443"/>
                <a:gd name="connsiteX4" fmla="*/ 9371 w 21721"/>
                <a:gd name="connsiteY4" fmla="*/ 8436 h 43443"/>
                <a:gd name="connsiteX5" fmla="*/ 8177 w 21721"/>
                <a:gd name="connsiteY5" fmla="*/ 9088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21" h="43443">
                  <a:moveTo>
                    <a:pt x="8177" y="9088"/>
                  </a:moveTo>
                  <a:cubicBezTo>
                    <a:pt x="9806" y="15387"/>
                    <a:pt x="11978" y="21143"/>
                    <a:pt x="14476" y="27117"/>
                  </a:cubicBezTo>
                  <a:cubicBezTo>
                    <a:pt x="16865" y="32982"/>
                    <a:pt x="17951" y="39281"/>
                    <a:pt x="20667" y="44929"/>
                  </a:cubicBezTo>
                  <a:cubicBezTo>
                    <a:pt x="21101" y="46015"/>
                    <a:pt x="22622" y="45906"/>
                    <a:pt x="22947" y="44711"/>
                  </a:cubicBezTo>
                  <a:cubicBezTo>
                    <a:pt x="26097" y="32004"/>
                    <a:pt x="16431" y="18211"/>
                    <a:pt x="9371" y="8436"/>
                  </a:cubicBezTo>
                  <a:cubicBezTo>
                    <a:pt x="8937" y="7785"/>
                    <a:pt x="7959" y="8328"/>
                    <a:pt x="8177" y="908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>
            <a:xfrm>
              <a:off x="2668533" y="3336025"/>
              <a:ext cx="21722" cy="54304"/>
            </a:xfrm>
            <a:custGeom>
              <a:avLst/>
              <a:gdLst>
                <a:gd name="connsiteX0" fmla="*/ 8163 w 21721"/>
                <a:gd name="connsiteY0" fmla="*/ 8524 h 54304"/>
                <a:gd name="connsiteX1" fmla="*/ 19458 w 21721"/>
                <a:gd name="connsiteY1" fmla="*/ 47949 h 54304"/>
                <a:gd name="connsiteX2" fmla="*/ 22065 w 21721"/>
                <a:gd name="connsiteY2" fmla="*/ 47731 h 54304"/>
                <a:gd name="connsiteX3" fmla="*/ 8706 w 21721"/>
                <a:gd name="connsiteY3" fmla="*/ 8307 h 54304"/>
                <a:gd name="connsiteX4" fmla="*/ 8163 w 21721"/>
                <a:gd name="connsiteY4" fmla="*/ 8524 h 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1" h="54304">
                  <a:moveTo>
                    <a:pt x="8163" y="8524"/>
                  </a:moveTo>
                  <a:cubicBezTo>
                    <a:pt x="12724" y="21448"/>
                    <a:pt x="15005" y="35024"/>
                    <a:pt x="19458" y="47949"/>
                  </a:cubicBezTo>
                  <a:cubicBezTo>
                    <a:pt x="19892" y="49252"/>
                    <a:pt x="21739" y="48926"/>
                    <a:pt x="22065" y="47731"/>
                  </a:cubicBezTo>
                  <a:cubicBezTo>
                    <a:pt x="25974" y="33395"/>
                    <a:pt x="15439" y="19928"/>
                    <a:pt x="8706" y="8307"/>
                  </a:cubicBezTo>
                  <a:cubicBezTo>
                    <a:pt x="8489" y="7981"/>
                    <a:pt x="8054" y="8198"/>
                    <a:pt x="8163" y="8524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6" name="任意多边形: 形状 405"/>
            <p:cNvSpPr/>
            <p:nvPr/>
          </p:nvSpPr>
          <p:spPr>
            <a:xfrm>
              <a:off x="2882598" y="3290433"/>
              <a:ext cx="32582" cy="43443"/>
            </a:xfrm>
            <a:custGeom>
              <a:avLst/>
              <a:gdLst>
                <a:gd name="connsiteX0" fmla="*/ 8274 w 32582"/>
                <a:gd name="connsiteY0" fmla="*/ 9586 h 43443"/>
                <a:gd name="connsiteX1" fmla="*/ 22393 w 32582"/>
                <a:gd name="connsiteY1" fmla="*/ 43689 h 43443"/>
                <a:gd name="connsiteX2" fmla="*/ 24565 w 32582"/>
                <a:gd name="connsiteY2" fmla="*/ 43472 h 43443"/>
                <a:gd name="connsiteX3" fmla="*/ 9903 w 32582"/>
                <a:gd name="connsiteY3" fmla="*/ 8500 h 43443"/>
                <a:gd name="connsiteX4" fmla="*/ 8274 w 32582"/>
                <a:gd name="connsiteY4" fmla="*/ 9586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82" h="43443">
                  <a:moveTo>
                    <a:pt x="8274" y="9586"/>
                  </a:moveTo>
                  <a:cubicBezTo>
                    <a:pt x="14139" y="20664"/>
                    <a:pt x="17288" y="32394"/>
                    <a:pt x="22393" y="43689"/>
                  </a:cubicBezTo>
                  <a:cubicBezTo>
                    <a:pt x="22827" y="44558"/>
                    <a:pt x="24456" y="44667"/>
                    <a:pt x="24565" y="43472"/>
                  </a:cubicBezTo>
                  <a:cubicBezTo>
                    <a:pt x="25760" y="30765"/>
                    <a:pt x="17940" y="17732"/>
                    <a:pt x="9903" y="8500"/>
                  </a:cubicBezTo>
                  <a:cubicBezTo>
                    <a:pt x="9034" y="7631"/>
                    <a:pt x="7731" y="8500"/>
                    <a:pt x="8274" y="9586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7" name="任意多边形: 形状 406"/>
            <p:cNvSpPr/>
            <p:nvPr/>
          </p:nvSpPr>
          <p:spPr>
            <a:xfrm>
              <a:off x="3149136" y="3198139"/>
              <a:ext cx="21722" cy="43443"/>
            </a:xfrm>
            <a:custGeom>
              <a:avLst/>
              <a:gdLst>
                <a:gd name="connsiteX0" fmla="*/ 8152 w 21721"/>
                <a:gd name="connsiteY0" fmla="*/ 9129 h 43443"/>
                <a:gd name="connsiteX1" fmla="*/ 14016 w 21721"/>
                <a:gd name="connsiteY1" fmla="*/ 24551 h 43443"/>
                <a:gd name="connsiteX2" fmla="*/ 21293 w 21721"/>
                <a:gd name="connsiteY2" fmla="*/ 44426 h 43443"/>
                <a:gd name="connsiteX3" fmla="*/ 22922 w 21721"/>
                <a:gd name="connsiteY3" fmla="*/ 44101 h 43443"/>
                <a:gd name="connsiteX4" fmla="*/ 19773 w 21721"/>
                <a:gd name="connsiteY4" fmla="*/ 25311 h 43443"/>
                <a:gd name="connsiteX5" fmla="*/ 9781 w 21721"/>
                <a:gd name="connsiteY5" fmla="*/ 8586 h 43443"/>
                <a:gd name="connsiteX6" fmla="*/ 8152 w 21721"/>
                <a:gd name="connsiteY6" fmla="*/ 9129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21" h="43443">
                  <a:moveTo>
                    <a:pt x="8152" y="9129"/>
                  </a:moveTo>
                  <a:cubicBezTo>
                    <a:pt x="9129" y="14776"/>
                    <a:pt x="11844" y="19338"/>
                    <a:pt x="14016" y="24551"/>
                  </a:cubicBezTo>
                  <a:cubicBezTo>
                    <a:pt x="16732" y="30959"/>
                    <a:pt x="19012" y="37801"/>
                    <a:pt x="21293" y="44426"/>
                  </a:cubicBezTo>
                  <a:cubicBezTo>
                    <a:pt x="21619" y="45404"/>
                    <a:pt x="22922" y="44969"/>
                    <a:pt x="22922" y="44101"/>
                  </a:cubicBezTo>
                  <a:cubicBezTo>
                    <a:pt x="23031" y="37367"/>
                    <a:pt x="22162" y="31611"/>
                    <a:pt x="19773" y="25311"/>
                  </a:cubicBezTo>
                  <a:cubicBezTo>
                    <a:pt x="17492" y="19012"/>
                    <a:pt x="12930" y="14451"/>
                    <a:pt x="9781" y="8586"/>
                  </a:cubicBezTo>
                  <a:cubicBezTo>
                    <a:pt x="9455" y="7717"/>
                    <a:pt x="8043" y="8260"/>
                    <a:pt x="8152" y="9129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8" name="任意多边形: 形状 407"/>
            <p:cNvSpPr/>
            <p:nvPr/>
          </p:nvSpPr>
          <p:spPr>
            <a:xfrm>
              <a:off x="3407057" y="3089029"/>
              <a:ext cx="21722" cy="43443"/>
            </a:xfrm>
            <a:custGeom>
              <a:avLst/>
              <a:gdLst>
                <a:gd name="connsiteX0" fmla="*/ 8174 w 21721"/>
                <a:gd name="connsiteY0" fmla="*/ 9088 h 43443"/>
                <a:gd name="connsiteX1" fmla="*/ 14148 w 21721"/>
                <a:gd name="connsiteY1" fmla="*/ 26248 h 43443"/>
                <a:gd name="connsiteX2" fmla="*/ 19795 w 21721"/>
                <a:gd name="connsiteY2" fmla="*/ 41127 h 43443"/>
                <a:gd name="connsiteX3" fmla="*/ 21750 w 21721"/>
                <a:gd name="connsiteY3" fmla="*/ 40476 h 43443"/>
                <a:gd name="connsiteX4" fmla="*/ 9369 w 21721"/>
                <a:gd name="connsiteY4" fmla="*/ 8436 h 43443"/>
                <a:gd name="connsiteX5" fmla="*/ 8174 w 21721"/>
                <a:gd name="connsiteY5" fmla="*/ 9088 h 4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21" h="43443">
                  <a:moveTo>
                    <a:pt x="8174" y="9088"/>
                  </a:moveTo>
                  <a:cubicBezTo>
                    <a:pt x="10238" y="14844"/>
                    <a:pt x="12084" y="20601"/>
                    <a:pt x="14148" y="26248"/>
                  </a:cubicBezTo>
                  <a:cubicBezTo>
                    <a:pt x="15885" y="31244"/>
                    <a:pt x="16863" y="36675"/>
                    <a:pt x="19795" y="41127"/>
                  </a:cubicBezTo>
                  <a:cubicBezTo>
                    <a:pt x="20447" y="42105"/>
                    <a:pt x="21750" y="41453"/>
                    <a:pt x="21750" y="40476"/>
                  </a:cubicBezTo>
                  <a:cubicBezTo>
                    <a:pt x="21750" y="29615"/>
                    <a:pt x="15234" y="17342"/>
                    <a:pt x="9369" y="8436"/>
                  </a:cubicBezTo>
                  <a:cubicBezTo>
                    <a:pt x="9043" y="7785"/>
                    <a:pt x="7957" y="8328"/>
                    <a:pt x="8174" y="9088"/>
                  </a:cubicBezTo>
                  <a:close/>
                </a:path>
              </a:pathLst>
            </a:custGeom>
            <a:solidFill>
              <a:srgbClr val="3500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9" name="任意多边形: 形状 408"/>
            <p:cNvSpPr/>
            <p:nvPr/>
          </p:nvSpPr>
          <p:spPr>
            <a:xfrm>
              <a:off x="2406385" y="2547182"/>
              <a:ext cx="1031777" cy="423572"/>
            </a:xfrm>
            <a:custGeom>
              <a:avLst/>
              <a:gdLst>
                <a:gd name="connsiteX0" fmla="*/ 853320 w 1031777"/>
                <a:gd name="connsiteY0" fmla="*/ 28421 h 423571"/>
                <a:gd name="connsiteX1" fmla="*/ 492958 w 1031777"/>
                <a:gd name="connsiteY1" fmla="*/ 137138 h 423571"/>
                <a:gd name="connsiteX2" fmla="*/ 491546 w 1031777"/>
                <a:gd name="connsiteY2" fmla="*/ 137681 h 423571"/>
                <a:gd name="connsiteX3" fmla="*/ 140634 w 1031777"/>
                <a:gd name="connsiteY3" fmla="*/ 273876 h 423571"/>
                <a:gd name="connsiteX4" fmla="*/ 68626 w 1031777"/>
                <a:gd name="connsiteY4" fmla="*/ 307761 h 423571"/>
                <a:gd name="connsiteX5" fmla="*/ 68192 w 1031777"/>
                <a:gd name="connsiteY5" fmla="*/ 307979 h 423571"/>
                <a:gd name="connsiteX6" fmla="*/ 59829 w 1031777"/>
                <a:gd name="connsiteY6" fmla="*/ 312757 h 423571"/>
                <a:gd name="connsiteX7" fmla="*/ 18341 w 1031777"/>
                <a:gd name="connsiteY7" fmla="*/ 353377 h 423571"/>
                <a:gd name="connsiteX8" fmla="*/ 11064 w 1031777"/>
                <a:gd name="connsiteY8" fmla="*/ 395300 h 423571"/>
                <a:gd name="connsiteX9" fmla="*/ 12367 w 1031777"/>
                <a:gd name="connsiteY9" fmla="*/ 397472 h 423571"/>
                <a:gd name="connsiteX10" fmla="*/ 69169 w 1031777"/>
                <a:gd name="connsiteY10" fmla="*/ 416152 h 423571"/>
                <a:gd name="connsiteX11" fmla="*/ 72102 w 1031777"/>
                <a:gd name="connsiteY11" fmla="*/ 414740 h 423571"/>
                <a:gd name="connsiteX12" fmla="*/ 86764 w 1031777"/>
                <a:gd name="connsiteY12" fmla="*/ 416369 h 423571"/>
                <a:gd name="connsiteX13" fmla="*/ 134334 w 1031777"/>
                <a:gd name="connsiteY13" fmla="*/ 413437 h 423571"/>
                <a:gd name="connsiteX14" fmla="*/ 551172 w 1031777"/>
                <a:gd name="connsiteY14" fmla="*/ 309499 h 423571"/>
                <a:gd name="connsiteX15" fmla="*/ 734068 w 1031777"/>
                <a:gd name="connsiteY15" fmla="*/ 240316 h 423571"/>
                <a:gd name="connsiteX16" fmla="*/ 739282 w 1031777"/>
                <a:gd name="connsiteY16" fmla="*/ 237275 h 423571"/>
                <a:gd name="connsiteX17" fmla="*/ 743409 w 1031777"/>
                <a:gd name="connsiteY17" fmla="*/ 236406 h 423571"/>
                <a:gd name="connsiteX18" fmla="*/ 944334 w 1031777"/>
                <a:gd name="connsiteY18" fmla="*/ 135726 h 423571"/>
                <a:gd name="connsiteX19" fmla="*/ 951176 w 1031777"/>
                <a:gd name="connsiteY19" fmla="*/ 131382 h 423571"/>
                <a:gd name="connsiteX20" fmla="*/ 963232 w 1031777"/>
                <a:gd name="connsiteY20" fmla="*/ 116177 h 423571"/>
                <a:gd name="connsiteX21" fmla="*/ 973767 w 1031777"/>
                <a:gd name="connsiteY21" fmla="*/ 116068 h 423571"/>
                <a:gd name="connsiteX22" fmla="*/ 1030894 w 1031777"/>
                <a:gd name="connsiteY22" fmla="*/ 46993 h 423571"/>
                <a:gd name="connsiteX23" fmla="*/ 1030025 w 1031777"/>
                <a:gd name="connsiteY23" fmla="*/ 42432 h 423571"/>
                <a:gd name="connsiteX24" fmla="*/ 996574 w 1031777"/>
                <a:gd name="connsiteY24" fmla="*/ 15497 h 423571"/>
                <a:gd name="connsiteX25" fmla="*/ 943573 w 1031777"/>
                <a:gd name="connsiteY25" fmla="*/ 8655 h 423571"/>
                <a:gd name="connsiteX26" fmla="*/ 941184 w 1031777"/>
                <a:gd name="connsiteY26" fmla="*/ 8872 h 423571"/>
                <a:gd name="connsiteX27" fmla="*/ 932821 w 1031777"/>
                <a:gd name="connsiteY27" fmla="*/ 10610 h 423571"/>
                <a:gd name="connsiteX28" fmla="*/ 930975 w 1031777"/>
                <a:gd name="connsiteY28" fmla="*/ 10935 h 423571"/>
                <a:gd name="connsiteX29" fmla="*/ 853320 w 1031777"/>
                <a:gd name="connsiteY29" fmla="*/ 28421 h 423571"/>
                <a:gd name="connsiteX30" fmla="*/ 853320 w 1031777"/>
                <a:gd name="connsiteY30" fmla="*/ 28421 h 423571"/>
                <a:gd name="connsiteX31" fmla="*/ 961602 w 1031777"/>
                <a:gd name="connsiteY31" fmla="*/ 43952 h 423571"/>
                <a:gd name="connsiteX32" fmla="*/ 964535 w 1031777"/>
                <a:gd name="connsiteY32" fmla="*/ 40586 h 423571"/>
                <a:gd name="connsiteX33" fmla="*/ 817479 w 1031777"/>
                <a:gd name="connsiteY33" fmla="*/ 158860 h 423571"/>
                <a:gd name="connsiteX34" fmla="*/ 815633 w 1031777"/>
                <a:gd name="connsiteY34" fmla="*/ 153429 h 423571"/>
                <a:gd name="connsiteX35" fmla="*/ 961602 w 1031777"/>
                <a:gd name="connsiteY35" fmla="*/ 43952 h 423571"/>
                <a:gd name="connsiteX36" fmla="*/ 961602 w 1031777"/>
                <a:gd name="connsiteY36" fmla="*/ 43952 h 423571"/>
                <a:gd name="connsiteX37" fmla="*/ 54182 w 1031777"/>
                <a:gd name="connsiteY37" fmla="*/ 385634 h 423571"/>
                <a:gd name="connsiteX38" fmla="*/ 50163 w 1031777"/>
                <a:gd name="connsiteY38" fmla="*/ 387045 h 423571"/>
                <a:gd name="connsiteX39" fmla="*/ 52552 w 1031777"/>
                <a:gd name="connsiteY39" fmla="*/ 347512 h 423571"/>
                <a:gd name="connsiteX40" fmla="*/ 85569 w 1031777"/>
                <a:gd name="connsiteY40" fmla="*/ 319491 h 423571"/>
                <a:gd name="connsiteX41" fmla="*/ 86764 w 1031777"/>
                <a:gd name="connsiteY41" fmla="*/ 325356 h 423571"/>
                <a:gd name="connsiteX42" fmla="*/ 61675 w 1031777"/>
                <a:gd name="connsiteY42" fmla="*/ 354897 h 423571"/>
                <a:gd name="connsiteX43" fmla="*/ 56245 w 1031777"/>
                <a:gd name="connsiteY43" fmla="*/ 372709 h 423571"/>
                <a:gd name="connsiteX44" fmla="*/ 54182 w 1031777"/>
                <a:gd name="connsiteY44" fmla="*/ 385634 h 42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1777" h="423571">
                  <a:moveTo>
                    <a:pt x="853320" y="28421"/>
                  </a:moveTo>
                  <a:cubicBezTo>
                    <a:pt x="715279" y="61764"/>
                    <a:pt x="554865" y="110421"/>
                    <a:pt x="492958" y="137138"/>
                  </a:cubicBezTo>
                  <a:lnTo>
                    <a:pt x="491546" y="137681"/>
                  </a:lnTo>
                  <a:cubicBezTo>
                    <a:pt x="426382" y="154733"/>
                    <a:pt x="270094" y="215119"/>
                    <a:pt x="140634" y="273876"/>
                  </a:cubicBezTo>
                  <a:cubicBezTo>
                    <a:pt x="115219" y="285388"/>
                    <a:pt x="90891" y="296792"/>
                    <a:pt x="68626" y="307761"/>
                  </a:cubicBezTo>
                  <a:cubicBezTo>
                    <a:pt x="68518" y="307870"/>
                    <a:pt x="68301" y="307979"/>
                    <a:pt x="68192" y="307979"/>
                  </a:cubicBezTo>
                  <a:cubicBezTo>
                    <a:pt x="65368" y="309391"/>
                    <a:pt x="62544" y="311020"/>
                    <a:pt x="59829" y="312757"/>
                  </a:cubicBezTo>
                  <a:cubicBezTo>
                    <a:pt x="44407" y="322532"/>
                    <a:pt x="28441" y="337412"/>
                    <a:pt x="18341" y="353377"/>
                  </a:cubicBezTo>
                  <a:cubicBezTo>
                    <a:pt x="9109" y="367930"/>
                    <a:pt x="4873" y="383135"/>
                    <a:pt x="11064" y="395300"/>
                  </a:cubicBezTo>
                  <a:lnTo>
                    <a:pt x="12367" y="397472"/>
                  </a:lnTo>
                  <a:cubicBezTo>
                    <a:pt x="19644" y="408984"/>
                    <a:pt x="39628" y="414849"/>
                    <a:pt x="69169" y="416152"/>
                  </a:cubicBezTo>
                  <a:cubicBezTo>
                    <a:pt x="70038" y="415609"/>
                    <a:pt x="71016" y="415175"/>
                    <a:pt x="72102" y="414740"/>
                  </a:cubicBezTo>
                  <a:cubicBezTo>
                    <a:pt x="76772" y="413111"/>
                    <a:pt x="81768" y="413763"/>
                    <a:pt x="86764" y="416369"/>
                  </a:cubicBezTo>
                  <a:cubicBezTo>
                    <a:pt x="100992" y="416152"/>
                    <a:pt x="116957" y="415175"/>
                    <a:pt x="134334" y="413437"/>
                  </a:cubicBezTo>
                  <a:cubicBezTo>
                    <a:pt x="241313" y="402576"/>
                    <a:pt x="398143" y="361848"/>
                    <a:pt x="551172" y="309499"/>
                  </a:cubicBezTo>
                  <a:cubicBezTo>
                    <a:pt x="614056" y="287995"/>
                    <a:pt x="676289" y="264427"/>
                    <a:pt x="734068" y="240316"/>
                  </a:cubicBezTo>
                  <a:cubicBezTo>
                    <a:pt x="735589" y="239013"/>
                    <a:pt x="737327" y="237926"/>
                    <a:pt x="739282" y="237275"/>
                  </a:cubicBezTo>
                  <a:cubicBezTo>
                    <a:pt x="740693" y="236840"/>
                    <a:pt x="741997" y="236515"/>
                    <a:pt x="743409" y="236406"/>
                  </a:cubicBezTo>
                  <a:cubicBezTo>
                    <a:pt x="822367" y="202955"/>
                    <a:pt x="892636" y="168309"/>
                    <a:pt x="944334" y="135726"/>
                  </a:cubicBezTo>
                  <a:cubicBezTo>
                    <a:pt x="946723" y="134206"/>
                    <a:pt x="949004" y="132794"/>
                    <a:pt x="951176" y="131382"/>
                  </a:cubicBezTo>
                  <a:cubicBezTo>
                    <a:pt x="953131" y="123671"/>
                    <a:pt x="957150" y="118349"/>
                    <a:pt x="963232" y="116177"/>
                  </a:cubicBezTo>
                  <a:cubicBezTo>
                    <a:pt x="966598" y="114982"/>
                    <a:pt x="970182" y="114982"/>
                    <a:pt x="973767" y="116068"/>
                  </a:cubicBezTo>
                  <a:cubicBezTo>
                    <a:pt x="1011345" y="89133"/>
                    <a:pt x="1032741" y="65240"/>
                    <a:pt x="1030894" y="46993"/>
                  </a:cubicBezTo>
                  <a:cubicBezTo>
                    <a:pt x="1030786" y="45364"/>
                    <a:pt x="1030460" y="43844"/>
                    <a:pt x="1030025" y="42432"/>
                  </a:cubicBezTo>
                  <a:cubicBezTo>
                    <a:pt x="1026224" y="30268"/>
                    <a:pt x="1012757" y="21253"/>
                    <a:pt x="996574" y="15497"/>
                  </a:cubicBezTo>
                  <a:cubicBezTo>
                    <a:pt x="979088" y="9306"/>
                    <a:pt x="958887" y="7026"/>
                    <a:pt x="943573" y="8655"/>
                  </a:cubicBezTo>
                  <a:cubicBezTo>
                    <a:pt x="942813" y="8763"/>
                    <a:pt x="941944" y="8872"/>
                    <a:pt x="941184" y="8872"/>
                  </a:cubicBezTo>
                  <a:cubicBezTo>
                    <a:pt x="938469" y="9415"/>
                    <a:pt x="935645" y="10067"/>
                    <a:pt x="932821" y="10610"/>
                  </a:cubicBezTo>
                  <a:cubicBezTo>
                    <a:pt x="932170" y="10827"/>
                    <a:pt x="931627" y="10935"/>
                    <a:pt x="930975" y="10935"/>
                  </a:cubicBezTo>
                  <a:cubicBezTo>
                    <a:pt x="906538" y="15931"/>
                    <a:pt x="880363" y="21905"/>
                    <a:pt x="853320" y="28421"/>
                  </a:cubicBezTo>
                  <a:lnTo>
                    <a:pt x="853320" y="28421"/>
                  </a:lnTo>
                  <a:close/>
                  <a:moveTo>
                    <a:pt x="961602" y="43952"/>
                  </a:moveTo>
                  <a:cubicBezTo>
                    <a:pt x="960625" y="42106"/>
                    <a:pt x="962363" y="39174"/>
                    <a:pt x="964535" y="40586"/>
                  </a:cubicBezTo>
                  <a:cubicBezTo>
                    <a:pt x="1017753" y="74145"/>
                    <a:pt x="845826" y="156688"/>
                    <a:pt x="817479" y="158860"/>
                  </a:cubicBezTo>
                  <a:cubicBezTo>
                    <a:pt x="814547" y="159077"/>
                    <a:pt x="813244" y="155167"/>
                    <a:pt x="815633" y="153429"/>
                  </a:cubicBezTo>
                  <a:cubicBezTo>
                    <a:pt x="841482" y="135400"/>
                    <a:pt x="985279" y="85875"/>
                    <a:pt x="961602" y="43952"/>
                  </a:cubicBezTo>
                  <a:lnTo>
                    <a:pt x="961602" y="43952"/>
                  </a:lnTo>
                  <a:close/>
                  <a:moveTo>
                    <a:pt x="54182" y="385634"/>
                  </a:moveTo>
                  <a:cubicBezTo>
                    <a:pt x="53421" y="387045"/>
                    <a:pt x="51684" y="387806"/>
                    <a:pt x="50163" y="387045"/>
                  </a:cubicBezTo>
                  <a:cubicBezTo>
                    <a:pt x="37456" y="380203"/>
                    <a:pt x="47556" y="356418"/>
                    <a:pt x="52552" y="347512"/>
                  </a:cubicBezTo>
                  <a:cubicBezTo>
                    <a:pt x="60046" y="334262"/>
                    <a:pt x="70038" y="322315"/>
                    <a:pt x="85569" y="319491"/>
                  </a:cubicBezTo>
                  <a:cubicBezTo>
                    <a:pt x="89153" y="318839"/>
                    <a:pt x="89696" y="324161"/>
                    <a:pt x="86764" y="325356"/>
                  </a:cubicBezTo>
                  <a:cubicBezTo>
                    <a:pt x="75686" y="330026"/>
                    <a:pt x="66454" y="344471"/>
                    <a:pt x="61675" y="354897"/>
                  </a:cubicBezTo>
                  <a:cubicBezTo>
                    <a:pt x="59069" y="360654"/>
                    <a:pt x="57005" y="366518"/>
                    <a:pt x="56245" y="372709"/>
                  </a:cubicBezTo>
                  <a:cubicBezTo>
                    <a:pt x="55811" y="377053"/>
                    <a:pt x="56354" y="381832"/>
                    <a:pt x="54182" y="385634"/>
                  </a:cubicBezTo>
                  <a:close/>
                </a:path>
              </a:pathLst>
            </a:custGeom>
            <a:solidFill>
              <a:srgbClr val="EABC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0" name="任意多边形: 形状 409"/>
            <p:cNvSpPr/>
            <p:nvPr/>
          </p:nvSpPr>
          <p:spPr>
            <a:xfrm>
              <a:off x="2477400" y="2976910"/>
              <a:ext cx="1227272" cy="553901"/>
            </a:xfrm>
            <a:custGeom>
              <a:avLst/>
              <a:gdLst>
                <a:gd name="connsiteX0" fmla="*/ 628732 w 1227271"/>
                <a:gd name="connsiteY0" fmla="*/ 332558 h 553901"/>
                <a:gd name="connsiteX1" fmla="*/ 460281 w 1227271"/>
                <a:gd name="connsiteY1" fmla="*/ 383278 h 553901"/>
                <a:gd name="connsiteX2" fmla="*/ 460498 w 1227271"/>
                <a:gd name="connsiteY2" fmla="*/ 387731 h 553901"/>
                <a:gd name="connsiteX3" fmla="*/ 447031 w 1227271"/>
                <a:gd name="connsiteY3" fmla="*/ 419119 h 553901"/>
                <a:gd name="connsiteX4" fmla="*/ 417272 w 1227271"/>
                <a:gd name="connsiteY4" fmla="*/ 403805 h 553901"/>
                <a:gd name="connsiteX5" fmla="*/ 416838 w 1227271"/>
                <a:gd name="connsiteY5" fmla="*/ 403153 h 553901"/>
                <a:gd name="connsiteX6" fmla="*/ 411408 w 1227271"/>
                <a:gd name="connsiteY6" fmla="*/ 395225 h 553901"/>
                <a:gd name="connsiteX7" fmla="*/ 242956 w 1227271"/>
                <a:gd name="connsiteY7" fmla="*/ 424766 h 553901"/>
                <a:gd name="connsiteX8" fmla="*/ 243065 w 1227271"/>
                <a:gd name="connsiteY8" fmla="*/ 427264 h 553901"/>
                <a:gd name="connsiteX9" fmla="*/ 229598 w 1227271"/>
                <a:gd name="connsiteY9" fmla="*/ 458652 h 553901"/>
                <a:gd name="connsiteX10" fmla="*/ 199839 w 1227271"/>
                <a:gd name="connsiteY10" fmla="*/ 443338 h 553901"/>
                <a:gd name="connsiteX11" fmla="*/ 199405 w 1227271"/>
                <a:gd name="connsiteY11" fmla="*/ 442795 h 553901"/>
                <a:gd name="connsiteX12" fmla="*/ 190825 w 1227271"/>
                <a:gd name="connsiteY12" fmla="*/ 429328 h 553901"/>
                <a:gd name="connsiteX13" fmla="*/ 8146 w 1227271"/>
                <a:gd name="connsiteY13" fmla="*/ 412602 h 553901"/>
                <a:gd name="connsiteX14" fmla="*/ 15748 w 1227271"/>
                <a:gd name="connsiteY14" fmla="*/ 434541 h 553901"/>
                <a:gd name="connsiteX15" fmla="*/ 22482 w 1227271"/>
                <a:gd name="connsiteY15" fmla="*/ 437799 h 553901"/>
                <a:gd name="connsiteX16" fmla="*/ 51806 w 1227271"/>
                <a:gd name="connsiteY16" fmla="*/ 446053 h 553901"/>
                <a:gd name="connsiteX17" fmla="*/ 109586 w 1227271"/>
                <a:gd name="connsiteY17" fmla="*/ 454525 h 553901"/>
                <a:gd name="connsiteX18" fmla="*/ 109260 w 1227271"/>
                <a:gd name="connsiteY18" fmla="*/ 459086 h 553901"/>
                <a:gd name="connsiteX19" fmla="*/ 39099 w 1227271"/>
                <a:gd name="connsiteY19" fmla="*/ 454634 h 553901"/>
                <a:gd name="connsiteX20" fmla="*/ 21070 w 1227271"/>
                <a:gd name="connsiteY20" fmla="*/ 449855 h 553901"/>
                <a:gd name="connsiteX21" fmla="*/ 55282 w 1227271"/>
                <a:gd name="connsiteY21" fmla="*/ 547493 h 553901"/>
                <a:gd name="connsiteX22" fmla="*/ 695961 w 1227271"/>
                <a:gd name="connsiteY22" fmla="*/ 450181 h 553901"/>
                <a:gd name="connsiteX23" fmla="*/ 1224339 w 1227271"/>
                <a:gd name="connsiteY23" fmla="*/ 130547 h 553901"/>
                <a:gd name="connsiteX24" fmla="*/ 1193603 w 1227271"/>
                <a:gd name="connsiteY24" fmla="*/ 41814 h 553901"/>
                <a:gd name="connsiteX25" fmla="*/ 1038185 w 1227271"/>
                <a:gd name="connsiteY25" fmla="*/ 174642 h 553901"/>
                <a:gd name="connsiteX26" fmla="*/ 1037751 w 1227271"/>
                <a:gd name="connsiteY26" fmla="*/ 173664 h 553901"/>
                <a:gd name="connsiteX27" fmla="*/ 1188607 w 1227271"/>
                <a:gd name="connsiteY27" fmla="*/ 27695 h 553901"/>
                <a:gd name="connsiteX28" fmla="*/ 1181548 w 1227271"/>
                <a:gd name="connsiteY28" fmla="*/ 8146 h 553901"/>
                <a:gd name="connsiteX29" fmla="*/ 982578 w 1227271"/>
                <a:gd name="connsiteY29" fmla="*/ 173773 h 553901"/>
                <a:gd name="connsiteX30" fmla="*/ 983447 w 1227271"/>
                <a:gd name="connsiteY30" fmla="*/ 183982 h 553901"/>
                <a:gd name="connsiteX31" fmla="*/ 969979 w 1227271"/>
                <a:gd name="connsiteY31" fmla="*/ 215370 h 553901"/>
                <a:gd name="connsiteX32" fmla="*/ 939786 w 1227271"/>
                <a:gd name="connsiteY32" fmla="*/ 199404 h 553901"/>
                <a:gd name="connsiteX33" fmla="*/ 939026 w 1227271"/>
                <a:gd name="connsiteY33" fmla="*/ 198427 h 553901"/>
                <a:gd name="connsiteX34" fmla="*/ 727349 w 1227271"/>
                <a:gd name="connsiteY34" fmla="*/ 296391 h 553901"/>
                <a:gd name="connsiteX35" fmla="*/ 713773 w 1227271"/>
                <a:gd name="connsiteY35" fmla="*/ 326041 h 553901"/>
                <a:gd name="connsiteX36" fmla="*/ 685426 w 1227271"/>
                <a:gd name="connsiteY36" fmla="*/ 312465 h 553901"/>
                <a:gd name="connsiteX37" fmla="*/ 628732 w 1227271"/>
                <a:gd name="connsiteY37" fmla="*/ 332558 h 553901"/>
                <a:gd name="connsiteX38" fmla="*/ 628732 w 1227271"/>
                <a:gd name="connsiteY38" fmla="*/ 332558 h 553901"/>
                <a:gd name="connsiteX39" fmla="*/ 164976 w 1227271"/>
                <a:gd name="connsiteY39" fmla="*/ 458652 h 553901"/>
                <a:gd name="connsiteX40" fmla="*/ 163455 w 1227271"/>
                <a:gd name="connsiteY40" fmla="*/ 461802 h 553901"/>
                <a:gd name="connsiteX41" fmla="*/ 145861 w 1227271"/>
                <a:gd name="connsiteY41" fmla="*/ 461693 h 553901"/>
                <a:gd name="connsiteX42" fmla="*/ 144014 w 1227271"/>
                <a:gd name="connsiteY42" fmla="*/ 456480 h 553901"/>
                <a:gd name="connsiteX43" fmla="*/ 164976 w 1227271"/>
                <a:gd name="connsiteY43" fmla="*/ 458652 h 553901"/>
                <a:gd name="connsiteX44" fmla="*/ 164976 w 1227271"/>
                <a:gd name="connsiteY44" fmla="*/ 458652 h 553901"/>
                <a:gd name="connsiteX45" fmla="*/ 987248 w 1227271"/>
                <a:gd name="connsiteY45" fmla="*/ 200490 h 553901"/>
                <a:gd name="connsiteX46" fmla="*/ 1002887 w 1227271"/>
                <a:gd name="connsiteY46" fmla="*/ 191476 h 553901"/>
                <a:gd name="connsiteX47" fmla="*/ 1005168 w 1227271"/>
                <a:gd name="connsiteY47" fmla="*/ 198210 h 553901"/>
                <a:gd name="connsiteX48" fmla="*/ 989854 w 1227271"/>
                <a:gd name="connsiteY48" fmla="*/ 204292 h 553901"/>
                <a:gd name="connsiteX49" fmla="*/ 987248 w 1227271"/>
                <a:gd name="connsiteY49" fmla="*/ 200490 h 553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227271" h="553901">
                  <a:moveTo>
                    <a:pt x="628732" y="332558"/>
                  </a:moveTo>
                  <a:cubicBezTo>
                    <a:pt x="572691" y="351782"/>
                    <a:pt x="515997" y="368942"/>
                    <a:pt x="460281" y="383278"/>
                  </a:cubicBezTo>
                  <a:cubicBezTo>
                    <a:pt x="460390" y="384798"/>
                    <a:pt x="460498" y="386210"/>
                    <a:pt x="460498" y="387731"/>
                  </a:cubicBezTo>
                  <a:cubicBezTo>
                    <a:pt x="461150" y="403914"/>
                    <a:pt x="456697" y="415643"/>
                    <a:pt x="447031" y="419119"/>
                  </a:cubicBezTo>
                  <a:cubicBezTo>
                    <a:pt x="437582" y="422485"/>
                    <a:pt x="426939" y="416403"/>
                    <a:pt x="417272" y="403805"/>
                  </a:cubicBezTo>
                  <a:lnTo>
                    <a:pt x="416838" y="403153"/>
                  </a:lnTo>
                  <a:cubicBezTo>
                    <a:pt x="414992" y="400764"/>
                    <a:pt x="413254" y="398049"/>
                    <a:pt x="411408" y="395225"/>
                  </a:cubicBezTo>
                  <a:cubicBezTo>
                    <a:pt x="352759" y="408692"/>
                    <a:pt x="295957" y="418793"/>
                    <a:pt x="242956" y="424766"/>
                  </a:cubicBezTo>
                  <a:cubicBezTo>
                    <a:pt x="243065" y="425635"/>
                    <a:pt x="243065" y="426395"/>
                    <a:pt x="243065" y="427264"/>
                  </a:cubicBezTo>
                  <a:cubicBezTo>
                    <a:pt x="243608" y="443447"/>
                    <a:pt x="239155" y="455176"/>
                    <a:pt x="229598" y="458652"/>
                  </a:cubicBezTo>
                  <a:cubicBezTo>
                    <a:pt x="220149" y="462019"/>
                    <a:pt x="209505" y="455937"/>
                    <a:pt x="199839" y="443338"/>
                  </a:cubicBezTo>
                  <a:lnTo>
                    <a:pt x="199405" y="442795"/>
                  </a:lnTo>
                  <a:cubicBezTo>
                    <a:pt x="196472" y="438994"/>
                    <a:pt x="193648" y="434432"/>
                    <a:pt x="190825" y="429328"/>
                  </a:cubicBezTo>
                  <a:cubicBezTo>
                    <a:pt x="118274" y="433781"/>
                    <a:pt x="55173" y="429002"/>
                    <a:pt x="8146" y="412602"/>
                  </a:cubicBezTo>
                  <a:cubicBezTo>
                    <a:pt x="10318" y="418793"/>
                    <a:pt x="12816" y="426178"/>
                    <a:pt x="15748" y="434541"/>
                  </a:cubicBezTo>
                  <a:cubicBezTo>
                    <a:pt x="17920" y="435736"/>
                    <a:pt x="20093" y="436822"/>
                    <a:pt x="22482" y="437799"/>
                  </a:cubicBezTo>
                  <a:cubicBezTo>
                    <a:pt x="32039" y="441492"/>
                    <a:pt x="41814" y="444207"/>
                    <a:pt x="51806" y="446053"/>
                  </a:cubicBezTo>
                  <a:cubicBezTo>
                    <a:pt x="70813" y="449529"/>
                    <a:pt x="90362" y="452353"/>
                    <a:pt x="109586" y="454525"/>
                  </a:cubicBezTo>
                  <a:cubicBezTo>
                    <a:pt x="112192" y="454851"/>
                    <a:pt x="111866" y="459086"/>
                    <a:pt x="109260" y="459086"/>
                  </a:cubicBezTo>
                  <a:cubicBezTo>
                    <a:pt x="85583" y="458761"/>
                    <a:pt x="62450" y="460281"/>
                    <a:pt x="39099" y="454634"/>
                  </a:cubicBezTo>
                  <a:cubicBezTo>
                    <a:pt x="33560" y="453330"/>
                    <a:pt x="27261" y="451810"/>
                    <a:pt x="21070" y="449855"/>
                  </a:cubicBezTo>
                  <a:cubicBezTo>
                    <a:pt x="30519" y="477115"/>
                    <a:pt x="42466" y="511436"/>
                    <a:pt x="55282" y="547493"/>
                  </a:cubicBezTo>
                  <a:cubicBezTo>
                    <a:pt x="218845" y="575732"/>
                    <a:pt x="466037" y="532180"/>
                    <a:pt x="695961" y="450181"/>
                  </a:cubicBezTo>
                  <a:cubicBezTo>
                    <a:pt x="921105" y="369811"/>
                    <a:pt x="1128982" y="252840"/>
                    <a:pt x="1224339" y="130547"/>
                  </a:cubicBezTo>
                  <a:cubicBezTo>
                    <a:pt x="1213153" y="97313"/>
                    <a:pt x="1202401" y="66360"/>
                    <a:pt x="1193603" y="41814"/>
                  </a:cubicBezTo>
                  <a:cubicBezTo>
                    <a:pt x="1156568" y="100462"/>
                    <a:pt x="1101286" y="145861"/>
                    <a:pt x="1038185" y="174642"/>
                  </a:cubicBezTo>
                  <a:cubicBezTo>
                    <a:pt x="1037642" y="174859"/>
                    <a:pt x="1037208" y="173990"/>
                    <a:pt x="1037751" y="173664"/>
                  </a:cubicBezTo>
                  <a:cubicBezTo>
                    <a:pt x="1101178" y="140865"/>
                    <a:pt x="1151898" y="88298"/>
                    <a:pt x="1188607" y="27695"/>
                  </a:cubicBezTo>
                  <a:cubicBezTo>
                    <a:pt x="1185892" y="20201"/>
                    <a:pt x="1183503" y="13685"/>
                    <a:pt x="1181548" y="8146"/>
                  </a:cubicBezTo>
                  <a:cubicBezTo>
                    <a:pt x="1145381" y="62775"/>
                    <a:pt x="1073917" y="119795"/>
                    <a:pt x="982578" y="173773"/>
                  </a:cubicBezTo>
                  <a:cubicBezTo>
                    <a:pt x="983012" y="177357"/>
                    <a:pt x="983338" y="180832"/>
                    <a:pt x="983447" y="183982"/>
                  </a:cubicBezTo>
                  <a:cubicBezTo>
                    <a:pt x="984098" y="200165"/>
                    <a:pt x="979645" y="212003"/>
                    <a:pt x="969979" y="215370"/>
                  </a:cubicBezTo>
                  <a:cubicBezTo>
                    <a:pt x="960422" y="218737"/>
                    <a:pt x="949561" y="212437"/>
                    <a:pt x="939786" y="199404"/>
                  </a:cubicBezTo>
                  <a:cubicBezTo>
                    <a:pt x="939569" y="199079"/>
                    <a:pt x="939243" y="198753"/>
                    <a:pt x="939026" y="198427"/>
                  </a:cubicBezTo>
                  <a:cubicBezTo>
                    <a:pt x="874621" y="233399"/>
                    <a:pt x="802505" y="266633"/>
                    <a:pt x="727349" y="296391"/>
                  </a:cubicBezTo>
                  <a:cubicBezTo>
                    <a:pt x="727566" y="311705"/>
                    <a:pt x="723113" y="322783"/>
                    <a:pt x="713773" y="326041"/>
                  </a:cubicBezTo>
                  <a:cubicBezTo>
                    <a:pt x="704758" y="329191"/>
                    <a:pt x="694658" y="323869"/>
                    <a:pt x="685426" y="312465"/>
                  </a:cubicBezTo>
                  <a:cubicBezTo>
                    <a:pt x="666202" y="319308"/>
                    <a:pt x="647522" y="326041"/>
                    <a:pt x="628732" y="332558"/>
                  </a:cubicBezTo>
                  <a:lnTo>
                    <a:pt x="628732" y="332558"/>
                  </a:lnTo>
                  <a:close/>
                  <a:moveTo>
                    <a:pt x="164976" y="458652"/>
                  </a:moveTo>
                  <a:cubicBezTo>
                    <a:pt x="166496" y="459847"/>
                    <a:pt x="165193" y="462019"/>
                    <a:pt x="163455" y="461802"/>
                  </a:cubicBezTo>
                  <a:cubicBezTo>
                    <a:pt x="157047" y="460933"/>
                    <a:pt x="152160" y="459847"/>
                    <a:pt x="145861" y="461693"/>
                  </a:cubicBezTo>
                  <a:cubicBezTo>
                    <a:pt x="142494" y="462670"/>
                    <a:pt x="140648" y="457566"/>
                    <a:pt x="144014" y="456480"/>
                  </a:cubicBezTo>
                  <a:cubicBezTo>
                    <a:pt x="151508" y="454199"/>
                    <a:pt x="158568" y="453656"/>
                    <a:pt x="164976" y="458652"/>
                  </a:cubicBezTo>
                  <a:lnTo>
                    <a:pt x="164976" y="458652"/>
                  </a:lnTo>
                  <a:close/>
                  <a:moveTo>
                    <a:pt x="987248" y="200490"/>
                  </a:moveTo>
                  <a:cubicBezTo>
                    <a:pt x="991049" y="194300"/>
                    <a:pt x="995719" y="193431"/>
                    <a:pt x="1002887" y="191476"/>
                  </a:cubicBezTo>
                  <a:cubicBezTo>
                    <a:pt x="1007340" y="190281"/>
                    <a:pt x="1009404" y="196363"/>
                    <a:pt x="1005168" y="198210"/>
                  </a:cubicBezTo>
                  <a:cubicBezTo>
                    <a:pt x="999738" y="200599"/>
                    <a:pt x="995611" y="203423"/>
                    <a:pt x="989854" y="204292"/>
                  </a:cubicBezTo>
                  <a:cubicBezTo>
                    <a:pt x="987900" y="204618"/>
                    <a:pt x="986162" y="202228"/>
                    <a:pt x="987248" y="200490"/>
                  </a:cubicBezTo>
                  <a:close/>
                </a:path>
              </a:pathLst>
            </a:custGeom>
            <a:solidFill>
              <a:srgbClr val="EABC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1" name="任意多边形: 形状 410"/>
            <p:cNvSpPr/>
            <p:nvPr/>
          </p:nvSpPr>
          <p:spPr>
            <a:xfrm>
              <a:off x="2425268" y="3076504"/>
              <a:ext cx="86886" cy="228077"/>
            </a:xfrm>
            <a:custGeom>
              <a:avLst/>
              <a:gdLst>
                <a:gd name="connsiteX0" fmla="*/ 82542 w 86886"/>
                <a:gd name="connsiteY0" fmla="*/ 223190 h 228077"/>
                <a:gd name="connsiteX1" fmla="*/ 87538 w 86886"/>
                <a:gd name="connsiteY1" fmla="*/ 19224 h 228077"/>
                <a:gd name="connsiteX2" fmla="*/ 73745 w 86886"/>
                <a:gd name="connsiteY2" fmla="*/ 8146 h 228077"/>
                <a:gd name="connsiteX3" fmla="*/ 8146 w 86886"/>
                <a:gd name="connsiteY3" fmla="*/ 8689 h 228077"/>
                <a:gd name="connsiteX4" fmla="*/ 82542 w 86886"/>
                <a:gd name="connsiteY4" fmla="*/ 223190 h 22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886" h="228077">
                  <a:moveTo>
                    <a:pt x="82542" y="223190"/>
                  </a:moveTo>
                  <a:lnTo>
                    <a:pt x="87538" y="19224"/>
                  </a:lnTo>
                  <a:cubicBezTo>
                    <a:pt x="82868" y="17160"/>
                    <a:pt x="78306" y="13359"/>
                    <a:pt x="73745" y="8146"/>
                  </a:cubicBezTo>
                  <a:cubicBezTo>
                    <a:pt x="51697" y="8797"/>
                    <a:pt x="29867" y="9014"/>
                    <a:pt x="8146" y="8689"/>
                  </a:cubicBezTo>
                  <a:lnTo>
                    <a:pt x="82542" y="223190"/>
                  </a:ln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2" name="任意多边形: 形状 411"/>
            <p:cNvSpPr/>
            <p:nvPr/>
          </p:nvSpPr>
          <p:spPr>
            <a:xfrm>
              <a:off x="2518563" y="3102679"/>
              <a:ext cx="130330" cy="249799"/>
            </a:xfrm>
            <a:custGeom>
              <a:avLst/>
              <a:gdLst>
                <a:gd name="connsiteX0" fmla="*/ 13902 w 130329"/>
                <a:gd name="connsiteY0" fmla="*/ 8146 h 249798"/>
                <a:gd name="connsiteX1" fmla="*/ 8146 w 130329"/>
                <a:gd name="connsiteY1" fmla="*/ 243716 h 249798"/>
                <a:gd name="connsiteX2" fmla="*/ 129026 w 130329"/>
                <a:gd name="connsiteY2" fmla="*/ 246215 h 249798"/>
                <a:gd name="connsiteX3" fmla="*/ 127072 w 130329"/>
                <a:gd name="connsiteY3" fmla="*/ 229380 h 249798"/>
                <a:gd name="connsiteX4" fmla="*/ 128375 w 130329"/>
                <a:gd name="connsiteY4" fmla="*/ 213958 h 249798"/>
                <a:gd name="connsiteX5" fmla="*/ 13902 w 130329"/>
                <a:gd name="connsiteY5" fmla="*/ 8146 h 249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329" h="249798">
                  <a:moveTo>
                    <a:pt x="13902" y="8146"/>
                  </a:moveTo>
                  <a:lnTo>
                    <a:pt x="8146" y="243716"/>
                  </a:lnTo>
                  <a:cubicBezTo>
                    <a:pt x="44964" y="247844"/>
                    <a:pt x="85583" y="248495"/>
                    <a:pt x="129026" y="246215"/>
                  </a:cubicBezTo>
                  <a:cubicBezTo>
                    <a:pt x="127940" y="240133"/>
                    <a:pt x="127289" y="234485"/>
                    <a:pt x="127072" y="229380"/>
                  </a:cubicBezTo>
                  <a:cubicBezTo>
                    <a:pt x="126854" y="223624"/>
                    <a:pt x="127289" y="218411"/>
                    <a:pt x="128375" y="213958"/>
                  </a:cubicBezTo>
                  <a:lnTo>
                    <a:pt x="13902" y="8146"/>
                  </a:ln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3" name="任意多边形: 形状 412"/>
            <p:cNvSpPr/>
            <p:nvPr/>
          </p:nvSpPr>
          <p:spPr>
            <a:xfrm>
              <a:off x="2531813" y="3055760"/>
              <a:ext cx="184634" cy="249799"/>
            </a:xfrm>
            <a:custGeom>
              <a:avLst/>
              <a:gdLst>
                <a:gd name="connsiteX0" fmla="*/ 8146 w 184633"/>
                <a:gd name="connsiteY0" fmla="*/ 27152 h 249798"/>
                <a:gd name="connsiteX1" fmla="*/ 129026 w 184633"/>
                <a:gd name="connsiteY1" fmla="*/ 244477 h 249798"/>
                <a:gd name="connsiteX2" fmla="*/ 146078 w 184633"/>
                <a:gd name="connsiteY2" fmla="*/ 249038 h 249798"/>
                <a:gd name="connsiteX3" fmla="*/ 179421 w 184633"/>
                <a:gd name="connsiteY3" fmla="*/ 9883 h 249798"/>
                <a:gd name="connsiteX4" fmla="*/ 177357 w 184633"/>
                <a:gd name="connsiteY4" fmla="*/ 8146 h 249798"/>
                <a:gd name="connsiteX5" fmla="*/ 8146 w 184633"/>
                <a:gd name="connsiteY5" fmla="*/ 27152 h 249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633" h="249798">
                  <a:moveTo>
                    <a:pt x="8146" y="27152"/>
                  </a:moveTo>
                  <a:lnTo>
                    <a:pt x="129026" y="244477"/>
                  </a:lnTo>
                  <a:cubicBezTo>
                    <a:pt x="134457" y="243174"/>
                    <a:pt x="140322" y="244911"/>
                    <a:pt x="146078" y="249038"/>
                  </a:cubicBezTo>
                  <a:lnTo>
                    <a:pt x="179421" y="9883"/>
                  </a:lnTo>
                  <a:cubicBezTo>
                    <a:pt x="178769" y="9340"/>
                    <a:pt x="178009" y="8689"/>
                    <a:pt x="177357" y="8146"/>
                  </a:cubicBezTo>
                  <a:cubicBezTo>
                    <a:pt x="120446" y="17486"/>
                    <a:pt x="63862" y="23894"/>
                    <a:pt x="8146" y="27152"/>
                  </a:cubicBez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4" name="任意多边形: 形状 413"/>
            <p:cNvSpPr/>
            <p:nvPr/>
          </p:nvSpPr>
          <p:spPr>
            <a:xfrm>
              <a:off x="2687123" y="3076612"/>
              <a:ext cx="184634" cy="271520"/>
            </a:xfrm>
            <a:custGeom>
              <a:avLst/>
              <a:gdLst>
                <a:gd name="connsiteX0" fmla="*/ 41705 w 184633"/>
                <a:gd name="connsiteY0" fmla="*/ 8146 h 271520"/>
                <a:gd name="connsiteX1" fmla="*/ 8146 w 184633"/>
                <a:gd name="connsiteY1" fmla="*/ 248713 h 271520"/>
                <a:gd name="connsiteX2" fmla="*/ 18029 w 184633"/>
                <a:gd name="connsiteY2" fmla="*/ 267719 h 271520"/>
                <a:gd name="connsiteX3" fmla="*/ 179638 w 184633"/>
                <a:gd name="connsiteY3" fmla="*/ 240784 h 271520"/>
                <a:gd name="connsiteX4" fmla="*/ 176054 w 184633"/>
                <a:gd name="connsiteY4" fmla="*/ 215913 h 271520"/>
                <a:gd name="connsiteX5" fmla="*/ 176488 w 184633"/>
                <a:gd name="connsiteY5" fmla="*/ 204944 h 271520"/>
                <a:gd name="connsiteX6" fmla="*/ 41705 w 184633"/>
                <a:gd name="connsiteY6" fmla="*/ 8146 h 27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633" h="271520">
                  <a:moveTo>
                    <a:pt x="41705" y="8146"/>
                  </a:moveTo>
                  <a:lnTo>
                    <a:pt x="8146" y="248713"/>
                  </a:lnTo>
                  <a:cubicBezTo>
                    <a:pt x="11512" y="254252"/>
                    <a:pt x="14879" y="260659"/>
                    <a:pt x="18029" y="267719"/>
                  </a:cubicBezTo>
                  <a:cubicBezTo>
                    <a:pt x="69509" y="262289"/>
                    <a:pt x="123813" y="253057"/>
                    <a:pt x="179638" y="240784"/>
                  </a:cubicBezTo>
                  <a:cubicBezTo>
                    <a:pt x="177574" y="231661"/>
                    <a:pt x="176271" y="223190"/>
                    <a:pt x="176054" y="215913"/>
                  </a:cubicBezTo>
                  <a:cubicBezTo>
                    <a:pt x="175945" y="212003"/>
                    <a:pt x="176054" y="208310"/>
                    <a:pt x="176488" y="204944"/>
                  </a:cubicBezTo>
                  <a:lnTo>
                    <a:pt x="41705" y="8146"/>
                  </a:ln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>
            <a:xfrm>
              <a:off x="2731435" y="3004714"/>
              <a:ext cx="206355" cy="260659"/>
            </a:xfrm>
            <a:custGeom>
              <a:avLst/>
              <a:gdLst>
                <a:gd name="connsiteX0" fmla="*/ 8146 w 206355"/>
                <a:gd name="connsiteY0" fmla="*/ 60169 h 260659"/>
                <a:gd name="connsiteX1" fmla="*/ 143254 w 206355"/>
                <a:gd name="connsiteY1" fmla="*/ 257293 h 260659"/>
                <a:gd name="connsiteX2" fmla="*/ 145318 w 206355"/>
                <a:gd name="connsiteY2" fmla="*/ 256424 h 260659"/>
                <a:gd name="connsiteX3" fmla="*/ 163890 w 206355"/>
                <a:gd name="connsiteY3" fmla="*/ 260551 h 260659"/>
                <a:gd name="connsiteX4" fmla="*/ 199730 w 206355"/>
                <a:gd name="connsiteY4" fmla="*/ 8146 h 260659"/>
                <a:gd name="connsiteX5" fmla="*/ 11512 w 206355"/>
                <a:gd name="connsiteY5" fmla="*/ 53327 h 260659"/>
                <a:gd name="connsiteX6" fmla="*/ 8146 w 206355"/>
                <a:gd name="connsiteY6" fmla="*/ 60169 h 26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55" h="260659">
                  <a:moveTo>
                    <a:pt x="8146" y="60169"/>
                  </a:moveTo>
                  <a:lnTo>
                    <a:pt x="143254" y="257293"/>
                  </a:lnTo>
                  <a:cubicBezTo>
                    <a:pt x="143906" y="256967"/>
                    <a:pt x="144557" y="256641"/>
                    <a:pt x="145318" y="256424"/>
                  </a:cubicBezTo>
                  <a:cubicBezTo>
                    <a:pt x="151291" y="254360"/>
                    <a:pt x="157590" y="255989"/>
                    <a:pt x="163890" y="260551"/>
                  </a:cubicBezTo>
                  <a:lnTo>
                    <a:pt x="199730" y="8146"/>
                  </a:lnTo>
                  <a:cubicBezTo>
                    <a:pt x="137498" y="26609"/>
                    <a:pt x="74397" y="41705"/>
                    <a:pt x="11512" y="53327"/>
                  </a:cubicBezTo>
                  <a:cubicBezTo>
                    <a:pt x="10644" y="55933"/>
                    <a:pt x="9557" y="58214"/>
                    <a:pt x="8146" y="60169"/>
                  </a:cubicBez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>
            <a:xfrm>
              <a:off x="2904556" y="3014706"/>
              <a:ext cx="238938" cy="293242"/>
            </a:xfrm>
            <a:custGeom>
              <a:avLst/>
              <a:gdLst>
                <a:gd name="connsiteX0" fmla="*/ 45507 w 238937"/>
                <a:gd name="connsiteY0" fmla="*/ 8146 h 293241"/>
                <a:gd name="connsiteX1" fmla="*/ 8146 w 238937"/>
                <a:gd name="connsiteY1" fmla="*/ 270977 h 293241"/>
                <a:gd name="connsiteX2" fmla="*/ 17812 w 238937"/>
                <a:gd name="connsiteY2" fmla="*/ 289441 h 293241"/>
                <a:gd name="connsiteX3" fmla="*/ 179421 w 238937"/>
                <a:gd name="connsiteY3" fmla="*/ 241110 h 293241"/>
                <a:gd name="connsiteX4" fmla="*/ 231878 w 238937"/>
                <a:gd name="connsiteY4" fmla="*/ 222321 h 293241"/>
                <a:gd name="connsiteX5" fmla="*/ 226557 w 238937"/>
                <a:gd name="connsiteY5" fmla="*/ 200599 h 293241"/>
                <a:gd name="connsiteX6" fmla="*/ 45507 w 238937"/>
                <a:gd name="connsiteY6" fmla="*/ 8146 h 29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937" h="293241">
                  <a:moveTo>
                    <a:pt x="45507" y="8146"/>
                  </a:moveTo>
                  <a:lnTo>
                    <a:pt x="8146" y="270977"/>
                  </a:lnTo>
                  <a:cubicBezTo>
                    <a:pt x="11513" y="276408"/>
                    <a:pt x="14771" y="282707"/>
                    <a:pt x="17812" y="289441"/>
                  </a:cubicBezTo>
                  <a:cubicBezTo>
                    <a:pt x="71247" y="275865"/>
                    <a:pt x="125551" y="259573"/>
                    <a:pt x="179421" y="241110"/>
                  </a:cubicBezTo>
                  <a:cubicBezTo>
                    <a:pt x="197015" y="235136"/>
                    <a:pt x="214501" y="228837"/>
                    <a:pt x="231878" y="222321"/>
                  </a:cubicBezTo>
                  <a:cubicBezTo>
                    <a:pt x="229489" y="214718"/>
                    <a:pt x="227751" y="207442"/>
                    <a:pt x="226557" y="200599"/>
                  </a:cubicBezTo>
                  <a:lnTo>
                    <a:pt x="45507" y="8146"/>
                  </a:ln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>
            <a:xfrm>
              <a:off x="2951801" y="2912071"/>
              <a:ext cx="228077" cy="271520"/>
            </a:xfrm>
            <a:custGeom>
              <a:avLst/>
              <a:gdLst>
                <a:gd name="connsiteX0" fmla="*/ 8146 w 228077"/>
                <a:gd name="connsiteY0" fmla="*/ 91991 h 271520"/>
                <a:gd name="connsiteX1" fmla="*/ 178552 w 228077"/>
                <a:gd name="connsiteY1" fmla="*/ 273041 h 271520"/>
                <a:gd name="connsiteX2" fmla="*/ 191042 w 228077"/>
                <a:gd name="connsiteY2" fmla="*/ 255989 h 271520"/>
                <a:gd name="connsiteX3" fmla="*/ 203749 w 228077"/>
                <a:gd name="connsiteY3" fmla="*/ 256641 h 271520"/>
                <a:gd name="connsiteX4" fmla="*/ 226122 w 228077"/>
                <a:gd name="connsiteY4" fmla="*/ 8146 h 271520"/>
                <a:gd name="connsiteX5" fmla="*/ 56693 w 228077"/>
                <a:gd name="connsiteY5" fmla="*/ 76026 h 271520"/>
                <a:gd name="connsiteX6" fmla="*/ 8146 w 228077"/>
                <a:gd name="connsiteY6" fmla="*/ 91991 h 27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077" h="271520">
                  <a:moveTo>
                    <a:pt x="8146" y="91991"/>
                  </a:moveTo>
                  <a:lnTo>
                    <a:pt x="178552" y="273041"/>
                  </a:lnTo>
                  <a:cubicBezTo>
                    <a:pt x="180398" y="264352"/>
                    <a:pt x="184525" y="258270"/>
                    <a:pt x="191042" y="255989"/>
                  </a:cubicBezTo>
                  <a:cubicBezTo>
                    <a:pt x="195169" y="254577"/>
                    <a:pt x="199405" y="254903"/>
                    <a:pt x="203749" y="256641"/>
                  </a:cubicBezTo>
                  <a:lnTo>
                    <a:pt x="226122" y="8146"/>
                  </a:lnTo>
                  <a:cubicBezTo>
                    <a:pt x="171166" y="33451"/>
                    <a:pt x="114473" y="56150"/>
                    <a:pt x="56693" y="76026"/>
                  </a:cubicBezTo>
                  <a:cubicBezTo>
                    <a:pt x="40619" y="81565"/>
                    <a:pt x="24437" y="86886"/>
                    <a:pt x="8146" y="91991"/>
                  </a:cubicBez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>
            <a:xfrm>
              <a:off x="3166084" y="2916850"/>
              <a:ext cx="228077" cy="304103"/>
            </a:xfrm>
            <a:custGeom>
              <a:avLst/>
              <a:gdLst>
                <a:gd name="connsiteX0" fmla="*/ 31605 w 228077"/>
                <a:gd name="connsiteY0" fmla="*/ 8146 h 304102"/>
                <a:gd name="connsiteX1" fmla="*/ 8146 w 228077"/>
                <a:gd name="connsiteY1" fmla="*/ 268696 h 304102"/>
                <a:gd name="connsiteX2" fmla="*/ 24545 w 228077"/>
                <a:gd name="connsiteY2" fmla="*/ 299107 h 304102"/>
                <a:gd name="connsiteX3" fmla="*/ 225036 w 228077"/>
                <a:gd name="connsiteY3" fmla="*/ 204075 h 304102"/>
                <a:gd name="connsiteX4" fmla="*/ 220583 w 228077"/>
                <a:gd name="connsiteY4" fmla="*/ 183005 h 304102"/>
                <a:gd name="connsiteX5" fmla="*/ 31605 w 228077"/>
                <a:gd name="connsiteY5" fmla="*/ 8146 h 304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077" h="304102">
                  <a:moveTo>
                    <a:pt x="31605" y="8146"/>
                  </a:moveTo>
                  <a:lnTo>
                    <a:pt x="8146" y="268696"/>
                  </a:lnTo>
                  <a:cubicBezTo>
                    <a:pt x="13902" y="276625"/>
                    <a:pt x="19549" y="287160"/>
                    <a:pt x="24545" y="299107"/>
                  </a:cubicBezTo>
                  <a:cubicBezTo>
                    <a:pt x="94706" y="270651"/>
                    <a:pt x="162478" y="238612"/>
                    <a:pt x="225036" y="204075"/>
                  </a:cubicBezTo>
                  <a:cubicBezTo>
                    <a:pt x="222972" y="196689"/>
                    <a:pt x="221452" y="189521"/>
                    <a:pt x="220583" y="183005"/>
                  </a:cubicBezTo>
                  <a:lnTo>
                    <a:pt x="31605" y="8146"/>
                  </a:ln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9" name="任意多边形: 形状 418"/>
            <p:cNvSpPr/>
            <p:nvPr/>
          </p:nvSpPr>
          <p:spPr>
            <a:xfrm>
              <a:off x="3198993" y="2788584"/>
              <a:ext cx="206355" cy="282381"/>
            </a:xfrm>
            <a:custGeom>
              <a:avLst/>
              <a:gdLst>
                <a:gd name="connsiteX0" fmla="*/ 8146 w 206355"/>
                <a:gd name="connsiteY0" fmla="*/ 117840 h 282381"/>
                <a:gd name="connsiteX1" fmla="*/ 188001 w 206355"/>
                <a:gd name="connsiteY1" fmla="*/ 284119 h 282381"/>
                <a:gd name="connsiteX2" fmla="*/ 200056 w 206355"/>
                <a:gd name="connsiteY2" fmla="*/ 268805 h 282381"/>
                <a:gd name="connsiteX3" fmla="*/ 207550 w 206355"/>
                <a:gd name="connsiteY3" fmla="*/ 268045 h 282381"/>
                <a:gd name="connsiteX4" fmla="*/ 201251 w 206355"/>
                <a:gd name="connsiteY4" fmla="*/ 8146 h 282381"/>
                <a:gd name="connsiteX5" fmla="*/ 8146 w 206355"/>
                <a:gd name="connsiteY5" fmla="*/ 117840 h 28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355" h="282381">
                  <a:moveTo>
                    <a:pt x="8146" y="117840"/>
                  </a:moveTo>
                  <a:lnTo>
                    <a:pt x="188001" y="284119"/>
                  </a:lnTo>
                  <a:cubicBezTo>
                    <a:pt x="189956" y="276299"/>
                    <a:pt x="193974" y="270869"/>
                    <a:pt x="200056" y="268805"/>
                  </a:cubicBezTo>
                  <a:cubicBezTo>
                    <a:pt x="202554" y="267936"/>
                    <a:pt x="205052" y="267719"/>
                    <a:pt x="207550" y="268045"/>
                  </a:cubicBezTo>
                  <a:lnTo>
                    <a:pt x="201251" y="8146"/>
                  </a:lnTo>
                  <a:cubicBezTo>
                    <a:pt x="140756" y="48439"/>
                    <a:pt x="75917" y="85149"/>
                    <a:pt x="8146" y="117840"/>
                  </a:cubicBez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>
            <a:xfrm>
              <a:off x="3412516" y="2794557"/>
              <a:ext cx="184634" cy="304103"/>
            </a:xfrm>
            <a:custGeom>
              <a:avLst/>
              <a:gdLst>
                <a:gd name="connsiteX0" fmla="*/ 8146 w 184633"/>
                <a:gd name="connsiteY0" fmla="*/ 8146 h 304102"/>
                <a:gd name="connsiteX1" fmla="*/ 14553 w 184633"/>
                <a:gd name="connsiteY1" fmla="*/ 275865 h 304102"/>
                <a:gd name="connsiteX2" fmla="*/ 16291 w 184633"/>
                <a:gd name="connsiteY2" fmla="*/ 278037 h 304102"/>
                <a:gd name="connsiteX3" fmla="*/ 16726 w 184633"/>
                <a:gd name="connsiteY3" fmla="*/ 278688 h 304102"/>
                <a:gd name="connsiteX4" fmla="*/ 28238 w 184633"/>
                <a:gd name="connsiteY4" fmla="*/ 297478 h 304102"/>
                <a:gd name="connsiteX5" fmla="*/ 185720 w 184633"/>
                <a:gd name="connsiteY5" fmla="*/ 183222 h 304102"/>
                <a:gd name="connsiteX6" fmla="*/ 8146 w 184633"/>
                <a:gd name="connsiteY6" fmla="*/ 8146 h 304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633" h="304102">
                  <a:moveTo>
                    <a:pt x="8146" y="8146"/>
                  </a:moveTo>
                  <a:lnTo>
                    <a:pt x="14553" y="275865"/>
                  </a:lnTo>
                  <a:cubicBezTo>
                    <a:pt x="15097" y="276516"/>
                    <a:pt x="15748" y="277276"/>
                    <a:pt x="16291" y="278037"/>
                  </a:cubicBezTo>
                  <a:lnTo>
                    <a:pt x="16726" y="278688"/>
                  </a:lnTo>
                  <a:cubicBezTo>
                    <a:pt x="20635" y="283793"/>
                    <a:pt x="24545" y="290201"/>
                    <a:pt x="28238" y="297478"/>
                  </a:cubicBezTo>
                  <a:cubicBezTo>
                    <a:pt x="87864" y="261420"/>
                    <a:pt x="141408" y="222972"/>
                    <a:pt x="185720" y="183222"/>
                  </a:cubicBezTo>
                  <a:lnTo>
                    <a:pt x="8146" y="8146"/>
                  </a:ln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>
            <a:xfrm>
              <a:off x="3421096" y="2706042"/>
              <a:ext cx="173773" cy="238938"/>
            </a:xfrm>
            <a:custGeom>
              <a:avLst/>
              <a:gdLst>
                <a:gd name="connsiteX0" fmla="*/ 8146 w 173772"/>
                <a:gd name="connsiteY0" fmla="*/ 76895 h 238937"/>
                <a:gd name="connsiteX1" fmla="*/ 168994 w 173772"/>
                <a:gd name="connsiteY1" fmla="*/ 235462 h 238937"/>
                <a:gd name="connsiteX2" fmla="*/ 90905 w 173772"/>
                <a:gd name="connsiteY2" fmla="*/ 8146 h 238937"/>
                <a:gd name="connsiteX3" fmla="*/ 9340 w 173772"/>
                <a:gd name="connsiteY3" fmla="*/ 70052 h 238937"/>
                <a:gd name="connsiteX4" fmla="*/ 8146 w 173772"/>
                <a:gd name="connsiteY4" fmla="*/ 76895 h 238937"/>
                <a:gd name="connsiteX5" fmla="*/ 8146 w 173772"/>
                <a:gd name="connsiteY5" fmla="*/ 76895 h 238937"/>
                <a:gd name="connsiteX6" fmla="*/ 95684 w 173772"/>
                <a:gd name="connsiteY6" fmla="*/ 85475 h 238937"/>
                <a:gd name="connsiteX7" fmla="*/ 81673 w 173772"/>
                <a:gd name="connsiteY7" fmla="*/ 39968 h 238937"/>
                <a:gd name="connsiteX8" fmla="*/ 84932 w 173772"/>
                <a:gd name="connsiteY8" fmla="*/ 38773 h 238937"/>
                <a:gd name="connsiteX9" fmla="*/ 105459 w 173772"/>
                <a:gd name="connsiteY9" fmla="*/ 90362 h 238937"/>
                <a:gd name="connsiteX10" fmla="*/ 120012 w 173772"/>
                <a:gd name="connsiteY10" fmla="*/ 135869 h 238937"/>
                <a:gd name="connsiteX11" fmla="*/ 115668 w 173772"/>
                <a:gd name="connsiteY11" fmla="*/ 137389 h 238937"/>
                <a:gd name="connsiteX12" fmla="*/ 95684 w 173772"/>
                <a:gd name="connsiteY12" fmla="*/ 85475 h 23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772" h="238937">
                  <a:moveTo>
                    <a:pt x="8146" y="76895"/>
                  </a:moveTo>
                  <a:lnTo>
                    <a:pt x="168994" y="235462"/>
                  </a:lnTo>
                  <a:cubicBezTo>
                    <a:pt x="143580" y="159545"/>
                    <a:pt x="116862" y="83845"/>
                    <a:pt x="90905" y="8146"/>
                  </a:cubicBezTo>
                  <a:cubicBezTo>
                    <a:pt x="64839" y="29541"/>
                    <a:pt x="37687" y="50286"/>
                    <a:pt x="9340" y="70052"/>
                  </a:cubicBezTo>
                  <a:cubicBezTo>
                    <a:pt x="9123" y="72442"/>
                    <a:pt x="8689" y="74722"/>
                    <a:pt x="8146" y="76895"/>
                  </a:cubicBezTo>
                  <a:lnTo>
                    <a:pt x="8146" y="76895"/>
                  </a:lnTo>
                  <a:close/>
                  <a:moveTo>
                    <a:pt x="95684" y="85475"/>
                  </a:moveTo>
                  <a:cubicBezTo>
                    <a:pt x="90579" y="70487"/>
                    <a:pt x="83737" y="55607"/>
                    <a:pt x="81673" y="39968"/>
                  </a:cubicBezTo>
                  <a:cubicBezTo>
                    <a:pt x="81456" y="38230"/>
                    <a:pt x="83954" y="37361"/>
                    <a:pt x="84932" y="38773"/>
                  </a:cubicBezTo>
                  <a:cubicBezTo>
                    <a:pt x="94489" y="54304"/>
                    <a:pt x="99051" y="73202"/>
                    <a:pt x="105459" y="90362"/>
                  </a:cubicBezTo>
                  <a:cubicBezTo>
                    <a:pt x="110998" y="105241"/>
                    <a:pt x="117406" y="120121"/>
                    <a:pt x="120012" y="135869"/>
                  </a:cubicBezTo>
                  <a:cubicBezTo>
                    <a:pt x="120447" y="138150"/>
                    <a:pt x="116862" y="139453"/>
                    <a:pt x="115668" y="137389"/>
                  </a:cubicBezTo>
                  <a:cubicBezTo>
                    <a:pt x="106436" y="121315"/>
                    <a:pt x="101657" y="102852"/>
                    <a:pt x="95684" y="85475"/>
                  </a:cubicBezTo>
                  <a:close/>
                </a:path>
              </a:pathLst>
            </a:custGeom>
            <a:solidFill>
              <a:srgbClr val="4F92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</p:grpSp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4"/>
          <a:srcRect r="33982" b="26511"/>
          <a:stretch>
            <a:fillRect/>
          </a:stretch>
        </p:blipFill>
        <p:spPr>
          <a:xfrm>
            <a:off x="9846310" y="4504055"/>
            <a:ext cx="2345690" cy="2348230"/>
          </a:xfrm>
          <a:prstGeom prst="rect">
            <a:avLst/>
          </a:prstGeom>
        </p:spPr>
      </p:pic>
      <p:pic>
        <p:nvPicPr>
          <p:cNvPr id="1571" name="图片 1570" descr="图片1"/>
          <p:cNvPicPr>
            <a:picLocks noChangeAspect="1"/>
          </p:cNvPicPr>
          <p:nvPr/>
        </p:nvPicPr>
        <p:blipFill>
          <a:blip r:embed="rId5"/>
          <a:srcRect l="-3179" t="41706" r="4602" b="-17057"/>
          <a:stretch>
            <a:fillRect/>
          </a:stretch>
        </p:blipFill>
        <p:spPr>
          <a:xfrm>
            <a:off x="9812020" y="0"/>
            <a:ext cx="2379980" cy="1841500"/>
          </a:xfrm>
          <a:prstGeom prst="rect">
            <a:avLst/>
          </a:prstGeom>
        </p:spPr>
      </p:pic>
      <p:pic>
        <p:nvPicPr>
          <p:cNvPr id="1574" name="图片 1573" descr="图片4"/>
          <p:cNvPicPr>
            <a:picLocks noChangeAspect="1"/>
          </p:cNvPicPr>
          <p:nvPr/>
        </p:nvPicPr>
        <p:blipFill>
          <a:blip r:embed="rId6"/>
          <a:srcRect l="25924" t="40147"/>
          <a:stretch>
            <a:fillRect/>
          </a:stretch>
        </p:blipFill>
        <p:spPr>
          <a:xfrm>
            <a:off x="7620" y="0"/>
            <a:ext cx="2802255" cy="1898650"/>
          </a:xfrm>
          <a:prstGeom prst="rect">
            <a:avLst/>
          </a:prstGeom>
        </p:spPr>
      </p:pic>
      <p:pic>
        <p:nvPicPr>
          <p:cNvPr id="5" name="图片 4" descr="1666665736439-ckt-抠图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37590" y="1546225"/>
            <a:ext cx="2081530" cy="197993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1420495" y="3552825"/>
            <a:ext cx="1315085" cy="868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碰铃</a:t>
            </a:r>
            <a:endParaRPr lang="zh-CN" altLang="en-US" sz="4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pic>
        <p:nvPicPr>
          <p:cNvPr id="10" name="http://photo-static-api.fotomore.com/creative/vcg/400/new/VCG211376993321.jpg" descr="templates\picture_hover\&amp;pky250_sjzg_VCG211376993321&amp;2&amp;src_toppic_inpsrchzd1&amp;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840000">
            <a:off x="3378835" y="2983230"/>
            <a:ext cx="1247140" cy="169545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3145155" y="4878705"/>
            <a:ext cx="1315085" cy="868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沙球</a:t>
            </a:r>
            <a:endParaRPr lang="zh-CN" altLang="en-US" sz="4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pic>
        <p:nvPicPr>
          <p:cNvPr id="13" name="http://photo-static-api.fotomore.com/creative/vcg/400/new/VCG41N934136196.jpg" descr="templates\picture_hover\&amp;pky250_sjzg_VCG41N934136196&amp;2&amp;src_toppic_inpsrchzd1&amp;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140000">
            <a:off x="7952740" y="1000125"/>
            <a:ext cx="3001010" cy="199517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9140190" y="3068320"/>
            <a:ext cx="1315085" cy="868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响板</a:t>
            </a:r>
            <a:endParaRPr lang="zh-CN" altLang="en-US" sz="4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pic>
        <p:nvPicPr>
          <p:cNvPr id="7" name="图片 6" descr="12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110605" y="3068320"/>
            <a:ext cx="1986915" cy="181038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6"/>
            </p:custDataLst>
          </p:nvPr>
        </p:nvSpPr>
        <p:spPr>
          <a:xfrm>
            <a:off x="6614160" y="5003165"/>
            <a:ext cx="1315085" cy="868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串铃</a:t>
            </a:r>
            <a:endParaRPr lang="zh-CN" altLang="en-US" sz="4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 descr="templates\docerresourceshop\icons\\303b333633393938333bd2f4b7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280000">
            <a:off x="1880870" y="4714875"/>
            <a:ext cx="519430" cy="519430"/>
          </a:xfrm>
          <a:prstGeom prst="rect">
            <a:avLst/>
          </a:prstGeom>
        </p:spPr>
      </p:pic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40000">
            <a:off x="9552940" y="4744720"/>
            <a:ext cx="639445" cy="639445"/>
          </a:xfrm>
          <a:prstGeom prst="rect">
            <a:avLst/>
          </a:prstGeom>
        </p:spPr>
      </p:pic>
      <p:pic>
        <p:nvPicPr>
          <p:cNvPr id="1571" name="图片 1570" descr="图片1"/>
          <p:cNvPicPr>
            <a:picLocks noChangeAspect="1"/>
          </p:cNvPicPr>
          <p:nvPr/>
        </p:nvPicPr>
        <p:blipFill>
          <a:blip r:embed="rId3"/>
          <a:srcRect l="-3179" t="41706" r="4602" b="-17057"/>
          <a:stretch>
            <a:fillRect/>
          </a:stretch>
        </p:blipFill>
        <p:spPr>
          <a:xfrm>
            <a:off x="8206740" y="27305"/>
            <a:ext cx="4488815" cy="3472815"/>
          </a:xfrm>
          <a:prstGeom prst="rect">
            <a:avLst/>
          </a:prstGeom>
        </p:spPr>
      </p:pic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4"/>
          <a:srcRect r="33982" b="26511"/>
          <a:stretch>
            <a:fillRect/>
          </a:stretch>
        </p:blipFill>
        <p:spPr>
          <a:xfrm>
            <a:off x="8985885" y="3532505"/>
            <a:ext cx="3315970" cy="3319780"/>
          </a:xfrm>
          <a:prstGeom prst="rect">
            <a:avLst/>
          </a:prstGeom>
        </p:spPr>
      </p:pic>
      <p:pic>
        <p:nvPicPr>
          <p:cNvPr id="1574" name="图片 1573" descr="图片4"/>
          <p:cNvPicPr>
            <a:picLocks noChangeAspect="1"/>
          </p:cNvPicPr>
          <p:nvPr/>
        </p:nvPicPr>
        <p:blipFill>
          <a:blip r:embed="rId5"/>
          <a:srcRect l="25924" t="40147"/>
          <a:stretch>
            <a:fillRect/>
          </a:stretch>
        </p:blipFill>
        <p:spPr>
          <a:xfrm>
            <a:off x="7620" y="0"/>
            <a:ext cx="3576320" cy="242252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773170" y="1623695"/>
            <a:ext cx="2223770" cy="1245235"/>
            <a:chOff x="5942" y="2557"/>
            <a:chExt cx="3502" cy="1961"/>
          </a:xfrm>
        </p:grpSpPr>
        <p:grpSp>
          <p:nvGrpSpPr>
            <p:cNvPr id="6" name="组合 5"/>
            <p:cNvGrpSpPr/>
            <p:nvPr/>
          </p:nvGrpSpPr>
          <p:grpSpPr>
            <a:xfrm rot="0">
              <a:off x="5942" y="3492"/>
              <a:ext cx="1524" cy="1026"/>
              <a:chOff x="3225" y="1765"/>
              <a:chExt cx="1524" cy="1026"/>
            </a:xfrm>
          </p:grpSpPr>
          <p:pic>
            <p:nvPicPr>
              <p:cNvPr id="3" name="图片 2" descr="无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225" y="1765"/>
                <a:ext cx="1524" cy="102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" name="文本框 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3413" y="1875"/>
                <a:ext cx="870" cy="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2400">
                    <a:solidFill>
                      <a:schemeClr val="accent5">
                        <a:lumMod val="75000"/>
                      </a:schemeClr>
                    </a:solidFill>
                    <a:latin typeface="极简楷宋" panose="02000503000000000000" charset="-122"/>
                    <a:ea typeface="极简楷宋" panose="02000503000000000000" charset="-122"/>
                  </a:rPr>
                  <a:t>嗡</a:t>
                </a:r>
                <a:endParaRPr lang="zh-CN" altLang="en-US" sz="24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 rot="0">
              <a:off x="7373" y="2559"/>
              <a:ext cx="929" cy="626"/>
              <a:chOff x="4656" y="1398"/>
              <a:chExt cx="929" cy="626"/>
            </a:xfrm>
          </p:grpSpPr>
          <p:pic>
            <p:nvPicPr>
              <p:cNvPr id="53" name="图片 52" descr="无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656" y="1398"/>
                <a:ext cx="929" cy="62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" name="文本框 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4749" y="1398"/>
                <a:ext cx="631" cy="62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2000">
                    <a:solidFill>
                      <a:schemeClr val="accent5">
                        <a:lumMod val="75000"/>
                      </a:schemeClr>
                    </a:solidFill>
                    <a:latin typeface="极简楷宋" panose="02000503000000000000" charset="-122"/>
                    <a:ea typeface="极简楷宋" panose="02000503000000000000" charset="-122"/>
                  </a:rPr>
                  <a:t>巴</a:t>
                </a:r>
                <a:endParaRPr lang="zh-CN" altLang="en-US" sz="20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0">
              <a:off x="8516" y="2557"/>
              <a:ext cx="928" cy="644"/>
              <a:chOff x="5707" y="1396"/>
              <a:chExt cx="928" cy="644"/>
            </a:xfrm>
          </p:grpSpPr>
          <p:pic>
            <p:nvPicPr>
              <p:cNvPr id="54" name="图片 53" descr="无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707" y="1396"/>
                <a:ext cx="928" cy="62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" name="文本框 8"/>
              <p:cNvSpPr txBox="1"/>
              <p:nvPr>
                <p:custDataLst>
                  <p:tags r:id="rId12"/>
                </p:custDataLst>
              </p:nvPr>
            </p:nvSpPr>
            <p:spPr>
              <a:xfrm rot="21420000">
                <a:off x="5949" y="1415"/>
                <a:ext cx="670" cy="62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2000">
                    <a:solidFill>
                      <a:schemeClr val="accent5">
                        <a:lumMod val="75000"/>
                      </a:schemeClr>
                    </a:solidFill>
                    <a:latin typeface="极简楷宋" panose="02000503000000000000" charset="-122"/>
                    <a:ea typeface="极简楷宋" panose="02000503000000000000" charset="-122"/>
                  </a:rPr>
                  <a:t>巴</a:t>
                </a:r>
                <a:endParaRPr lang="zh-CN" altLang="en-US" sz="20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6751320" y="1615440"/>
            <a:ext cx="2204085" cy="1273810"/>
            <a:chOff x="10201" y="2536"/>
            <a:chExt cx="3471" cy="2006"/>
          </a:xfrm>
        </p:grpSpPr>
        <p:grpSp>
          <p:nvGrpSpPr>
            <p:cNvPr id="43" name="组合 42"/>
            <p:cNvGrpSpPr/>
            <p:nvPr/>
          </p:nvGrpSpPr>
          <p:grpSpPr>
            <a:xfrm rot="0">
              <a:off x="10201" y="3648"/>
              <a:ext cx="1330" cy="894"/>
              <a:chOff x="6511" y="1916"/>
              <a:chExt cx="1330" cy="894"/>
            </a:xfrm>
          </p:grpSpPr>
          <p:pic>
            <p:nvPicPr>
              <p:cNvPr id="56" name="图片 55" descr="无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511" y="1916"/>
                <a:ext cx="1330" cy="89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" name="文本框 10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6573" y="1924"/>
                <a:ext cx="906" cy="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2400">
                    <a:solidFill>
                      <a:schemeClr val="accent5">
                        <a:lumMod val="75000"/>
                      </a:schemeClr>
                    </a:solidFill>
                    <a:latin typeface="极简楷宋" panose="02000503000000000000" charset="-122"/>
                    <a:ea typeface="极简楷宋" panose="02000503000000000000" charset="-122"/>
                  </a:rPr>
                  <a:t>嗡</a:t>
                </a:r>
                <a:endParaRPr lang="zh-CN" altLang="en-US" sz="24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endParaRPr>
              </a:p>
            </p:txBody>
          </p:sp>
        </p:grpSp>
        <p:grpSp>
          <p:nvGrpSpPr>
            <p:cNvPr id="104" name="组合 103"/>
            <p:cNvGrpSpPr/>
            <p:nvPr/>
          </p:nvGrpSpPr>
          <p:grpSpPr>
            <a:xfrm rot="0">
              <a:off x="11331" y="2536"/>
              <a:ext cx="967" cy="652"/>
              <a:chOff x="7653" y="1487"/>
              <a:chExt cx="967" cy="652"/>
            </a:xfrm>
          </p:grpSpPr>
          <p:pic>
            <p:nvPicPr>
              <p:cNvPr id="57" name="图片 56" descr="无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653" y="1487"/>
                <a:ext cx="967" cy="6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2" name="文本框 11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7653" y="1487"/>
                <a:ext cx="59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000">
                    <a:solidFill>
                      <a:schemeClr val="accent5">
                        <a:lumMod val="75000"/>
                      </a:schemeClr>
                    </a:solidFill>
                    <a:latin typeface="极简楷宋" panose="02000503000000000000" charset="-122"/>
                    <a:ea typeface="极简楷宋" panose="02000503000000000000" charset="-122"/>
                  </a:rPr>
                  <a:t>巴</a:t>
                </a:r>
                <a:endParaRPr lang="zh-CN" altLang="en-US" sz="20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 rot="0">
              <a:off x="12620" y="2559"/>
              <a:ext cx="1053" cy="710"/>
              <a:chOff x="8913" y="1491"/>
              <a:chExt cx="1053" cy="710"/>
            </a:xfrm>
          </p:grpSpPr>
          <p:pic>
            <p:nvPicPr>
              <p:cNvPr id="58" name="图片 57" descr="无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913" y="1491"/>
                <a:ext cx="1053" cy="71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3" name="文本框 12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8923" y="1569"/>
                <a:ext cx="59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000">
                    <a:solidFill>
                      <a:schemeClr val="accent5">
                        <a:lumMod val="75000"/>
                      </a:schemeClr>
                    </a:solidFill>
                    <a:latin typeface="极简楷宋" panose="02000503000000000000" charset="-122"/>
                    <a:ea typeface="极简楷宋" panose="02000503000000000000" charset="-122"/>
                  </a:rPr>
                  <a:t>巴</a:t>
                </a:r>
                <a:endParaRPr lang="zh-CN" altLang="en-US" sz="20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3853180" y="4007485"/>
            <a:ext cx="2673350" cy="731520"/>
            <a:chOff x="6122" y="6524"/>
            <a:chExt cx="4210" cy="1152"/>
          </a:xfrm>
        </p:grpSpPr>
        <p:pic>
          <p:nvPicPr>
            <p:cNvPr id="2" name="图片 1" descr="无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60000">
              <a:off x="6122" y="6524"/>
              <a:ext cx="1710" cy="11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>
              <p:custDataLst>
                <p:tags r:id="rId20"/>
              </p:custDataLst>
            </p:nvPr>
          </p:nvSpPr>
          <p:spPr>
            <a:xfrm>
              <a:off x="6503" y="6594"/>
              <a:ext cx="870" cy="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4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嗡</a:t>
              </a:r>
              <a:endParaRPr lang="zh-CN" altLang="en-US" sz="24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 flipV="1">
              <a:off x="8383" y="6772"/>
              <a:ext cx="455" cy="2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21"/>
              </p:custDataLst>
            </p:nvPr>
          </p:nvCxnSpPr>
          <p:spPr>
            <a:xfrm>
              <a:off x="9848" y="6792"/>
              <a:ext cx="484" cy="6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7054215" y="4007485"/>
            <a:ext cx="2673350" cy="731520"/>
            <a:chOff x="6122" y="6524"/>
            <a:chExt cx="4210" cy="1152"/>
          </a:xfrm>
        </p:grpSpPr>
        <p:pic>
          <p:nvPicPr>
            <p:cNvPr id="21" name="图片 20" descr="无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60000">
              <a:off x="6122" y="6524"/>
              <a:ext cx="1710" cy="11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文本框 21"/>
            <p:cNvSpPr txBox="1"/>
            <p:nvPr>
              <p:custDataLst>
                <p:tags r:id="rId23"/>
              </p:custDataLst>
            </p:nvPr>
          </p:nvSpPr>
          <p:spPr>
            <a:xfrm>
              <a:off x="6503" y="6594"/>
              <a:ext cx="870" cy="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400">
                  <a:solidFill>
                    <a:schemeClr val="accent5">
                      <a:lumMod val="75000"/>
                    </a:schemeClr>
                  </a:solidFill>
                  <a:latin typeface="极简楷宋" panose="02000503000000000000" charset="-122"/>
                  <a:ea typeface="极简楷宋" panose="02000503000000000000" charset="-122"/>
                </a:rPr>
                <a:t>嗡</a:t>
              </a:r>
              <a:endParaRPr lang="zh-CN" altLang="en-US" sz="2400">
                <a:solidFill>
                  <a:schemeClr val="accent5">
                    <a:lumMod val="75000"/>
                  </a:schemeClr>
                </a:solidFill>
                <a:latin typeface="极简楷宋" panose="02000503000000000000" charset="-122"/>
                <a:ea typeface="极简楷宋" panose="02000503000000000000" charset="-122"/>
              </a:endParaRPr>
            </a:p>
          </p:txBody>
        </p:sp>
        <p:cxnSp>
          <p:nvCxnSpPr>
            <p:cNvPr id="23" name="直接连接符 22"/>
            <p:cNvCxnSpPr/>
            <p:nvPr>
              <p:custDataLst>
                <p:tags r:id="rId24"/>
              </p:custDataLst>
            </p:nvPr>
          </p:nvCxnSpPr>
          <p:spPr>
            <a:xfrm flipV="1">
              <a:off x="8383" y="6772"/>
              <a:ext cx="455" cy="2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25"/>
              </p:custDataLst>
            </p:nvPr>
          </p:nvCxnSpPr>
          <p:spPr>
            <a:xfrm>
              <a:off x="9848" y="6792"/>
              <a:ext cx="484" cy="6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文本框 26"/>
          <p:cNvSpPr txBox="1"/>
          <p:nvPr/>
        </p:nvSpPr>
        <p:spPr>
          <a:xfrm>
            <a:off x="1818640" y="2080895"/>
            <a:ext cx="1765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5"/>
                </a:solidFill>
                <a:latin typeface="汉仪黑方简" panose="00020600040101010101" charset="-122"/>
                <a:ea typeface="汉仪黑方简" panose="00020600040101010101" charset="-122"/>
              </a:rPr>
              <a:t>短、有弹性</a:t>
            </a:r>
            <a:endParaRPr lang="zh-CN" altLang="en-US" sz="2400">
              <a:solidFill>
                <a:schemeClr val="accent5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805305" y="4051935"/>
            <a:ext cx="1765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5"/>
                </a:solidFill>
                <a:latin typeface="汉仪黑方简" panose="00020600040101010101" charset="-122"/>
                <a:ea typeface="汉仪黑方简" panose="00020600040101010101" charset="-122"/>
              </a:rPr>
              <a:t>长音、优美</a:t>
            </a:r>
            <a:endParaRPr lang="zh-CN" altLang="en-US" sz="2400">
              <a:solidFill>
                <a:schemeClr val="accent5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179570" y="5370830"/>
            <a:ext cx="2367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5"/>
                </a:solidFill>
                <a:latin typeface="汉仪黑方简" panose="00020600040101010101" charset="-122"/>
                <a:ea typeface="汉仪黑方简" panose="00020600040101010101" charset="-122"/>
              </a:rPr>
              <a:t>X  —  —</a:t>
            </a:r>
            <a:endParaRPr lang="en-US" altLang="zh-CN" sz="3200" b="1">
              <a:solidFill>
                <a:schemeClr val="accent5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179570" y="6090285"/>
            <a:ext cx="2235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5"/>
                </a:solidFill>
                <a:latin typeface="汉仪黑方简" panose="00020600040101010101" charset="-122"/>
                <a:ea typeface="汉仪黑方简" panose="00020600040101010101" charset="-122"/>
              </a:rPr>
              <a:t>Ta - a  -  a</a:t>
            </a:r>
            <a:endParaRPr lang="en-US" altLang="zh-CN" sz="2400">
              <a:solidFill>
                <a:schemeClr val="accent5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986905" y="5494020"/>
            <a:ext cx="2235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5"/>
                </a:solidFill>
                <a:latin typeface="汉仪黑方简" panose="00020600040101010101" charset="-122"/>
                <a:ea typeface="汉仪黑方简" panose="00020600040101010101" charset="-122"/>
              </a:rPr>
              <a:t>附点二分</a:t>
            </a:r>
            <a:endParaRPr lang="zh-CN" altLang="en-US" sz="2400">
              <a:solidFill>
                <a:schemeClr val="accent5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pic>
        <p:nvPicPr>
          <p:cNvPr id="32" name="图片 31" descr="1668500353181-ckt-抠图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29610" y="5370830"/>
            <a:ext cx="865505" cy="865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/>
      <p:bldP spid="28" grpId="1"/>
      <p:bldP spid="27" grpId="2"/>
      <p:bldP spid="28" grpId="2"/>
      <p:bldP spid="29" grpId="1"/>
      <p:bldP spid="30" grpId="1"/>
      <p:bldP spid="29" grpId="2"/>
      <p:bldP spid="30" grpId="2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0" name="组合 99"/>
          <p:cNvGrpSpPr/>
          <p:nvPr/>
        </p:nvGrpSpPr>
        <p:grpSpPr>
          <a:xfrm>
            <a:off x="1774842" y="5049520"/>
            <a:ext cx="4304648" cy="1156970"/>
            <a:chOff x="2603" y="5437"/>
            <a:chExt cx="6779" cy="1822"/>
          </a:xfrm>
        </p:grpSpPr>
        <p:grpSp>
          <p:nvGrpSpPr>
            <p:cNvPr id="82" name="组合 81"/>
            <p:cNvGrpSpPr/>
            <p:nvPr/>
          </p:nvGrpSpPr>
          <p:grpSpPr>
            <a:xfrm rot="0">
              <a:off x="2603" y="5707"/>
              <a:ext cx="2879" cy="1552"/>
              <a:chOff x="6495" y="2297"/>
              <a:chExt cx="2879" cy="1552"/>
            </a:xfrm>
          </p:grpSpPr>
          <p:grpSp>
            <p:nvGrpSpPr>
              <p:cNvPr id="83" name="组合 82"/>
              <p:cNvGrpSpPr/>
              <p:nvPr/>
            </p:nvGrpSpPr>
            <p:grpSpPr>
              <a:xfrm>
                <a:off x="6495" y="2833"/>
                <a:ext cx="683" cy="1016"/>
                <a:chOff x="2284" y="3884"/>
                <a:chExt cx="911" cy="1153"/>
              </a:xfrm>
            </p:grpSpPr>
            <p:sp>
              <p:nvSpPr>
                <p:cNvPr id="84" name="文本框 83"/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2284" y="3884"/>
                  <a:ext cx="911" cy="11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600"/>
                    <a:t>5</a:t>
                  </a:r>
                  <a:endParaRPr lang="en-US" altLang="zh-CN" sz="3600"/>
                </a:p>
              </p:txBody>
            </p:sp>
            <p:sp>
              <p:nvSpPr>
                <p:cNvPr id="86" name="椭圆 85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2749" y="4894"/>
                  <a:ext cx="126" cy="12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7" name="文本框 86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7546" y="2297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3</a:t>
                </a:r>
                <a:endParaRPr lang="en-US" altLang="zh-CN" sz="3600"/>
              </a:p>
            </p:txBody>
          </p:sp>
          <p:sp>
            <p:nvSpPr>
              <p:cNvPr id="88" name="文本框 8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8615" y="2297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3</a:t>
                </a:r>
                <a:endParaRPr lang="en-US" altLang="zh-CN" sz="3600"/>
              </a:p>
            </p:txBody>
          </p:sp>
        </p:grpSp>
        <p:grpSp>
          <p:nvGrpSpPr>
            <p:cNvPr id="89" name="组合 88"/>
            <p:cNvGrpSpPr/>
            <p:nvPr/>
          </p:nvGrpSpPr>
          <p:grpSpPr>
            <a:xfrm rot="0">
              <a:off x="6621" y="5437"/>
              <a:ext cx="2761" cy="1600"/>
              <a:chOff x="7024" y="2249"/>
              <a:chExt cx="2761" cy="1600"/>
            </a:xfrm>
          </p:grpSpPr>
          <p:grpSp>
            <p:nvGrpSpPr>
              <p:cNvPr id="90" name="组合 89"/>
              <p:cNvGrpSpPr/>
              <p:nvPr/>
            </p:nvGrpSpPr>
            <p:grpSpPr>
              <a:xfrm>
                <a:off x="7024" y="2833"/>
                <a:ext cx="683" cy="1016"/>
                <a:chOff x="2989" y="3884"/>
                <a:chExt cx="911" cy="1153"/>
              </a:xfrm>
            </p:grpSpPr>
            <p:sp>
              <p:nvSpPr>
                <p:cNvPr id="91" name="文本框 90"/>
                <p:cNvSpPr txBox="1"/>
                <p:nvPr>
                  <p:custDataLst>
                    <p:tags r:id="rId5"/>
                  </p:custDataLst>
                </p:nvPr>
              </p:nvSpPr>
              <p:spPr>
                <a:xfrm>
                  <a:off x="2989" y="3884"/>
                  <a:ext cx="911" cy="11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600"/>
                    <a:t>5</a:t>
                  </a:r>
                  <a:endParaRPr lang="en-US" altLang="zh-CN" sz="3600"/>
                </a:p>
              </p:txBody>
            </p:sp>
            <p:sp>
              <p:nvSpPr>
                <p:cNvPr id="92" name="椭圆 91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3361" y="4911"/>
                  <a:ext cx="126" cy="12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3" name="文本框 92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8080" y="2273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3</a:t>
                </a:r>
                <a:endParaRPr lang="en-US" altLang="zh-CN" sz="3600"/>
              </a:p>
            </p:txBody>
          </p:sp>
          <p:sp>
            <p:nvSpPr>
              <p:cNvPr id="94" name="文本框 93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9026" y="2249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3</a:t>
                </a:r>
                <a:endParaRPr lang="en-US" altLang="zh-CN" sz="3600"/>
              </a:p>
            </p:txBody>
          </p:sp>
        </p:grpSp>
      </p:grpSp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7" name="图片 16" descr="templates\docerresourceshop\icons\\32303231353833393b32303234383331353bcee5cfdfc6d7d2f4b7fb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60000">
            <a:off x="286385" y="2232660"/>
            <a:ext cx="607060" cy="60706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040000">
            <a:off x="9707880" y="5097145"/>
            <a:ext cx="639445" cy="639445"/>
          </a:xfrm>
          <a:prstGeom prst="rect">
            <a:avLst/>
          </a:prstGeom>
        </p:spPr>
      </p:pic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12"/>
          <a:srcRect r="33982" b="26511"/>
          <a:stretch>
            <a:fillRect/>
          </a:stretch>
        </p:blipFill>
        <p:spPr>
          <a:xfrm>
            <a:off x="10331450" y="4989195"/>
            <a:ext cx="1860550" cy="1863090"/>
          </a:xfrm>
          <a:prstGeom prst="rect">
            <a:avLst/>
          </a:prstGeom>
        </p:spPr>
      </p:pic>
      <p:pic>
        <p:nvPicPr>
          <p:cNvPr id="1571" name="图片 1570" descr="图片1"/>
          <p:cNvPicPr>
            <a:picLocks noChangeAspect="1"/>
          </p:cNvPicPr>
          <p:nvPr/>
        </p:nvPicPr>
        <p:blipFill>
          <a:blip r:embed="rId13"/>
          <a:srcRect l="-3179" t="41706" r="4602" b="-17057"/>
          <a:stretch>
            <a:fillRect/>
          </a:stretch>
        </p:blipFill>
        <p:spPr>
          <a:xfrm>
            <a:off x="9820910" y="0"/>
            <a:ext cx="2371090" cy="1834515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64449" y="211706"/>
            <a:ext cx="1734210" cy="460375"/>
            <a:chOff x="190789" y="343786"/>
            <a:chExt cx="1734210" cy="460375"/>
          </a:xfrm>
        </p:grpSpPr>
        <p:sp>
          <p:nvSpPr>
            <p:cNvPr id="36" name="文本框 35"/>
            <p:cNvSpPr txBox="1"/>
            <p:nvPr/>
          </p:nvSpPr>
          <p:spPr>
            <a:xfrm>
              <a:off x="522919" y="343786"/>
              <a:ext cx="14020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2400" dirty="0">
                  <a:solidFill>
                    <a:srgbClr val="B96645"/>
                  </a:solidFill>
                  <a:latin typeface="汉仪黑方简" panose="00020600040101010101" charset="-122"/>
                  <a:ea typeface="汉仪黑方简" panose="00020600040101010101" charset="-122"/>
                  <a:cs typeface="+mn-ea"/>
                  <a:sym typeface="+mn-lt"/>
                </a:rPr>
                <a:t>聆听歌曲</a:t>
              </a:r>
              <a:endParaRPr lang="zh-CN" altLang="en-US" sz="2400" dirty="0">
                <a:solidFill>
                  <a:srgbClr val="B96645"/>
                </a:solidFill>
                <a:latin typeface="汉仪黑方简" panose="00020600040101010101" charset="-122"/>
                <a:ea typeface="汉仪黑方简" panose="00020600040101010101" charset="-122"/>
                <a:cs typeface="+mn-ea"/>
                <a:sym typeface="+mn-lt"/>
              </a:endParaRPr>
            </a:p>
          </p:txBody>
        </p:sp>
        <p:sp>
          <p:nvSpPr>
            <p:cNvPr id="37" name="矩形: 圆角 36"/>
            <p:cNvSpPr/>
            <p:nvPr/>
          </p:nvSpPr>
          <p:spPr>
            <a:xfrm rot="5400000">
              <a:off x="114224" y="493018"/>
              <a:ext cx="254776" cy="101646"/>
            </a:xfrm>
            <a:prstGeom prst="roundRect">
              <a:avLst>
                <a:gd name="adj" fmla="val 50000"/>
              </a:avLst>
            </a:prstGeom>
            <a:solidFill>
              <a:srgbClr val="E8D6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829" t="17881" r="53261" b="66439"/>
          <a:stretch>
            <a:fillRect/>
          </a:stretch>
        </p:blipFill>
        <p:spPr>
          <a:xfrm>
            <a:off x="1452880" y="599440"/>
            <a:ext cx="4167505" cy="104965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452880" y="1764665"/>
            <a:ext cx="1963420" cy="711835"/>
            <a:chOff x="2175" y="2504"/>
            <a:chExt cx="3272" cy="1190"/>
          </a:xfrm>
        </p:grpSpPr>
        <p:pic>
          <p:nvPicPr>
            <p:cNvPr id="69" name="图片 68" descr="katong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440000">
              <a:off x="2175" y="2730"/>
              <a:ext cx="1317" cy="964"/>
            </a:xfrm>
            <a:prstGeom prst="rect">
              <a:avLst/>
            </a:prstGeom>
          </p:spPr>
        </p:pic>
        <p:sp>
          <p:nvSpPr>
            <p:cNvPr id="85" name=" 85"/>
            <p:cNvSpPr/>
            <p:nvPr>
              <p:custDataLst>
                <p:tags r:id="rId17"/>
              </p:custDataLst>
            </p:nvPr>
          </p:nvSpPr>
          <p:spPr>
            <a:xfrm>
              <a:off x="3996" y="2504"/>
              <a:ext cx="424" cy="441"/>
            </a:xfrm>
            <a:prstGeom prst="ellipse">
              <a:avLst/>
            </a:prstGeom>
            <a:solidFill>
              <a:srgbClr val="FDFCFA"/>
            </a:solidFill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 85"/>
            <p:cNvSpPr/>
            <p:nvPr>
              <p:custDataLst>
                <p:tags r:id="rId18"/>
              </p:custDataLst>
            </p:nvPr>
          </p:nvSpPr>
          <p:spPr>
            <a:xfrm>
              <a:off x="5025" y="2504"/>
              <a:ext cx="423" cy="441"/>
            </a:xfrm>
            <a:prstGeom prst="ellipse">
              <a:avLst/>
            </a:prstGeom>
            <a:noFill/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801745" y="1821180"/>
            <a:ext cx="2035175" cy="675640"/>
            <a:chOff x="2175" y="2504"/>
            <a:chExt cx="3272" cy="1190"/>
          </a:xfrm>
        </p:grpSpPr>
        <p:pic>
          <p:nvPicPr>
            <p:cNvPr id="31" name="图片 30" descr="katong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6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440000">
              <a:off x="2175" y="2730"/>
              <a:ext cx="1317" cy="964"/>
            </a:xfrm>
            <a:prstGeom prst="rect">
              <a:avLst/>
            </a:prstGeom>
          </p:spPr>
        </p:pic>
        <p:sp>
          <p:nvSpPr>
            <p:cNvPr id="32" name=" 85"/>
            <p:cNvSpPr/>
            <p:nvPr>
              <p:custDataLst>
                <p:tags r:id="rId20"/>
              </p:custDataLst>
            </p:nvPr>
          </p:nvSpPr>
          <p:spPr>
            <a:xfrm>
              <a:off x="3996" y="2504"/>
              <a:ext cx="424" cy="441"/>
            </a:xfrm>
            <a:prstGeom prst="ellipse">
              <a:avLst/>
            </a:prstGeom>
            <a:solidFill>
              <a:srgbClr val="FDFCFA"/>
            </a:solidFill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3" name=" 85"/>
            <p:cNvSpPr/>
            <p:nvPr>
              <p:custDataLst>
                <p:tags r:id="rId21"/>
              </p:custDataLst>
            </p:nvPr>
          </p:nvSpPr>
          <p:spPr>
            <a:xfrm>
              <a:off x="5025" y="2504"/>
              <a:ext cx="423" cy="441"/>
            </a:xfrm>
            <a:prstGeom prst="ellipse">
              <a:avLst/>
            </a:prstGeom>
            <a:noFill/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451610" y="3674044"/>
            <a:ext cx="1964020" cy="576646"/>
            <a:chOff x="2175" y="2730"/>
            <a:chExt cx="3273" cy="964"/>
          </a:xfrm>
        </p:grpSpPr>
        <p:pic>
          <p:nvPicPr>
            <p:cNvPr id="38" name="图片 37" descr="katong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16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440000">
              <a:off x="2175" y="2730"/>
              <a:ext cx="1317" cy="964"/>
            </a:xfrm>
            <a:prstGeom prst="rect">
              <a:avLst/>
            </a:prstGeom>
          </p:spPr>
        </p:pic>
        <p:sp>
          <p:nvSpPr>
            <p:cNvPr id="39" name=" 85"/>
            <p:cNvSpPr/>
            <p:nvPr>
              <p:custDataLst>
                <p:tags r:id="rId23"/>
              </p:custDataLst>
            </p:nvPr>
          </p:nvSpPr>
          <p:spPr>
            <a:xfrm>
              <a:off x="3996" y="2740"/>
              <a:ext cx="424" cy="441"/>
            </a:xfrm>
            <a:prstGeom prst="ellipse">
              <a:avLst/>
            </a:prstGeom>
            <a:solidFill>
              <a:srgbClr val="FDFCFA"/>
            </a:solidFill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0" name=" 85"/>
            <p:cNvSpPr/>
            <p:nvPr>
              <p:custDataLst>
                <p:tags r:id="rId24"/>
              </p:custDataLst>
            </p:nvPr>
          </p:nvSpPr>
          <p:spPr>
            <a:xfrm>
              <a:off x="5025" y="2763"/>
              <a:ext cx="423" cy="441"/>
            </a:xfrm>
            <a:prstGeom prst="ellipse">
              <a:avLst/>
            </a:prstGeom>
            <a:noFill/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735070" y="3674044"/>
            <a:ext cx="1964020" cy="576646"/>
            <a:chOff x="2175" y="2730"/>
            <a:chExt cx="3273" cy="964"/>
          </a:xfrm>
        </p:grpSpPr>
        <p:pic>
          <p:nvPicPr>
            <p:cNvPr id="42" name="图片 41" descr="katong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16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440000">
              <a:off x="2175" y="2730"/>
              <a:ext cx="1317" cy="964"/>
            </a:xfrm>
            <a:prstGeom prst="rect">
              <a:avLst/>
            </a:prstGeom>
          </p:spPr>
        </p:pic>
        <p:sp>
          <p:nvSpPr>
            <p:cNvPr id="43" name=" 85"/>
            <p:cNvSpPr/>
            <p:nvPr>
              <p:custDataLst>
                <p:tags r:id="rId26"/>
              </p:custDataLst>
            </p:nvPr>
          </p:nvSpPr>
          <p:spPr>
            <a:xfrm>
              <a:off x="3996" y="2740"/>
              <a:ext cx="424" cy="441"/>
            </a:xfrm>
            <a:prstGeom prst="ellipse">
              <a:avLst/>
            </a:prstGeom>
            <a:solidFill>
              <a:srgbClr val="FDFCFA"/>
            </a:solidFill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4" name=" 85"/>
            <p:cNvSpPr/>
            <p:nvPr>
              <p:custDataLst>
                <p:tags r:id="rId27"/>
              </p:custDataLst>
            </p:nvPr>
          </p:nvSpPr>
          <p:spPr>
            <a:xfrm>
              <a:off x="5025" y="2763"/>
              <a:ext cx="423" cy="441"/>
            </a:xfrm>
            <a:prstGeom prst="ellipse">
              <a:avLst/>
            </a:prstGeom>
            <a:noFill/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452880" y="5398135"/>
            <a:ext cx="1963420" cy="711835"/>
            <a:chOff x="2175" y="2504"/>
            <a:chExt cx="3272" cy="1190"/>
          </a:xfrm>
        </p:grpSpPr>
        <p:pic>
          <p:nvPicPr>
            <p:cNvPr id="46" name="图片 45" descr="katong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16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440000">
              <a:off x="2175" y="2730"/>
              <a:ext cx="1317" cy="964"/>
            </a:xfrm>
            <a:prstGeom prst="rect">
              <a:avLst/>
            </a:prstGeom>
          </p:spPr>
        </p:pic>
        <p:sp>
          <p:nvSpPr>
            <p:cNvPr id="47" name=" 85"/>
            <p:cNvSpPr/>
            <p:nvPr>
              <p:custDataLst>
                <p:tags r:id="rId29"/>
              </p:custDataLst>
            </p:nvPr>
          </p:nvSpPr>
          <p:spPr>
            <a:xfrm>
              <a:off x="3996" y="2504"/>
              <a:ext cx="424" cy="441"/>
            </a:xfrm>
            <a:prstGeom prst="ellipse">
              <a:avLst/>
            </a:prstGeom>
            <a:solidFill>
              <a:srgbClr val="FDFCFA"/>
            </a:solidFill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8" name=" 85"/>
            <p:cNvSpPr/>
            <p:nvPr>
              <p:custDataLst>
                <p:tags r:id="rId30"/>
              </p:custDataLst>
            </p:nvPr>
          </p:nvSpPr>
          <p:spPr>
            <a:xfrm>
              <a:off x="5025" y="2504"/>
              <a:ext cx="423" cy="441"/>
            </a:xfrm>
            <a:prstGeom prst="ellipse">
              <a:avLst/>
            </a:prstGeom>
            <a:noFill/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988435" y="5236210"/>
            <a:ext cx="1963420" cy="711835"/>
            <a:chOff x="2175" y="2504"/>
            <a:chExt cx="3272" cy="1190"/>
          </a:xfrm>
        </p:grpSpPr>
        <p:pic>
          <p:nvPicPr>
            <p:cNvPr id="50" name="图片 49" descr="katong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16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440000">
              <a:off x="2175" y="2730"/>
              <a:ext cx="1317" cy="964"/>
            </a:xfrm>
            <a:prstGeom prst="rect">
              <a:avLst/>
            </a:prstGeom>
          </p:spPr>
        </p:pic>
        <p:sp>
          <p:nvSpPr>
            <p:cNvPr id="51" name=" 85"/>
            <p:cNvSpPr/>
            <p:nvPr>
              <p:custDataLst>
                <p:tags r:id="rId32"/>
              </p:custDataLst>
            </p:nvPr>
          </p:nvSpPr>
          <p:spPr>
            <a:xfrm>
              <a:off x="3996" y="2504"/>
              <a:ext cx="424" cy="441"/>
            </a:xfrm>
            <a:prstGeom prst="ellipse">
              <a:avLst/>
            </a:prstGeom>
            <a:solidFill>
              <a:srgbClr val="FDFCFA"/>
            </a:solidFill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2" name=" 85"/>
            <p:cNvSpPr/>
            <p:nvPr>
              <p:custDataLst>
                <p:tags r:id="rId33"/>
              </p:custDataLst>
            </p:nvPr>
          </p:nvSpPr>
          <p:spPr>
            <a:xfrm>
              <a:off x="5025" y="2504"/>
              <a:ext cx="423" cy="441"/>
            </a:xfrm>
            <a:prstGeom prst="ellipse">
              <a:avLst/>
            </a:prstGeom>
            <a:noFill/>
            <a:ln w="38100" cmpd="thickThin">
              <a:solidFill>
                <a:srgbClr val="FD4C6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" name="3b《圆号歌》伴奏_慢">
            <a:hlinkClick r:id="" action="ppaction://media"/>
          </p:cNvPr>
          <p:cNvPicPr/>
          <p:nvPr>
            <a:audioFile r:link="rId34"/>
            <p:extLst>
              <p:ext uri="{DAA4B4D4-6D71-4841-9C94-3DE7FCFB9230}">
                <p14:media xmlns:p14="http://schemas.microsoft.com/office/powerpoint/2010/main" r:embed="rId35">
                  <p14:trim st="4136.000000" end="59632.000000"/>
                </p14:media>
              </p:ext>
            </p:extLst>
            <p:custDataLst>
              <p:tags r:id="rId36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11450955" y="4609465"/>
            <a:ext cx="676275" cy="650875"/>
          </a:xfrm>
          <a:prstGeom prst="rect">
            <a:avLst/>
          </a:prstGeom>
        </p:spPr>
      </p:pic>
      <p:sp>
        <p:nvSpPr>
          <p:cNvPr id="103" name="文本框 102"/>
          <p:cNvSpPr txBox="1"/>
          <p:nvPr>
            <p:custDataLst>
              <p:tags r:id="rId38"/>
            </p:custDataLst>
          </p:nvPr>
        </p:nvSpPr>
        <p:spPr>
          <a:xfrm>
            <a:off x="3256915" y="273050"/>
            <a:ext cx="6343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听一听每次</a:t>
            </a: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“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嗡巴巴</a:t>
            </a: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”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一样吗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？</a:t>
            </a:r>
            <a:endParaRPr lang="zh-CN" altLang="en-US" sz="2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745615" y="2775585"/>
            <a:ext cx="2150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嗡</a:t>
            </a: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    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     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endParaRPr lang="zh-CN" altLang="en-US" sz="2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184650" y="2775585"/>
            <a:ext cx="2150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嗡</a:t>
            </a: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    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     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endParaRPr lang="zh-CN" altLang="en-US" sz="2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9"/>
            </p:custDataLst>
          </p:nvPr>
        </p:nvSpPr>
        <p:spPr>
          <a:xfrm>
            <a:off x="1774825" y="4589780"/>
            <a:ext cx="2150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嗡</a:t>
            </a: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    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     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endParaRPr lang="zh-CN" altLang="en-US" sz="2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0"/>
            </p:custDataLst>
          </p:nvPr>
        </p:nvSpPr>
        <p:spPr>
          <a:xfrm>
            <a:off x="4213860" y="4589780"/>
            <a:ext cx="2150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嗡</a:t>
            </a: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    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     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endParaRPr lang="zh-CN" altLang="en-US" sz="2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1"/>
            </p:custDataLst>
          </p:nvPr>
        </p:nvSpPr>
        <p:spPr>
          <a:xfrm>
            <a:off x="1745615" y="6245860"/>
            <a:ext cx="2150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嗡</a:t>
            </a: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    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     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endParaRPr lang="zh-CN" altLang="en-US" sz="2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2"/>
            </p:custDataLst>
          </p:nvPr>
        </p:nvSpPr>
        <p:spPr>
          <a:xfrm>
            <a:off x="4184650" y="6245860"/>
            <a:ext cx="2150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嗡</a:t>
            </a: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    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     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巴</a:t>
            </a:r>
            <a:endParaRPr lang="zh-CN" altLang="en-US" sz="2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1764030" y="1589405"/>
            <a:ext cx="4215765" cy="1050290"/>
            <a:chOff x="2398" y="2228"/>
            <a:chExt cx="6639" cy="1654"/>
          </a:xfrm>
        </p:grpSpPr>
        <p:grpSp>
          <p:nvGrpSpPr>
            <p:cNvPr id="56" name="组合 55"/>
            <p:cNvGrpSpPr/>
            <p:nvPr/>
          </p:nvGrpSpPr>
          <p:grpSpPr>
            <a:xfrm rot="0">
              <a:off x="2398" y="2228"/>
              <a:ext cx="2879" cy="1552"/>
              <a:chOff x="6567" y="2297"/>
              <a:chExt cx="2879" cy="1552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6567" y="2833"/>
                <a:ext cx="683" cy="1016"/>
                <a:chOff x="2380" y="3884"/>
                <a:chExt cx="911" cy="1153"/>
              </a:xfrm>
            </p:grpSpPr>
            <p:sp>
              <p:nvSpPr>
                <p:cNvPr id="58" name="文本框 57"/>
                <p:cNvSpPr txBox="1"/>
                <p:nvPr>
                  <p:custDataLst>
                    <p:tags r:id="rId43"/>
                  </p:custDataLst>
                </p:nvPr>
              </p:nvSpPr>
              <p:spPr>
                <a:xfrm>
                  <a:off x="2380" y="3884"/>
                  <a:ext cx="911" cy="11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600"/>
                    <a:t>5</a:t>
                  </a:r>
                  <a:endParaRPr lang="en-US" altLang="zh-CN" sz="3600"/>
                </a:p>
              </p:txBody>
            </p:sp>
            <p:sp>
              <p:nvSpPr>
                <p:cNvPr id="59" name="椭圆 58"/>
                <p:cNvSpPr/>
                <p:nvPr>
                  <p:custDataLst>
                    <p:tags r:id="rId44"/>
                  </p:custDataLst>
                </p:nvPr>
              </p:nvSpPr>
              <p:spPr>
                <a:xfrm>
                  <a:off x="2749" y="4894"/>
                  <a:ext cx="126" cy="12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0" name="文本框 59"/>
              <p:cNvSpPr txBox="1"/>
              <p:nvPr>
                <p:custDataLst>
                  <p:tags r:id="rId45"/>
                </p:custDataLst>
              </p:nvPr>
            </p:nvSpPr>
            <p:spPr>
              <a:xfrm>
                <a:off x="7645" y="2297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3</a:t>
                </a:r>
                <a:endParaRPr lang="en-US" altLang="zh-CN" sz="3600"/>
              </a:p>
            </p:txBody>
          </p:sp>
          <p:sp>
            <p:nvSpPr>
              <p:cNvPr id="61" name="文本框 60"/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8687" y="2297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3</a:t>
                </a:r>
                <a:endParaRPr lang="en-US" altLang="zh-CN" sz="3600"/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 rot="0">
              <a:off x="6159" y="2330"/>
              <a:ext cx="2879" cy="1552"/>
              <a:chOff x="6567" y="2297"/>
              <a:chExt cx="2879" cy="1552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567" y="2833"/>
                <a:ext cx="683" cy="1016"/>
                <a:chOff x="2380" y="3884"/>
                <a:chExt cx="911" cy="1153"/>
              </a:xfrm>
            </p:grpSpPr>
            <p:sp>
              <p:nvSpPr>
                <p:cNvPr id="64" name="文本框 63"/>
                <p:cNvSpPr txBox="1"/>
                <p:nvPr>
                  <p:custDataLst>
                    <p:tags r:id="rId47"/>
                  </p:custDataLst>
                </p:nvPr>
              </p:nvSpPr>
              <p:spPr>
                <a:xfrm>
                  <a:off x="2380" y="3884"/>
                  <a:ext cx="911" cy="11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600"/>
                    <a:t>5</a:t>
                  </a:r>
                  <a:endParaRPr lang="en-US" altLang="zh-CN" sz="3600"/>
                </a:p>
              </p:txBody>
            </p:sp>
            <p:sp>
              <p:nvSpPr>
                <p:cNvPr id="65" name="椭圆 64"/>
                <p:cNvSpPr/>
                <p:nvPr>
                  <p:custDataLst>
                    <p:tags r:id="rId48"/>
                  </p:custDataLst>
                </p:nvPr>
              </p:nvSpPr>
              <p:spPr>
                <a:xfrm>
                  <a:off x="2749" y="4894"/>
                  <a:ext cx="126" cy="12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6" name="文本框 65"/>
              <p:cNvSpPr txBox="1"/>
              <p:nvPr>
                <p:custDataLst>
                  <p:tags r:id="rId49"/>
                </p:custDataLst>
              </p:nvPr>
            </p:nvSpPr>
            <p:spPr>
              <a:xfrm>
                <a:off x="7645" y="2297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3</a:t>
                </a:r>
                <a:endParaRPr lang="en-US" altLang="zh-CN" sz="3600"/>
              </a:p>
            </p:txBody>
          </p:sp>
          <p:sp>
            <p:nvSpPr>
              <p:cNvPr id="67" name="文本框 66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8687" y="2297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3</a:t>
                </a:r>
                <a:endParaRPr lang="en-US" altLang="zh-CN" sz="3600"/>
              </a:p>
            </p:txBody>
          </p:sp>
        </p:grpSp>
      </p:grpSp>
      <p:grpSp>
        <p:nvGrpSpPr>
          <p:cNvPr id="99" name="组合 98"/>
          <p:cNvGrpSpPr/>
          <p:nvPr/>
        </p:nvGrpSpPr>
        <p:grpSpPr>
          <a:xfrm>
            <a:off x="1764030" y="3492500"/>
            <a:ext cx="4123690" cy="989330"/>
            <a:chOff x="2600" y="4073"/>
            <a:chExt cx="6494" cy="1558"/>
          </a:xfrm>
        </p:grpSpPr>
        <p:grpSp>
          <p:nvGrpSpPr>
            <p:cNvPr id="68" name="组合 67"/>
            <p:cNvGrpSpPr/>
            <p:nvPr/>
          </p:nvGrpSpPr>
          <p:grpSpPr>
            <a:xfrm rot="0">
              <a:off x="2600" y="4095"/>
              <a:ext cx="2879" cy="1537"/>
              <a:chOff x="6567" y="2297"/>
              <a:chExt cx="2879" cy="1537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6567" y="2547"/>
                <a:ext cx="683" cy="1287"/>
                <a:chOff x="2380" y="3559"/>
                <a:chExt cx="911" cy="1461"/>
              </a:xfrm>
            </p:grpSpPr>
            <p:sp>
              <p:nvSpPr>
                <p:cNvPr id="71" name="文本框 70"/>
                <p:cNvSpPr txBox="1"/>
                <p:nvPr>
                  <p:custDataLst>
                    <p:tags r:id="rId51"/>
                  </p:custDataLst>
                </p:nvPr>
              </p:nvSpPr>
              <p:spPr>
                <a:xfrm>
                  <a:off x="2380" y="3559"/>
                  <a:ext cx="911" cy="11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600"/>
                    <a:t>5</a:t>
                  </a:r>
                  <a:endParaRPr lang="en-US" altLang="zh-CN" sz="3600"/>
                </a:p>
              </p:txBody>
            </p:sp>
            <p:sp>
              <p:nvSpPr>
                <p:cNvPr id="72" name="椭圆 71"/>
                <p:cNvSpPr/>
                <p:nvPr>
                  <p:custDataLst>
                    <p:tags r:id="rId52"/>
                  </p:custDataLst>
                </p:nvPr>
              </p:nvSpPr>
              <p:spPr>
                <a:xfrm>
                  <a:off x="2749" y="4894"/>
                  <a:ext cx="126" cy="12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3" name="文本框 72"/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7645" y="2297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2</a:t>
                </a:r>
                <a:endParaRPr lang="en-US" altLang="zh-CN" sz="3600"/>
              </a:p>
            </p:txBody>
          </p:sp>
          <p:sp>
            <p:nvSpPr>
              <p:cNvPr id="74" name="文本框 73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8687" y="2297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2</a:t>
                </a:r>
                <a:endParaRPr lang="en-US" altLang="zh-CN" sz="3600"/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 rot="0">
              <a:off x="6216" y="4073"/>
              <a:ext cx="2879" cy="1537"/>
              <a:chOff x="6567" y="2297"/>
              <a:chExt cx="2879" cy="1537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6567" y="2547"/>
                <a:ext cx="683" cy="1287"/>
                <a:chOff x="2380" y="3559"/>
                <a:chExt cx="911" cy="1461"/>
              </a:xfrm>
            </p:grpSpPr>
            <p:sp>
              <p:nvSpPr>
                <p:cNvPr id="77" name="文本框 76"/>
                <p:cNvSpPr txBox="1"/>
                <p:nvPr>
                  <p:custDataLst>
                    <p:tags r:id="rId55"/>
                  </p:custDataLst>
                </p:nvPr>
              </p:nvSpPr>
              <p:spPr>
                <a:xfrm>
                  <a:off x="2380" y="3559"/>
                  <a:ext cx="911" cy="11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600"/>
                    <a:t>5</a:t>
                  </a:r>
                  <a:endParaRPr lang="en-US" altLang="zh-CN" sz="3600"/>
                </a:p>
              </p:txBody>
            </p:sp>
            <p:sp>
              <p:nvSpPr>
                <p:cNvPr id="78" name="椭圆 77"/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2749" y="4894"/>
                  <a:ext cx="126" cy="12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9" name="文本框 78"/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7645" y="2297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2</a:t>
                </a:r>
                <a:endParaRPr lang="en-US" altLang="zh-CN" sz="3600"/>
              </a:p>
            </p:txBody>
          </p:sp>
          <p:sp>
            <p:nvSpPr>
              <p:cNvPr id="80" name="文本框 79"/>
              <p:cNvSpPr txBox="1"/>
              <p:nvPr>
                <p:custDataLst>
                  <p:tags r:id="rId58"/>
                </p:custDataLst>
              </p:nvPr>
            </p:nvSpPr>
            <p:spPr>
              <a:xfrm>
                <a:off x="8687" y="2297"/>
                <a:ext cx="759" cy="10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600"/>
                  <a:t>2</a:t>
                </a:r>
                <a:endParaRPr lang="en-US" altLang="zh-CN" sz="360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4" dur="1040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8" grpId="0"/>
      <p:bldP spid="19" grpId="0"/>
      <p:bldP spid="3" grpId="0"/>
      <p:bldP spid="2" grpId="0"/>
      <p:bldP spid="7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7" name="图片 16" descr="templates\docerresourceshop\icons\\32303231353833393b32303234383331353bcee5cfdfc6d7d2f4b7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0000">
            <a:off x="456565" y="735965"/>
            <a:ext cx="607060" cy="60706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0000">
            <a:off x="9707880" y="5097145"/>
            <a:ext cx="639445" cy="639445"/>
          </a:xfrm>
          <a:prstGeom prst="rect">
            <a:avLst/>
          </a:prstGeom>
        </p:spPr>
      </p:pic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4"/>
          <a:srcRect r="33982" b="26511"/>
          <a:stretch>
            <a:fillRect/>
          </a:stretch>
        </p:blipFill>
        <p:spPr>
          <a:xfrm>
            <a:off x="9675495" y="4333240"/>
            <a:ext cx="2516505" cy="2519045"/>
          </a:xfrm>
          <a:prstGeom prst="rect">
            <a:avLst/>
          </a:prstGeom>
        </p:spPr>
      </p:pic>
      <p:pic>
        <p:nvPicPr>
          <p:cNvPr id="4" name="图片 3" descr="图片3"/>
          <p:cNvPicPr>
            <a:picLocks noChangeAspect="1"/>
          </p:cNvPicPr>
          <p:nvPr/>
        </p:nvPicPr>
        <p:blipFill>
          <a:blip r:embed="rId5"/>
          <a:srcRect l="24556" t="194" r="693" b="32868"/>
          <a:stretch>
            <a:fillRect/>
          </a:stretch>
        </p:blipFill>
        <p:spPr>
          <a:xfrm>
            <a:off x="-1905" y="4772025"/>
            <a:ext cx="2555875" cy="20859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16" r="8665" b="1280"/>
          <a:stretch>
            <a:fillRect/>
          </a:stretch>
        </p:blipFill>
        <p:spPr>
          <a:xfrm>
            <a:off x="1400810" y="129540"/>
            <a:ext cx="8002270" cy="5833745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64449" y="211706"/>
            <a:ext cx="2258060" cy="460375"/>
            <a:chOff x="190789" y="343786"/>
            <a:chExt cx="2258060" cy="460375"/>
          </a:xfrm>
        </p:grpSpPr>
        <p:sp>
          <p:nvSpPr>
            <p:cNvPr id="36" name="文本框 35"/>
            <p:cNvSpPr txBox="1"/>
            <p:nvPr/>
          </p:nvSpPr>
          <p:spPr>
            <a:xfrm>
              <a:off x="218094" y="343786"/>
              <a:ext cx="223075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dirty="0">
                  <a:solidFill>
                    <a:srgbClr val="B96645"/>
                  </a:solidFill>
                  <a:latin typeface="汉仪黑方简" panose="00020600040101010101" charset="-122"/>
                  <a:ea typeface="汉仪黑方简" panose="00020600040101010101" charset="-122"/>
                  <a:cs typeface="+mn-ea"/>
                  <a:sym typeface="+mn-lt"/>
                </a:rPr>
                <a:t>教师教唱</a:t>
              </a:r>
              <a:endParaRPr lang="zh-CN" altLang="en-US" sz="2400" dirty="0">
                <a:solidFill>
                  <a:srgbClr val="B96645"/>
                </a:solidFill>
                <a:latin typeface="汉仪黑方简" panose="00020600040101010101" charset="-122"/>
                <a:ea typeface="汉仪黑方简" panose="00020600040101010101" charset="-122"/>
                <a:cs typeface="+mn-ea"/>
                <a:sym typeface="+mn-lt"/>
              </a:endParaRPr>
            </a:p>
          </p:txBody>
        </p:sp>
        <p:sp>
          <p:nvSpPr>
            <p:cNvPr id="37" name="矩形: 圆角 36"/>
            <p:cNvSpPr/>
            <p:nvPr/>
          </p:nvSpPr>
          <p:spPr>
            <a:xfrm rot="5400000">
              <a:off x="114224" y="493018"/>
              <a:ext cx="254776" cy="101646"/>
            </a:xfrm>
            <a:prstGeom prst="roundRect">
              <a:avLst>
                <a:gd name="adj" fmla="val 50000"/>
              </a:avLst>
            </a:prstGeom>
            <a:solidFill>
              <a:srgbClr val="E8D6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" name="http://photo-static-api.fotomore.com/creative/vcg/400/new/VCG41N845927490.jpg" descr="&amp;pky210_sjzg_VCG41N845927490&amp;2&amp;src_toppic_inpsrchzd1&amp;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40000">
            <a:off x="8829675" y="663575"/>
            <a:ext cx="3145155" cy="24390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30195" y="5844540"/>
            <a:ext cx="49339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rPr>
              <a:t>注意：</a:t>
            </a:r>
            <a:b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rPr>
            </a:b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rPr>
              <a:t>“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rPr>
              <a:t>嗡</a:t>
            </a: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rPr>
              <a:t>”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rPr>
              <a:t>字要唱得饱满一点</a:t>
            </a:r>
            <a:b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rPr>
            </a:b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rPr>
              <a:t>“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rPr>
              <a:t>巴巴</a:t>
            </a:r>
            <a:r>
              <a:rPr lang="en-US" altLang="zh-CN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rPr>
              <a:t>”</a:t>
            </a:r>
            <a:r>
              <a:rPr lang="zh-CN" altLang="en-US" sz="2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rPr>
              <a:t>要轻巧一点。</a:t>
            </a:r>
            <a:endParaRPr lang="zh-CN" altLang="en-US" sz="2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  <a:cs typeface="汉仪黑方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40000">
            <a:off x="9707880" y="5097145"/>
            <a:ext cx="639445" cy="639445"/>
          </a:xfrm>
          <a:prstGeom prst="rect">
            <a:avLst/>
          </a:prstGeom>
        </p:spPr>
      </p:pic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3"/>
          <a:srcRect r="33982" b="26511"/>
          <a:stretch>
            <a:fillRect/>
          </a:stretch>
        </p:blipFill>
        <p:spPr>
          <a:xfrm>
            <a:off x="9829800" y="4496435"/>
            <a:ext cx="2362200" cy="2365375"/>
          </a:xfrm>
          <a:prstGeom prst="rect">
            <a:avLst/>
          </a:prstGeom>
        </p:spPr>
      </p:pic>
      <p:pic>
        <p:nvPicPr>
          <p:cNvPr id="1571" name="图片 1570" descr="图片1"/>
          <p:cNvPicPr>
            <a:picLocks noChangeAspect="1"/>
          </p:cNvPicPr>
          <p:nvPr/>
        </p:nvPicPr>
        <p:blipFill>
          <a:blip r:embed="rId4"/>
          <a:srcRect l="-3179" t="41706" r="4602" b="-17057"/>
          <a:stretch>
            <a:fillRect/>
          </a:stretch>
        </p:blipFill>
        <p:spPr>
          <a:xfrm>
            <a:off x="10297795" y="0"/>
            <a:ext cx="1894205" cy="1465580"/>
          </a:xfrm>
          <a:prstGeom prst="rect">
            <a:avLst/>
          </a:prstGeom>
        </p:spPr>
      </p:pic>
      <p:pic>
        <p:nvPicPr>
          <p:cNvPr id="4" name="图片 3" descr="图片3"/>
          <p:cNvPicPr>
            <a:picLocks noChangeAspect="1"/>
          </p:cNvPicPr>
          <p:nvPr/>
        </p:nvPicPr>
        <p:blipFill>
          <a:blip r:embed="rId5"/>
          <a:srcRect l="24556" t="194" r="693" b="32868"/>
          <a:stretch>
            <a:fillRect/>
          </a:stretch>
        </p:blipFill>
        <p:spPr>
          <a:xfrm>
            <a:off x="7620" y="4681220"/>
            <a:ext cx="2667000" cy="217678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-13021" y="211706"/>
            <a:ext cx="3515360" cy="460375"/>
            <a:chOff x="-86681" y="343786"/>
            <a:chExt cx="3515360" cy="460375"/>
          </a:xfrm>
        </p:grpSpPr>
        <p:sp>
          <p:nvSpPr>
            <p:cNvPr id="36" name="文本框 35"/>
            <p:cNvSpPr txBox="1"/>
            <p:nvPr/>
          </p:nvSpPr>
          <p:spPr>
            <a:xfrm>
              <a:off x="-86681" y="343786"/>
              <a:ext cx="351536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dirty="0">
                  <a:solidFill>
                    <a:srgbClr val="B96645"/>
                  </a:solidFill>
                  <a:latin typeface="汉仪黑方简" panose="00020600040101010101" charset="-122"/>
                  <a:ea typeface="汉仪黑方简" panose="00020600040101010101" charset="-122"/>
                  <a:cs typeface="+mn-ea"/>
                  <a:sym typeface="+mn-lt"/>
                </a:rPr>
                <a:t>跟着旋律线画一画</a:t>
              </a:r>
              <a:endParaRPr lang="zh-CN" altLang="en-US" sz="2400" dirty="0">
                <a:solidFill>
                  <a:srgbClr val="B96645"/>
                </a:solidFill>
                <a:latin typeface="汉仪黑方简" panose="00020600040101010101" charset="-122"/>
                <a:ea typeface="汉仪黑方简" panose="00020600040101010101" charset="-122"/>
                <a:cs typeface="+mn-ea"/>
                <a:sym typeface="+mn-lt"/>
              </a:endParaRPr>
            </a:p>
          </p:txBody>
        </p:sp>
        <p:sp>
          <p:nvSpPr>
            <p:cNvPr id="37" name="矩形: 圆角 36"/>
            <p:cNvSpPr/>
            <p:nvPr/>
          </p:nvSpPr>
          <p:spPr>
            <a:xfrm rot="5400000">
              <a:off x="114224" y="493018"/>
              <a:ext cx="254776" cy="101646"/>
            </a:xfrm>
            <a:prstGeom prst="roundRect">
              <a:avLst>
                <a:gd name="adj" fmla="val 50000"/>
              </a:avLst>
            </a:prstGeom>
            <a:solidFill>
              <a:srgbClr val="E8D6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33" name="图片 32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2035" y="4993640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33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5110" y="4728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37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8175" y="4728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39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3025" y="4993640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40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6100" y="4728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1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9165" y="4728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任意多边形 44"/>
          <p:cNvSpPr/>
          <p:nvPr/>
        </p:nvSpPr>
        <p:spPr>
          <a:xfrm>
            <a:off x="6804025" y="4697095"/>
            <a:ext cx="2951480" cy="414020"/>
          </a:xfrm>
          <a:custGeom>
            <a:avLst/>
            <a:gdLst>
              <a:gd name="connisteX0" fmla="*/ 0 w 2514600"/>
              <a:gd name="connsiteY0" fmla="*/ 152400 h 414105"/>
              <a:gd name="connisteX1" fmla="*/ 435610 w 2514600"/>
              <a:gd name="connsiteY1" fmla="*/ 414020 h 414105"/>
              <a:gd name="connisteX2" fmla="*/ 848995 w 2514600"/>
              <a:gd name="connsiteY2" fmla="*/ 174625 h 414105"/>
              <a:gd name="connisteX3" fmla="*/ 1393825 w 2514600"/>
              <a:gd name="connsiteY3" fmla="*/ 43815 h 414105"/>
              <a:gd name="connisteX4" fmla="*/ 2514600 w 2514600"/>
              <a:gd name="connsiteY4" fmla="*/ 0 h 4141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514600" h="414106">
                <a:moveTo>
                  <a:pt x="0" y="152400"/>
                </a:moveTo>
                <a:cubicBezTo>
                  <a:pt x="78740" y="209550"/>
                  <a:pt x="266065" y="409575"/>
                  <a:pt x="435610" y="414020"/>
                </a:cubicBezTo>
                <a:cubicBezTo>
                  <a:pt x="605155" y="418465"/>
                  <a:pt x="657225" y="248920"/>
                  <a:pt x="848995" y="174625"/>
                </a:cubicBezTo>
                <a:cubicBezTo>
                  <a:pt x="1040765" y="100330"/>
                  <a:pt x="1060450" y="78740"/>
                  <a:pt x="1393825" y="43815"/>
                </a:cubicBezTo>
                <a:cubicBezTo>
                  <a:pt x="1727200" y="8890"/>
                  <a:pt x="2301240" y="6350"/>
                  <a:pt x="2514600" y="0"/>
                </a:cubicBezTo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任意多边形 45"/>
          <p:cNvSpPr/>
          <p:nvPr/>
        </p:nvSpPr>
        <p:spPr>
          <a:xfrm>
            <a:off x="3592195" y="6185535"/>
            <a:ext cx="6386830" cy="643255"/>
          </a:xfrm>
          <a:custGeom>
            <a:avLst/>
            <a:gdLst>
              <a:gd name="connisteX0" fmla="*/ 0 w 4615180"/>
              <a:gd name="connsiteY0" fmla="*/ 318620 h 1010183"/>
              <a:gd name="connisteX1" fmla="*/ 391795 w 4615180"/>
              <a:gd name="connsiteY1" fmla="*/ 3025 h 1010183"/>
              <a:gd name="connisteX2" fmla="*/ 881380 w 4615180"/>
              <a:gd name="connsiteY2" fmla="*/ 492610 h 1010183"/>
              <a:gd name="connisteX3" fmla="*/ 1632585 w 4615180"/>
              <a:gd name="connsiteY3" fmla="*/ 155425 h 1010183"/>
              <a:gd name="connisteX4" fmla="*/ 2263775 w 4615180"/>
              <a:gd name="connsiteY4" fmla="*/ 710415 h 1010183"/>
              <a:gd name="connisteX5" fmla="*/ 2873375 w 4615180"/>
              <a:gd name="connsiteY5" fmla="*/ 384025 h 1010183"/>
              <a:gd name="connisteX6" fmla="*/ 3450590 w 4615180"/>
              <a:gd name="connsiteY6" fmla="*/ 993625 h 1010183"/>
              <a:gd name="connisteX7" fmla="*/ 3766185 w 4615180"/>
              <a:gd name="connsiteY7" fmla="*/ 786615 h 1010183"/>
              <a:gd name="connisteX8" fmla="*/ 4615180 w 4615180"/>
              <a:gd name="connsiteY8" fmla="*/ 742800 h 101018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4615180" h="1010183">
                <a:moveTo>
                  <a:pt x="0" y="318620"/>
                </a:moveTo>
                <a:cubicBezTo>
                  <a:pt x="68580" y="245595"/>
                  <a:pt x="215265" y="-31900"/>
                  <a:pt x="391795" y="3025"/>
                </a:cubicBezTo>
                <a:cubicBezTo>
                  <a:pt x="568325" y="37950"/>
                  <a:pt x="633095" y="462130"/>
                  <a:pt x="881380" y="492610"/>
                </a:cubicBezTo>
                <a:cubicBezTo>
                  <a:pt x="1129665" y="523090"/>
                  <a:pt x="1356360" y="111610"/>
                  <a:pt x="1632585" y="155425"/>
                </a:cubicBezTo>
                <a:cubicBezTo>
                  <a:pt x="1908810" y="199240"/>
                  <a:pt x="2015490" y="664695"/>
                  <a:pt x="2263775" y="710415"/>
                </a:cubicBezTo>
                <a:cubicBezTo>
                  <a:pt x="2512060" y="756135"/>
                  <a:pt x="2635885" y="327510"/>
                  <a:pt x="2873375" y="384025"/>
                </a:cubicBezTo>
                <a:cubicBezTo>
                  <a:pt x="3110865" y="440540"/>
                  <a:pt x="3272155" y="912980"/>
                  <a:pt x="3450590" y="993625"/>
                </a:cubicBezTo>
                <a:cubicBezTo>
                  <a:pt x="3629025" y="1074270"/>
                  <a:pt x="3533140" y="836780"/>
                  <a:pt x="3766185" y="786615"/>
                </a:cubicBezTo>
                <a:cubicBezTo>
                  <a:pt x="3999230" y="736450"/>
                  <a:pt x="4451985" y="747245"/>
                  <a:pt x="4615180" y="742800"/>
                </a:cubicBezTo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2" name="组合 71"/>
          <p:cNvGrpSpPr/>
          <p:nvPr/>
        </p:nvGrpSpPr>
        <p:grpSpPr>
          <a:xfrm>
            <a:off x="3270885" y="69215"/>
            <a:ext cx="7073900" cy="6191250"/>
            <a:chOff x="5116" y="150"/>
            <a:chExt cx="11140" cy="975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9" y="6137"/>
              <a:ext cx="10486" cy="131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16" y="8342"/>
              <a:ext cx="11140" cy="1559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9"/>
            <a:srcRect t="62512"/>
            <a:stretch>
              <a:fillRect/>
            </a:stretch>
          </p:blipFill>
          <p:spPr>
            <a:xfrm>
              <a:off x="5480" y="1497"/>
              <a:ext cx="10245" cy="1591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70" y="3938"/>
              <a:ext cx="10847" cy="1390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13" y="150"/>
              <a:ext cx="4725" cy="1530"/>
            </a:xfrm>
            <a:prstGeom prst="rect">
              <a:avLst/>
            </a:prstGeom>
          </p:spPr>
        </p:pic>
      </p:grpSp>
      <p:pic>
        <p:nvPicPr>
          <p:cNvPr id="52" name="图片 51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2035" y="2300605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图片 52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5110" y="2035810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" name="图片 53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8175" y="204533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" name="图片 55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3025" y="2300605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" name="图片 56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6100" y="2035810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" name="图片 57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9165" y="2035810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" name="图片 59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2035" y="3596640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" name="图片 60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5110" y="3331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" name="图片 61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8175" y="3331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图片 63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5085" y="3596640"/>
            <a:ext cx="572770" cy="38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图片 64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8160" y="3331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图片 65" descr="无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1225" y="3331845"/>
            <a:ext cx="393065" cy="264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" name="任意多边形 66"/>
          <p:cNvSpPr/>
          <p:nvPr/>
        </p:nvSpPr>
        <p:spPr>
          <a:xfrm>
            <a:off x="6804025" y="2035810"/>
            <a:ext cx="2951480" cy="414020"/>
          </a:xfrm>
          <a:custGeom>
            <a:avLst/>
            <a:gdLst>
              <a:gd name="connisteX0" fmla="*/ 0 w 2514600"/>
              <a:gd name="connsiteY0" fmla="*/ 152400 h 414105"/>
              <a:gd name="connisteX1" fmla="*/ 435610 w 2514600"/>
              <a:gd name="connsiteY1" fmla="*/ 414020 h 414105"/>
              <a:gd name="connisteX2" fmla="*/ 848995 w 2514600"/>
              <a:gd name="connsiteY2" fmla="*/ 174625 h 414105"/>
              <a:gd name="connisteX3" fmla="*/ 1393825 w 2514600"/>
              <a:gd name="connsiteY3" fmla="*/ 43815 h 414105"/>
              <a:gd name="connisteX4" fmla="*/ 2514600 w 2514600"/>
              <a:gd name="connsiteY4" fmla="*/ 0 h 4141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514600" h="414106">
                <a:moveTo>
                  <a:pt x="0" y="152400"/>
                </a:moveTo>
                <a:cubicBezTo>
                  <a:pt x="78740" y="209550"/>
                  <a:pt x="266065" y="409575"/>
                  <a:pt x="435610" y="414020"/>
                </a:cubicBezTo>
                <a:cubicBezTo>
                  <a:pt x="605155" y="418465"/>
                  <a:pt x="657225" y="248920"/>
                  <a:pt x="848995" y="174625"/>
                </a:cubicBezTo>
                <a:cubicBezTo>
                  <a:pt x="1040765" y="100330"/>
                  <a:pt x="1060450" y="78740"/>
                  <a:pt x="1393825" y="43815"/>
                </a:cubicBezTo>
                <a:cubicBezTo>
                  <a:pt x="1727200" y="8890"/>
                  <a:pt x="2301240" y="6350"/>
                  <a:pt x="2514600" y="0"/>
                </a:cubicBezTo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任意多边形 67"/>
          <p:cNvSpPr/>
          <p:nvPr/>
        </p:nvSpPr>
        <p:spPr>
          <a:xfrm>
            <a:off x="6804025" y="3418840"/>
            <a:ext cx="2951480" cy="414020"/>
          </a:xfrm>
          <a:custGeom>
            <a:avLst/>
            <a:gdLst>
              <a:gd name="connisteX0" fmla="*/ 0 w 2514600"/>
              <a:gd name="connsiteY0" fmla="*/ 152400 h 414105"/>
              <a:gd name="connisteX1" fmla="*/ 435610 w 2514600"/>
              <a:gd name="connsiteY1" fmla="*/ 414020 h 414105"/>
              <a:gd name="connisteX2" fmla="*/ 848995 w 2514600"/>
              <a:gd name="connsiteY2" fmla="*/ 174625 h 414105"/>
              <a:gd name="connisteX3" fmla="*/ 1393825 w 2514600"/>
              <a:gd name="connsiteY3" fmla="*/ 43815 h 414105"/>
              <a:gd name="connisteX4" fmla="*/ 2514600 w 2514600"/>
              <a:gd name="connsiteY4" fmla="*/ 0 h 4141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514600" h="414106">
                <a:moveTo>
                  <a:pt x="0" y="152400"/>
                </a:moveTo>
                <a:cubicBezTo>
                  <a:pt x="78740" y="209550"/>
                  <a:pt x="266065" y="409575"/>
                  <a:pt x="435610" y="414020"/>
                </a:cubicBezTo>
                <a:cubicBezTo>
                  <a:pt x="605155" y="418465"/>
                  <a:pt x="657225" y="248920"/>
                  <a:pt x="848995" y="174625"/>
                </a:cubicBezTo>
                <a:cubicBezTo>
                  <a:pt x="1040765" y="100330"/>
                  <a:pt x="1060450" y="78740"/>
                  <a:pt x="1393825" y="43815"/>
                </a:cubicBezTo>
                <a:cubicBezTo>
                  <a:pt x="1727200" y="8890"/>
                  <a:pt x="2301240" y="6350"/>
                  <a:pt x="2514600" y="0"/>
                </a:cubicBezTo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0" name="图片 69" descr="1668500353181-ckt-抠图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010" y="2221230"/>
            <a:ext cx="2416175" cy="2416175"/>
          </a:xfrm>
          <a:prstGeom prst="rect">
            <a:avLst/>
          </a:prstGeom>
        </p:spPr>
      </p:pic>
      <p:pic>
        <p:nvPicPr>
          <p:cNvPr id="71" name="7D法国号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8885" y="122682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67" grpId="0" animBg="1"/>
      <p:bldP spid="67" grpId="1" animBg="1"/>
      <p:bldP spid="68" grpId="0" animBg="1"/>
      <p:bldP spid="68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40000">
            <a:off x="9707880" y="5097145"/>
            <a:ext cx="639445" cy="639445"/>
          </a:xfrm>
          <a:prstGeom prst="rect">
            <a:avLst/>
          </a:prstGeom>
        </p:spPr>
      </p:pic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3"/>
          <a:srcRect r="33982" b="26511"/>
          <a:stretch>
            <a:fillRect/>
          </a:stretch>
        </p:blipFill>
        <p:spPr>
          <a:xfrm>
            <a:off x="9829800" y="4496435"/>
            <a:ext cx="2362200" cy="2365375"/>
          </a:xfrm>
          <a:prstGeom prst="rect">
            <a:avLst/>
          </a:prstGeom>
        </p:spPr>
      </p:pic>
      <p:pic>
        <p:nvPicPr>
          <p:cNvPr id="1571" name="图片 1570" descr="图片1"/>
          <p:cNvPicPr>
            <a:picLocks noChangeAspect="1"/>
          </p:cNvPicPr>
          <p:nvPr/>
        </p:nvPicPr>
        <p:blipFill>
          <a:blip r:embed="rId4"/>
          <a:srcRect l="-3179" t="41706" r="4602" b="-17057"/>
          <a:stretch>
            <a:fillRect/>
          </a:stretch>
        </p:blipFill>
        <p:spPr>
          <a:xfrm>
            <a:off x="10297795" y="0"/>
            <a:ext cx="1894205" cy="1465580"/>
          </a:xfrm>
          <a:prstGeom prst="rect">
            <a:avLst/>
          </a:prstGeom>
        </p:spPr>
      </p:pic>
      <p:pic>
        <p:nvPicPr>
          <p:cNvPr id="4" name="图片 3" descr="图片3"/>
          <p:cNvPicPr>
            <a:picLocks noChangeAspect="1"/>
          </p:cNvPicPr>
          <p:nvPr/>
        </p:nvPicPr>
        <p:blipFill>
          <a:blip r:embed="rId5"/>
          <a:srcRect l="24556" t="194" r="693" b="32868"/>
          <a:stretch>
            <a:fillRect/>
          </a:stretch>
        </p:blipFill>
        <p:spPr>
          <a:xfrm>
            <a:off x="7620" y="4681220"/>
            <a:ext cx="2667000" cy="217678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-13021" y="211706"/>
            <a:ext cx="3515360" cy="460375"/>
            <a:chOff x="-86681" y="343786"/>
            <a:chExt cx="3515360" cy="460375"/>
          </a:xfrm>
        </p:grpSpPr>
        <p:sp>
          <p:nvSpPr>
            <p:cNvPr id="36" name="文本框 35"/>
            <p:cNvSpPr txBox="1"/>
            <p:nvPr/>
          </p:nvSpPr>
          <p:spPr>
            <a:xfrm>
              <a:off x="-86681" y="343786"/>
              <a:ext cx="351536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dirty="0">
                  <a:solidFill>
                    <a:srgbClr val="B96645"/>
                  </a:solidFill>
                  <a:latin typeface="汉仪黑方简" panose="00020600040101010101" charset="-122"/>
                  <a:ea typeface="汉仪黑方简" panose="00020600040101010101" charset="-122"/>
                  <a:cs typeface="+mn-ea"/>
                  <a:sym typeface="+mn-lt"/>
                </a:rPr>
                <a:t>给歌曲伴奏吧</a:t>
              </a:r>
              <a:endParaRPr lang="zh-CN" altLang="en-US" sz="2400" dirty="0">
                <a:solidFill>
                  <a:srgbClr val="B96645"/>
                </a:solidFill>
                <a:latin typeface="汉仪黑方简" panose="00020600040101010101" charset="-122"/>
                <a:ea typeface="汉仪黑方简" panose="00020600040101010101" charset="-122"/>
                <a:cs typeface="+mn-ea"/>
                <a:sym typeface="+mn-lt"/>
              </a:endParaRPr>
            </a:p>
          </p:txBody>
        </p:sp>
        <p:sp>
          <p:nvSpPr>
            <p:cNvPr id="37" name="矩形: 圆角 36"/>
            <p:cNvSpPr/>
            <p:nvPr/>
          </p:nvSpPr>
          <p:spPr>
            <a:xfrm rot="5400000">
              <a:off x="114224" y="493018"/>
              <a:ext cx="254776" cy="101646"/>
            </a:xfrm>
            <a:prstGeom prst="roundRect">
              <a:avLst>
                <a:gd name="adj" fmla="val 50000"/>
              </a:avLst>
            </a:prstGeom>
            <a:solidFill>
              <a:srgbClr val="E8D6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3153410" y="59690"/>
            <a:ext cx="7073900" cy="6191250"/>
            <a:chOff x="5116" y="150"/>
            <a:chExt cx="11140" cy="975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9" y="6137"/>
              <a:ext cx="10486" cy="131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16" y="8342"/>
              <a:ext cx="11140" cy="1559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8"/>
            <a:srcRect t="62512"/>
            <a:stretch>
              <a:fillRect/>
            </a:stretch>
          </p:blipFill>
          <p:spPr>
            <a:xfrm>
              <a:off x="5480" y="1497"/>
              <a:ext cx="10245" cy="1591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70" y="3938"/>
              <a:ext cx="10847" cy="1390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13" y="150"/>
              <a:ext cx="4725" cy="1530"/>
            </a:xfrm>
            <a:prstGeom prst="rect">
              <a:avLst/>
            </a:prstGeom>
          </p:spPr>
        </p:pic>
      </p:grpSp>
      <p:grpSp>
        <p:nvGrpSpPr>
          <p:cNvPr id="82" name="组合 81"/>
          <p:cNvGrpSpPr/>
          <p:nvPr/>
        </p:nvGrpSpPr>
        <p:grpSpPr>
          <a:xfrm>
            <a:off x="643890" y="918845"/>
            <a:ext cx="1137920" cy="1323975"/>
            <a:chOff x="991" y="1812"/>
            <a:chExt cx="1792" cy="2085"/>
          </a:xfrm>
        </p:grpSpPr>
        <p:grpSp>
          <p:nvGrpSpPr>
            <p:cNvPr id="81" name="组合 80"/>
            <p:cNvGrpSpPr/>
            <p:nvPr/>
          </p:nvGrpSpPr>
          <p:grpSpPr>
            <a:xfrm>
              <a:off x="991" y="1812"/>
              <a:ext cx="914" cy="2032"/>
              <a:chOff x="789" y="3374"/>
              <a:chExt cx="914" cy="2032"/>
            </a:xfrm>
          </p:grpSpPr>
          <p:pic>
            <p:nvPicPr>
              <p:cNvPr id="84" name="图片 13" descr="图片2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793" y="3374"/>
                <a:ext cx="910" cy="861"/>
              </a:xfrm>
              <a:prstGeom prst="rect">
                <a:avLst/>
              </a:prstGeom>
            </p:spPr>
          </p:pic>
          <p:pic>
            <p:nvPicPr>
              <p:cNvPr id="85" name="图片 8" descr="图片1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4"/>
              <a:stretch>
                <a:fillRect/>
              </a:stretch>
            </p:blipFill>
            <p:spPr>
              <a:xfrm>
                <a:off x="789" y="4567"/>
                <a:ext cx="914" cy="839"/>
              </a:xfrm>
              <a:prstGeom prst="rect">
                <a:avLst/>
              </a:prstGeom>
            </p:spPr>
          </p:pic>
        </p:grpSp>
        <p:pic>
          <p:nvPicPr>
            <p:cNvPr id="86" name="7D法国号">
              <a:hlinkClick r:id="" action="ppaction://media"/>
            </p:cNvPr>
            <p:cNvPicPr/>
            <p:nvPr>
              <a:audioFile r:link="rId15"/>
              <p:extLst>
                <p:ext uri="{DAA4B4D4-6D71-4841-9C94-3DE7FCFB9230}">
                  <p14:media xmlns:p14="http://schemas.microsoft.com/office/powerpoint/2010/main" r:embed="rId16"/>
                </p:ext>
              </p:extLst>
            </p:nvPr>
          </p:nvPicPr>
          <p:blipFill>
            <a:blip r:embed="rId17"/>
            <a:stretch>
              <a:fillRect/>
            </a:stretch>
          </p:blipFill>
          <p:spPr>
            <a:xfrm>
              <a:off x="2013" y="1814"/>
              <a:ext cx="770" cy="859"/>
            </a:xfrm>
            <a:prstGeom prst="rect">
              <a:avLst/>
            </a:prstGeom>
          </p:spPr>
        </p:pic>
        <p:pic>
          <p:nvPicPr>
            <p:cNvPr id="87" name="7E法国号（伴奏）">
              <a:hlinkClick r:id="" action="ppaction://media"/>
            </p:cNvPr>
            <p:cNvPicPr/>
            <p:nvPr>
              <a:audioFile r:link="rId18"/>
              <p:extLst>
                <p:ext uri="{DAA4B4D4-6D71-4841-9C94-3DE7FCFB9230}">
                  <p14:media xmlns:p14="http://schemas.microsoft.com/office/powerpoint/2010/main" r:embed="rId19"/>
                </p:ext>
              </p:extLst>
            </p:nvPr>
          </p:nvPicPr>
          <p:blipFill>
            <a:blip r:embed="rId17"/>
            <a:stretch>
              <a:fillRect/>
            </a:stretch>
          </p:blipFill>
          <p:spPr>
            <a:xfrm>
              <a:off x="2013" y="3005"/>
              <a:ext cx="770" cy="893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3992880" y="3333750"/>
            <a:ext cx="4756785" cy="679450"/>
            <a:chOff x="6284" y="3252"/>
            <a:chExt cx="7491" cy="1070"/>
          </a:xfrm>
        </p:grpSpPr>
        <p:pic>
          <p:nvPicPr>
            <p:cNvPr id="17" name="图片 16" descr="12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969" y="3472"/>
              <a:ext cx="641" cy="583"/>
            </a:xfrm>
            <a:prstGeom prst="rect">
              <a:avLst/>
            </a:prstGeom>
          </p:spPr>
        </p:pic>
        <p:pic>
          <p:nvPicPr>
            <p:cNvPr id="19" name="图片 18" descr="12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284" y="3472"/>
              <a:ext cx="640" cy="583"/>
            </a:xfrm>
            <a:prstGeom prst="rect">
              <a:avLst/>
            </a:prstGeom>
          </p:spPr>
        </p:pic>
        <p:pic>
          <p:nvPicPr>
            <p:cNvPr id="20" name="图片 19" descr="12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774" y="3477"/>
              <a:ext cx="641" cy="583"/>
            </a:xfrm>
            <a:prstGeom prst="rect">
              <a:avLst/>
            </a:prstGeom>
          </p:spPr>
        </p:pic>
        <p:pic>
          <p:nvPicPr>
            <p:cNvPr id="21" name="图片 20" descr="12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415" y="3495"/>
              <a:ext cx="641" cy="583"/>
            </a:xfrm>
            <a:prstGeom prst="rect">
              <a:avLst/>
            </a:prstGeom>
          </p:spPr>
        </p:pic>
        <p:pic>
          <p:nvPicPr>
            <p:cNvPr id="22" name="图片 21" descr="1666665736439-ckt-抠图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288" y="3252"/>
              <a:ext cx="1125" cy="1070"/>
            </a:xfrm>
            <a:prstGeom prst="rect">
              <a:avLst/>
            </a:prstGeom>
          </p:spPr>
        </p:pic>
        <p:pic>
          <p:nvPicPr>
            <p:cNvPr id="23" name="图片 22" descr="1666665736439-ckt-抠图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651" y="3252"/>
              <a:ext cx="1125" cy="1070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3992880" y="4681220"/>
            <a:ext cx="4756785" cy="679450"/>
            <a:chOff x="6284" y="3252"/>
            <a:chExt cx="7491" cy="1070"/>
          </a:xfrm>
        </p:grpSpPr>
        <p:pic>
          <p:nvPicPr>
            <p:cNvPr id="25" name="图片 24" descr="12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969" y="3472"/>
              <a:ext cx="641" cy="583"/>
            </a:xfrm>
            <a:prstGeom prst="rect">
              <a:avLst/>
            </a:prstGeom>
          </p:spPr>
        </p:pic>
        <p:pic>
          <p:nvPicPr>
            <p:cNvPr id="26" name="图片 25" descr="12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284" y="3472"/>
              <a:ext cx="640" cy="583"/>
            </a:xfrm>
            <a:prstGeom prst="rect">
              <a:avLst/>
            </a:prstGeom>
          </p:spPr>
        </p:pic>
        <p:pic>
          <p:nvPicPr>
            <p:cNvPr id="27" name="图片 26" descr="12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774" y="3477"/>
              <a:ext cx="641" cy="583"/>
            </a:xfrm>
            <a:prstGeom prst="rect">
              <a:avLst/>
            </a:prstGeom>
          </p:spPr>
        </p:pic>
        <p:pic>
          <p:nvPicPr>
            <p:cNvPr id="28" name="图片 27" descr="12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415" y="3495"/>
              <a:ext cx="641" cy="583"/>
            </a:xfrm>
            <a:prstGeom prst="rect">
              <a:avLst/>
            </a:prstGeom>
          </p:spPr>
        </p:pic>
        <p:pic>
          <p:nvPicPr>
            <p:cNvPr id="29" name="图片 28" descr="1666665736439-ckt-抠图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288" y="3252"/>
              <a:ext cx="1125" cy="1070"/>
            </a:xfrm>
            <a:prstGeom prst="rect">
              <a:avLst/>
            </a:prstGeom>
          </p:spPr>
        </p:pic>
        <p:pic>
          <p:nvPicPr>
            <p:cNvPr id="30" name="图片 29" descr="1666665736439-ckt-抠图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651" y="3252"/>
              <a:ext cx="1125" cy="1070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3397885" y="6034405"/>
            <a:ext cx="5278755" cy="708660"/>
            <a:chOff x="5220" y="9810"/>
            <a:chExt cx="8313" cy="1116"/>
          </a:xfrm>
        </p:grpSpPr>
        <p:pic>
          <p:nvPicPr>
            <p:cNvPr id="31" name="图片 30" descr="1666665736439-ckt-抠图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220" y="9810"/>
              <a:ext cx="1125" cy="1070"/>
            </a:xfrm>
            <a:prstGeom prst="rect">
              <a:avLst/>
            </a:prstGeom>
          </p:spPr>
        </p:pic>
        <p:pic>
          <p:nvPicPr>
            <p:cNvPr id="32" name="图片 31" descr="1666665736439-ckt-抠图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863" y="9856"/>
              <a:ext cx="1125" cy="1070"/>
            </a:xfrm>
            <a:prstGeom prst="rect">
              <a:avLst/>
            </a:prstGeom>
          </p:spPr>
        </p:pic>
        <p:pic>
          <p:nvPicPr>
            <p:cNvPr id="39" name="图片 38" descr="12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534" y="10072"/>
              <a:ext cx="641" cy="583"/>
            </a:xfrm>
            <a:prstGeom prst="rect">
              <a:avLst/>
            </a:prstGeom>
          </p:spPr>
        </p:pic>
        <p:pic>
          <p:nvPicPr>
            <p:cNvPr id="43" name="图片 42" descr="12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175" y="10072"/>
              <a:ext cx="641" cy="583"/>
            </a:xfrm>
            <a:prstGeom prst="rect">
              <a:avLst/>
            </a:prstGeom>
          </p:spPr>
        </p:pic>
        <p:pic>
          <p:nvPicPr>
            <p:cNvPr id="44" name="图片 43" descr="12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816" y="10069"/>
              <a:ext cx="641" cy="583"/>
            </a:xfrm>
            <a:prstGeom prst="rect">
              <a:avLst/>
            </a:prstGeom>
          </p:spPr>
        </p:pic>
        <p:pic>
          <p:nvPicPr>
            <p:cNvPr id="47" name="图片 46" descr="12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893" y="10072"/>
              <a:ext cx="641" cy="583"/>
            </a:xfrm>
            <a:prstGeom prst="rect">
              <a:avLst/>
            </a:prstGeom>
          </p:spPr>
        </p:pic>
      </p:grpSp>
      <p:pic>
        <p:nvPicPr>
          <p:cNvPr id="55" name="http://photo-static-api.fotomore.com/creative/vcg/400/new/VCG41N845927490.jpg" descr="&amp;pky210_sjzg_VCG41N845927490&amp;2&amp;src_toppic_inpsrchzd1&amp;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0160000" flipH="1">
            <a:off x="650240" y="2878455"/>
            <a:ext cx="2057400" cy="1595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>
                <p:cTn id="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7" name="图片 16" descr="templates\docerresourceshop\icons\\32303231353833393b32303234383331353bcee5cfdfc6d7d2f4b7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0000">
            <a:off x="286385" y="2232660"/>
            <a:ext cx="607060" cy="60706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0000">
            <a:off x="9707880" y="5097145"/>
            <a:ext cx="639445" cy="639445"/>
          </a:xfrm>
          <a:prstGeom prst="rect">
            <a:avLst/>
          </a:prstGeom>
        </p:spPr>
      </p:pic>
      <p:pic>
        <p:nvPicPr>
          <p:cNvPr id="5" name="法国号 旋律线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 descr="templates\docerresourceshop\icons\\303b333633393938333bd2f4b7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60000">
            <a:off x="2071370" y="1012825"/>
            <a:ext cx="519430" cy="519430"/>
          </a:xfrm>
          <a:prstGeom prst="rect">
            <a:avLst/>
          </a:prstGeom>
        </p:spPr>
      </p:pic>
      <p:pic>
        <p:nvPicPr>
          <p:cNvPr id="15" name="图片 14" descr="templates\docerresourceshop\icons\\303b333633393938333bd2f4b7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280000">
            <a:off x="1407795" y="5156835"/>
            <a:ext cx="519430" cy="519430"/>
          </a:xfrm>
          <a:prstGeom prst="rect">
            <a:avLst/>
          </a:prstGeom>
        </p:spPr>
      </p:pic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7" name="图片 16" descr="templates\docerresourceshop\icons\\32303231353833393b32303234383331353bcee5cfdfc6d7d2f4b7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0000">
            <a:off x="286385" y="2232660"/>
            <a:ext cx="607060" cy="60706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0000">
            <a:off x="9768205" y="4882515"/>
            <a:ext cx="639445" cy="639445"/>
          </a:xfrm>
          <a:prstGeom prst="rect">
            <a:avLst/>
          </a:prstGeom>
        </p:spPr>
      </p:pic>
      <p:sp>
        <p:nvSpPr>
          <p:cNvPr id="1236" name="图形 1234"/>
          <p:cNvSpPr/>
          <p:nvPr/>
        </p:nvSpPr>
        <p:spPr>
          <a:xfrm rot="300000">
            <a:off x="3087370" y="513715"/>
            <a:ext cx="327025" cy="415290"/>
          </a:xfrm>
          <a:custGeom>
            <a:avLst/>
            <a:gdLst>
              <a:gd name="connsiteX0" fmla="*/ 1061763 w 1113709"/>
              <a:gd name="connsiteY0" fmla="*/ 617135 h 1387967"/>
              <a:gd name="connsiteX1" fmla="*/ 1042788 w 1113709"/>
              <a:gd name="connsiteY1" fmla="*/ 601958 h 1387967"/>
              <a:gd name="connsiteX2" fmla="*/ 1029890 w 1113709"/>
              <a:gd name="connsiteY2" fmla="*/ 551850 h 1387967"/>
              <a:gd name="connsiteX3" fmla="*/ 991179 w 1113709"/>
              <a:gd name="connsiteY3" fmla="*/ 464551 h 1387967"/>
              <a:gd name="connsiteX4" fmla="*/ 894781 w 1113709"/>
              <a:gd name="connsiteY4" fmla="*/ 424320 h 1387967"/>
              <a:gd name="connsiteX5" fmla="*/ 774089 w 1113709"/>
              <a:gd name="connsiteY5" fmla="*/ 368913 h 1387967"/>
              <a:gd name="connsiteX6" fmla="*/ 686809 w 1113709"/>
              <a:gd name="connsiteY6" fmla="*/ 290731 h 1387967"/>
              <a:gd name="connsiteX7" fmla="*/ 635200 w 1113709"/>
              <a:gd name="connsiteY7" fmla="*/ 267956 h 1387967"/>
              <a:gd name="connsiteX8" fmla="*/ 616984 w 1113709"/>
              <a:gd name="connsiteY8" fmla="*/ 301349 h 1387967"/>
              <a:gd name="connsiteX9" fmla="*/ 616984 w 1113709"/>
              <a:gd name="connsiteY9" fmla="*/ 509322 h 1387967"/>
              <a:gd name="connsiteX10" fmla="*/ 616224 w 1113709"/>
              <a:gd name="connsiteY10" fmla="*/ 693019 h 1387967"/>
              <a:gd name="connsiteX11" fmla="*/ 615464 w 1113709"/>
              <a:gd name="connsiteY11" fmla="*/ 879737 h 1387967"/>
              <a:gd name="connsiteX12" fmla="*/ 615464 w 1113709"/>
              <a:gd name="connsiteY12" fmla="*/ 1121102 h 1387967"/>
              <a:gd name="connsiteX13" fmla="*/ 604086 w 1113709"/>
              <a:gd name="connsiteY13" fmla="*/ 1202323 h 1387967"/>
              <a:gd name="connsiteX14" fmla="*/ 555517 w 1113709"/>
              <a:gd name="connsiteY14" fmla="*/ 1286583 h 1387967"/>
              <a:gd name="connsiteX15" fmla="*/ 460638 w 1113709"/>
              <a:gd name="connsiteY15" fmla="*/ 1354147 h 1387967"/>
              <a:gd name="connsiteX16" fmla="*/ 313392 w 1113709"/>
              <a:gd name="connsiteY16" fmla="*/ 1386780 h 1387967"/>
              <a:gd name="connsiteX17" fmla="*/ 151728 w 1113709"/>
              <a:gd name="connsiteY17" fmla="*/ 1354907 h 1387967"/>
              <a:gd name="connsiteX18" fmla="*/ 40153 w 1113709"/>
              <a:gd name="connsiteY18" fmla="*/ 1263067 h 1387967"/>
              <a:gd name="connsiteX19" fmla="*/ 1405 w 1113709"/>
              <a:gd name="connsiteY19" fmla="*/ 1141634 h 1387967"/>
              <a:gd name="connsiteX20" fmla="*/ 58332 w 1113709"/>
              <a:gd name="connsiteY20" fmla="*/ 1017922 h 1387967"/>
              <a:gd name="connsiteX21" fmla="*/ 179784 w 1113709"/>
              <a:gd name="connsiteY21" fmla="*/ 937460 h 1387967"/>
              <a:gd name="connsiteX22" fmla="*/ 305775 w 1113709"/>
              <a:gd name="connsiteY22" fmla="*/ 912407 h 1387967"/>
              <a:gd name="connsiteX23" fmla="*/ 414311 w 1113709"/>
              <a:gd name="connsiteY23" fmla="*/ 920764 h 1387967"/>
              <a:gd name="connsiteX24" fmla="*/ 484895 w 1113709"/>
              <a:gd name="connsiteY24" fmla="*/ 940499 h 1387967"/>
              <a:gd name="connsiteX25" fmla="*/ 484895 w 1113709"/>
              <a:gd name="connsiteY25" fmla="*/ 510878 h 1387967"/>
              <a:gd name="connsiteX26" fmla="*/ 486415 w 1113709"/>
              <a:gd name="connsiteY26" fmla="*/ 107071 h 1387967"/>
              <a:gd name="connsiteX27" fmla="*/ 509189 w 1113709"/>
              <a:gd name="connsiteY27" fmla="*/ 34967 h 1387967"/>
              <a:gd name="connsiteX28" fmla="*/ 569915 w 1113709"/>
              <a:gd name="connsiteY28" fmla="*/ 2334 h 1387967"/>
              <a:gd name="connsiteX29" fmla="*/ 622284 w 1113709"/>
              <a:gd name="connsiteY29" fmla="*/ 15231 h 1387967"/>
              <a:gd name="connsiteX30" fmla="*/ 664034 w 1113709"/>
              <a:gd name="connsiteY30" fmla="*/ 63819 h 1387967"/>
              <a:gd name="connsiteX31" fmla="*/ 716402 w 1113709"/>
              <a:gd name="connsiteY31" fmla="*/ 134404 h 1387967"/>
              <a:gd name="connsiteX32" fmla="*/ 800644 w 1113709"/>
              <a:gd name="connsiteY32" fmla="*/ 211826 h 1387967"/>
              <a:gd name="connsiteX33" fmla="*/ 880346 w 1113709"/>
              <a:gd name="connsiteY33" fmla="*/ 261915 h 1387967"/>
              <a:gd name="connsiteX34" fmla="*/ 944111 w 1113709"/>
              <a:gd name="connsiteY34" fmla="*/ 290008 h 1387967"/>
              <a:gd name="connsiteX35" fmla="*/ 1002557 w 1113709"/>
              <a:gd name="connsiteY35" fmla="*/ 321121 h 1387967"/>
              <a:gd name="connsiteX36" fmla="*/ 1066322 w 1113709"/>
              <a:gd name="connsiteY36" fmla="*/ 380328 h 1387967"/>
              <a:gd name="connsiteX37" fmla="*/ 1108832 w 1113709"/>
              <a:gd name="connsiteY37" fmla="*/ 462309 h 1387967"/>
              <a:gd name="connsiteX38" fmla="*/ 1109592 w 1113709"/>
              <a:gd name="connsiteY38" fmla="*/ 539731 h 1387967"/>
              <a:gd name="connsiteX39" fmla="*/ 1087577 w 1113709"/>
              <a:gd name="connsiteY39" fmla="*/ 596658 h 1387967"/>
              <a:gd name="connsiteX40" fmla="*/ 1061763 w 1113709"/>
              <a:gd name="connsiteY40" fmla="*/ 617135 h 1387967"/>
              <a:gd name="connsiteX41" fmla="*/ 1061763 w 1113709"/>
              <a:gd name="connsiteY41" fmla="*/ 617135 h 138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13709" h="1387967">
                <a:moveTo>
                  <a:pt x="1061763" y="617135"/>
                </a:moveTo>
                <a:cubicBezTo>
                  <a:pt x="1054685" y="616115"/>
                  <a:pt x="1048366" y="611057"/>
                  <a:pt x="1042788" y="601958"/>
                </a:cubicBezTo>
                <a:cubicBezTo>
                  <a:pt x="1037228" y="592841"/>
                  <a:pt x="1032911" y="576144"/>
                  <a:pt x="1029890" y="551850"/>
                </a:cubicBezTo>
                <a:cubicBezTo>
                  <a:pt x="1024831" y="512379"/>
                  <a:pt x="1011915" y="483286"/>
                  <a:pt x="991179" y="464551"/>
                </a:cubicBezTo>
                <a:cubicBezTo>
                  <a:pt x="970424" y="445835"/>
                  <a:pt x="938310" y="432418"/>
                  <a:pt x="894781" y="424320"/>
                </a:cubicBezTo>
                <a:cubicBezTo>
                  <a:pt x="849251" y="415222"/>
                  <a:pt x="809020" y="396746"/>
                  <a:pt x="774089" y="368913"/>
                </a:cubicBezTo>
                <a:cubicBezTo>
                  <a:pt x="739177" y="341079"/>
                  <a:pt x="710083" y="315025"/>
                  <a:pt x="686809" y="290731"/>
                </a:cubicBezTo>
                <a:cubicBezTo>
                  <a:pt x="664553" y="269476"/>
                  <a:pt x="647338" y="261878"/>
                  <a:pt x="635200" y="267956"/>
                </a:cubicBezTo>
                <a:cubicBezTo>
                  <a:pt x="623062" y="274034"/>
                  <a:pt x="616984" y="285171"/>
                  <a:pt x="616984" y="301349"/>
                </a:cubicBezTo>
                <a:lnTo>
                  <a:pt x="616984" y="509322"/>
                </a:lnTo>
                <a:cubicBezTo>
                  <a:pt x="616984" y="565989"/>
                  <a:pt x="616743" y="627234"/>
                  <a:pt x="616224" y="693019"/>
                </a:cubicBezTo>
                <a:cubicBezTo>
                  <a:pt x="615724" y="758804"/>
                  <a:pt x="615464" y="821049"/>
                  <a:pt x="615464" y="879737"/>
                </a:cubicBezTo>
                <a:lnTo>
                  <a:pt x="615464" y="1121102"/>
                </a:lnTo>
                <a:cubicBezTo>
                  <a:pt x="616484" y="1145396"/>
                  <a:pt x="612685" y="1172470"/>
                  <a:pt x="604086" y="1202323"/>
                </a:cubicBezTo>
                <a:cubicBezTo>
                  <a:pt x="595488" y="1232176"/>
                  <a:pt x="579292" y="1260269"/>
                  <a:pt x="555517" y="1286583"/>
                </a:cubicBezTo>
                <a:cubicBezTo>
                  <a:pt x="531723" y="1312897"/>
                  <a:pt x="500109" y="1335412"/>
                  <a:pt x="460638" y="1354147"/>
                </a:cubicBezTo>
                <a:cubicBezTo>
                  <a:pt x="421168" y="1372863"/>
                  <a:pt x="372079" y="1383741"/>
                  <a:pt x="313392" y="1386780"/>
                </a:cubicBezTo>
                <a:cubicBezTo>
                  <a:pt x="253685" y="1389819"/>
                  <a:pt x="199797" y="1379201"/>
                  <a:pt x="151728" y="1354907"/>
                </a:cubicBezTo>
                <a:cubicBezTo>
                  <a:pt x="103659" y="1330613"/>
                  <a:pt x="66467" y="1300000"/>
                  <a:pt x="40153" y="1263067"/>
                </a:cubicBezTo>
                <a:cubicBezTo>
                  <a:pt x="13802" y="1226135"/>
                  <a:pt x="886" y="1185645"/>
                  <a:pt x="1405" y="1141634"/>
                </a:cubicBezTo>
                <a:cubicBezTo>
                  <a:pt x="1905" y="1097623"/>
                  <a:pt x="20881" y="1056373"/>
                  <a:pt x="58332" y="1017922"/>
                </a:cubicBezTo>
                <a:cubicBezTo>
                  <a:pt x="95783" y="979470"/>
                  <a:pt x="136254" y="952637"/>
                  <a:pt x="179784" y="937460"/>
                </a:cubicBezTo>
                <a:cubicBezTo>
                  <a:pt x="223294" y="922284"/>
                  <a:pt x="265285" y="913926"/>
                  <a:pt x="305775" y="912407"/>
                </a:cubicBezTo>
                <a:cubicBezTo>
                  <a:pt x="346247" y="910887"/>
                  <a:pt x="382438" y="913667"/>
                  <a:pt x="414311" y="920764"/>
                </a:cubicBezTo>
                <a:cubicBezTo>
                  <a:pt x="446184" y="927843"/>
                  <a:pt x="469719" y="934421"/>
                  <a:pt x="484895" y="940499"/>
                </a:cubicBezTo>
                <a:lnTo>
                  <a:pt x="484895" y="510878"/>
                </a:lnTo>
                <a:cubicBezTo>
                  <a:pt x="484895" y="391465"/>
                  <a:pt x="485396" y="256856"/>
                  <a:pt x="486415" y="107071"/>
                </a:cubicBezTo>
                <a:cubicBezTo>
                  <a:pt x="486415" y="77718"/>
                  <a:pt x="494013" y="53683"/>
                  <a:pt x="509189" y="34967"/>
                </a:cubicBezTo>
                <a:cubicBezTo>
                  <a:pt x="524366" y="16251"/>
                  <a:pt x="544602" y="5373"/>
                  <a:pt x="569915" y="2334"/>
                </a:cubicBezTo>
                <a:cubicBezTo>
                  <a:pt x="591170" y="-705"/>
                  <a:pt x="608627" y="3594"/>
                  <a:pt x="622284" y="15231"/>
                </a:cubicBezTo>
                <a:cubicBezTo>
                  <a:pt x="635941" y="26869"/>
                  <a:pt x="649858" y="43065"/>
                  <a:pt x="664034" y="63819"/>
                </a:cubicBezTo>
                <a:cubicBezTo>
                  <a:pt x="678192" y="84574"/>
                  <a:pt x="695666" y="108090"/>
                  <a:pt x="716402" y="134404"/>
                </a:cubicBezTo>
                <a:cubicBezTo>
                  <a:pt x="737157" y="160718"/>
                  <a:pt x="765231" y="186531"/>
                  <a:pt x="800644" y="211826"/>
                </a:cubicBezTo>
                <a:cubicBezTo>
                  <a:pt x="830998" y="235101"/>
                  <a:pt x="857571" y="251797"/>
                  <a:pt x="880346" y="261915"/>
                </a:cubicBezTo>
                <a:cubicBezTo>
                  <a:pt x="903120" y="272033"/>
                  <a:pt x="924375" y="281410"/>
                  <a:pt x="944111" y="290008"/>
                </a:cubicBezTo>
                <a:cubicBezTo>
                  <a:pt x="963846" y="298625"/>
                  <a:pt x="983341" y="308984"/>
                  <a:pt x="1002557" y="321121"/>
                </a:cubicBezTo>
                <a:cubicBezTo>
                  <a:pt x="1021792" y="333278"/>
                  <a:pt x="1043047" y="352995"/>
                  <a:pt x="1066322" y="380328"/>
                </a:cubicBezTo>
                <a:cubicBezTo>
                  <a:pt x="1089597" y="406642"/>
                  <a:pt x="1103773" y="433975"/>
                  <a:pt x="1108832" y="462309"/>
                </a:cubicBezTo>
                <a:cubicBezTo>
                  <a:pt x="1113891" y="490642"/>
                  <a:pt x="1114150" y="516456"/>
                  <a:pt x="1109592" y="539731"/>
                </a:cubicBezTo>
                <a:cubicBezTo>
                  <a:pt x="1105033" y="563006"/>
                  <a:pt x="1097695" y="581981"/>
                  <a:pt x="1087577" y="596658"/>
                </a:cubicBezTo>
                <a:cubicBezTo>
                  <a:pt x="1077441" y="611316"/>
                  <a:pt x="1068842" y="618154"/>
                  <a:pt x="1061763" y="617135"/>
                </a:cubicBezTo>
                <a:lnTo>
                  <a:pt x="1061763" y="61713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pic>
        <p:nvPicPr>
          <p:cNvPr id="2" name="图片 1" descr="1668500353181-ckt-抠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710" y="1466850"/>
            <a:ext cx="3692525" cy="3692525"/>
          </a:xfrm>
          <a:prstGeom prst="rect">
            <a:avLst/>
          </a:prstGeom>
        </p:spPr>
      </p:pic>
      <p:sp>
        <p:nvSpPr>
          <p:cNvPr id="7" name="左箭头 6"/>
          <p:cNvSpPr/>
          <p:nvPr/>
        </p:nvSpPr>
        <p:spPr>
          <a:xfrm>
            <a:off x="7578090" y="2499995"/>
            <a:ext cx="721360" cy="1981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607425" y="2317115"/>
            <a:ext cx="1933575" cy="78930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</a:rPr>
              <a:t>左手按键</a:t>
            </a:r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3432175" y="3540760"/>
            <a:ext cx="798830" cy="248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57580" y="3270885"/>
            <a:ext cx="2339975" cy="78930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</a:rPr>
              <a:t>右手放入喇叭口</a:t>
            </a:r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黑方简" panose="00020600040101010101" charset="-122"/>
              <a:ea typeface="汉仪黑方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 descr="templates\docerresourceshop\icons\\303b333633393938333bd2f4b7fb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0280000">
            <a:off x="1407795" y="5156835"/>
            <a:ext cx="519430" cy="519430"/>
          </a:xfrm>
          <a:prstGeom prst="rect">
            <a:avLst/>
          </a:prstGeom>
        </p:spPr>
      </p:pic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040000">
            <a:off x="9707880" y="5097145"/>
            <a:ext cx="639445" cy="63944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831590" y="251460"/>
            <a:ext cx="4940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听一听，猜一猜</a:t>
            </a:r>
            <a:endParaRPr lang="zh-CN" altLang="en-US" sz="4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0760" y="4669790"/>
            <a:ext cx="1386840" cy="497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极简楷宋" panose="02000503000000000000" charset="-122"/>
                <a:ea typeface="极简楷宋" panose="02000503000000000000" charset="-122"/>
              </a:rPr>
              <a:t>小提琴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latin typeface="极简楷宋" panose="02000503000000000000" charset="-122"/>
              <a:ea typeface="极简楷宋" panose="02000503000000000000" charset="-122"/>
            </a:endParaRPr>
          </a:p>
        </p:txBody>
      </p:sp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5"/>
          <a:srcRect r="33982" b="26511"/>
          <a:stretch>
            <a:fillRect/>
          </a:stretch>
        </p:blipFill>
        <p:spPr>
          <a:xfrm>
            <a:off x="9599930" y="4257040"/>
            <a:ext cx="2592070" cy="2595245"/>
          </a:xfrm>
          <a:prstGeom prst="rect">
            <a:avLst/>
          </a:prstGeom>
        </p:spPr>
      </p:pic>
      <p:pic>
        <p:nvPicPr>
          <p:cNvPr id="1574" name="图片 1573" descr="图片4"/>
          <p:cNvPicPr>
            <a:picLocks noChangeAspect="1"/>
          </p:cNvPicPr>
          <p:nvPr/>
        </p:nvPicPr>
        <p:blipFill>
          <a:blip r:embed="rId6"/>
          <a:srcRect l="25924" t="40147"/>
          <a:stretch>
            <a:fillRect/>
          </a:stretch>
        </p:blipFill>
        <p:spPr>
          <a:xfrm>
            <a:off x="7620" y="0"/>
            <a:ext cx="3013710" cy="2041525"/>
          </a:xfrm>
          <a:prstGeom prst="rect">
            <a:avLst/>
          </a:prstGeom>
        </p:spPr>
      </p:pic>
      <p:pic>
        <p:nvPicPr>
          <p:cNvPr id="42" name="图片 41" descr="1667894039115-ckt-抠图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3619" t="11181" r="1810" b="27105"/>
          <a:stretch>
            <a:fillRect/>
          </a:stretch>
        </p:blipFill>
        <p:spPr>
          <a:xfrm rot="6000000">
            <a:off x="9256395" y="1649095"/>
            <a:ext cx="2470785" cy="1731010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9938385" y="3881120"/>
            <a:ext cx="1106170" cy="497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极简楷宋" panose="02000503000000000000" charset="-122"/>
                <a:ea typeface="极简楷宋" panose="02000503000000000000" charset="-122"/>
              </a:rPr>
              <a:t>圆号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latin typeface="极简楷宋" panose="02000503000000000000" charset="-122"/>
              <a:ea typeface="极简楷宋" panose="02000503000000000000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103370" y="5078730"/>
            <a:ext cx="1017270" cy="497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极简楷宋" panose="02000503000000000000" charset="-122"/>
                <a:ea typeface="极简楷宋" panose="02000503000000000000" charset="-122"/>
              </a:rPr>
              <a:t>长笛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latin typeface="极简楷宋" panose="02000503000000000000" charset="-122"/>
              <a:ea typeface="极简楷宋" panose="0200050300000000000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206615" y="5291455"/>
            <a:ext cx="1457325" cy="4635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极简楷宋" panose="02000503000000000000" charset="-122"/>
                <a:ea typeface="极简楷宋" panose="02000503000000000000" charset="-122"/>
              </a:rPr>
              <a:t>非洲鼓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latin typeface="极简楷宋" panose="02000503000000000000" charset="-122"/>
              <a:ea typeface="极简楷宋" panose="02000503000000000000" charset="-122"/>
            </a:endParaRPr>
          </a:p>
        </p:txBody>
      </p:sp>
      <p:pic>
        <p:nvPicPr>
          <p:cNvPr id="2" name="http://photo-static-api.fotomore.com/creative/vcg/veer/400/new/VCG41N803005438.jpg" descr="templates\picture_hover\&amp;pky240_sjzg_VCG41N803005438&amp;2&amp;src_toppic_inpsrchzd1&amp;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3588"/>
          <a:stretch>
            <a:fillRect/>
          </a:stretch>
        </p:blipFill>
        <p:spPr>
          <a:xfrm>
            <a:off x="875665" y="1753235"/>
            <a:ext cx="2660650" cy="2299335"/>
          </a:xfrm>
          <a:prstGeom prst="rect">
            <a:avLst/>
          </a:prstGeom>
        </p:spPr>
      </p:pic>
      <p:pic>
        <p:nvPicPr>
          <p:cNvPr id="3" name="http://photo-static-api.fotomore.com/creative/vcg/veer/400/new/VCG41N527682468.jpg" descr="templates\picture_hover\&amp;pky210_sjzg_VCG41N527682468&amp;2&amp;src_toppic_inpsrchzd1&amp;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4860000">
            <a:off x="3041650" y="2143125"/>
            <a:ext cx="3014980" cy="2132330"/>
          </a:xfrm>
          <a:prstGeom prst="rect">
            <a:avLst/>
          </a:prstGeom>
        </p:spPr>
      </p:pic>
      <p:pic>
        <p:nvPicPr>
          <p:cNvPr id="6" name="http://photo-static-api.fotomore.com/creative/vcg/veer/400/new/VCG41N509933706.jpg" descr="templates\picture_hover\&amp;pky250_sjzg_VCG41N509933706&amp;2&amp;src_toppic_inpsrchzd1&amp;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720000">
            <a:off x="6671310" y="1915795"/>
            <a:ext cx="2096770" cy="3192145"/>
          </a:xfrm>
          <a:prstGeom prst="rect">
            <a:avLst/>
          </a:prstGeom>
        </p:spPr>
      </p:pic>
      <p:pic>
        <p:nvPicPr>
          <p:cNvPr id="4" name="Philharmonia Orchestra London _ Alberto Lizzio _ Dennis Brain - Horn Concerto No_ 3 in E-Flat Major, K_ 447_ II_ Romance_ Larghetto (Horn Concerto No_ 3 in E-Flat Major, K_ 447)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>
                  <p14:trim end="281351.00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52765" y="606552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297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7" name="图片 16" descr="templates\docerresourceshop\icons\\32303231353833393b32303234383331353bcee5cfdfc6d7d2f4b7fb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760000">
            <a:off x="286385" y="2232660"/>
            <a:ext cx="607060" cy="60706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040000">
            <a:off x="9707880" y="5097145"/>
            <a:ext cx="639445" cy="63944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487420" y="337185"/>
            <a:ext cx="4940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认识新乐器</a:t>
            </a:r>
            <a:endParaRPr lang="zh-CN" altLang="en-US" sz="4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pic>
        <p:nvPicPr>
          <p:cNvPr id="2" name="图片 1" descr="1667894039115-ckt-抠图"/>
          <p:cNvPicPr>
            <a:picLocks noChangeAspect="1"/>
          </p:cNvPicPr>
          <p:nvPr/>
        </p:nvPicPr>
        <p:blipFill>
          <a:blip r:embed="rId7"/>
          <a:srcRect l="3619" t="11181" r="1810" b="27105"/>
          <a:stretch>
            <a:fillRect/>
          </a:stretch>
        </p:blipFill>
        <p:spPr>
          <a:xfrm>
            <a:off x="3668395" y="1868805"/>
            <a:ext cx="4234180" cy="29660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68520" y="5414645"/>
            <a:ext cx="2854960" cy="6692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>
                <a:solidFill>
                  <a:schemeClr val="accent1">
                    <a:lumMod val="50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</a:rPr>
              <a:t>圆号</a:t>
            </a:r>
            <a:r>
              <a:rPr lang="en-US" altLang="zh-CN" sz="3600">
                <a:solidFill>
                  <a:schemeClr val="accent1">
                    <a:lumMod val="50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</a:rPr>
              <a:t>/</a:t>
            </a:r>
            <a:r>
              <a:rPr lang="zh-CN" altLang="en-US" sz="3600">
                <a:solidFill>
                  <a:schemeClr val="accent1">
                    <a:lumMod val="50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</a:rPr>
              <a:t>法国号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8"/>
          <a:srcRect r="33982" b="26511"/>
          <a:stretch>
            <a:fillRect/>
          </a:stretch>
        </p:blipFill>
        <p:spPr>
          <a:xfrm>
            <a:off x="9468485" y="4125595"/>
            <a:ext cx="2723515" cy="2726690"/>
          </a:xfrm>
          <a:prstGeom prst="rect">
            <a:avLst/>
          </a:prstGeom>
        </p:spPr>
      </p:pic>
      <p:pic>
        <p:nvPicPr>
          <p:cNvPr id="1571" name="图片 1570" descr="图片1"/>
          <p:cNvPicPr>
            <a:picLocks noChangeAspect="1"/>
          </p:cNvPicPr>
          <p:nvPr/>
        </p:nvPicPr>
        <p:blipFill>
          <a:blip r:embed="rId9"/>
          <a:srcRect l="-3179" t="41706" r="4602" b="-17057"/>
          <a:stretch>
            <a:fillRect/>
          </a:stretch>
        </p:blipFill>
        <p:spPr>
          <a:xfrm>
            <a:off x="8973185" y="0"/>
            <a:ext cx="3204845" cy="2479675"/>
          </a:xfrm>
          <a:prstGeom prst="rect">
            <a:avLst/>
          </a:prstGeom>
        </p:spPr>
      </p:pic>
      <p:pic>
        <p:nvPicPr>
          <p:cNvPr id="1574" name="图片 1573" descr="图片4"/>
          <p:cNvPicPr>
            <a:picLocks noChangeAspect="1"/>
          </p:cNvPicPr>
          <p:nvPr/>
        </p:nvPicPr>
        <p:blipFill>
          <a:blip r:embed="rId10"/>
          <a:srcRect l="25924" t="40147"/>
          <a:stretch>
            <a:fillRect/>
          </a:stretch>
        </p:blipFill>
        <p:spPr>
          <a:xfrm>
            <a:off x="0" y="0"/>
            <a:ext cx="3119755" cy="2113280"/>
          </a:xfrm>
          <a:prstGeom prst="rect">
            <a:avLst/>
          </a:prstGeom>
        </p:spPr>
      </p:pic>
      <p:pic>
        <p:nvPicPr>
          <p:cNvPr id="4" name="图片 3" descr="图片3"/>
          <p:cNvPicPr>
            <a:picLocks noChangeAspect="1"/>
          </p:cNvPicPr>
          <p:nvPr/>
        </p:nvPicPr>
        <p:blipFill>
          <a:blip r:embed="rId11"/>
          <a:srcRect l="24556" t="194" r="693" b="32868"/>
          <a:stretch>
            <a:fillRect/>
          </a:stretch>
        </p:blipFill>
        <p:spPr>
          <a:xfrm>
            <a:off x="7620" y="4744720"/>
            <a:ext cx="2589530" cy="2113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7" name="图片 16" descr="templates\docerresourceshop\icons\\32303231353833393b32303234383331353bcee5cfdfc6d7d2f4b7fb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760000">
            <a:off x="286385" y="2232660"/>
            <a:ext cx="607060" cy="60706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040000">
            <a:off x="9707880" y="5097145"/>
            <a:ext cx="639445" cy="639445"/>
          </a:xfrm>
          <a:prstGeom prst="rect">
            <a:avLst/>
          </a:prstGeom>
        </p:spPr>
      </p:pic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7"/>
          <a:srcRect r="33982" b="26511"/>
          <a:stretch>
            <a:fillRect/>
          </a:stretch>
        </p:blipFill>
        <p:spPr>
          <a:xfrm>
            <a:off x="9391015" y="4048125"/>
            <a:ext cx="2800985" cy="2804160"/>
          </a:xfrm>
          <a:prstGeom prst="rect">
            <a:avLst/>
          </a:prstGeom>
        </p:spPr>
      </p:pic>
      <p:pic>
        <p:nvPicPr>
          <p:cNvPr id="1571" name="图片 1570" descr="图片1"/>
          <p:cNvPicPr>
            <a:picLocks noChangeAspect="1"/>
          </p:cNvPicPr>
          <p:nvPr/>
        </p:nvPicPr>
        <p:blipFill>
          <a:blip r:embed="rId8"/>
          <a:srcRect l="-3179" t="41706" r="4602" b="-17057"/>
          <a:stretch>
            <a:fillRect/>
          </a:stretch>
        </p:blipFill>
        <p:spPr>
          <a:xfrm>
            <a:off x="9010015" y="0"/>
            <a:ext cx="3181985" cy="2462530"/>
          </a:xfrm>
          <a:prstGeom prst="rect">
            <a:avLst/>
          </a:prstGeom>
        </p:spPr>
      </p:pic>
      <p:pic>
        <p:nvPicPr>
          <p:cNvPr id="1574" name="图片 1573" descr="图片4"/>
          <p:cNvPicPr>
            <a:picLocks noChangeAspect="1"/>
          </p:cNvPicPr>
          <p:nvPr/>
        </p:nvPicPr>
        <p:blipFill>
          <a:blip r:embed="rId9"/>
          <a:srcRect l="25924" t="40147"/>
          <a:stretch>
            <a:fillRect/>
          </a:stretch>
        </p:blipFill>
        <p:spPr>
          <a:xfrm>
            <a:off x="7620" y="0"/>
            <a:ext cx="2666365" cy="1806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7890" y="975360"/>
            <a:ext cx="6842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1</a:t>
            </a:r>
            <a:r>
              <a:rPr lang="zh-CN" altLang="en-US" sz="28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、圆号的声音是怎样的呢？</a:t>
            </a:r>
            <a:endParaRPr lang="zh-CN" altLang="en-US" sz="28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13835" y="1806575"/>
            <a:ext cx="7897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1">
                    <a:lumMod val="7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</a:rPr>
              <a:t>圆润、优美的</a:t>
            </a:r>
            <a:r>
              <a:rPr lang="en-US" altLang="zh-CN" sz="2800">
                <a:solidFill>
                  <a:schemeClr val="accent1">
                    <a:lumMod val="7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</a:rPr>
              <a:t>       </a:t>
            </a:r>
            <a:r>
              <a:rPr lang="zh-CN" altLang="en-US" sz="2800">
                <a:solidFill>
                  <a:schemeClr val="accent1">
                    <a:lumMod val="7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清脆、明亮的</a:t>
            </a:r>
            <a:endParaRPr lang="zh-CN" altLang="en-US" sz="2800">
              <a:solidFill>
                <a:schemeClr val="accent1">
                  <a:lumMod val="75000"/>
                </a:schemeClr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76575" y="3246755"/>
            <a:ext cx="6314440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2</a:t>
            </a:r>
            <a:r>
              <a:rPr lang="zh-CN" altLang="en-US" sz="28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、它的声音可以用什么词语来模仿呢？</a:t>
            </a:r>
            <a:endParaRPr lang="zh-CN" altLang="en-US" sz="28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91280" y="4053205"/>
            <a:ext cx="11201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5"/>
                </a:solidFill>
                <a:latin typeface="汉仪黑方简" panose="00020600040101010101" charset="-122"/>
                <a:ea typeface="汉仪黑方简" panose="00020600040101010101" charset="-122"/>
              </a:rPr>
              <a:t>滴答答</a:t>
            </a:r>
            <a:endParaRPr lang="zh-CN" altLang="en-US" sz="2400">
              <a:solidFill>
                <a:schemeClr val="accent5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23890" y="4578985"/>
            <a:ext cx="1242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5"/>
                </a:solidFill>
                <a:latin typeface="汉仪黑方简" panose="00020600040101010101" charset="-122"/>
                <a:ea typeface="汉仪黑方简" panose="00020600040101010101" charset="-122"/>
              </a:rPr>
              <a:t>嗡巴巴</a:t>
            </a:r>
            <a:endParaRPr lang="zh-CN" altLang="en-US" sz="2400">
              <a:solidFill>
                <a:schemeClr val="accent5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773670" y="4053205"/>
            <a:ext cx="1710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5"/>
                </a:solidFill>
                <a:latin typeface="汉仪黑方简" panose="00020600040101010101" charset="-122"/>
                <a:ea typeface="汉仪黑方简" panose="00020600040101010101" charset="-122"/>
              </a:rPr>
              <a:t>咚嚓嚓</a:t>
            </a:r>
            <a:endParaRPr lang="zh-CN" altLang="en-US" sz="2400">
              <a:solidFill>
                <a:schemeClr val="accent5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pic>
        <p:nvPicPr>
          <p:cNvPr id="12" name="图片 11" descr="templates\docerresourceshop\icons\\32313537363137323b32313537363135363bb9b4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37250" y="4906645"/>
            <a:ext cx="914400" cy="9144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995930" y="5821045"/>
            <a:ext cx="62807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‘</a:t>
            </a:r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嗡</a:t>
            </a: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’</a:t>
            </a:r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：模仿法国号的低音区。</a:t>
            </a:r>
            <a:endParaRPr lang="zh-CN" altLang="en-US" sz="2400">
              <a:solidFill>
                <a:schemeClr val="accent6">
                  <a:lumMod val="75000"/>
                </a:schemeClr>
              </a:solidFill>
              <a:latin typeface="汉仪黑方简" panose="00020600040101010101" charset="-122"/>
              <a:ea typeface="汉仪黑方简" panose="00020600040101010101" charset="-122"/>
            </a:endParaRPr>
          </a:p>
          <a:p>
            <a:pPr algn="ctr"/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‘</a:t>
            </a:r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巴巴</a:t>
            </a: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’;</a:t>
            </a:r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模仿法国号的中音区。</a:t>
            </a:r>
            <a:endParaRPr lang="zh-CN" altLang="en-US" sz="2400">
              <a:solidFill>
                <a:schemeClr val="accent6">
                  <a:lumMod val="75000"/>
                </a:schemeClr>
              </a:solidFill>
              <a:latin typeface="汉仪黑方简" panose="00020600040101010101" charset="-122"/>
              <a:ea typeface="汉仪黑方简" panose="00020600040101010101" charset="-122"/>
              <a:sym typeface="+mn-ea"/>
            </a:endParaRPr>
          </a:p>
        </p:txBody>
      </p:sp>
      <p:pic>
        <p:nvPicPr>
          <p:cNvPr id="15" name="图片 14" descr="templates\docerresourceshop\icons\\32313537363137323b32313537363135363bb9b4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64710" y="2334895"/>
            <a:ext cx="914400" cy="914400"/>
          </a:xfrm>
          <a:prstGeom prst="rect">
            <a:avLst/>
          </a:prstGeom>
        </p:spPr>
      </p:pic>
      <p:pic>
        <p:nvPicPr>
          <p:cNvPr id="3" name="图片 2" descr="1668500353181-ckt-抠图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-393700" y="2903855"/>
            <a:ext cx="3692525" cy="3692525"/>
          </a:xfrm>
          <a:prstGeom prst="rect">
            <a:avLst/>
          </a:prstGeom>
        </p:spPr>
      </p:pic>
      <p:pic>
        <p:nvPicPr>
          <p:cNvPr id="4" name="Philharmonia Orchestra London _ Alberto Lizzio _ Dennis Brain - Horn Concerto No_ 3 in E-Flat Major, K_ 447_ II_ Romance_ Larghetto (Horn Concerto No_ 3 in E-Flat Major, K_ 447)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5">
                  <p14:trim end="284302.000000"/>
                </p14:media>
              </p:ext>
            </p:extLst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522335" y="582104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297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1"/>
      <p:bldP spid="7" grpId="1"/>
      <p:bldP spid="8" grpId="1"/>
      <p:bldP spid="9" grpId="1"/>
      <p:bldP spid="10" grpId="1"/>
      <p:bldP spid="11" grpId="1"/>
      <p:bldP spid="14" grpId="0"/>
      <p:bldP spid="14" grpId="1"/>
      <p:bldP spid="9" grpId="2"/>
      <p:bldP spid="10" grpId="2"/>
      <p:bldP spid="11" grpId="2"/>
      <p:bldP spid="7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 descr="templates\docerresourceshop\icons\\303b333633393938333bd2f4b7fb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660000">
            <a:off x="2071370" y="1012825"/>
            <a:ext cx="519430" cy="519430"/>
          </a:xfrm>
          <a:prstGeom prst="rect">
            <a:avLst/>
          </a:prstGeom>
        </p:spPr>
      </p:pic>
      <p:pic>
        <p:nvPicPr>
          <p:cNvPr id="15" name="图片 14" descr="templates\docerresourceshop\icons\\303b333633393938333bd2f4b7fb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0280000">
            <a:off x="1407795" y="5156835"/>
            <a:ext cx="519430" cy="519430"/>
          </a:xfrm>
          <a:prstGeom prst="rect">
            <a:avLst/>
          </a:prstGeom>
        </p:spPr>
      </p:pic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7" name="图片 16" descr="templates\docerresourceshop\icons\\32303231353833393b32303234383331353bcee5cfdfc6d7d2f4b7fb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760000">
            <a:off x="286385" y="2232660"/>
            <a:ext cx="607060" cy="60706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040000">
            <a:off x="9707880" y="5097145"/>
            <a:ext cx="639445" cy="639445"/>
          </a:xfrm>
          <a:prstGeom prst="rect">
            <a:avLst/>
          </a:prstGeom>
        </p:spPr>
      </p:pic>
      <p:sp>
        <p:nvSpPr>
          <p:cNvPr id="1236" name="图形 1234"/>
          <p:cNvSpPr/>
          <p:nvPr/>
        </p:nvSpPr>
        <p:spPr>
          <a:xfrm rot="300000">
            <a:off x="3087370" y="513715"/>
            <a:ext cx="327025" cy="415290"/>
          </a:xfrm>
          <a:custGeom>
            <a:avLst/>
            <a:gdLst>
              <a:gd name="connsiteX0" fmla="*/ 1061763 w 1113709"/>
              <a:gd name="connsiteY0" fmla="*/ 617135 h 1387967"/>
              <a:gd name="connsiteX1" fmla="*/ 1042788 w 1113709"/>
              <a:gd name="connsiteY1" fmla="*/ 601958 h 1387967"/>
              <a:gd name="connsiteX2" fmla="*/ 1029890 w 1113709"/>
              <a:gd name="connsiteY2" fmla="*/ 551850 h 1387967"/>
              <a:gd name="connsiteX3" fmla="*/ 991179 w 1113709"/>
              <a:gd name="connsiteY3" fmla="*/ 464551 h 1387967"/>
              <a:gd name="connsiteX4" fmla="*/ 894781 w 1113709"/>
              <a:gd name="connsiteY4" fmla="*/ 424320 h 1387967"/>
              <a:gd name="connsiteX5" fmla="*/ 774089 w 1113709"/>
              <a:gd name="connsiteY5" fmla="*/ 368913 h 1387967"/>
              <a:gd name="connsiteX6" fmla="*/ 686809 w 1113709"/>
              <a:gd name="connsiteY6" fmla="*/ 290731 h 1387967"/>
              <a:gd name="connsiteX7" fmla="*/ 635200 w 1113709"/>
              <a:gd name="connsiteY7" fmla="*/ 267956 h 1387967"/>
              <a:gd name="connsiteX8" fmla="*/ 616984 w 1113709"/>
              <a:gd name="connsiteY8" fmla="*/ 301349 h 1387967"/>
              <a:gd name="connsiteX9" fmla="*/ 616984 w 1113709"/>
              <a:gd name="connsiteY9" fmla="*/ 509322 h 1387967"/>
              <a:gd name="connsiteX10" fmla="*/ 616224 w 1113709"/>
              <a:gd name="connsiteY10" fmla="*/ 693019 h 1387967"/>
              <a:gd name="connsiteX11" fmla="*/ 615464 w 1113709"/>
              <a:gd name="connsiteY11" fmla="*/ 879737 h 1387967"/>
              <a:gd name="connsiteX12" fmla="*/ 615464 w 1113709"/>
              <a:gd name="connsiteY12" fmla="*/ 1121102 h 1387967"/>
              <a:gd name="connsiteX13" fmla="*/ 604086 w 1113709"/>
              <a:gd name="connsiteY13" fmla="*/ 1202323 h 1387967"/>
              <a:gd name="connsiteX14" fmla="*/ 555517 w 1113709"/>
              <a:gd name="connsiteY14" fmla="*/ 1286583 h 1387967"/>
              <a:gd name="connsiteX15" fmla="*/ 460638 w 1113709"/>
              <a:gd name="connsiteY15" fmla="*/ 1354147 h 1387967"/>
              <a:gd name="connsiteX16" fmla="*/ 313392 w 1113709"/>
              <a:gd name="connsiteY16" fmla="*/ 1386780 h 1387967"/>
              <a:gd name="connsiteX17" fmla="*/ 151728 w 1113709"/>
              <a:gd name="connsiteY17" fmla="*/ 1354907 h 1387967"/>
              <a:gd name="connsiteX18" fmla="*/ 40153 w 1113709"/>
              <a:gd name="connsiteY18" fmla="*/ 1263067 h 1387967"/>
              <a:gd name="connsiteX19" fmla="*/ 1405 w 1113709"/>
              <a:gd name="connsiteY19" fmla="*/ 1141634 h 1387967"/>
              <a:gd name="connsiteX20" fmla="*/ 58332 w 1113709"/>
              <a:gd name="connsiteY20" fmla="*/ 1017922 h 1387967"/>
              <a:gd name="connsiteX21" fmla="*/ 179784 w 1113709"/>
              <a:gd name="connsiteY21" fmla="*/ 937460 h 1387967"/>
              <a:gd name="connsiteX22" fmla="*/ 305775 w 1113709"/>
              <a:gd name="connsiteY22" fmla="*/ 912407 h 1387967"/>
              <a:gd name="connsiteX23" fmla="*/ 414311 w 1113709"/>
              <a:gd name="connsiteY23" fmla="*/ 920764 h 1387967"/>
              <a:gd name="connsiteX24" fmla="*/ 484895 w 1113709"/>
              <a:gd name="connsiteY24" fmla="*/ 940499 h 1387967"/>
              <a:gd name="connsiteX25" fmla="*/ 484895 w 1113709"/>
              <a:gd name="connsiteY25" fmla="*/ 510878 h 1387967"/>
              <a:gd name="connsiteX26" fmla="*/ 486415 w 1113709"/>
              <a:gd name="connsiteY26" fmla="*/ 107071 h 1387967"/>
              <a:gd name="connsiteX27" fmla="*/ 509189 w 1113709"/>
              <a:gd name="connsiteY27" fmla="*/ 34967 h 1387967"/>
              <a:gd name="connsiteX28" fmla="*/ 569915 w 1113709"/>
              <a:gd name="connsiteY28" fmla="*/ 2334 h 1387967"/>
              <a:gd name="connsiteX29" fmla="*/ 622284 w 1113709"/>
              <a:gd name="connsiteY29" fmla="*/ 15231 h 1387967"/>
              <a:gd name="connsiteX30" fmla="*/ 664034 w 1113709"/>
              <a:gd name="connsiteY30" fmla="*/ 63819 h 1387967"/>
              <a:gd name="connsiteX31" fmla="*/ 716402 w 1113709"/>
              <a:gd name="connsiteY31" fmla="*/ 134404 h 1387967"/>
              <a:gd name="connsiteX32" fmla="*/ 800644 w 1113709"/>
              <a:gd name="connsiteY32" fmla="*/ 211826 h 1387967"/>
              <a:gd name="connsiteX33" fmla="*/ 880346 w 1113709"/>
              <a:gd name="connsiteY33" fmla="*/ 261915 h 1387967"/>
              <a:gd name="connsiteX34" fmla="*/ 944111 w 1113709"/>
              <a:gd name="connsiteY34" fmla="*/ 290008 h 1387967"/>
              <a:gd name="connsiteX35" fmla="*/ 1002557 w 1113709"/>
              <a:gd name="connsiteY35" fmla="*/ 321121 h 1387967"/>
              <a:gd name="connsiteX36" fmla="*/ 1066322 w 1113709"/>
              <a:gd name="connsiteY36" fmla="*/ 380328 h 1387967"/>
              <a:gd name="connsiteX37" fmla="*/ 1108832 w 1113709"/>
              <a:gd name="connsiteY37" fmla="*/ 462309 h 1387967"/>
              <a:gd name="connsiteX38" fmla="*/ 1109592 w 1113709"/>
              <a:gd name="connsiteY38" fmla="*/ 539731 h 1387967"/>
              <a:gd name="connsiteX39" fmla="*/ 1087577 w 1113709"/>
              <a:gd name="connsiteY39" fmla="*/ 596658 h 1387967"/>
              <a:gd name="connsiteX40" fmla="*/ 1061763 w 1113709"/>
              <a:gd name="connsiteY40" fmla="*/ 617135 h 1387967"/>
              <a:gd name="connsiteX41" fmla="*/ 1061763 w 1113709"/>
              <a:gd name="connsiteY41" fmla="*/ 617135 h 138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13709" h="1387967">
                <a:moveTo>
                  <a:pt x="1061763" y="617135"/>
                </a:moveTo>
                <a:cubicBezTo>
                  <a:pt x="1054685" y="616115"/>
                  <a:pt x="1048366" y="611057"/>
                  <a:pt x="1042788" y="601958"/>
                </a:cubicBezTo>
                <a:cubicBezTo>
                  <a:pt x="1037228" y="592841"/>
                  <a:pt x="1032911" y="576144"/>
                  <a:pt x="1029890" y="551850"/>
                </a:cubicBezTo>
                <a:cubicBezTo>
                  <a:pt x="1024831" y="512379"/>
                  <a:pt x="1011915" y="483286"/>
                  <a:pt x="991179" y="464551"/>
                </a:cubicBezTo>
                <a:cubicBezTo>
                  <a:pt x="970424" y="445835"/>
                  <a:pt x="938310" y="432418"/>
                  <a:pt x="894781" y="424320"/>
                </a:cubicBezTo>
                <a:cubicBezTo>
                  <a:pt x="849251" y="415222"/>
                  <a:pt x="809020" y="396746"/>
                  <a:pt x="774089" y="368913"/>
                </a:cubicBezTo>
                <a:cubicBezTo>
                  <a:pt x="739177" y="341079"/>
                  <a:pt x="710083" y="315025"/>
                  <a:pt x="686809" y="290731"/>
                </a:cubicBezTo>
                <a:cubicBezTo>
                  <a:pt x="664553" y="269476"/>
                  <a:pt x="647338" y="261878"/>
                  <a:pt x="635200" y="267956"/>
                </a:cubicBezTo>
                <a:cubicBezTo>
                  <a:pt x="623062" y="274034"/>
                  <a:pt x="616984" y="285171"/>
                  <a:pt x="616984" y="301349"/>
                </a:cubicBezTo>
                <a:lnTo>
                  <a:pt x="616984" y="509322"/>
                </a:lnTo>
                <a:cubicBezTo>
                  <a:pt x="616984" y="565989"/>
                  <a:pt x="616743" y="627234"/>
                  <a:pt x="616224" y="693019"/>
                </a:cubicBezTo>
                <a:cubicBezTo>
                  <a:pt x="615724" y="758804"/>
                  <a:pt x="615464" y="821049"/>
                  <a:pt x="615464" y="879737"/>
                </a:cubicBezTo>
                <a:lnTo>
                  <a:pt x="615464" y="1121102"/>
                </a:lnTo>
                <a:cubicBezTo>
                  <a:pt x="616484" y="1145396"/>
                  <a:pt x="612685" y="1172470"/>
                  <a:pt x="604086" y="1202323"/>
                </a:cubicBezTo>
                <a:cubicBezTo>
                  <a:pt x="595488" y="1232176"/>
                  <a:pt x="579292" y="1260269"/>
                  <a:pt x="555517" y="1286583"/>
                </a:cubicBezTo>
                <a:cubicBezTo>
                  <a:pt x="531723" y="1312897"/>
                  <a:pt x="500109" y="1335412"/>
                  <a:pt x="460638" y="1354147"/>
                </a:cubicBezTo>
                <a:cubicBezTo>
                  <a:pt x="421168" y="1372863"/>
                  <a:pt x="372079" y="1383741"/>
                  <a:pt x="313392" y="1386780"/>
                </a:cubicBezTo>
                <a:cubicBezTo>
                  <a:pt x="253685" y="1389819"/>
                  <a:pt x="199797" y="1379201"/>
                  <a:pt x="151728" y="1354907"/>
                </a:cubicBezTo>
                <a:cubicBezTo>
                  <a:pt x="103659" y="1330613"/>
                  <a:pt x="66467" y="1300000"/>
                  <a:pt x="40153" y="1263067"/>
                </a:cubicBezTo>
                <a:cubicBezTo>
                  <a:pt x="13802" y="1226135"/>
                  <a:pt x="886" y="1185645"/>
                  <a:pt x="1405" y="1141634"/>
                </a:cubicBezTo>
                <a:cubicBezTo>
                  <a:pt x="1905" y="1097623"/>
                  <a:pt x="20881" y="1056373"/>
                  <a:pt x="58332" y="1017922"/>
                </a:cubicBezTo>
                <a:cubicBezTo>
                  <a:pt x="95783" y="979470"/>
                  <a:pt x="136254" y="952637"/>
                  <a:pt x="179784" y="937460"/>
                </a:cubicBezTo>
                <a:cubicBezTo>
                  <a:pt x="223294" y="922284"/>
                  <a:pt x="265285" y="913926"/>
                  <a:pt x="305775" y="912407"/>
                </a:cubicBezTo>
                <a:cubicBezTo>
                  <a:pt x="346247" y="910887"/>
                  <a:pt x="382438" y="913667"/>
                  <a:pt x="414311" y="920764"/>
                </a:cubicBezTo>
                <a:cubicBezTo>
                  <a:pt x="446184" y="927843"/>
                  <a:pt x="469719" y="934421"/>
                  <a:pt x="484895" y="940499"/>
                </a:cubicBezTo>
                <a:lnTo>
                  <a:pt x="484895" y="510878"/>
                </a:lnTo>
                <a:cubicBezTo>
                  <a:pt x="484895" y="391465"/>
                  <a:pt x="485396" y="256856"/>
                  <a:pt x="486415" y="107071"/>
                </a:cubicBezTo>
                <a:cubicBezTo>
                  <a:pt x="486415" y="77718"/>
                  <a:pt x="494013" y="53683"/>
                  <a:pt x="509189" y="34967"/>
                </a:cubicBezTo>
                <a:cubicBezTo>
                  <a:pt x="524366" y="16251"/>
                  <a:pt x="544602" y="5373"/>
                  <a:pt x="569915" y="2334"/>
                </a:cubicBezTo>
                <a:cubicBezTo>
                  <a:pt x="591170" y="-705"/>
                  <a:pt x="608627" y="3594"/>
                  <a:pt x="622284" y="15231"/>
                </a:cubicBezTo>
                <a:cubicBezTo>
                  <a:pt x="635941" y="26869"/>
                  <a:pt x="649858" y="43065"/>
                  <a:pt x="664034" y="63819"/>
                </a:cubicBezTo>
                <a:cubicBezTo>
                  <a:pt x="678192" y="84574"/>
                  <a:pt x="695666" y="108090"/>
                  <a:pt x="716402" y="134404"/>
                </a:cubicBezTo>
                <a:cubicBezTo>
                  <a:pt x="737157" y="160718"/>
                  <a:pt x="765231" y="186531"/>
                  <a:pt x="800644" y="211826"/>
                </a:cubicBezTo>
                <a:cubicBezTo>
                  <a:pt x="830998" y="235101"/>
                  <a:pt x="857571" y="251797"/>
                  <a:pt x="880346" y="261915"/>
                </a:cubicBezTo>
                <a:cubicBezTo>
                  <a:pt x="903120" y="272033"/>
                  <a:pt x="924375" y="281410"/>
                  <a:pt x="944111" y="290008"/>
                </a:cubicBezTo>
                <a:cubicBezTo>
                  <a:pt x="963846" y="298625"/>
                  <a:pt x="983341" y="308984"/>
                  <a:pt x="1002557" y="321121"/>
                </a:cubicBezTo>
                <a:cubicBezTo>
                  <a:pt x="1021792" y="333278"/>
                  <a:pt x="1043047" y="352995"/>
                  <a:pt x="1066322" y="380328"/>
                </a:cubicBezTo>
                <a:cubicBezTo>
                  <a:pt x="1089597" y="406642"/>
                  <a:pt x="1103773" y="433975"/>
                  <a:pt x="1108832" y="462309"/>
                </a:cubicBezTo>
                <a:cubicBezTo>
                  <a:pt x="1113891" y="490642"/>
                  <a:pt x="1114150" y="516456"/>
                  <a:pt x="1109592" y="539731"/>
                </a:cubicBezTo>
                <a:cubicBezTo>
                  <a:pt x="1105033" y="563006"/>
                  <a:pt x="1097695" y="581981"/>
                  <a:pt x="1087577" y="596658"/>
                </a:cubicBezTo>
                <a:cubicBezTo>
                  <a:pt x="1077441" y="611316"/>
                  <a:pt x="1068842" y="618154"/>
                  <a:pt x="1061763" y="617135"/>
                </a:cubicBezTo>
                <a:lnTo>
                  <a:pt x="1061763" y="61713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pic>
        <p:nvPicPr>
          <p:cNvPr id="4" name="法国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20115" y="766445"/>
            <a:ext cx="10351770" cy="570547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3831590" y="124460"/>
            <a:ext cx="4940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它是如何演奏的？</a:t>
            </a:r>
            <a:endParaRPr lang="zh-CN" altLang="en-US" sz="4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7" name="图片 16" descr="templates\docerresourceshop\icons\\32303231353833393b32303234383331353bcee5cfdfc6d7d2f4b7fb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760000">
            <a:off x="286385" y="2232660"/>
            <a:ext cx="607060" cy="60706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040000">
            <a:off x="9707880" y="5097145"/>
            <a:ext cx="639445" cy="6394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68520" y="5414645"/>
            <a:ext cx="2854960" cy="6692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>
                <a:solidFill>
                  <a:schemeClr val="accent1">
                    <a:lumMod val="50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</a:rPr>
              <a:t>圆号</a:t>
            </a:r>
            <a:r>
              <a:rPr lang="en-US" altLang="zh-CN" sz="3600">
                <a:solidFill>
                  <a:schemeClr val="accent1">
                    <a:lumMod val="50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</a:rPr>
              <a:t>/</a:t>
            </a:r>
            <a:r>
              <a:rPr lang="zh-CN" altLang="en-US" sz="3600">
                <a:solidFill>
                  <a:schemeClr val="accent1">
                    <a:lumMod val="50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</a:rPr>
              <a:t>法国号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pic>
        <p:nvPicPr>
          <p:cNvPr id="1572" name="图片 1571" descr="图片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r="33982" b="26511"/>
          <a:stretch>
            <a:fillRect/>
          </a:stretch>
        </p:blipFill>
        <p:spPr>
          <a:xfrm>
            <a:off x="9468485" y="4125595"/>
            <a:ext cx="2723515" cy="2726690"/>
          </a:xfrm>
          <a:prstGeom prst="rect">
            <a:avLst/>
          </a:prstGeom>
        </p:spPr>
      </p:pic>
      <p:pic>
        <p:nvPicPr>
          <p:cNvPr id="1571" name="图片 1570" descr="图片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-3179" t="41706" r="4602" b="-17057"/>
          <a:stretch>
            <a:fillRect/>
          </a:stretch>
        </p:blipFill>
        <p:spPr>
          <a:xfrm>
            <a:off x="8973185" y="0"/>
            <a:ext cx="3204845" cy="2479675"/>
          </a:xfrm>
          <a:prstGeom prst="rect">
            <a:avLst/>
          </a:prstGeom>
        </p:spPr>
      </p:pic>
      <p:pic>
        <p:nvPicPr>
          <p:cNvPr id="1574" name="图片 1573" descr="图片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25924" t="40147"/>
          <a:stretch>
            <a:fillRect/>
          </a:stretch>
        </p:blipFill>
        <p:spPr>
          <a:xfrm>
            <a:off x="0" y="0"/>
            <a:ext cx="3119755" cy="2113280"/>
          </a:xfrm>
          <a:prstGeom prst="rect">
            <a:avLst/>
          </a:prstGeom>
        </p:spPr>
      </p:pic>
      <p:pic>
        <p:nvPicPr>
          <p:cNvPr id="4" name="图片 3" descr="图片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24556" t="194" r="693" b="32868"/>
          <a:stretch>
            <a:fillRect/>
          </a:stretch>
        </p:blipFill>
        <p:spPr>
          <a:xfrm>
            <a:off x="7620" y="4744720"/>
            <a:ext cx="2589530" cy="2113280"/>
          </a:xfrm>
          <a:prstGeom prst="rect">
            <a:avLst/>
          </a:prstGeom>
        </p:spPr>
      </p:pic>
      <p:pic>
        <p:nvPicPr>
          <p:cNvPr id="5" name="3b《圆号歌》伴奏_慢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st="4480.000000" end="86518.000000"/>
                </p14:media>
              </p:ext>
            </p:extLst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751445" y="5433060"/>
            <a:ext cx="676275" cy="650875"/>
          </a:xfrm>
          <a:prstGeom prst="rect">
            <a:avLst/>
          </a:prstGeom>
        </p:spPr>
      </p:pic>
      <p:pic>
        <p:nvPicPr>
          <p:cNvPr id="6" name="图片 5" descr="1668500353181-ckt-抠图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250055" y="796925"/>
            <a:ext cx="3692525" cy="3692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04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660000">
            <a:off x="10887075" y="4424045"/>
            <a:ext cx="519430" cy="519430"/>
          </a:xfrm>
          <a:prstGeom prst="rect">
            <a:avLst/>
          </a:prstGeom>
        </p:spPr>
      </p:pic>
      <p:pic>
        <p:nvPicPr>
          <p:cNvPr id="17" name="图片 16" descr="templates\docerresourceshop\icons\\32303231353833393b32303234383331353bcee5cfdfc6d7d2f4b7fb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760000">
            <a:off x="286385" y="2232660"/>
            <a:ext cx="607060" cy="60706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040000">
            <a:off x="9707880" y="5097145"/>
            <a:ext cx="639445" cy="639445"/>
          </a:xfrm>
          <a:prstGeom prst="rect">
            <a:avLst/>
          </a:prstGeom>
        </p:spPr>
      </p:pic>
      <p:pic>
        <p:nvPicPr>
          <p:cNvPr id="1572" name="图片 1571" descr="图片2"/>
          <p:cNvPicPr>
            <a:picLocks noChangeAspect="1"/>
          </p:cNvPicPr>
          <p:nvPr/>
        </p:nvPicPr>
        <p:blipFill>
          <a:blip r:embed="rId7"/>
          <a:srcRect r="33982" b="26511"/>
          <a:stretch>
            <a:fillRect/>
          </a:stretch>
        </p:blipFill>
        <p:spPr>
          <a:xfrm>
            <a:off x="9468485" y="4125595"/>
            <a:ext cx="2723515" cy="2726690"/>
          </a:xfrm>
          <a:prstGeom prst="rect">
            <a:avLst/>
          </a:prstGeom>
        </p:spPr>
      </p:pic>
      <p:pic>
        <p:nvPicPr>
          <p:cNvPr id="1571" name="图片 1570" descr="图片1"/>
          <p:cNvPicPr>
            <a:picLocks noChangeAspect="1"/>
          </p:cNvPicPr>
          <p:nvPr/>
        </p:nvPicPr>
        <p:blipFill>
          <a:blip r:embed="rId8"/>
          <a:srcRect l="-3179" t="41706" r="4602" b="-17057"/>
          <a:stretch>
            <a:fillRect/>
          </a:stretch>
        </p:blipFill>
        <p:spPr>
          <a:xfrm>
            <a:off x="8973185" y="0"/>
            <a:ext cx="3204845" cy="2479675"/>
          </a:xfrm>
          <a:prstGeom prst="rect">
            <a:avLst/>
          </a:prstGeom>
        </p:spPr>
      </p:pic>
      <p:pic>
        <p:nvPicPr>
          <p:cNvPr id="1574" name="图片 1573" descr="图片4"/>
          <p:cNvPicPr>
            <a:picLocks noChangeAspect="1"/>
          </p:cNvPicPr>
          <p:nvPr/>
        </p:nvPicPr>
        <p:blipFill>
          <a:blip r:embed="rId9"/>
          <a:srcRect l="25924" t="40147"/>
          <a:stretch>
            <a:fillRect/>
          </a:stretch>
        </p:blipFill>
        <p:spPr>
          <a:xfrm>
            <a:off x="0" y="0"/>
            <a:ext cx="3119755" cy="2113280"/>
          </a:xfrm>
          <a:prstGeom prst="rect">
            <a:avLst/>
          </a:prstGeom>
        </p:spPr>
      </p:pic>
      <p:pic>
        <p:nvPicPr>
          <p:cNvPr id="4" name="图片 3" descr="图片3"/>
          <p:cNvPicPr>
            <a:picLocks noChangeAspect="1"/>
          </p:cNvPicPr>
          <p:nvPr/>
        </p:nvPicPr>
        <p:blipFill>
          <a:blip r:embed="rId10"/>
          <a:srcRect l="24556" t="194" r="693" b="32868"/>
          <a:stretch>
            <a:fillRect/>
          </a:stretch>
        </p:blipFill>
        <p:spPr>
          <a:xfrm>
            <a:off x="7620" y="4744720"/>
            <a:ext cx="2589530" cy="2113280"/>
          </a:xfrm>
          <a:prstGeom prst="rect">
            <a:avLst/>
          </a:prstGeom>
        </p:spPr>
      </p:pic>
      <p:pic>
        <p:nvPicPr>
          <p:cNvPr id="3" name="tmpwppvideo_20230410_1_20230410_13084684_20230411_18480919">
            <a:hlinkClick r:id="" action="ppaction://media"/>
          </p:cNvPr>
          <p:cNvPicPr/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50900" y="926465"/>
            <a:ext cx="10600690" cy="58293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5"/>
            </p:custDataLst>
          </p:nvPr>
        </p:nvSpPr>
        <p:spPr>
          <a:xfrm>
            <a:off x="2597150" y="177800"/>
            <a:ext cx="6842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哪里有</a:t>
            </a:r>
            <a:r>
              <a:rPr lang="en-US" altLang="zh-CN" sz="28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“</a:t>
            </a:r>
            <a:r>
              <a:rPr lang="zh-CN" altLang="en-US" sz="28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美丽的圆</a:t>
            </a:r>
            <a:r>
              <a:rPr lang="en-US" altLang="zh-CN" sz="28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”</a:t>
            </a:r>
            <a:r>
              <a:rPr lang="zh-CN" altLang="en-US" sz="28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呢？</a:t>
            </a:r>
            <a:endParaRPr lang="zh-CN" altLang="en-US" sz="28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http://photo-static-api.fotomore.com/creative/vcg/400/new/VCG41N1151208431.jpg" descr="templates\picture_hover\&amp;pky390_sjzg_VCG41N1151208431&amp;2&amp;src_toppic_inpsrchzd1&amp;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2110" y="-216535"/>
            <a:ext cx="5890260" cy="5591175"/>
          </a:xfrm>
          <a:prstGeom prst="rect">
            <a:avLst/>
          </a:prstGeom>
        </p:spPr>
      </p:pic>
      <p:pic>
        <p:nvPicPr>
          <p:cNvPr id="15" name="图片 14" descr="templates\docerresourceshop\icons\\303b333633393938333bd2f4b7fb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280000">
            <a:off x="1880870" y="4714875"/>
            <a:ext cx="519430" cy="519430"/>
          </a:xfrm>
          <a:prstGeom prst="rect">
            <a:avLst/>
          </a:prstGeom>
        </p:spPr>
      </p:pic>
      <p:pic>
        <p:nvPicPr>
          <p:cNvPr id="16" name="图片 15" descr="templates\docerresourceshop\icons\\303b333633393938333bd2f4b7fb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60000">
            <a:off x="9871075" y="4928235"/>
            <a:ext cx="519430" cy="519430"/>
          </a:xfrm>
          <a:prstGeom prst="rect">
            <a:avLst/>
          </a:prstGeom>
        </p:spPr>
      </p:pic>
      <p:pic>
        <p:nvPicPr>
          <p:cNvPr id="18" name="图片 17" descr="templates\docerresourceshop\icons\\32303235303832343b32303235353032383bd2f4c0d6d2f4b7fb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040000">
            <a:off x="10582275" y="4025900"/>
            <a:ext cx="639445" cy="6394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47950" y="2014855"/>
            <a:ext cx="67233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华尔兹</a:t>
            </a:r>
            <a:r>
              <a:rPr lang="en-US" altLang="zh-CN" sz="32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/</a:t>
            </a:r>
            <a:r>
              <a:rPr lang="zh-CN" altLang="en-US" sz="32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圆舞曲</a:t>
            </a:r>
            <a:endParaRPr lang="zh-CN" altLang="en-US" sz="32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2935" y="485775"/>
            <a:ext cx="1272540" cy="553275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zh-CN" altLang="en-US" sz="72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一起来跳舞</a:t>
            </a:r>
            <a:endParaRPr lang="zh-CN" altLang="en-US" sz="72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  <a:p>
            <a:endParaRPr lang="zh-CN" altLang="en-US" sz="7200"/>
          </a:p>
        </p:txBody>
      </p:sp>
      <p:pic>
        <p:nvPicPr>
          <p:cNvPr id="2" name="3b《圆号歌》伴奏_慢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4480.000000" end="59851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2935" y="5828030"/>
            <a:ext cx="676275" cy="65087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478405" y="5244465"/>
            <a:ext cx="8851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5"/>
                </a:solidFill>
                <a:latin typeface="汉仪黑方简" panose="00020600040101010101" charset="-122"/>
                <a:ea typeface="汉仪黑方简" panose="00020600040101010101" charset="-122"/>
              </a:rPr>
              <a:t> X  X  X | X  X  X | X  X  X | </a:t>
            </a:r>
            <a:r>
              <a:rPr lang="en-US" altLang="zh-CN" sz="3200" b="1">
                <a:solidFill>
                  <a:schemeClr val="accent5"/>
                </a:solidFill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X  — — </a:t>
            </a:r>
            <a:r>
              <a:rPr lang="en-US" altLang="zh-CN" sz="3200" b="1">
                <a:solidFill>
                  <a:schemeClr val="accent5"/>
                </a:solidFill>
                <a:latin typeface="汉仪黑方简" panose="00020600040101010101" charset="-122"/>
                <a:ea typeface="汉仪黑方简" panose="00020600040101010101" charset="-122"/>
              </a:rPr>
              <a:t>||</a:t>
            </a:r>
            <a:endParaRPr lang="en-US" altLang="zh-CN" sz="3200" b="1">
              <a:solidFill>
                <a:schemeClr val="accent5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17340" y="2722245"/>
            <a:ext cx="3785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三拍子</a:t>
            </a:r>
            <a:r>
              <a:rPr lang="en-US" altLang="zh-CN" sz="400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rPr>
              <a:t> </a:t>
            </a:r>
            <a:endParaRPr lang="en-US" altLang="zh-CN" sz="4000">
              <a:solidFill>
                <a:srgbClr val="C0000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pic>
        <p:nvPicPr>
          <p:cNvPr id="9" name="http://photo-static-api.fotomore.com/creative/vcg/400/version23/VCG41165737808.jpg" descr="templates\picture_hover\&amp;pky180_sjzg_VCG41165737808&amp;2&amp;src_toppic_inpsrchzd1&amp;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9557" b="52046"/>
          <a:stretch>
            <a:fillRect/>
          </a:stretch>
        </p:blipFill>
        <p:spPr>
          <a:xfrm>
            <a:off x="8927465" y="5886450"/>
            <a:ext cx="568960" cy="971550"/>
          </a:xfrm>
          <a:prstGeom prst="rect">
            <a:avLst/>
          </a:prstGeom>
        </p:spPr>
      </p:pic>
      <p:pic>
        <p:nvPicPr>
          <p:cNvPr id="10" name="http://photo-static-api.fotomore.com/creative/vcg/400/new/VCG41N1144761716.jpg" descr="templates\picture_hover\&amp;pky310_sjzg_VCG41N1144761716&amp;2&amp;src_toppic_inpsrchzd1&amp;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8405" y="5887085"/>
            <a:ext cx="951865" cy="897255"/>
          </a:xfrm>
          <a:prstGeom prst="rect">
            <a:avLst/>
          </a:prstGeom>
        </p:spPr>
      </p:pic>
      <p:pic>
        <p:nvPicPr>
          <p:cNvPr id="11" name="http://photo-static-api.fotomore.com/creative/vcg/400/new/VCG41N1144761716.jpg" descr="templates\picture_hover\&amp;pky310_sjzg_VCG41N1144761716&amp;2&amp;src_toppic_inpsrchzd1&amp;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4205" y="5887085"/>
            <a:ext cx="951865" cy="897255"/>
          </a:xfrm>
          <a:prstGeom prst="rect">
            <a:avLst/>
          </a:prstGeom>
        </p:spPr>
      </p:pic>
      <p:pic>
        <p:nvPicPr>
          <p:cNvPr id="12" name="http://photo-static-api.fotomore.com/creative/vcg/400/new/VCG41N1144761716.jpg" descr="templates\picture_hover\&amp;pky310_sjzg_VCG41N1144761716&amp;2&amp;src_toppic_inpsrchzd1&amp;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0835" y="5922645"/>
            <a:ext cx="951865" cy="897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104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29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UNIT_PLACING_PICTURE_USER_VIEWPORT" val="{&quot;height&quot;:1083,&quot;width&quot;:1480}"/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  <p:tag name="KSO_WM_UNIT_PLACING_PICTURE_USER_VIEWPORT" val="{&quot;height&quot;:5815,&quot;width&quot;:5815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UNIT_PLACING_PICTURE_USER_VIEWPORT" val="{&quot;height&quot;:1083,&quot;width&quot;:1480}"/>
  <p:tag name="KSO_WM_BEAUTIFY_FLAG" val=""/>
</p:tagLst>
</file>

<file path=ppt/tags/tag1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023*4266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UNIT_TYPE" val="j"/>
  <p:tag name="KSO_WM_UNIT_PLACING_PICTURE_USER_VIEWPORT" val="{&quot;height&quot;:687,&quot;width&quot;:926}"/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UNIT_TYPE" val="j"/>
  <p:tag name="KSO_WM_UNIT_PLACING_PICTURE_USER_VIEWPORT" val="{&quot;height&quot;:687,&quot;width&quot;:926}"/>
  <p:tag name="KSO_WM_BEAUTIFY_FLAG" val=""/>
</p:tagLst>
</file>

<file path=ppt/tags/tag154.xml><?xml version="1.0" encoding="utf-8"?>
<p:tagLst xmlns:p="http://schemas.openxmlformats.org/presentationml/2006/main">
  <p:tag name="KSO_WM_UNIT_TYPE" val="j"/>
  <p:tag name="KSO_WM_UNIT_PLACING_PICTURE_USER_VIEWPORT" val="{&quot;height&quot;:726,&quot;width&quot;:910}"/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UNIT_PLACING_PICTURE_USER_VIEWPORT" val="{&quot;height&quot;:1083,&quot;width&quot;:1480}"/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UNIT_PLACING_PICTURE_USER_VIEWPORT" val="{&quot;height&quot;:1083,&quot;width&quot;:1480}"/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UNIT_PLACING_PICTURE_USER_VIEWPORT" val="{&quot;height&quot;:1083,&quot;width&quot;:1480}"/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UNIT_PLACING_PICTURE_USER_VIEWPORT" val="{&quot;height&quot;:1083,&quot;width&quot;:1480}"/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UNIT_PLACING_PICTURE_USER_VIEWPORT" val="{&quot;height&quot;:1083,&quot;width&quot;:1480}"/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UNIT_PLACING_PICTURE_USER_VIEWPORT" val="{&quot;height&quot;:1083,&quot;width&quot;:1480}"/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PLACING_PICTURE_USER_VIEWPORT" val="{&quot;height&quot;:8446,&quot;width&quot;:16650}"/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UNIT_TYPE" val="j"/>
  <p:tag name="KSO_WM_UNIT_PLACING_PICTURE_USER_VIEWPORT" val="{&quot;height&quot;:726,&quot;width&quot;:910}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UNIT_TYPE" val="j"/>
  <p:tag name="KSO_WM_UNIT_PLACING_PICTURE_USER_VIEWPORT" val="{&quot;height&quot;:687,&quot;width&quot;:926}"/>
</p:tagLst>
</file>

<file path=ppt/tags/tag23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9033*4833*1132*1132"/>
</p:tagLst>
</file>

<file path=ppt/tags/tag232.xml><?xml version="1.0" encoding="utf-8"?>
<p:tagLst xmlns:p="http://schemas.openxmlformats.org/presentationml/2006/main">
  <p:tag name="KSO_WPP_MARK_KEY" val="3ac2f4d5-8202-4d00-8d02-886840197fe5"/>
  <p:tag name="COMMONDATA" val="eyJoZGlkIjoiNGRjMWY2MTVmMTBlMTllNDg5OTE4MDBkMDVmODQ5ZjQifQ==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PLACING_PICTURE_USER_VIEWPORT" val="{&quot;height&quot;:8446,&quot;width&quot;:16650}"/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7827*4169*646*646"/>
  <p:tag name="KSO_WM_UNIT_PLACING_PICTURE_USER_VIEWPORT" val="{&quot;height&quot;:9984,&quot;width&quot;:16928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4294,&quot;width&quot;:4289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PLACING_PICTURE_USER_VIEWPORT" val="{&quot;height&quot;:3905,&quot;width&quot;:5047}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PLACING_PICTURE_USER_VIEWPORT" val="{&quot;height&quot;:3328,&quot;width&quot;:4913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UNIT_PLACING_PICTURE_USER_VIEWPORT" val="{&quot;height&quot;:1083,&quot;width&quot;:1480}"/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UNIT_PLACING_PICTURE_USER_VIEWPORT" val="{&quot;height&quot;:1083,&quot;width&quot;:1480}"/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UNIT_PLACING_PICTURE_USER_VIEWPORT" val="{&quot;height&quot;:1083,&quot;width&quot;:1480}"/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PLACING_PICTURE_USER_VIEWPORT" val="{&quot;height&quot;:3328,&quot;width&quot;:4078}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UNIT_PLACING_PICTURE_USER_VIEWPORT" val="{&quot;height&quot;:1083,&quot;width&quot;:1480}"/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855</Words>
  <Application>WPS 演示</Application>
  <PresentationFormat>宽屏</PresentationFormat>
  <Paragraphs>342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Arial</vt:lpstr>
      <vt:lpstr>宋体</vt:lpstr>
      <vt:lpstr>Wingdings</vt:lpstr>
      <vt:lpstr>汉仪黑方简</vt:lpstr>
      <vt:lpstr>极简楷宋</vt:lpstr>
      <vt:lpstr>楷体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Mr.L✨</cp:lastModifiedBy>
  <cp:revision>57</cp:revision>
  <dcterms:created xsi:type="dcterms:W3CDTF">2022-11-07T01:01:00Z</dcterms:created>
  <dcterms:modified xsi:type="dcterms:W3CDTF">2023-04-18T07:29:18Z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AC78BC5B31F74AE496A7D6724B850C68</vt:lpwstr>
  </property>
  <property fmtid="{D5CDD505-2E9C-101B-9397-08002B2CF9AE}" pid="3" name="KSOProductBuildVer">
    <vt:lpwstr>2052-11.1.0.14036</vt:lpwstr>
  </property>
</Properties>
</file>