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81" r:id="rId2"/>
    <p:sldId id="274" r:id="rId3"/>
    <p:sldId id="270" r:id="rId4"/>
    <p:sldId id="284" r:id="rId5"/>
    <p:sldId id="257" r:id="rId6"/>
    <p:sldId id="272" r:id="rId7"/>
    <p:sldId id="273" r:id="rId8"/>
    <p:sldId id="285" r:id="rId9"/>
    <p:sldId id="275" r:id="rId10"/>
    <p:sldId id="277" r:id="rId11"/>
    <p:sldId id="278" r:id="rId12"/>
    <p:sldId id="279" r:id="rId13"/>
    <p:sldId id="280" r:id="rId14"/>
    <p:sldId id="282" r:id="rId15"/>
    <p:sldId id="276" r:id="rId16"/>
    <p:sldId id="286" r:id="rId17"/>
    <p:sldId id="283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3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4.jpeg"/><Relationship Id="rId4" Type="http://schemas.openxmlformats.org/officeDocument/2006/relationships/image" Target="../media/image1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E6C4C-0E2B-033D-6285-118442F886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CD4724A-0625-60F8-71CB-A60664B5B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D29D85D-E77A-7320-1A68-4BA3AC73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81" y="233024"/>
            <a:ext cx="9277719" cy="639195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183FBED-B88E-1A0F-7308-735E54DE76D7}"/>
              </a:ext>
            </a:extLst>
          </p:cNvPr>
          <p:cNvSpPr/>
          <p:nvPr/>
        </p:nvSpPr>
        <p:spPr>
          <a:xfrm>
            <a:off x="2388838" y="847838"/>
            <a:ext cx="75928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音乐列车出发啦</a:t>
            </a:r>
          </a:p>
        </p:txBody>
      </p:sp>
    </p:spTree>
    <p:extLst>
      <p:ext uri="{BB962C8B-B14F-4D97-AF65-F5344CB8AC3E}">
        <p14:creationId xmlns:p14="http://schemas.microsoft.com/office/powerpoint/2010/main" val="88374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555" descr="8">
            <a:extLst>
              <a:ext uri="{FF2B5EF4-FFF2-40B4-BE49-F238E27FC236}">
                <a16:creationId xmlns:a16="http://schemas.microsoft.com/office/drawing/2014/main" id="{6EF4BDB0-8D81-B654-3C38-9D233D97D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0"/>
            <a:ext cx="1222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17A04C8-4187-78F1-7F28-613F4CA8676A}"/>
              </a:ext>
            </a:extLst>
          </p:cNvPr>
          <p:cNvSpPr txBox="1"/>
          <p:nvPr/>
        </p:nvSpPr>
        <p:spPr>
          <a:xfrm>
            <a:off x="5524539" y="1870095"/>
            <a:ext cx="1107996" cy="40292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 fontAlgn="auto"/>
            <a:r>
              <a:rPr lang="zh-CN" altLang="en-US" sz="6000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B2B2B2">
                      <a:alpha val="75000"/>
                    </a:srgbClr>
                  </a:outerShdw>
                </a:effectLst>
                <a:latin typeface="宋体" panose="02010600030101010101" pitchFamily="2" charset="-122"/>
              </a:rPr>
              <a:t>音乐剧表演</a:t>
            </a:r>
          </a:p>
        </p:txBody>
      </p:sp>
    </p:spTree>
    <p:extLst>
      <p:ext uri="{BB962C8B-B14F-4D97-AF65-F5344CB8AC3E}">
        <p14:creationId xmlns:p14="http://schemas.microsoft.com/office/powerpoint/2010/main" val="3410085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C89AC5-729B-7AB4-2305-3D5B0612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2620C5-93FF-38F9-87C2-74DA92C74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692" y="1854558"/>
            <a:ext cx="9951822" cy="173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" action="ppaction://noaction"/>
            <a:extLst>
              <a:ext uri="{FF2B5EF4-FFF2-40B4-BE49-F238E27FC236}">
                <a16:creationId xmlns:a16="http://schemas.microsoft.com/office/drawing/2014/main" id="{825F76D1-A200-B651-8FF9-7CFBD8F4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77" y="3429000"/>
            <a:ext cx="338455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30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868E1C2-687C-414F-BBBD-1962815D1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大鹿">
            <a:extLst>
              <a:ext uri="{FF2B5EF4-FFF2-40B4-BE49-F238E27FC236}">
                <a16:creationId xmlns:a16="http://schemas.microsoft.com/office/drawing/2014/main" id="{7ABC6FC4-E595-024C-5FF1-D7C1D49CE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8" b="28883"/>
          <a:stretch>
            <a:fillRect/>
          </a:stretch>
        </p:blipFill>
        <p:spPr bwMode="auto">
          <a:xfrm>
            <a:off x="1948928" y="2069997"/>
            <a:ext cx="738505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hlinkClick r:id="" action="ppaction://noaction"/>
            <a:extLst>
              <a:ext uri="{FF2B5EF4-FFF2-40B4-BE49-F238E27FC236}">
                <a16:creationId xmlns:a16="http://schemas.microsoft.com/office/drawing/2014/main" id="{163221C7-F4B2-4309-3BD2-CA1B1830F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63" y="1622876"/>
            <a:ext cx="3487737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大鹿A">
            <a:hlinkClick r:id="" action="ppaction://media"/>
            <a:extLst>
              <a:ext uri="{FF2B5EF4-FFF2-40B4-BE49-F238E27FC236}">
                <a16:creationId xmlns:a16="http://schemas.microsoft.com/office/drawing/2014/main" id="{8E81E464-0FE2-8B90-3AA7-9EBE99C4E0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77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19900" y="1686059"/>
            <a:ext cx="991673" cy="9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4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429D70-B502-CBFC-01A2-06F46D189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8" descr="一下定稿（简谱）12 8">
            <a:extLst>
              <a:ext uri="{FF2B5EF4-FFF2-40B4-BE49-F238E27FC236}">
                <a16:creationId xmlns:a16="http://schemas.microsoft.com/office/drawing/2014/main" id="{C0D71C5C-4843-D031-9DA4-65F5B2353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60"/>
          <a:stretch>
            <a:fillRect/>
          </a:stretch>
        </p:blipFill>
        <p:spPr bwMode="auto">
          <a:xfrm>
            <a:off x="1945589" y="2216837"/>
            <a:ext cx="7488237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hlinkClick r:id="" action="ppaction://noaction"/>
            <a:extLst>
              <a:ext uri="{FF2B5EF4-FFF2-40B4-BE49-F238E27FC236}">
                <a16:creationId xmlns:a16="http://schemas.microsoft.com/office/drawing/2014/main" id="{0E369C37-E619-590D-EAE4-0A2F8B585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24" y="4439592"/>
            <a:ext cx="3457575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大鹿B">
            <a:hlinkClick r:id="" action="ppaction://media"/>
            <a:extLst>
              <a:ext uri="{FF2B5EF4-FFF2-40B4-BE49-F238E27FC236}">
                <a16:creationId xmlns:a16="http://schemas.microsoft.com/office/drawing/2014/main" id="{454E0CA9-DA24-AD6E-68E0-C63734133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2285" y="1775199"/>
            <a:ext cx="883276" cy="88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1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3FD3F7E-7590-3199-146A-63EED4CB2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6" y="1"/>
            <a:ext cx="12192000" cy="685799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7A582B0-B090-2CF5-5B8C-3D7EA19C949E}"/>
              </a:ext>
            </a:extLst>
          </p:cNvPr>
          <p:cNvGrpSpPr/>
          <p:nvPr/>
        </p:nvGrpSpPr>
        <p:grpSpPr>
          <a:xfrm>
            <a:off x="862261" y="1731763"/>
            <a:ext cx="1423739" cy="1451389"/>
            <a:chOff x="5839945" y="3108932"/>
            <a:chExt cx="663885" cy="83451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37BDC20-6E06-4978-423F-F8473F780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9945" y="3108932"/>
              <a:ext cx="663885" cy="64013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43BDD11-12D9-BEC1-EC3C-BD594510A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5460" y="3449632"/>
              <a:ext cx="432854" cy="493819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A7B5B252-2B01-3AB1-AE8F-5D4C230ECCE5}"/>
              </a:ext>
            </a:extLst>
          </p:cNvPr>
          <p:cNvSpPr txBox="1"/>
          <p:nvPr/>
        </p:nvSpPr>
        <p:spPr>
          <a:xfrm>
            <a:off x="2038269" y="1913594"/>
            <a:ext cx="9398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4800" b="1" baseline="0" dirty="0">
                <a:ea typeface="+mj-ea"/>
              </a:rPr>
              <a:t>X </a:t>
            </a:r>
            <a:r>
              <a:rPr lang="zh-CN" altLang="en-US" sz="4800" b="1" baseline="0" dirty="0">
                <a:ea typeface="+mj-ea"/>
              </a:rPr>
              <a:t>　</a:t>
            </a:r>
            <a:r>
              <a:rPr lang="en-US" altLang="zh-CN" sz="4800" b="1" baseline="0" dirty="0">
                <a:ea typeface="+mj-ea"/>
              </a:rPr>
              <a:t>X    | X    </a:t>
            </a:r>
            <a:r>
              <a:rPr lang="en-US" altLang="zh-CN" sz="4800" b="1" baseline="0" dirty="0" err="1">
                <a:ea typeface="+mj-ea"/>
              </a:rPr>
              <a:t>X</a:t>
            </a:r>
            <a:r>
              <a:rPr lang="en-US" altLang="zh-CN" sz="4800" b="1" baseline="0" dirty="0">
                <a:ea typeface="+mj-ea"/>
              </a:rPr>
              <a:t>   | </a:t>
            </a:r>
            <a:r>
              <a:rPr lang="en-US" altLang="zh-CN" sz="4800" b="1" u="sng" baseline="0" dirty="0">
                <a:ea typeface="+mj-ea"/>
              </a:rPr>
              <a:t>X  </a:t>
            </a:r>
            <a:r>
              <a:rPr lang="en-US" altLang="zh-CN" sz="4800" b="1" u="sng" baseline="0" dirty="0" err="1">
                <a:ea typeface="+mj-ea"/>
              </a:rPr>
              <a:t>X</a:t>
            </a:r>
            <a:r>
              <a:rPr lang="en-US" altLang="zh-CN" sz="4800" b="1" u="sng" baseline="0" dirty="0">
                <a:ea typeface="+mj-ea"/>
              </a:rPr>
              <a:t> </a:t>
            </a:r>
            <a:r>
              <a:rPr lang="en-US" altLang="zh-CN" sz="4800" b="1" baseline="0" dirty="0">
                <a:ea typeface="+mj-ea"/>
              </a:rPr>
              <a:t> </a:t>
            </a:r>
            <a:r>
              <a:rPr lang="en-US" altLang="zh-CN" sz="4800" b="1" u="sng" baseline="0" dirty="0" err="1">
                <a:ea typeface="+mj-ea"/>
              </a:rPr>
              <a:t>X</a:t>
            </a:r>
            <a:r>
              <a:rPr lang="en-US" altLang="zh-CN" sz="4800" b="1" u="sng" baseline="0" dirty="0">
                <a:ea typeface="+mj-ea"/>
              </a:rPr>
              <a:t>  </a:t>
            </a:r>
            <a:r>
              <a:rPr lang="en-US" altLang="zh-CN" sz="4800" b="1" u="sng" baseline="0" dirty="0" err="1">
                <a:ea typeface="+mj-ea"/>
              </a:rPr>
              <a:t>X</a:t>
            </a:r>
            <a:r>
              <a:rPr lang="en-US" altLang="zh-CN" sz="4800" b="1" u="sng" baseline="0" dirty="0">
                <a:ea typeface="+mj-ea"/>
              </a:rPr>
              <a:t> </a:t>
            </a:r>
            <a:r>
              <a:rPr lang="en-US" altLang="zh-CN" sz="4800" b="1" baseline="0" dirty="0">
                <a:ea typeface="+mj-ea"/>
              </a:rPr>
              <a:t> |  X— ||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E134236-A247-8BFA-1AA5-E162172D18ED}"/>
              </a:ext>
            </a:extLst>
          </p:cNvPr>
          <p:cNvSpPr txBox="1"/>
          <p:nvPr/>
        </p:nvSpPr>
        <p:spPr>
          <a:xfrm>
            <a:off x="1776659" y="2944698"/>
            <a:ext cx="9659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chemeClr val="accent5"/>
                </a:solidFill>
              </a:rPr>
              <a:t> 同   心      同  力    团结力量     大</a:t>
            </a:r>
          </a:p>
        </p:txBody>
      </p:sp>
    </p:spTree>
    <p:extLst>
      <p:ext uri="{BB962C8B-B14F-4D97-AF65-F5344CB8AC3E}">
        <p14:creationId xmlns:p14="http://schemas.microsoft.com/office/powerpoint/2010/main" val="1380174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162851_97101_url">
            <a:extLst>
              <a:ext uri="{FF2B5EF4-FFF2-40B4-BE49-F238E27FC236}">
                <a16:creationId xmlns:a16="http://schemas.microsoft.com/office/drawing/2014/main" id="{845C2939-172D-2C95-6C60-E1664D008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7412" descr="一下定稿（简谱）12 8">
            <a:extLst>
              <a:ext uri="{FF2B5EF4-FFF2-40B4-BE49-F238E27FC236}">
                <a16:creationId xmlns:a16="http://schemas.microsoft.com/office/drawing/2014/main" id="{F6268284-11B5-F752-C820-5F5284C3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3"/>
          <a:stretch>
            <a:fillRect/>
          </a:stretch>
        </p:blipFill>
        <p:spPr bwMode="auto">
          <a:xfrm>
            <a:off x="1188094" y="513244"/>
            <a:ext cx="9979383" cy="620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51038E4-AFE4-2B85-A9CD-DE223953D784}"/>
              </a:ext>
            </a:extLst>
          </p:cNvPr>
          <p:cNvSpPr txBox="1"/>
          <p:nvPr/>
        </p:nvSpPr>
        <p:spPr>
          <a:xfrm>
            <a:off x="5173734" y="401156"/>
            <a:ext cx="2123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chemeClr val="accent2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大鹿</a:t>
            </a:r>
          </a:p>
        </p:txBody>
      </p:sp>
    </p:spTree>
    <p:extLst>
      <p:ext uri="{BB962C8B-B14F-4D97-AF65-F5344CB8AC3E}">
        <p14:creationId xmlns:p14="http://schemas.microsoft.com/office/powerpoint/2010/main" val="1539670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7E42366-D083-9438-318E-BE1FFB7E2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D386FD8-61F5-5913-436D-2459337012CC}"/>
              </a:ext>
            </a:extLst>
          </p:cNvPr>
          <p:cNvSpPr txBox="1"/>
          <p:nvPr/>
        </p:nvSpPr>
        <p:spPr>
          <a:xfrm>
            <a:off x="3548129" y="1010991"/>
            <a:ext cx="82875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我们要向大鹿学习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EA4B14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       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在遇到困难的时候，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要像大鹿一样勇敢，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             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  <a:sym typeface="宋体" panose="02010600030101010101" pitchFamily="2" charset="-122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和小伙伴互相帮助，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一起战胜困难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356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9E6C4C-0E2B-033D-6285-118442F886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CD4724A-0625-60F8-71CB-A60664B5B9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D29D85D-E77A-7320-1A68-4BA3AC73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81" y="233024"/>
            <a:ext cx="9277719" cy="639195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183FBED-B88E-1A0F-7308-735E54DE76D7}"/>
              </a:ext>
            </a:extLst>
          </p:cNvPr>
          <p:cNvSpPr/>
          <p:nvPr/>
        </p:nvSpPr>
        <p:spPr>
          <a:xfrm>
            <a:off x="2388838" y="847838"/>
            <a:ext cx="75928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音乐列车出发下一站</a:t>
            </a:r>
          </a:p>
        </p:txBody>
      </p:sp>
    </p:spTree>
    <p:extLst>
      <p:ext uri="{BB962C8B-B14F-4D97-AF65-F5344CB8AC3E}">
        <p14:creationId xmlns:p14="http://schemas.microsoft.com/office/powerpoint/2010/main" val="1430178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F77A09-723C-B86E-EB3A-55A8C9BBCA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8824D3B-0B81-400D-8A77-CD257F38F0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2C8E615-CFDF-4C68-3D84-2B884EECC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4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2851_97101_url">
            <a:extLst>
              <a:ext uri="{FF2B5EF4-FFF2-40B4-BE49-F238E27FC236}">
                <a16:creationId xmlns:a16="http://schemas.microsoft.com/office/drawing/2014/main" id="{C9ED82C2-F15A-AC9A-D89F-4DBC39B1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6148">
            <a:extLst>
              <a:ext uri="{FF2B5EF4-FFF2-40B4-BE49-F238E27FC236}">
                <a16:creationId xmlns:a16="http://schemas.microsoft.com/office/drawing/2014/main" id="{50D7A17D-7F77-CCA7-1AC2-D2E958313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62" y="1630506"/>
            <a:ext cx="6213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200" b="1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2/4 </a:t>
            </a:r>
            <a:r>
              <a:rPr lang="zh-CN" altLang="en-US" sz="3200" b="1" u="sng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ＸＸ</a:t>
            </a:r>
            <a:r>
              <a:rPr lang="zh-CN" altLang="en-US" sz="3200" b="1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</a:t>
            </a:r>
            <a:r>
              <a:rPr lang="zh-CN" altLang="en-US" sz="3200" b="1" u="sng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ＸＸ</a:t>
            </a:r>
            <a:r>
              <a:rPr lang="zh-CN" altLang="en-US" sz="3200" b="1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｜</a:t>
            </a:r>
            <a:r>
              <a:rPr lang="zh-CN" altLang="en-US" sz="3200" b="1" u="sng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Ｘ Ｘ</a:t>
            </a:r>
            <a:r>
              <a:rPr lang="zh-CN" altLang="en-US" sz="3200" b="1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 Ｘ </a:t>
            </a:r>
            <a:r>
              <a:rPr lang="en-US" altLang="zh-CN" sz="3200" b="1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‖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38D14E6-F566-AAE6-84DE-92F3918E031A}"/>
              </a:ext>
            </a:extLst>
          </p:cNvPr>
          <p:cNvSpPr txBox="1"/>
          <p:nvPr/>
        </p:nvSpPr>
        <p:spPr>
          <a:xfrm>
            <a:off x="3782962" y="2396302"/>
            <a:ext cx="61500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 </a:t>
            </a:r>
            <a:r>
              <a:rPr lang="zh-CN" altLang="en-US" sz="3200" dirty="0"/>
              <a:t>大 门 大 门      快  打     开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CB240C2-D82C-0DDD-27CB-35714AD3958B}"/>
              </a:ext>
            </a:extLst>
          </p:cNvPr>
          <p:cNvSpPr txBox="1"/>
          <p:nvPr/>
        </p:nvSpPr>
        <p:spPr>
          <a:xfrm>
            <a:off x="3052661" y="3032680"/>
            <a:ext cx="61500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2/4 </a:t>
            </a:r>
            <a:r>
              <a:rPr lang="zh-CN" altLang="en-US" sz="3200" b="1" u="sng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ＸＸ</a:t>
            </a:r>
            <a:r>
              <a:rPr lang="zh-CN" altLang="en-US" sz="3200" b="1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</a:t>
            </a:r>
            <a:r>
              <a:rPr lang="zh-CN" altLang="en-US" sz="3200" b="1" u="sng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ＸＸＸ</a:t>
            </a:r>
            <a:r>
              <a:rPr lang="zh-CN" altLang="en-US" sz="3200" b="1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｜</a:t>
            </a:r>
            <a:r>
              <a:rPr lang="zh-CN" altLang="en-US" sz="3200" b="1" u="sng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Ｘ Ｘ</a:t>
            </a:r>
            <a:r>
              <a:rPr lang="zh-CN" altLang="en-US" sz="3200" b="1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  Ｘ </a:t>
            </a:r>
            <a:r>
              <a:rPr lang="en-US" altLang="zh-CN" sz="3200" b="1" baseline="0" dirty="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‖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56200F2-026B-BC93-AAEF-E84BB7065EE4}"/>
              </a:ext>
            </a:extLst>
          </p:cNvPr>
          <p:cNvSpPr txBox="1"/>
          <p:nvPr/>
        </p:nvSpPr>
        <p:spPr>
          <a:xfrm>
            <a:off x="3558786" y="3872775"/>
            <a:ext cx="6150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cs typeface="Arial" panose="020B0604020202020204" pitchFamily="34" charset="0"/>
              </a:rPr>
              <a:t>     大 门  快 打开       快  打       开</a:t>
            </a:r>
            <a:endParaRPr lang="zh-CN" altLang="en-US" sz="2800" dirty="0"/>
          </a:p>
        </p:txBody>
      </p:sp>
      <p:sp>
        <p:nvSpPr>
          <p:cNvPr id="12" name="减号 11">
            <a:extLst>
              <a:ext uri="{FF2B5EF4-FFF2-40B4-BE49-F238E27FC236}">
                <a16:creationId xmlns:a16="http://schemas.microsoft.com/office/drawing/2014/main" id="{C5F7C263-E327-A33B-7665-0FE0F95016AE}"/>
              </a:ext>
            </a:extLst>
          </p:cNvPr>
          <p:cNvSpPr/>
          <p:nvPr/>
        </p:nvSpPr>
        <p:spPr>
          <a:xfrm>
            <a:off x="5350715" y="3607944"/>
            <a:ext cx="914400" cy="135859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0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1D5B5B2-8875-32BA-D6D5-2E0872E39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78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A79874C-98AE-06F2-4990-DEADB8D48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1113FD-40C5-FB48-95F0-A2930FBAD9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4855" y="3107055"/>
            <a:ext cx="3750945" cy="37509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AB50B6C-2875-5327-1DFD-EA701F1E23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77" y="1493520"/>
            <a:ext cx="3242786" cy="53644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2933C97-D760-B363-AA9F-3365B319C67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4340" y="120015"/>
            <a:ext cx="3810000" cy="3810000"/>
          </a:xfrm>
          <a:prstGeom prst="rect">
            <a:avLst/>
          </a:prstGeom>
        </p:spPr>
      </p:pic>
      <p:pic>
        <p:nvPicPr>
          <p:cNvPr id="11" name="大鹿">
            <a:hlinkClick r:id="" action="ppaction://media"/>
            <a:extLst>
              <a:ext uri="{FF2B5EF4-FFF2-40B4-BE49-F238E27FC236}">
                <a16:creationId xmlns:a16="http://schemas.microsoft.com/office/drawing/2014/main" id="{3AC12932-C048-1AC7-89E5-D49D60B97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24692" y="790977"/>
            <a:ext cx="606380" cy="606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482" descr="19">
            <a:extLst>
              <a:ext uri="{FF2B5EF4-FFF2-40B4-BE49-F238E27FC236}">
                <a16:creationId xmlns:a16="http://schemas.microsoft.com/office/drawing/2014/main" id="{F8FD8294-7C8A-8E90-A8B6-F28B92748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12228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93B1385-0E6B-7913-7041-135BDE3CA321}"/>
              </a:ext>
            </a:extLst>
          </p:cNvPr>
          <p:cNvSpPr txBox="1"/>
          <p:nvPr/>
        </p:nvSpPr>
        <p:spPr>
          <a:xfrm>
            <a:off x="5179632" y="1988083"/>
            <a:ext cx="663087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大鹿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站在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 ｜</a:t>
            </a:r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房子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里</a:t>
            </a:r>
            <a:r>
              <a:rPr lang="zh-CN" altLang="en-US" sz="4000" dirty="0">
                <a:solidFill>
                  <a:srgbClr val="FF0000"/>
                </a:solidFill>
                <a:latin typeface="宋体" panose="02010600030101010101" pitchFamily="2" charset="-122"/>
              </a:rPr>
              <a:t> ｜</a:t>
            </a:r>
            <a:endParaRPr lang="en-US" altLang="zh-CN" sz="4000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algn="ctr"/>
            <a:endParaRPr lang="en-US" altLang="zh-CN" sz="4000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algn="ctr"/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透过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窗子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 ｜</a:t>
            </a:r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往外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 瞧 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‖</a:t>
            </a:r>
            <a:endParaRPr lang="en-US" altLang="zh-CN" sz="4000" b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algn="ctr"/>
            <a:endParaRPr lang="zh-CN" altLang="en-US" sz="4000" b="1" dirty="0">
              <a:solidFill>
                <a:srgbClr val="FF00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algn="ctr"/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林中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跑来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 ｜</a:t>
            </a:r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一只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小兔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｜</a:t>
            </a:r>
            <a:endParaRPr lang="en-US" altLang="zh-CN" sz="4000" b="1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algn="ctr"/>
            <a:endParaRPr lang="en-US" altLang="zh-CN" sz="4000" b="1" dirty="0">
              <a:solidFill>
                <a:srgbClr val="FF0000"/>
              </a:solidFill>
              <a:latin typeface="宋体" panose="02010600030101010101" pitchFamily="2" charset="-122"/>
            </a:endParaRPr>
          </a:p>
          <a:p>
            <a:pPr algn="ctr"/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咚咚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 </a:t>
            </a:r>
            <a:r>
              <a:rPr lang="zh-CN" altLang="en-US" sz="4000" b="1" u="sng" dirty="0">
                <a:solidFill>
                  <a:srgbClr val="FF0000"/>
                </a:solidFill>
                <a:latin typeface="宋体" panose="02010600030101010101" pitchFamily="2" charset="-122"/>
              </a:rPr>
              <a:t>把门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</a:rPr>
              <a:t> ｜敲 ＿  </a:t>
            </a:r>
            <a:r>
              <a:rPr lang="zh-CN" altLang="en-US" sz="4000" b="1" dirty="0">
                <a:solidFill>
                  <a:srgbClr val="FF00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‖</a:t>
            </a:r>
          </a:p>
          <a:p>
            <a:pPr algn="ctr"/>
            <a:endParaRPr lang="zh-CN" altLang="en-US" sz="1800" b="1" dirty="0">
              <a:latin typeface="宋体" panose="02010600030101010101" pitchFamily="2" charset="-122"/>
            </a:endParaRPr>
          </a:p>
          <a:p>
            <a:pPr algn="ctr"/>
            <a:endParaRPr lang="zh-CN" altLang="en-US" sz="1800" dirty="0">
              <a:latin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7286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482" descr="19">
            <a:extLst>
              <a:ext uri="{FF2B5EF4-FFF2-40B4-BE49-F238E27FC236}">
                <a16:creationId xmlns:a16="http://schemas.microsoft.com/office/drawing/2014/main" id="{F8FD8294-7C8A-8E90-A8B6-F28B92748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41296"/>
            <a:ext cx="12228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EFC7C45-698C-4F4E-6D3C-6B297713FA99}"/>
              </a:ext>
            </a:extLst>
          </p:cNvPr>
          <p:cNvSpPr txBox="1"/>
          <p:nvPr/>
        </p:nvSpPr>
        <p:spPr>
          <a:xfrm>
            <a:off x="4601497" y="1814733"/>
            <a:ext cx="728570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FF0000"/>
                </a:solidFill>
                <a:latin typeface="+mn-ea"/>
                <a:sym typeface="宋体" panose="02010600030101010101" pitchFamily="2" charset="-122"/>
              </a:rPr>
              <a:t>‖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:</a:t>
            </a:r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鹿呀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鹿呀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｜</a:t>
            </a:r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快开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门 ｜</a:t>
            </a:r>
            <a:endParaRPr lang="en-US" altLang="zh-CN" sz="4000" b="1" dirty="0">
              <a:solidFill>
                <a:srgbClr val="FF0000"/>
              </a:solidFill>
              <a:latin typeface="+mn-ea"/>
            </a:endParaRPr>
          </a:p>
          <a:p>
            <a:pPr algn="ctr"/>
            <a:endParaRPr lang="en-US" altLang="zh-CN" sz="4000" b="1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林中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老狼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｜</a:t>
            </a:r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追来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了 ｜</a:t>
            </a:r>
            <a:endParaRPr lang="en-US" altLang="zh-CN" sz="4000" b="1" dirty="0">
              <a:solidFill>
                <a:srgbClr val="FF0000"/>
              </a:solidFill>
              <a:latin typeface="+mn-ea"/>
            </a:endParaRPr>
          </a:p>
          <a:p>
            <a:pPr algn="ctr"/>
            <a:endParaRPr lang="zh-CN" altLang="en-US" sz="4000" b="1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兔儿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兔儿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｜</a:t>
            </a:r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快进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来咱们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｜</a:t>
            </a:r>
            <a:endParaRPr lang="en-US" altLang="zh-CN" sz="4000" b="1" dirty="0">
              <a:solidFill>
                <a:srgbClr val="FF0000"/>
              </a:solidFill>
              <a:latin typeface="+mn-ea"/>
            </a:endParaRPr>
          </a:p>
          <a:p>
            <a:pPr algn="ctr"/>
            <a:endParaRPr lang="zh-CN" altLang="en-US" sz="4000" b="1" dirty="0">
              <a:solidFill>
                <a:srgbClr val="FF0000"/>
              </a:solidFill>
              <a:latin typeface="+mn-ea"/>
            </a:endParaRPr>
          </a:p>
          <a:p>
            <a:pPr algn="ctr"/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手把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zh-CN" altLang="en-US" sz="4000" b="1" u="sng" dirty="0">
                <a:solidFill>
                  <a:srgbClr val="FF0000"/>
                </a:solidFill>
                <a:latin typeface="+mn-ea"/>
              </a:rPr>
              <a:t>手挽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</a:rPr>
              <a:t> ｜牢 ＿ :</a:t>
            </a:r>
            <a:r>
              <a:rPr lang="zh-CN" altLang="en-US" sz="4000" b="1" dirty="0">
                <a:solidFill>
                  <a:srgbClr val="FF0000"/>
                </a:solidFill>
                <a:latin typeface="+mn-ea"/>
                <a:sym typeface="宋体" panose="02010600030101010101" pitchFamily="2" charset="-122"/>
              </a:rPr>
              <a:t>‖</a:t>
            </a:r>
          </a:p>
          <a:p>
            <a:pPr algn="ctr"/>
            <a:endParaRPr lang="en-US" altLang="zh-CN" b="1" dirty="0">
              <a:latin typeface="宋体" panose="02010600030101010101" pitchFamily="2" charset="-122"/>
            </a:endParaRPr>
          </a:p>
          <a:p>
            <a:pPr algn="ctr"/>
            <a:endParaRPr lang="en-US" altLang="zh-CN" sz="1800" b="1" dirty="0">
              <a:latin typeface="宋体" panose="02010600030101010101" pitchFamily="2" charset="-122"/>
            </a:endParaRPr>
          </a:p>
          <a:p>
            <a:pPr algn="ctr"/>
            <a:endParaRPr lang="en-US" altLang="zh-CN" b="1" dirty="0">
              <a:latin typeface="宋体" panose="02010600030101010101" pitchFamily="2" charset="-122"/>
            </a:endParaRPr>
          </a:p>
          <a:p>
            <a:pPr algn="ctr"/>
            <a:endParaRPr lang="en-US" altLang="zh-CN" sz="1800" b="1" dirty="0">
              <a:latin typeface="宋体" panose="02010600030101010101" pitchFamily="2" charset="-122"/>
            </a:endParaRPr>
          </a:p>
          <a:p>
            <a:pPr algn="ctr"/>
            <a:endParaRPr lang="en-US" altLang="zh-CN" b="1" dirty="0">
              <a:latin typeface="宋体" panose="02010600030101010101" pitchFamily="2" charset="-122"/>
            </a:endParaRPr>
          </a:p>
          <a:p>
            <a:pPr algn="ctr"/>
            <a:endParaRPr lang="zh-CN" altLang="en-US" sz="1800" b="1" dirty="0">
              <a:latin typeface="宋体" panose="02010600030101010101" pitchFamily="2" charset="-122"/>
            </a:endParaRPr>
          </a:p>
        </p:txBody>
      </p:sp>
      <p:sp>
        <p:nvSpPr>
          <p:cNvPr id="4" name="减号 3">
            <a:extLst>
              <a:ext uri="{FF2B5EF4-FFF2-40B4-BE49-F238E27FC236}">
                <a16:creationId xmlns:a16="http://schemas.microsoft.com/office/drawing/2014/main" id="{A13F3431-AFE0-418D-69AB-63BEADE38D86}"/>
              </a:ext>
            </a:extLst>
          </p:cNvPr>
          <p:cNvSpPr/>
          <p:nvPr/>
        </p:nvSpPr>
        <p:spPr>
          <a:xfrm>
            <a:off x="9710338" y="4943659"/>
            <a:ext cx="1227066" cy="117987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99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AA6AF39-F79B-3583-74E2-79A87D73E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926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579FCC4-315D-3B84-37F2-A0C73CAEB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613" y="328915"/>
            <a:ext cx="9980017" cy="620016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1F46FC0-77A6-12E2-9B45-23123441E886}"/>
              </a:ext>
            </a:extLst>
          </p:cNvPr>
          <p:cNvSpPr txBox="1"/>
          <p:nvPr/>
        </p:nvSpPr>
        <p:spPr>
          <a:xfrm>
            <a:off x="5012804" y="199622"/>
            <a:ext cx="2163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大鹿</a:t>
            </a:r>
          </a:p>
        </p:txBody>
      </p:sp>
      <p:sp>
        <p:nvSpPr>
          <p:cNvPr id="6" name="减号 5">
            <a:extLst>
              <a:ext uri="{FF2B5EF4-FFF2-40B4-BE49-F238E27FC236}">
                <a16:creationId xmlns:a16="http://schemas.microsoft.com/office/drawing/2014/main" id="{A610A434-F94C-E031-CE18-3C844072F844}"/>
              </a:ext>
            </a:extLst>
          </p:cNvPr>
          <p:cNvSpPr/>
          <p:nvPr/>
        </p:nvSpPr>
        <p:spPr>
          <a:xfrm>
            <a:off x="0" y="958020"/>
            <a:ext cx="11945154" cy="2577231"/>
          </a:xfrm>
          <a:prstGeom prst="mathMin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3102E6E-8F24-203F-B402-48FB3192E8D6}"/>
              </a:ext>
            </a:extLst>
          </p:cNvPr>
          <p:cNvSpPr txBox="1"/>
          <p:nvPr/>
        </p:nvSpPr>
        <p:spPr>
          <a:xfrm>
            <a:off x="1613813" y="1983242"/>
            <a:ext cx="1966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Lu~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9830B3D-C95D-C3DE-FDFC-F423DF738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813" y="3289632"/>
            <a:ext cx="8803387" cy="62794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F975DA2-F963-CDF8-4FD2-F8E9C6B731E6}"/>
              </a:ext>
            </a:extLst>
          </p:cNvPr>
          <p:cNvSpPr txBox="1"/>
          <p:nvPr/>
        </p:nvSpPr>
        <p:spPr>
          <a:xfrm>
            <a:off x="1613813" y="3251302"/>
            <a:ext cx="153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Lu~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8DF4EC0-004A-1269-BA2B-F396B9E6F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935" y="4557692"/>
            <a:ext cx="8803387" cy="62794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461712-8192-6053-AD0F-E2936EBE8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122" y="5778333"/>
            <a:ext cx="9008078" cy="627942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FB12F4C-A1CC-F75D-47D1-FAC98309514B}"/>
              </a:ext>
            </a:extLst>
          </p:cNvPr>
          <p:cNvSpPr txBox="1"/>
          <p:nvPr/>
        </p:nvSpPr>
        <p:spPr>
          <a:xfrm>
            <a:off x="1835240" y="4577633"/>
            <a:ext cx="191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Lu~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A53A01E-23A5-9A16-455A-3F5C06807FF2}"/>
              </a:ext>
            </a:extLst>
          </p:cNvPr>
          <p:cNvSpPr txBox="1"/>
          <p:nvPr/>
        </p:nvSpPr>
        <p:spPr>
          <a:xfrm>
            <a:off x="1613813" y="5756130"/>
            <a:ext cx="11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Lu~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97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162851_97101_url">
            <a:extLst>
              <a:ext uri="{FF2B5EF4-FFF2-40B4-BE49-F238E27FC236}">
                <a16:creationId xmlns:a16="http://schemas.microsoft.com/office/drawing/2014/main" id="{B207C5DB-9856-E46B-D523-B0750A62A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260"/>
            <a:ext cx="12192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7412" descr="一下定稿（简谱）12 8">
            <a:extLst>
              <a:ext uri="{FF2B5EF4-FFF2-40B4-BE49-F238E27FC236}">
                <a16:creationId xmlns:a16="http://schemas.microsoft.com/office/drawing/2014/main" id="{F6268284-11B5-F752-C820-5F5284C32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3"/>
          <a:stretch>
            <a:fillRect/>
          </a:stretch>
        </p:blipFill>
        <p:spPr bwMode="auto">
          <a:xfrm>
            <a:off x="1188094" y="513244"/>
            <a:ext cx="9979383" cy="620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51038E4-AFE4-2B85-A9CD-DE223953D784}"/>
              </a:ext>
            </a:extLst>
          </p:cNvPr>
          <p:cNvSpPr txBox="1"/>
          <p:nvPr/>
        </p:nvSpPr>
        <p:spPr>
          <a:xfrm>
            <a:off x="4916006" y="215218"/>
            <a:ext cx="2123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大鹿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0CDD03D-E78E-A135-8E2F-6BB7FB90515B}"/>
              </a:ext>
            </a:extLst>
          </p:cNvPr>
          <p:cNvSpPr txBox="1"/>
          <p:nvPr/>
        </p:nvSpPr>
        <p:spPr>
          <a:xfrm>
            <a:off x="567323" y="1630188"/>
            <a:ext cx="158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高兴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47A2FEE-6814-DFF8-94F9-A0A85088BAB8}"/>
              </a:ext>
            </a:extLst>
          </p:cNvPr>
          <p:cNvSpPr txBox="1"/>
          <p:nvPr/>
        </p:nvSpPr>
        <p:spPr>
          <a:xfrm>
            <a:off x="567323" y="287125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害怕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11ED071-22EF-63D3-3FFD-62275C5CB35A}"/>
              </a:ext>
            </a:extLst>
          </p:cNvPr>
          <p:cNvSpPr txBox="1"/>
          <p:nvPr/>
        </p:nvSpPr>
        <p:spPr>
          <a:xfrm>
            <a:off x="567323" y="4251960"/>
            <a:ext cx="1185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着急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3BA82CF-DCE6-11DD-17B6-ECC406BC31D6}"/>
              </a:ext>
            </a:extLst>
          </p:cNvPr>
          <p:cNvSpPr txBox="1"/>
          <p:nvPr/>
        </p:nvSpPr>
        <p:spPr>
          <a:xfrm>
            <a:off x="620047" y="546276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华文彩云" panose="02010800040101010101" pitchFamily="2" charset="-122"/>
                <a:ea typeface="华文彩云" panose="02010800040101010101" pitchFamily="2" charset="-122"/>
              </a:rPr>
              <a:t>坚定</a:t>
            </a:r>
          </a:p>
        </p:txBody>
      </p:sp>
      <p:pic>
        <p:nvPicPr>
          <p:cNvPr id="12" name="大鹿">
            <a:hlinkClick r:id="" action="ppaction://media"/>
            <a:extLst>
              <a:ext uri="{FF2B5EF4-FFF2-40B4-BE49-F238E27FC236}">
                <a16:creationId xmlns:a16="http://schemas.microsoft.com/office/drawing/2014/main" id="{1861FDAE-3A9B-B147-BD6A-810EEE95F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3906" y="484787"/>
            <a:ext cx="824248" cy="82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638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7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4678</TotalTime>
  <Words>186</Words>
  <Application>Microsoft Office PowerPoint</Application>
  <PresentationFormat>宽屏</PresentationFormat>
  <Paragraphs>47</Paragraphs>
  <Slides>17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5" baseType="lpstr">
      <vt:lpstr>黑体</vt:lpstr>
      <vt:lpstr>华文彩云</vt:lpstr>
      <vt:lpstr>楷体</vt:lpstr>
      <vt:lpstr>宋体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245816076@qq.com</cp:lastModifiedBy>
  <cp:revision>32</cp:revision>
  <dcterms:created xsi:type="dcterms:W3CDTF">2015-05-05T08:02:00Z</dcterms:created>
  <dcterms:modified xsi:type="dcterms:W3CDTF">2023-04-03T02:38:31Z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2052-10.1.0.7245</vt:lpwstr>
  </property>
</Properties>
</file>