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77" r:id="rId27"/>
    <p:sldId id="280" r:id="rId28"/>
    <p:sldId id="281" r:id="rId29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469127"/>
            <a:ext cx="7730945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7730945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屏2022-10-16 15.11.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3556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3.15.png截屏2022-10-16 15.13.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548" y="38735"/>
            <a:ext cx="9016365" cy="67957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3.37.png截屏2022-10-16 15.13.3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66675"/>
            <a:ext cx="9016365" cy="67957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3.51.png截屏2022-10-16 15.13.5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69533"/>
            <a:ext cx="9016365" cy="6790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4.02.png截屏2022-10-16 15.14.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80645"/>
            <a:ext cx="9016365" cy="67678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8.15.png截屏2022-10-16 15.18.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52705"/>
            <a:ext cx="9016365" cy="68237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8.22.png截屏2022-10-16 15.18.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72390"/>
            <a:ext cx="9016365" cy="67843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8.32.png截屏2022-10-16 15.18.3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66675"/>
            <a:ext cx="9016365" cy="67957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8.46.png截屏2022-10-16 15.18.4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111760"/>
            <a:ext cx="9016365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8.55.png截屏2022-10-16 15.18.5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83503"/>
            <a:ext cx="9016365" cy="67621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9.03.png截屏2022-10-16 15.19.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183" y="101283"/>
            <a:ext cx="9016365" cy="6750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屏2022-10-16 15.11.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3556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9.11.png截屏2022-10-16 15.19.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183" y="115253"/>
            <a:ext cx="9016365" cy="67227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9.19.png截屏2022-10-16 15.19.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930" y="101283"/>
            <a:ext cx="8992870" cy="67506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9.28.png截屏2022-10-16 15.19.2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183" y="112395"/>
            <a:ext cx="9016365" cy="67398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9.35.png截屏2022-10-16 15.19.3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233" y="101283"/>
            <a:ext cx="8978265" cy="67506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9.45.png截屏2022-10-16 15.19.4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183" y="115253"/>
            <a:ext cx="9016365" cy="67341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9.53.png截屏2022-10-16 15.19.5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803" y="115253"/>
            <a:ext cx="9001125" cy="67341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20.03.png截屏2022-10-16 15.20.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803" y="95885"/>
            <a:ext cx="9001125" cy="6689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1.31.png截屏2022-10-16 15.11.3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35560"/>
            <a:ext cx="91135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1.38.png截屏2022-10-16 15.11.3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35560"/>
            <a:ext cx="91135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1.47.png截屏2022-10-16 15.11.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35560"/>
            <a:ext cx="9016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1.55.png截屏2022-10-16 15.11.5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69533"/>
            <a:ext cx="9016365" cy="6762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2.43.png截屏2022-10-16 15.12.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80645"/>
            <a:ext cx="9016365" cy="6767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2.57.png截屏2022-10-16 15.12.5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83503"/>
            <a:ext cx="9016365" cy="67621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apple/Desktop/截屏2022-10-16 15.13.06.png截屏2022-10-16 15.13.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8" y="64135"/>
            <a:ext cx="9016365" cy="6800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Lvan</cp:lastModifiedBy>
  <cp:revision>9</cp:revision>
  <dcterms:created xsi:type="dcterms:W3CDTF">2022-10-16T07:28:50Z</dcterms:created>
  <dcterms:modified xsi:type="dcterms:W3CDTF">2022-10-16T07:28:50Z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5ADCF8E222BC40D1B2B04B638CD33973</vt:lpwstr>
  </property>
</Properties>
</file>