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custDataLst>
    <p:tags r:id="rId13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buFont typeface="Arial" panose="020B0604020202020204" pitchFamily="34" charset="0"/>
              <a:buNone/>
              <a:defRPr sz="1400" noProof="1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buFont typeface="Arial" panose="020B0604020202020204" pitchFamily="34" charset="0"/>
              <a:buNone/>
              <a:defRPr sz="1400" noProof="1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11.png"/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3.jpeg"/><Relationship Id="rId2" Type="http://schemas.openxmlformats.org/officeDocument/2006/relationships/image" Target="../media/image11.png"/><Relationship Id="rId1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image" Target="../media/image15.png"/><Relationship Id="rId8" Type="http://schemas.openxmlformats.org/officeDocument/2006/relationships/image" Target="../media/image17.jpeg"/><Relationship Id="rId7" Type="http://schemas.openxmlformats.org/officeDocument/2006/relationships/image" Target="../media/image10.jpeg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3" Type="http://schemas.openxmlformats.org/officeDocument/2006/relationships/image" Target="../media/image11.png"/><Relationship Id="rId2" Type="http://schemas.openxmlformats.org/officeDocument/2006/relationships/image" Target="../media/image6.jpeg"/><Relationship Id="rId12" Type="http://schemas.openxmlformats.org/officeDocument/2006/relationships/slideLayout" Target="../slideLayouts/slideLayout7.xml"/><Relationship Id="rId11" Type="http://schemas.openxmlformats.org/officeDocument/2006/relationships/image" Target="../media/image19.jpeg"/><Relationship Id="rId10" Type="http://schemas.openxmlformats.org/officeDocument/2006/relationships/image" Target="../media/image18.jpeg"/><Relationship Id="rId1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0" name="图片 5125" descr="u=2330205132,3895973523&amp;fm=21&amp;gp=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3425825"/>
            <a:ext cx="4572000" cy="3432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1" name="图片 5126" descr="u=2983993751,625387457&amp;fm=21&amp;gp=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3124200"/>
            <a:ext cx="3733800" cy="3733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2" name="图片 5127" descr="u=3757670963,4099005890&amp;fm=21&amp;gp=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0"/>
            <a:ext cx="4038600" cy="2876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3" name="图片 5128" descr="u=4174258189,2751532501&amp;fm=21&amp;gp=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4191000" cy="2794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4" name="图片 5124" descr="u=730418147,3624197157&amp;fm=21&amp;gp=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43200" y="2019300"/>
            <a:ext cx="3733800" cy="2803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4" name="图片 6160" descr="2&amp;gp=0_副本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95600" y="3657600"/>
            <a:ext cx="2724150" cy="3629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5" name="标题 6145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b="1" dirty="0"/>
              <a:t>《</a:t>
            </a:r>
            <a:r>
              <a:rPr lang="zh-CN" altLang="en-US" b="1" dirty="0"/>
              <a:t>儿歌：           </a:t>
            </a:r>
            <a:r>
              <a:rPr lang="en-US" altLang="zh-CN" b="1" dirty="0"/>
              <a:t>》</a:t>
            </a:r>
            <a:endParaRPr lang="en-US" altLang="zh-CN" b="1" dirty="0"/>
          </a:p>
        </p:txBody>
      </p:sp>
      <p:pic>
        <p:nvPicPr>
          <p:cNvPr id="3076" name="图片 6152" descr="u=1607251865,4105458530&amp;fm=21&amp;gp=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0"/>
            <a:ext cx="1447800" cy="1447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7" name="文本框 6153"/>
          <p:cNvSpPr txBox="1"/>
          <p:nvPr/>
        </p:nvSpPr>
        <p:spPr>
          <a:xfrm>
            <a:off x="838200" y="1600200"/>
            <a:ext cx="79248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8000" dirty="0">
                <a:latin typeface="Arial" panose="020B0604020202020204" pitchFamily="34" charset="0"/>
              </a:rPr>
              <a:t>我是一颗       ，</a:t>
            </a:r>
            <a:endParaRPr lang="zh-CN" altLang="en-US" sz="8000" dirty="0">
              <a:latin typeface="Arial" panose="020B0604020202020204" pitchFamily="34" charset="0"/>
            </a:endParaRPr>
          </a:p>
        </p:txBody>
      </p:sp>
      <p:pic>
        <p:nvPicPr>
          <p:cNvPr id="3078" name="图片 6154" descr="u=1607251865,4105458530&amp;fm=21&amp;gp=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1524000"/>
            <a:ext cx="1371600" cy="1371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9" name="文本框 6157"/>
          <p:cNvSpPr txBox="1"/>
          <p:nvPr/>
        </p:nvSpPr>
        <p:spPr>
          <a:xfrm>
            <a:off x="838200" y="3657600"/>
            <a:ext cx="70866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8000" dirty="0">
                <a:latin typeface="Arial" panose="020B0604020202020204" pitchFamily="34" charset="0"/>
              </a:rPr>
              <a:t>离开    来发芽。</a:t>
            </a:r>
            <a:endParaRPr lang="zh-CN" altLang="en-US" sz="8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8" name="图片 7171" descr="u=2293014917,892211712&amp;fm=21&amp;gp=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3400" y="609600"/>
            <a:ext cx="1390650" cy="2095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99" name="图片 7174" descr="u=2175579775,3828423865&amp;fm=21&amp;gp=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066800"/>
            <a:ext cx="1971675" cy="12398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0" name="文本框 7175"/>
          <p:cNvSpPr txBox="1"/>
          <p:nvPr/>
        </p:nvSpPr>
        <p:spPr>
          <a:xfrm>
            <a:off x="4038600" y="914400"/>
            <a:ext cx="43434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8000" dirty="0">
                <a:latin typeface="Arial" panose="020B0604020202020204" pitchFamily="34" charset="0"/>
              </a:rPr>
              <a:t>和       ，</a:t>
            </a:r>
            <a:endParaRPr lang="zh-CN" altLang="en-US" sz="8000" dirty="0">
              <a:latin typeface="Arial" panose="020B0604020202020204" pitchFamily="34" charset="0"/>
            </a:endParaRPr>
          </a:p>
        </p:txBody>
      </p:sp>
      <p:pic>
        <p:nvPicPr>
          <p:cNvPr id="4101" name="图片 7173" descr="u=3518337431,3559346658&amp;fm=21&amp;gp=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762000"/>
            <a:ext cx="1390650" cy="14287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2" name="文本框 7177"/>
          <p:cNvSpPr txBox="1"/>
          <p:nvPr/>
        </p:nvSpPr>
        <p:spPr>
          <a:xfrm>
            <a:off x="609600" y="3124200"/>
            <a:ext cx="68580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8000" dirty="0">
                <a:latin typeface="Arial" panose="020B0604020202020204" pitchFamily="34" charset="0"/>
              </a:rPr>
              <a:t>让     开出       。 </a:t>
            </a:r>
            <a:r>
              <a:rPr lang="zh-CN" altLang="en-US" dirty="0">
                <a:latin typeface="Arial" panose="020B0604020202020204" pitchFamily="34" charset="0"/>
              </a:rPr>
              <a:t>    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pic>
        <p:nvPicPr>
          <p:cNvPr id="4103" name="图片 7179" descr="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5400" y="2438400"/>
            <a:ext cx="2095500" cy="2095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4" name="图片 7180" descr="u=1607251865,4105458530&amp;fm=21&amp;gp=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2600" y="2895600"/>
            <a:ext cx="1371600" cy="1371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8200" descr="11&amp;gp=0_副本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96000" y="1600200"/>
            <a:ext cx="2801938" cy="3733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3" name="文本框 8195"/>
          <p:cNvSpPr txBox="1"/>
          <p:nvPr/>
        </p:nvSpPr>
        <p:spPr>
          <a:xfrm>
            <a:off x="762000" y="1447800"/>
            <a:ext cx="80772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8000" dirty="0">
                <a:latin typeface="Arial" panose="020B0604020202020204" pitchFamily="34" charset="0"/>
              </a:rPr>
              <a:t>春天    夏天     ，</a:t>
            </a:r>
            <a:endParaRPr lang="zh-CN" altLang="en-US" sz="8000" dirty="0">
              <a:latin typeface="Arial" panose="020B0604020202020204" pitchFamily="34" charset="0"/>
            </a:endParaRPr>
          </a:p>
        </p:txBody>
      </p:sp>
      <p:pic>
        <p:nvPicPr>
          <p:cNvPr id="5124" name="图片 8196" descr="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990600"/>
            <a:ext cx="1447800" cy="1828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5" name="文本框 8198"/>
          <p:cNvSpPr txBox="1"/>
          <p:nvPr/>
        </p:nvSpPr>
        <p:spPr>
          <a:xfrm>
            <a:off x="914400" y="3657600"/>
            <a:ext cx="68580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8000" dirty="0">
                <a:latin typeface="Arial" panose="020B0604020202020204" pitchFamily="34" charset="0"/>
              </a:rPr>
              <a:t>秋天长成        。</a:t>
            </a:r>
            <a:endParaRPr lang="zh-CN" altLang="en-US" sz="8000" dirty="0">
              <a:latin typeface="Arial" panose="020B0604020202020204" pitchFamily="34" charset="0"/>
            </a:endParaRPr>
          </a:p>
        </p:txBody>
      </p:sp>
      <p:pic>
        <p:nvPicPr>
          <p:cNvPr id="5126" name="Picture 7" descr="C:\Users\Tony\Desktop\201209170953479153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3473450"/>
            <a:ext cx="2303463" cy="175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图片 9219" descr="6608733_085721662000_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2000" y="685800"/>
            <a:ext cx="3400425" cy="3810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7" name="文本框 9220"/>
          <p:cNvSpPr txBox="1"/>
          <p:nvPr/>
        </p:nvSpPr>
        <p:spPr>
          <a:xfrm>
            <a:off x="4267200" y="1143000"/>
            <a:ext cx="44958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8000" dirty="0">
                <a:latin typeface="Arial" panose="020B0604020202020204" pitchFamily="34" charset="0"/>
              </a:rPr>
              <a:t>快来呀，</a:t>
            </a:r>
            <a:endParaRPr lang="zh-CN" altLang="en-US" sz="8000" dirty="0">
              <a:latin typeface="Arial" panose="020B0604020202020204" pitchFamily="34" charset="0"/>
            </a:endParaRPr>
          </a:p>
        </p:txBody>
      </p:sp>
      <p:sp>
        <p:nvSpPr>
          <p:cNvPr id="6148" name="文本框 9221"/>
          <p:cNvSpPr txBox="1"/>
          <p:nvPr/>
        </p:nvSpPr>
        <p:spPr>
          <a:xfrm flipV="1">
            <a:off x="228600" y="3276600"/>
            <a:ext cx="8001000" cy="1323975"/>
          </a:xfrm>
          <a:prstGeom prst="rect">
            <a:avLst/>
          </a:prstGeom>
          <a:noFill/>
          <a:ln w="9525">
            <a:noFill/>
          </a:ln>
        </p:spPr>
        <p:txBody>
          <a:bodyPr rot="10800000">
            <a:spAutoFit/>
          </a:bodyPr>
          <a:p>
            <a:pPr>
              <a:spcBef>
                <a:spcPct val="50000"/>
              </a:spcBef>
            </a:pPr>
            <a:r>
              <a:rPr lang="zh-CN" altLang="en-US" sz="8000" dirty="0">
                <a:latin typeface="Arial" panose="020B0604020202020204" pitchFamily="34" charset="0"/>
              </a:rPr>
              <a:t>快点把       摘      。</a:t>
            </a:r>
            <a:endParaRPr lang="zh-CN" altLang="en-US" sz="8000" dirty="0">
              <a:latin typeface="Arial" panose="020B0604020202020204" pitchFamily="34" charset="0"/>
            </a:endParaRPr>
          </a:p>
        </p:txBody>
      </p:sp>
      <p:pic>
        <p:nvPicPr>
          <p:cNvPr id="6149" name="图片 9223" descr="untitled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3048000"/>
            <a:ext cx="1600200" cy="14382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0" name="Picture 7" descr="C:\Users\Tony\Desktop\201209170953479153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3352800"/>
            <a:ext cx="1905000" cy="1454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0" name="图片 10271" descr="11&amp;gp=0_副本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52800" y="3810000"/>
            <a:ext cx="2287588" cy="304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1" name="图片 10267" descr="2&amp;gp=0_副本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1600200"/>
            <a:ext cx="2200275" cy="2790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2" name="图片 10258" descr="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0" y="2286000"/>
            <a:ext cx="1066800" cy="16573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3" name="图片 10260" descr="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352800"/>
            <a:ext cx="1066800" cy="1657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4" name="文本框 10243"/>
          <p:cNvSpPr txBox="1"/>
          <p:nvPr/>
        </p:nvSpPr>
        <p:spPr>
          <a:xfrm>
            <a:off x="2667000" y="685800"/>
            <a:ext cx="38100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latin typeface="Arial" panose="020B0604020202020204" pitchFamily="34" charset="0"/>
              </a:rPr>
              <a:t>儿歌</a:t>
            </a:r>
            <a:r>
              <a:rPr lang="en-US" altLang="zh-CN" sz="4000" b="1" dirty="0">
                <a:latin typeface="Arial" panose="020B0604020202020204" pitchFamily="34" charset="0"/>
              </a:rPr>
              <a:t>《              》</a:t>
            </a:r>
            <a:endParaRPr lang="en-US" altLang="zh-CN" sz="4000" b="1" dirty="0">
              <a:latin typeface="Arial" panose="020B0604020202020204" pitchFamily="34" charset="0"/>
            </a:endParaRPr>
          </a:p>
        </p:txBody>
      </p:sp>
      <p:pic>
        <p:nvPicPr>
          <p:cNvPr id="7175" name="图片 10244" descr="u=1607251865,4105458530&amp;fm=21&amp;gp=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800" y="533400"/>
            <a:ext cx="857250" cy="857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6" name="文本框 10245"/>
          <p:cNvSpPr txBox="1"/>
          <p:nvPr/>
        </p:nvSpPr>
        <p:spPr>
          <a:xfrm>
            <a:off x="762000" y="1600200"/>
            <a:ext cx="73914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000" dirty="0">
                <a:latin typeface="Arial" panose="020B0604020202020204" pitchFamily="34" charset="0"/>
              </a:rPr>
              <a:t> </a:t>
            </a:r>
            <a:r>
              <a:rPr lang="zh-CN" altLang="en-US" sz="4000" dirty="0">
                <a:latin typeface="Arial" panose="020B0604020202020204" pitchFamily="34" charset="0"/>
              </a:rPr>
              <a:t>我是一颗       ，离开     来发芽。</a:t>
            </a:r>
            <a:endParaRPr lang="zh-CN" altLang="en-US" sz="4000" dirty="0">
              <a:latin typeface="Arial" panose="020B0604020202020204" pitchFamily="34" charset="0"/>
            </a:endParaRPr>
          </a:p>
        </p:txBody>
      </p:sp>
      <p:pic>
        <p:nvPicPr>
          <p:cNvPr id="7177" name="图片 10246" descr="u=1607251865,4105458530&amp;fm=21&amp;gp=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400" y="1447800"/>
            <a:ext cx="857250" cy="857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8" name="文本框 10253"/>
          <p:cNvSpPr txBox="1"/>
          <p:nvPr/>
        </p:nvSpPr>
        <p:spPr>
          <a:xfrm>
            <a:off x="1143000" y="2590800"/>
            <a:ext cx="70866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000" dirty="0">
                <a:latin typeface="Arial" panose="020B0604020202020204" pitchFamily="34" charset="0"/>
              </a:rPr>
              <a:t>        </a:t>
            </a:r>
            <a:r>
              <a:rPr lang="zh-CN" altLang="en-US" sz="4000" dirty="0">
                <a:latin typeface="Arial" panose="020B0604020202020204" pitchFamily="34" charset="0"/>
              </a:rPr>
              <a:t>和        ，让      开出       。</a:t>
            </a:r>
            <a:endParaRPr lang="zh-CN" altLang="en-US" sz="4000" dirty="0">
              <a:latin typeface="Arial" panose="020B0604020202020204" pitchFamily="34" charset="0"/>
            </a:endParaRPr>
          </a:p>
        </p:txBody>
      </p:sp>
      <p:pic>
        <p:nvPicPr>
          <p:cNvPr id="7179" name="图片 10254" descr="u=2293014917,892211712&amp;fm=21&amp;gp=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2362200"/>
            <a:ext cx="909638" cy="1371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80" name="图片 10255" descr="u=2175579775,3828423865&amp;fm=21&amp;gp=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6800" y="2514600"/>
            <a:ext cx="1295400" cy="10048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81" name="图片 10256" descr="u=3518337431,3559346658&amp;fm=21&amp;gp=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95600" y="2362200"/>
            <a:ext cx="1093788" cy="1123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82" name="文本框 10259"/>
          <p:cNvSpPr txBox="1"/>
          <p:nvPr/>
        </p:nvSpPr>
        <p:spPr>
          <a:xfrm>
            <a:off x="457200" y="3886200"/>
            <a:ext cx="80010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dirty="0">
                <a:latin typeface="Arial" panose="020B0604020202020204" pitchFamily="34" charset="0"/>
              </a:rPr>
              <a:t>春天      夏天     ，秋天长成         。</a:t>
            </a:r>
            <a:endParaRPr lang="zh-CN" altLang="en-US" sz="4000" dirty="0">
              <a:latin typeface="Arial" panose="020B0604020202020204" pitchFamily="34" charset="0"/>
            </a:endParaRPr>
          </a:p>
        </p:txBody>
      </p:sp>
      <p:pic>
        <p:nvPicPr>
          <p:cNvPr id="7183" name="图片 10263" descr="6608733_085721662000_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7200" y="5181600"/>
            <a:ext cx="1517650" cy="2286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84" name="文本框 10264"/>
          <p:cNvSpPr txBox="1"/>
          <p:nvPr/>
        </p:nvSpPr>
        <p:spPr>
          <a:xfrm>
            <a:off x="1981200" y="5334000"/>
            <a:ext cx="64008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dirty="0">
                <a:latin typeface="Arial" panose="020B0604020202020204" pitchFamily="34" charset="0"/>
              </a:rPr>
              <a:t>快来呀，快点把       摘        。</a:t>
            </a:r>
            <a:endParaRPr lang="zh-CN" altLang="en-US" sz="4000" dirty="0">
              <a:latin typeface="Arial" panose="020B0604020202020204" pitchFamily="34" charset="0"/>
            </a:endParaRPr>
          </a:p>
        </p:txBody>
      </p:sp>
      <p:pic>
        <p:nvPicPr>
          <p:cNvPr id="7185" name="图片 10266" descr="untitled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4953000"/>
            <a:ext cx="1066800" cy="10429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86" name="图片 10269" descr="u=1607251865,4105458530&amp;fm=21&amp;gp=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5400" y="2514600"/>
            <a:ext cx="857250" cy="857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87" name="Picture 7" descr="C:\Users\Tony\Desktop\201209170953479153s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05600" y="3886200"/>
            <a:ext cx="1295400" cy="9890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88" name="Picture 7" descr="C:\Users\Tony\Desktop\201209170953479153s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38800" y="5334000"/>
            <a:ext cx="966788" cy="7381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866a7bd0-d042-450c-aef7-1fbbc2cba633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</Words>
  <Application>WPS 演示</Application>
  <PresentationFormat>全屏显示(4:3)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Calibri</vt:lpstr>
      <vt:lpstr>微软雅黑</vt:lpstr>
      <vt:lpstr>Arial Unicode MS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☀️.moent.☀️</cp:lastModifiedBy>
  <cp:revision>7</cp:revision>
  <dcterms:created xsi:type="dcterms:W3CDTF">2016-09-15T08:48:18Z</dcterms:created>
  <dcterms:modified xsi:type="dcterms:W3CDTF">2023-10-22T07:20:46Z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2052-11.1.0.14309</vt:lpwstr>
  </property>
  <property fmtid="{D5CDD505-2E9C-101B-9397-08002B2CF9AE}" pid="4" name="ICV">
    <vt:lpwstr>0A011D3E79024297B2262439A189F767_13</vt:lpwstr>
  </property>
</Properties>
</file>