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6972300" cy="79756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12" userDrawn="1">
          <p15:clr>
            <a:srgbClr val="A4A3A4"/>
          </p15:clr>
        </p15:guide>
        <p15:guide id="2" pos="21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56" d="100"/>
          <a:sy n="56" d="100"/>
        </p:scale>
        <p:origin x="-1860" y="-84"/>
      </p:cViewPr>
      <p:guideLst>
        <p:guide orient="horz" pos="2512"/>
        <p:guide pos="21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1538" y="1305267"/>
            <a:ext cx="5229225" cy="2776690"/>
          </a:xfrm>
        </p:spPr>
        <p:txBody>
          <a:bodyPr anchor="b"/>
          <a:lstStyle>
            <a:lvl1pPr algn="ctr">
              <a:defRPr sz="3430"/>
            </a:lvl1pPr>
          </a:lstStyle>
          <a:p>
            <a:pPr fontAlgn="base"/>
            <a:r>
              <a:rPr lang="zh-CN" altLang="en-US" sz="343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71538" y="4189037"/>
            <a:ext cx="5229225" cy="1925590"/>
          </a:xfrm>
        </p:spPr>
        <p:txBody>
          <a:bodyPr/>
          <a:lstStyle>
            <a:lvl1pPr marL="0" indent="0" algn="ctr">
              <a:buNone/>
              <a:defRPr sz="1375"/>
            </a:lvl1pPr>
            <a:lvl2pPr marL="261620" indent="0" algn="ctr">
              <a:buNone/>
              <a:defRPr sz="1145"/>
            </a:lvl2pPr>
            <a:lvl3pPr marL="522605" indent="0" algn="ctr">
              <a:buNone/>
              <a:defRPr sz="1030"/>
            </a:lvl3pPr>
            <a:lvl4pPr marL="784225" indent="0" algn="ctr">
              <a:buNone/>
              <a:defRPr sz="915"/>
            </a:lvl4pPr>
            <a:lvl5pPr marL="1045845" indent="0" algn="ctr">
              <a:buNone/>
              <a:defRPr sz="915"/>
            </a:lvl5pPr>
            <a:lvl6pPr marL="1307465" indent="0" algn="ctr">
              <a:buNone/>
              <a:defRPr sz="915"/>
            </a:lvl6pPr>
            <a:lvl7pPr marL="1569085" indent="0" algn="ctr">
              <a:buNone/>
              <a:defRPr sz="915"/>
            </a:lvl7pPr>
            <a:lvl8pPr marL="1830070" indent="0" algn="ctr">
              <a:buNone/>
              <a:defRPr sz="915"/>
            </a:lvl8pPr>
            <a:lvl9pPr marL="2091690" indent="0" algn="ctr">
              <a:buNone/>
              <a:defRPr sz="915"/>
            </a:lvl9pPr>
          </a:lstStyle>
          <a:p>
            <a:pPr fontAlgn="base"/>
            <a:r>
              <a:rPr lang="zh-CN" altLang="en-US" sz="1375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054600" y="319088"/>
            <a:ext cx="1568450" cy="680561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9250" y="319088"/>
            <a:ext cx="4614425" cy="68056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714" y="1988362"/>
            <a:ext cx="6013609" cy="3317627"/>
          </a:xfrm>
        </p:spPr>
        <p:txBody>
          <a:bodyPr anchor="b"/>
          <a:lstStyle>
            <a:lvl1pPr>
              <a:defRPr sz="3430"/>
            </a:lvl1pPr>
          </a:lstStyle>
          <a:p>
            <a:pPr fontAlgn="base"/>
            <a:r>
              <a:rPr lang="zh-CN" altLang="en-US" sz="343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5714" y="5337375"/>
            <a:ext cx="6013609" cy="1744662"/>
          </a:xfrm>
        </p:spPr>
        <p:txBody>
          <a:bodyPr/>
          <a:lstStyle>
            <a:lvl1pPr marL="0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1pPr>
            <a:lvl2pPr marL="261620" indent="0">
              <a:buNone/>
              <a:defRPr sz="1145">
                <a:solidFill>
                  <a:schemeClr val="tx1">
                    <a:tint val="75000"/>
                  </a:schemeClr>
                </a:solidFill>
              </a:defRPr>
            </a:lvl2pPr>
            <a:lvl3pPr marL="52260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3pPr>
            <a:lvl4pPr marL="784225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4pPr>
            <a:lvl5pPr marL="1045845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5pPr>
            <a:lvl6pPr marL="1307465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6pPr>
            <a:lvl7pPr marL="1569085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7pPr>
            <a:lvl8pPr marL="1830070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8pPr>
            <a:lvl9pPr marL="2091690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9250" y="1860550"/>
            <a:ext cx="3074162" cy="52641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548888" y="1860550"/>
            <a:ext cx="3074162" cy="52641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0254" y="424627"/>
            <a:ext cx="6013609" cy="1541581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8686" y="2068258"/>
            <a:ext cx="2787075" cy="958179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61620" indent="0">
              <a:buNone/>
              <a:defRPr sz="1375"/>
            </a:lvl2pPr>
            <a:lvl3pPr marL="522605" indent="0">
              <a:buNone/>
              <a:defRPr sz="1145"/>
            </a:lvl3pPr>
            <a:lvl4pPr marL="784225" indent="0">
              <a:buNone/>
              <a:defRPr sz="1030"/>
            </a:lvl4pPr>
            <a:lvl5pPr marL="1045845" indent="0">
              <a:buNone/>
              <a:defRPr sz="1030"/>
            </a:lvl5pPr>
            <a:lvl6pPr marL="1307465" indent="0">
              <a:buNone/>
              <a:defRPr sz="1030"/>
            </a:lvl6pPr>
            <a:lvl7pPr marL="1569085" indent="0">
              <a:buNone/>
              <a:defRPr sz="1030"/>
            </a:lvl7pPr>
            <a:lvl8pPr marL="1830070" indent="0">
              <a:buNone/>
              <a:defRPr sz="1030"/>
            </a:lvl8pPr>
            <a:lvl9pPr marL="2091690" indent="0">
              <a:buNone/>
              <a:defRPr sz="103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8686" y="3099737"/>
            <a:ext cx="2787075" cy="409861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578186" y="2068258"/>
            <a:ext cx="2800801" cy="958179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61620" indent="0">
              <a:buNone/>
              <a:defRPr sz="1375"/>
            </a:lvl2pPr>
            <a:lvl3pPr marL="522605" indent="0">
              <a:buNone/>
              <a:defRPr sz="1145"/>
            </a:lvl3pPr>
            <a:lvl4pPr marL="784225" indent="0">
              <a:buNone/>
              <a:defRPr sz="1030"/>
            </a:lvl4pPr>
            <a:lvl5pPr marL="1045845" indent="0">
              <a:buNone/>
              <a:defRPr sz="1030"/>
            </a:lvl5pPr>
            <a:lvl6pPr marL="1307465" indent="0">
              <a:buNone/>
              <a:defRPr sz="1030"/>
            </a:lvl6pPr>
            <a:lvl7pPr marL="1569085" indent="0">
              <a:buNone/>
              <a:defRPr sz="1030"/>
            </a:lvl7pPr>
            <a:lvl8pPr marL="1830070" indent="0">
              <a:buNone/>
              <a:defRPr sz="1030"/>
            </a:lvl8pPr>
            <a:lvl9pPr marL="2091690" indent="0">
              <a:buNone/>
              <a:defRPr sz="103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578186" y="3099737"/>
            <a:ext cx="2800801" cy="409861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0254" y="531707"/>
            <a:ext cx="2248748" cy="1860973"/>
          </a:xfrm>
        </p:spPr>
        <p:txBody>
          <a:bodyPr anchor="b"/>
          <a:lstStyle>
            <a:lvl1pPr>
              <a:defRPr sz="1830"/>
            </a:lvl1pPr>
          </a:lstStyle>
          <a:p>
            <a:pPr fontAlgn="base"/>
            <a:r>
              <a:rPr lang="zh-CN" altLang="en-US" sz="183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64136" y="1148339"/>
            <a:ext cx="3529727" cy="5667845"/>
          </a:xfrm>
        </p:spPr>
        <p:txBody>
          <a:bodyPr/>
          <a:lstStyle>
            <a:lvl1pPr>
              <a:defRPr sz="1830"/>
            </a:lvl1pPr>
            <a:lvl2pPr>
              <a:defRPr sz="1600"/>
            </a:lvl2pPr>
            <a:lvl3pPr>
              <a:defRPr sz="1375"/>
            </a:lvl3pPr>
            <a:lvl4pPr>
              <a:defRPr sz="1145"/>
            </a:lvl4pPr>
            <a:lvl5pPr>
              <a:defRPr sz="1145"/>
            </a:lvl5pPr>
            <a:lvl6pPr>
              <a:defRPr sz="1145"/>
            </a:lvl6pPr>
            <a:lvl7pPr>
              <a:defRPr sz="1145"/>
            </a:lvl7pPr>
            <a:lvl8pPr>
              <a:defRPr sz="1145"/>
            </a:lvl8pPr>
            <a:lvl9pPr>
              <a:defRPr sz="1145"/>
            </a:lvl9pPr>
          </a:lstStyle>
          <a:p>
            <a:pPr lvl="0" fontAlgn="base"/>
            <a:r>
              <a:rPr lang="zh-CN" altLang="en-US" sz="18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7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4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4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0254" y="2392680"/>
            <a:ext cx="2248748" cy="4432736"/>
          </a:xfrm>
        </p:spPr>
        <p:txBody>
          <a:bodyPr/>
          <a:lstStyle>
            <a:lvl1pPr marL="0" indent="0">
              <a:buNone/>
              <a:defRPr sz="915"/>
            </a:lvl1pPr>
            <a:lvl2pPr marL="261620" indent="0">
              <a:buNone/>
              <a:defRPr sz="800"/>
            </a:lvl2pPr>
            <a:lvl3pPr marL="522605" indent="0">
              <a:buNone/>
              <a:defRPr sz="685"/>
            </a:lvl3pPr>
            <a:lvl4pPr marL="784225" indent="0">
              <a:buNone/>
              <a:defRPr sz="570"/>
            </a:lvl4pPr>
            <a:lvl5pPr marL="1045845" indent="0">
              <a:buNone/>
              <a:defRPr sz="570"/>
            </a:lvl5pPr>
            <a:lvl6pPr marL="1307465" indent="0">
              <a:buNone/>
              <a:defRPr sz="570"/>
            </a:lvl6pPr>
            <a:lvl7pPr marL="1569085" indent="0">
              <a:buNone/>
              <a:defRPr sz="570"/>
            </a:lvl7pPr>
            <a:lvl8pPr marL="1830070" indent="0">
              <a:buNone/>
              <a:defRPr sz="570"/>
            </a:lvl8pPr>
            <a:lvl9pPr marL="2091690" indent="0">
              <a:buNone/>
              <a:defRPr sz="570"/>
            </a:lvl9pPr>
          </a:lstStyle>
          <a:p>
            <a:pPr lvl="0" fontAlgn="base"/>
            <a:r>
              <a:rPr lang="zh-CN" altLang="en-US" sz="91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0254" y="531707"/>
            <a:ext cx="2382059" cy="1860973"/>
          </a:xfrm>
        </p:spPr>
        <p:txBody>
          <a:bodyPr anchor="b"/>
          <a:lstStyle>
            <a:lvl1pPr>
              <a:defRPr sz="1830"/>
            </a:lvl1pPr>
          </a:lstStyle>
          <a:p>
            <a:pPr fontAlgn="base"/>
            <a:r>
              <a:rPr lang="zh-CN" altLang="en-US" sz="183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64136" y="531708"/>
            <a:ext cx="3529727" cy="6284477"/>
          </a:xfrm>
        </p:spPr>
        <p:txBody>
          <a:bodyPr/>
          <a:lstStyle>
            <a:lvl1pPr marL="0" indent="0">
              <a:buNone/>
              <a:defRPr sz="1830"/>
            </a:lvl1pPr>
            <a:lvl2pPr marL="261620" indent="0">
              <a:buNone/>
              <a:defRPr sz="1600"/>
            </a:lvl2pPr>
            <a:lvl3pPr marL="522605" indent="0">
              <a:buNone/>
              <a:defRPr sz="1375"/>
            </a:lvl3pPr>
            <a:lvl4pPr marL="784225" indent="0">
              <a:buNone/>
              <a:defRPr sz="1145"/>
            </a:lvl4pPr>
            <a:lvl5pPr marL="1045845" indent="0">
              <a:buNone/>
              <a:defRPr sz="1145"/>
            </a:lvl5pPr>
            <a:lvl6pPr marL="1307465" indent="0">
              <a:buNone/>
              <a:defRPr sz="1145"/>
            </a:lvl6pPr>
            <a:lvl7pPr marL="1569085" indent="0">
              <a:buNone/>
              <a:defRPr sz="1145"/>
            </a:lvl7pPr>
            <a:lvl8pPr marL="1830070" indent="0">
              <a:buNone/>
              <a:defRPr sz="1145"/>
            </a:lvl8pPr>
            <a:lvl9pPr marL="2091690" indent="0">
              <a:buNone/>
              <a:defRPr sz="114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0254" y="2392680"/>
            <a:ext cx="2382059" cy="4432736"/>
          </a:xfrm>
        </p:spPr>
        <p:txBody>
          <a:bodyPr/>
          <a:lstStyle>
            <a:lvl1pPr marL="0" indent="0">
              <a:buNone/>
              <a:defRPr sz="1145"/>
            </a:lvl1pPr>
            <a:lvl2pPr marL="261620" indent="0">
              <a:buNone/>
              <a:defRPr sz="1030"/>
            </a:lvl2pPr>
            <a:lvl3pPr marL="522605" indent="0">
              <a:buNone/>
              <a:defRPr sz="915"/>
            </a:lvl3pPr>
            <a:lvl4pPr marL="784225" indent="0">
              <a:buNone/>
              <a:defRPr sz="800"/>
            </a:lvl4pPr>
            <a:lvl5pPr marL="1045845" indent="0">
              <a:buNone/>
              <a:defRPr sz="800"/>
            </a:lvl5pPr>
            <a:lvl6pPr marL="1307465" indent="0">
              <a:buNone/>
              <a:defRPr sz="800"/>
            </a:lvl6pPr>
            <a:lvl7pPr marL="1569085" indent="0">
              <a:buNone/>
              <a:defRPr sz="800"/>
            </a:lvl7pPr>
            <a:lvl8pPr marL="1830070" indent="0">
              <a:buNone/>
              <a:defRPr sz="800"/>
            </a:lvl8pPr>
            <a:lvl9pPr marL="2091690" indent="0">
              <a:buNone/>
              <a:defRPr sz="800"/>
            </a:lvl9pPr>
          </a:lstStyle>
          <a:p>
            <a:pPr lvl="0" fontAlgn="base"/>
            <a:r>
              <a:rPr lang="zh-CN" altLang="en-US" sz="114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349250" y="319088"/>
            <a:ext cx="6273800" cy="13303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349250" y="1860550"/>
            <a:ext cx="6273800" cy="5264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349250" y="7262813"/>
            <a:ext cx="1625600" cy="5540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2382838" y="7262813"/>
            <a:ext cx="2206625" cy="5540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4997450" y="7262813"/>
            <a:ext cx="1625600" cy="5540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任意多边形 2049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050" name="图片 2050" descr="ws_17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任意多边形 11265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1266" name="图片 11266" descr="ws_1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任意多边形 12289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2290" name="图片 12290" descr="ws_1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任意多边形 13313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3314" name="图片 13314" descr="ws_1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任意多边形 14337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4338" name="图片 14338" descr="ws_1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任意多边形 15361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5362" name="图片 15362" descr="ws_1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任意多边形 16385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6386" name="图片 16386" descr="ws_1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任意多边形 17409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7410" name="图片 17410" descr="ws_18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任意多边形 18433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8434" name="图片 18434" descr="ws_18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任意多边形 19457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9458" name="图片 19458" descr="ws_18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任意多边形 20481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0482" name="图片 20482" descr="ws_18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任意多边形 3073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074" name="图片 3074" descr="ws_17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任意多边形 21505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1506" name="图片 21506" descr="ws_18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任意多边形 22529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2530" name="图片 22530" descr="ws_18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任意多边形 23553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3554" name="图片 23554" descr="ws_1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任意多边形 24577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4578" name="图片 24578" descr="ws_1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任意多边形 25601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5602" name="图片 25602" descr="ws_1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任意多边形 26625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6626" name="图片 26626" descr="ws_1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任意多边形 27649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7650" name="图片 27650" descr="ws_1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任意多边形 4097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4098" name="图片 4098" descr="ws_17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任意多边形 5121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5122" name="图片 5122" descr="ws_17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任意多边形 6145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6146" name="图片 6146" descr="ws_17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任意多边形 7169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7170" name="图片 7170" descr="ws_1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任意多边形 8193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8194" name="图片 8194" descr="ws_1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任意多边形 9217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9218" name="图片 9218" descr="ws_1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任意多边形 10241"/>
          <p:cNvSpPr/>
          <p:nvPr/>
        </p:nvSpPr>
        <p:spPr>
          <a:xfrm>
            <a:off x="-14287" y="-4762"/>
            <a:ext cx="6999287" cy="7981950"/>
          </a:xfrm>
          <a:custGeom>
            <a:avLst/>
            <a:gdLst/>
            <a:ahLst/>
            <a:cxnLst/>
            <a:pathLst>
              <a:path w="4409" h="5028">
                <a:moveTo>
                  <a:pt x="0" y="5028"/>
                </a:moveTo>
                <a:lnTo>
                  <a:pt x="4409" y="5028"/>
                </a:lnTo>
                <a:lnTo>
                  <a:pt x="4409" y="0"/>
                </a:lnTo>
                <a:lnTo>
                  <a:pt x="0" y="0"/>
                </a:lnTo>
                <a:lnTo>
                  <a:pt x="0" y="502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0242" name="图片 10242" descr="ws_1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72300" cy="797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汉仪书宋二KW</vt:lpstr>
      <vt:lpstr>Times New Roman</vt:lpstr>
      <vt:lpstr>微软雅黑</vt:lpstr>
      <vt:lpstr>汉仪旗黑</vt:lpstr>
      <vt:lpstr>黑体</vt:lpstr>
      <vt:lpstr>Arial Unicode MS</vt:lpstr>
      <vt:lpstr>Calibri</vt:lpstr>
      <vt:lpstr>Helvetica Neue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梳芽</cp:lastModifiedBy>
  <cp:revision>5</cp:revision>
  <dcterms:created xsi:type="dcterms:W3CDTF">2010-07-06T10:56:22Z</dcterms:created>
  <dcterms:modified xsi:type="dcterms:W3CDTF">2023-04-12T05:17:35Z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B8C0B7282C7544EAB5C139664B559FC6_13</vt:lpwstr>
  </property>
  <property fmtid="{D5CDD505-2E9C-101B-9397-08002B2CF9AE}" pid="3" name="KSOProductBuildVer">
    <vt:lpwstr>2052-11.1.0.14036</vt:lpwstr>
  </property>
</Properties>
</file>