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60" r:id="rId5"/>
    <p:sldId id="261" r:id="rId6"/>
    <p:sldId id="262" r:id="rId7"/>
    <p:sldId id="263" r:id="rId8"/>
    <p:sldId id="265" r:id="rId9"/>
    <p:sldId id="266" r:id="rId10"/>
    <p:sldId id="258" r:id="rId11"/>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gs" Target="tags/tag166.xml"/><Relationship Id="rId15" Type="http://schemas.openxmlformats.org/officeDocument/2006/relationships/commentAuthors" Target="commentAuthors.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image" Target="../media/image4.png"/><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image" Target="../media/image3.png"/><Relationship Id="rId2" Type="http://schemas.openxmlformats.org/officeDocument/2006/relationships/tags" Target="../tags/tag75.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image" Target="../media/image9.png"/><Relationship Id="rId4" Type="http://schemas.openxmlformats.org/officeDocument/2006/relationships/tags" Target="../tags/tag83.xml"/><Relationship Id="rId3" Type="http://schemas.openxmlformats.org/officeDocument/2006/relationships/image" Target="../media/image8.png"/><Relationship Id="rId2" Type="http://schemas.openxmlformats.org/officeDocument/2006/relationships/tags" Target="../tags/tag82.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image" Target="../media/image4.png"/><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image" Target="../media/image3.png"/><Relationship Id="rId2" Type="http://schemas.openxmlformats.org/officeDocument/2006/relationships/tags" Target="../tags/tag90.xml"/><Relationship Id="rId10" Type="http://schemas.openxmlformats.org/officeDocument/2006/relationships/tags" Target="../tags/tag9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image" Target="../media/image4.png"/><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image" Target="../media/image3.png"/><Relationship Id="rId2" Type="http://schemas.openxmlformats.org/officeDocument/2006/relationships/tags" Target="../tags/tag97.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image" Target="../media/image3.png"/><Relationship Id="rId2" Type="http://schemas.openxmlformats.org/officeDocument/2006/relationships/tags" Target="../tags/tag105.xml"/><Relationship Id="rId10" Type="http://schemas.openxmlformats.org/officeDocument/2006/relationships/tags" Target="../tags/tag11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image" Target="../media/image4.png"/><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image" Target="../media/image3.png"/><Relationship Id="rId2" Type="http://schemas.openxmlformats.org/officeDocument/2006/relationships/tags" Target="../tags/tag113.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tags" Target="../tags/tag11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8.xml"/><Relationship Id="rId8" Type="http://schemas.openxmlformats.org/officeDocument/2006/relationships/tags" Target="../tags/tag127.xml"/><Relationship Id="rId7" Type="http://schemas.openxmlformats.org/officeDocument/2006/relationships/tags" Target="../tags/tag126.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3.png"/><Relationship Id="rId2" Type="http://schemas.openxmlformats.org/officeDocument/2006/relationships/tags" Target="../tags/tag122.xml"/><Relationship Id="rId10" Type="http://schemas.openxmlformats.org/officeDocument/2006/relationships/tags" Target="../tags/tag129.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image" Target="../media/image4.png"/><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image" Target="../media/image3.png"/><Relationship Id="rId2" Type="http://schemas.openxmlformats.org/officeDocument/2006/relationships/tags" Target="../tags/tag130.xml"/><Relationship Id="rId14" Type="http://schemas.openxmlformats.org/officeDocument/2006/relationships/tags" Target="../tags/tag140.xml"/><Relationship Id="rId13" Type="http://schemas.openxmlformats.org/officeDocument/2006/relationships/tags" Target="../tags/tag139.xml"/><Relationship Id="rId12" Type="http://schemas.openxmlformats.org/officeDocument/2006/relationships/tags" Target="../tags/tag138.xml"/><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image" Target="../media/image4.png"/><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image" Target="../media/image3.png"/><Relationship Id="rId2" Type="http://schemas.openxmlformats.org/officeDocument/2006/relationships/tags" Target="../tags/tag141.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image" Target="../media/image4.png"/><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3.png"/><Relationship Id="rId2" Type="http://schemas.openxmlformats.org/officeDocument/2006/relationships/tags" Target="../tags/tag11.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image" Target="../media/image6.png"/><Relationship Id="rId5" Type="http://schemas.openxmlformats.org/officeDocument/2006/relationships/tags" Target="../tags/tag21.xml"/><Relationship Id="rId4" Type="http://schemas.openxmlformats.org/officeDocument/2006/relationships/image" Target="../media/image5.png"/><Relationship Id="rId3" Type="http://schemas.openxmlformats.org/officeDocument/2006/relationships/tags" Target="../tags/tag20.xml"/><Relationship Id="rId2" Type="http://schemas.openxmlformats.org/officeDocument/2006/relationships/tags" Target="../tags/tag19.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image" Target="../media/image4.png"/><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3.png"/><Relationship Id="rId2" Type="http://schemas.openxmlformats.org/officeDocument/2006/relationships/tags" Target="../tags/tag28.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image" Target="../media/image4.png"/><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image" Target="../media/image3.png"/><Relationship Id="rId2" Type="http://schemas.openxmlformats.org/officeDocument/2006/relationships/tags" Target="../tags/tag37.xml"/><Relationship Id="rId14" Type="http://schemas.openxmlformats.org/officeDocument/2006/relationships/tags" Target="../tags/tag47.xml"/><Relationship Id="rId13" Type="http://schemas.openxmlformats.org/officeDocument/2006/relationships/tags" Target="../tags/tag4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image" Target="../media/image7.png"/><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image" Target="../media/image3.png"/><Relationship Id="rId2" Type="http://schemas.openxmlformats.org/officeDocument/2006/relationships/tags" Target="../tags/tag48.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image" Target="../media/image4.png"/><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image" Target="../media/image3.png"/><Relationship Id="rId2" Type="http://schemas.openxmlformats.org/officeDocument/2006/relationships/tags" Target="../tags/tag58.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image" Target="../media/image4.png"/><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image" Target="../media/image3.png"/><Relationship Id="rId2" Type="http://schemas.openxmlformats.org/officeDocument/2006/relationships/tags" Target="../tags/tag67.xml"/><Relationship Id="rId11" Type="http://schemas.openxmlformats.org/officeDocument/2006/relationships/tags" Target="../tags/tag74.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矩形 8"/>
          <p:cNvSpPr/>
          <p:nvPr>
            <p:custDataLst>
              <p:tags r:id="rId2"/>
            </p:custDataLst>
          </p:nvPr>
        </p:nvSpPr>
        <p:spPr>
          <a:xfrm>
            <a:off x="-317" y="0"/>
            <a:ext cx="12192635" cy="6857683"/>
          </a:xfrm>
          <a:prstGeom prst="rect">
            <a:avLst/>
          </a:prstGeom>
          <a:solidFill>
            <a:srgbClr val="FF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2" name="图片 1" descr="1"/>
          <p:cNvPicPr>
            <a:picLocks noChangeAspect="1"/>
          </p:cNvPicPr>
          <p:nvPr>
            <p:custDataLst>
              <p:tags r:id="rId3"/>
            </p:custDataLst>
          </p:nvPr>
        </p:nvPicPr>
        <p:blipFill>
          <a:blip r:embed="rId4"/>
          <a:stretch>
            <a:fillRect/>
          </a:stretch>
        </p:blipFill>
        <p:spPr>
          <a:xfrm>
            <a:off x="8988425" y="711969"/>
            <a:ext cx="3202927" cy="5427076"/>
          </a:xfrm>
          <a:prstGeom prst="rect">
            <a:avLst/>
          </a:prstGeom>
        </p:spPr>
      </p:pic>
      <p:pic>
        <p:nvPicPr>
          <p:cNvPr id="4" name="图片 3" descr="2"/>
          <p:cNvPicPr>
            <a:picLocks noChangeAspect="1"/>
          </p:cNvPicPr>
          <p:nvPr>
            <p:custDataLst>
              <p:tags r:id="rId5"/>
            </p:custDataLst>
          </p:nvPr>
        </p:nvPicPr>
        <p:blipFill>
          <a:blip r:embed="rId6"/>
          <a:stretch>
            <a:fillRect/>
          </a:stretch>
        </p:blipFill>
        <p:spPr>
          <a:xfrm>
            <a:off x="7537450" y="1277039"/>
            <a:ext cx="4127500" cy="4303921"/>
          </a:xfrm>
          <a:prstGeom prst="rect">
            <a:avLst/>
          </a:prstGeom>
        </p:spPr>
      </p:pic>
      <p:sp>
        <p:nvSpPr>
          <p:cNvPr id="16" name="日期占位符 15"/>
          <p:cNvSpPr>
            <a:spLocks noGrp="1"/>
          </p:cNvSpPr>
          <p:nvPr>
            <p:ph type="dt" sz="half" idx="10"/>
            <p:custDataLst>
              <p:tags r:id="rId7"/>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dirty="0"/>
          </a:p>
        </p:txBody>
      </p:sp>
      <p:sp>
        <p:nvSpPr>
          <p:cNvPr id="3" name="标题 1"/>
          <p:cNvSpPr/>
          <p:nvPr>
            <p:ph type="ctrTitle" idx="2" hasCustomPrompt="1"/>
            <p:custDataLst>
              <p:tags r:id="rId10"/>
            </p:custDataLst>
          </p:nvPr>
        </p:nvSpPr>
        <p:spPr>
          <a:xfrm>
            <a:off x="868681" y="2051044"/>
            <a:ext cx="4732642" cy="1080135"/>
          </a:xfrm>
          <a:noFill/>
        </p:spPr>
        <p:txBody>
          <a:bodyPr vert="horz" wrap="square" lIns="0" tIns="0" rIns="0" bIns="0" rtlCol="0" anchor="ctr" anchorCtr="0">
            <a:normAutofit/>
          </a:bodyPr>
          <a:lstStyle>
            <a:lvl1pPr marL="0" marR="0" algn="l" defTabSz="914400" rtl="0" eaLnBrk="1" fontAlgn="auto" latinLnBrk="0" hangingPunct="1">
              <a:lnSpc>
                <a:spcPct val="100000"/>
              </a:lnSpc>
              <a:spcBef>
                <a:spcPct val="0"/>
              </a:spcBef>
              <a:buClrTx/>
              <a:buSzTx/>
              <a:buFontTx/>
              <a:buNone/>
              <a:defRPr kumimoji="0" lang="zh-CN" altLang="en-US" sz="6000" b="0" i="0" u="none" strike="noStrike" kern="1200" cap="none" spc="100" normalizeH="0" baseline="0" noProof="1" dirty="0">
                <a:solidFill>
                  <a:schemeClr val="dk1"/>
                </a:solidFill>
                <a:uFillTx/>
                <a:latin typeface="Arial" panose="020B0604020202020204" pitchFamily="34" charset="0"/>
                <a:ea typeface="汉仪旗黑-75S" charset="0"/>
                <a:cs typeface="+mn-cs"/>
                <a:sym typeface="汉仪青云简" panose="00020600040101010101" charset="-122"/>
              </a:defRPr>
            </a:lvl1pPr>
          </a:lstStyle>
          <a:p>
            <a:pPr lvl="0"/>
            <a:r>
              <a:rPr>
                <a:sym typeface="+mn-ea"/>
              </a:rPr>
              <a:t>编辑标题</a:t>
            </a:r>
            <a:endParaRPr>
              <a:sym typeface="+mn-ea"/>
            </a:endParaRPr>
          </a:p>
        </p:txBody>
      </p:sp>
      <p:sp>
        <p:nvSpPr>
          <p:cNvPr id="5" name="文本占位符 2"/>
          <p:cNvSpPr/>
          <p:nvPr>
            <p:ph type="body" idx="3" hasCustomPrompt="1"/>
            <p:custDataLst>
              <p:tags r:id="rId11"/>
            </p:custDataLst>
          </p:nvPr>
        </p:nvSpPr>
        <p:spPr>
          <a:xfrm>
            <a:off x="868681" y="3765610"/>
            <a:ext cx="4732642" cy="514080"/>
          </a:xfrm>
          <a:noFill/>
        </p:spPr>
        <p:txBody>
          <a:bodyPr vert="horz" wrap="square" lIns="0" tIns="0" rIns="0" bIns="0" rtlCol="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2800" b="0" i="0" u="none" strike="noStrike" kern="1200" cap="none" spc="0" normalizeH="0" baseline="0" noProof="1" dirty="0">
                <a:solidFill>
                  <a:schemeClr val="dk1"/>
                </a:solidFill>
                <a:uFillTx/>
                <a:latin typeface="Arial" panose="020B0604020202020204" pitchFamily="34" charset="0"/>
                <a:ea typeface="汉仪屏黑 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6" name="文本占位符 3"/>
          <p:cNvSpPr/>
          <p:nvPr>
            <p:ph type="body" idx="4" hasCustomPrompt="1"/>
            <p:custDataLst>
              <p:tags r:id="rId12"/>
            </p:custDataLst>
          </p:nvPr>
        </p:nvSpPr>
        <p:spPr>
          <a:xfrm>
            <a:off x="868681" y="4326680"/>
            <a:ext cx="4801222" cy="727901"/>
          </a:xfrm>
          <a:noFill/>
        </p:spPr>
        <p:txBody>
          <a:bodyPr vert="horz" wrap="square" lIns="0" tIns="0" rIns="82550" bIns="0" rtlCol="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1800" b="0" i="0" u="none" strike="noStrike" kern="1200" cap="none" spc="0" normalizeH="0" baseline="0" noProof="1" dirty="0">
                <a:solidFill>
                  <a:schemeClr val="dk1"/>
                </a:solidFill>
                <a:uFillTx/>
                <a:latin typeface="Arial" panose="020B0604020202020204" pitchFamily="34" charset="0"/>
                <a:ea typeface="汉仪屏黑 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7" name="副标题 4"/>
          <p:cNvSpPr/>
          <p:nvPr>
            <p:ph type="subTitle" idx="5" hasCustomPrompt="1"/>
            <p:custDataLst>
              <p:tags r:id="rId13"/>
            </p:custDataLst>
          </p:nvPr>
        </p:nvSpPr>
        <p:spPr>
          <a:xfrm>
            <a:off x="868681" y="3340094"/>
            <a:ext cx="4732642" cy="344237"/>
          </a:xfrm>
          <a:noFill/>
        </p:spPr>
        <p:txBody>
          <a:bodyPr vert="horz" wrap="square" lIns="0" tIns="0" rIns="0" bIns="0" rtlCol="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1600" b="0" i="1" u="none" strike="noStrike" kern="1200" cap="none" spc="1650" normalizeH="0" baseline="0" noProof="1" dirty="0">
                <a:solidFill>
                  <a:schemeClr val="dk1"/>
                </a:solidFill>
                <a:uFillTx/>
                <a:latin typeface="Arial" panose="020B0604020202020204" pitchFamily="34" charset="0"/>
                <a:ea typeface="汉仪屏黑 简" charset="0"/>
                <a:cs typeface="汉仪屏黑 简" charset="0"/>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2" name="摄影图片"/>
          <p:cNvSpPr/>
          <p:nvPr>
            <p:custDataLst>
              <p:tags r:id="rId4"/>
            </p:custDataLst>
          </p:nvPr>
        </p:nvSpPr>
        <p:spPr>
          <a:xfrm>
            <a:off x="792066" y="538861"/>
            <a:ext cx="11372629" cy="5810123"/>
          </a:xfrm>
          <a:prstGeom prst="rect">
            <a:avLst/>
          </a:prstGeom>
          <a:solidFill>
            <a:srgbClr val="FFA6B5"/>
          </a:solidFill>
          <a:ln w="57150" cmpd="sng">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endParaRPr kumimoji="1" lang="zh-CN" altLang="en-US" dirty="0">
              <a:solidFill>
                <a:schemeClr val="dk1"/>
              </a:solidFill>
              <a:sym typeface="+mn-ea"/>
            </a:endParaRPr>
          </a:p>
        </p:txBody>
      </p:sp>
      <p:pic>
        <p:nvPicPr>
          <p:cNvPr id="6" name="图片 5" descr="11"/>
          <p:cNvPicPr>
            <a:picLocks noChangeAspect="1"/>
          </p:cNvPicPr>
          <p:nvPr>
            <p:custDataLst>
              <p:tags r:id="rId5"/>
            </p:custDataLst>
          </p:nvPr>
        </p:nvPicPr>
        <p:blipFill>
          <a:blip r:embed="rId6"/>
          <a:stretch>
            <a:fillRect/>
          </a:stretch>
        </p:blipFill>
        <p:spPr>
          <a:xfrm>
            <a:off x="1270" y="5179695"/>
            <a:ext cx="1710720" cy="1651000"/>
          </a:xfrm>
          <a:prstGeom prst="rect">
            <a:avLst/>
          </a:prstGeom>
        </p:spPr>
      </p:pic>
      <p:sp>
        <p:nvSpPr>
          <p:cNvPr id="3" name="日期占位符 2"/>
          <p:cNvSpPr>
            <a:spLocks noGrp="1"/>
          </p:cNvSpPr>
          <p:nvPr>
            <p:ph type="dt" sz="half" idx="10"/>
            <p:custDataLst>
              <p:tags r:id="rId7"/>
            </p:custDataLst>
          </p:nvPr>
        </p:nvSpPr>
        <p:spPr/>
        <p:txBody>
          <a:bodyPr/>
          <a:lstStyle>
            <a:lvl1pPr>
              <a:defRPr>
                <a:solidFill>
                  <a:schemeClr val="lt1">
                    <a:tint val="75000"/>
                  </a:schemeClr>
                </a:solidFill>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a:p>
        </p:txBody>
      </p:sp>
      <p:sp>
        <p:nvSpPr>
          <p:cNvPr id="5" name="灯片编号占位符 4"/>
          <p:cNvSpPr>
            <a:spLocks noGrp="1"/>
          </p:cNvSpPr>
          <p:nvPr>
            <p:ph type="sldNum" sz="quarter" idx="12"/>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0"/>
            </p:custDataLst>
          </p:nvPr>
        </p:nvSpPr>
        <p:spPr>
          <a:xfrm>
            <a:off x="669930" y="952508"/>
            <a:ext cx="10852237" cy="5388907"/>
          </a:xfrm>
        </p:spPr>
        <p:txBody>
          <a:bodyPr/>
          <a:lstStyle>
            <a:lvl1pPr>
              <a:defRPr>
                <a:solidFill>
                  <a:schemeClr val="dk1">
                    <a:lumMod val="85000"/>
                    <a:lumOff val="15000"/>
                  </a:schemeClr>
                </a:solidFill>
                <a:latin typeface="Arial" panose="020B0604020202020204" pitchFamily="34" charset="0"/>
                <a:ea typeface="汉仪屏黑 简" charset="0"/>
              </a:defRPr>
            </a:lvl1pPr>
            <a:lvl2pPr>
              <a:defRPr>
                <a:solidFill>
                  <a:schemeClr val="dk1">
                    <a:lumMod val="85000"/>
                    <a:lumOff val="15000"/>
                  </a:schemeClr>
                </a:solidFill>
                <a:latin typeface="Arial" panose="020B0604020202020204" pitchFamily="34" charset="0"/>
                <a:ea typeface="汉仪屏黑 简" charset="0"/>
              </a:defRPr>
            </a:lvl2pPr>
            <a:lvl3pPr>
              <a:defRPr>
                <a:solidFill>
                  <a:schemeClr val="dk1">
                    <a:lumMod val="85000"/>
                    <a:lumOff val="15000"/>
                  </a:schemeClr>
                </a:solidFill>
                <a:latin typeface="Arial" panose="020B0604020202020204" pitchFamily="34" charset="0"/>
                <a:ea typeface="汉仪屏黑 简" charset="0"/>
              </a:defRPr>
            </a:lvl3pPr>
            <a:lvl4pPr>
              <a:defRPr>
                <a:solidFill>
                  <a:schemeClr val="dk1">
                    <a:lumMod val="85000"/>
                    <a:lumOff val="15000"/>
                  </a:schemeClr>
                </a:solidFill>
                <a:latin typeface="Arial" panose="020B0604020202020204" pitchFamily="34" charset="0"/>
                <a:ea typeface="汉仪屏黑 简" charset="0"/>
              </a:defRPr>
            </a:lvl4pPr>
            <a:lvl5pPr>
              <a:defRPr>
                <a:solidFill>
                  <a:schemeClr val="dk1">
                    <a:lumMod val="85000"/>
                    <a:lumOff val="15000"/>
                  </a:schemeClr>
                </a:solidFill>
                <a:latin typeface="Arial" panose="020B0604020202020204" pitchFamily="34" charset="0"/>
                <a:ea typeface="汉仪屏黑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24"/>
          <p:cNvPicPr>
            <a:picLocks noChangeAspect="1"/>
          </p:cNvPicPr>
          <p:nvPr>
            <p:custDataLst>
              <p:tags r:id="rId2"/>
            </p:custDataLst>
          </p:nvPr>
        </p:nvPicPr>
        <p:blipFill>
          <a:blip r:embed="rId3"/>
          <a:stretch>
            <a:fillRect/>
          </a:stretch>
        </p:blipFill>
        <p:spPr>
          <a:xfrm>
            <a:off x="35" y="-654"/>
            <a:ext cx="12191930" cy="6858357"/>
          </a:xfrm>
          <a:prstGeom prst="rect">
            <a:avLst/>
          </a:prstGeom>
        </p:spPr>
      </p:pic>
      <p:pic>
        <p:nvPicPr>
          <p:cNvPr id="2" name="图片 1" descr="5"/>
          <p:cNvPicPr>
            <a:picLocks noChangeAspect="1"/>
          </p:cNvPicPr>
          <p:nvPr>
            <p:custDataLst>
              <p:tags r:id="rId4"/>
            </p:custDataLst>
          </p:nvPr>
        </p:nvPicPr>
        <p:blipFill>
          <a:blip r:embed="rId5"/>
          <a:stretch>
            <a:fillRect/>
          </a:stretch>
        </p:blipFill>
        <p:spPr>
          <a:xfrm>
            <a:off x="5702935" y="2782024"/>
            <a:ext cx="6489065" cy="4075976"/>
          </a:xfrm>
          <a:prstGeom prst="rect">
            <a:avLst/>
          </a:prstGeom>
        </p:spPr>
      </p:pic>
      <p:sp>
        <p:nvSpPr>
          <p:cNvPr id="3" name="日期占位符 2"/>
          <p:cNvSpPr>
            <a:spLocks noGrp="1"/>
          </p:cNvSpPr>
          <p:nvPr>
            <p:ph type="dt" sz="half" idx="10"/>
            <p:custDataLst>
              <p:tags r:id="rId6"/>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a:p>
        </p:txBody>
      </p:sp>
      <p:sp>
        <p:nvSpPr>
          <p:cNvPr id="7" name="文本占位符 1"/>
          <p:cNvSpPr/>
          <p:nvPr>
            <p:ph type="body" idx="3" hasCustomPrompt="1"/>
            <p:custDataLst>
              <p:tags r:id="rId9"/>
            </p:custDataLst>
          </p:nvPr>
        </p:nvSpPr>
        <p:spPr>
          <a:xfrm>
            <a:off x="541020" y="1900942"/>
            <a:ext cx="3018777" cy="1160260"/>
          </a:xfrm>
          <a:noFill/>
        </p:spPr>
        <p:txBody>
          <a:bodyPr vert="horz" wrap="square" lIns="101600" tIns="0" rIns="82550" bIns="0" rtlCol="0" anchor="b"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6600" b="0" i="0" u="none" strike="noStrike" kern="1200" cap="none" spc="700" normalizeH="0" baseline="0" noProof="1" dirty="0">
                <a:solidFill>
                  <a:schemeClr val="accent1">
                    <a:lumMod val="75000"/>
                  </a:schemeClr>
                </a:solidFill>
                <a:uFillTx/>
                <a:latin typeface="Arial" panose="020B0604020202020204" pitchFamily="34" charset="0"/>
                <a:ea typeface="汉仪屏黑 简" charset="0"/>
                <a:cs typeface="汉仪屏黑 简" charset="0"/>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8" name="标题 2"/>
          <p:cNvSpPr/>
          <p:nvPr>
            <p:ph type="title" idx="4" hasCustomPrompt="1"/>
            <p:custDataLst>
              <p:tags r:id="rId10"/>
            </p:custDataLst>
          </p:nvPr>
        </p:nvSpPr>
        <p:spPr>
          <a:xfrm>
            <a:off x="541020" y="3153912"/>
            <a:ext cx="6497942" cy="1254125"/>
          </a:xfrm>
          <a:noFill/>
          <a:ln>
            <a:noFill/>
          </a:ln>
        </p:spPr>
        <p:txBody>
          <a:bodyPr vert="horz" wrap="square" lIns="101600" tIns="38100" rIns="63500" bIns="38100" rtlCol="0" anchor="t" anchorCtr="0">
            <a:normAutofit/>
          </a:bodyPr>
          <a:lstStyle>
            <a:lvl1pPr marL="0" marR="0" algn="l" defTabSz="914400" rtl="0" eaLnBrk="1" fontAlgn="auto" latinLnBrk="0" hangingPunct="1">
              <a:lnSpc>
                <a:spcPct val="100000"/>
              </a:lnSpc>
              <a:spcBef>
                <a:spcPct val="0"/>
              </a:spcBef>
              <a:buClrTx/>
              <a:buSzTx/>
              <a:buFontTx/>
              <a:buNone/>
              <a:defRPr kumimoji="0" lang="zh-CN" altLang="en-US" sz="6000" b="1" i="0" u="none" strike="noStrike" kern="1200" cap="none" spc="300" normalizeH="0" baseline="0" noProof="1" dirty="0">
                <a:solidFill>
                  <a:schemeClr val="dk1">
                    <a:lumMod val="85000"/>
                    <a:lumOff val="15000"/>
                  </a:schemeClr>
                </a:solidFill>
                <a:uFillTx/>
                <a:latin typeface="Arial" panose="020B0604020202020204" pitchFamily="34" charset="0"/>
                <a:ea typeface="汉仪旗黑-75S" charset="0"/>
                <a:cs typeface="+mn-cs"/>
              </a:defRPr>
            </a:lvl1pPr>
          </a:lstStyle>
          <a:p>
            <a:pPr lvl="0"/>
            <a:r>
              <a:rPr>
                <a:sym typeface="+mn-ea"/>
              </a:rPr>
              <a:t>编辑标题</a:t>
            </a:r>
            <a:endParaRPr>
              <a:sym typeface="+mn-ea"/>
            </a:endParaRPr>
          </a:p>
        </p:txBody>
      </p:sp>
      <p:sp>
        <p:nvSpPr>
          <p:cNvPr id="9" name="文本占位符 3"/>
          <p:cNvSpPr/>
          <p:nvPr>
            <p:ph type="body" idx="5" hasCustomPrompt="1"/>
            <p:custDataLst>
              <p:tags r:id="rId11"/>
            </p:custDataLst>
          </p:nvPr>
        </p:nvSpPr>
        <p:spPr>
          <a:xfrm>
            <a:off x="541655" y="4804912"/>
            <a:ext cx="3018142" cy="733171"/>
          </a:xfrm>
          <a:noFill/>
          <a:ln>
            <a:noFill/>
          </a:ln>
        </p:spPr>
        <p:txBody>
          <a:bodyPr vert="horz" wrap="square" lIns="101600" tIns="38100" rIns="76200" bIns="38100" rtlCol="0" anchor="ctr" anchorCtr="0">
            <a:normAutofit/>
          </a:bodyPr>
          <a:lstStyle>
            <a:lvl1pPr marL="0" marR="0" indent="-228600" algn="l" defTabSz="914400" rtl="0" eaLnBrk="1" fontAlgn="auto" latinLnBrk="0" hangingPunct="1">
              <a:lnSpc>
                <a:spcPct val="120000"/>
              </a:lnSpc>
              <a:spcBef>
                <a:spcPts val="0"/>
              </a:spcBef>
              <a:spcAft>
                <a:spcPts val="1000"/>
              </a:spcAft>
              <a:buClrTx/>
              <a:buSzTx/>
              <a:buFontTx/>
              <a:buNone/>
              <a:defRPr kumimoji="0" lang="zh-CN" altLang="en-US" sz="2000" b="0" i="0" u="none" strike="noStrike" kern="1200" cap="none" spc="150" normalizeH="0" baseline="0" noProof="1" dirty="0">
                <a:solidFill>
                  <a:schemeClr val="dk1">
                    <a:lumMod val="65000"/>
                    <a:lumOff val="35000"/>
                  </a:schemeClr>
                </a:solidFill>
                <a:uFillTx/>
                <a:latin typeface="Arial" panose="020B0604020202020204" pitchFamily="34" charset="0"/>
                <a:ea typeface="汉仪屏黑 简" charset="0"/>
                <a:cs typeface="+mn-cs"/>
                <a:sym typeface="+mn-ea"/>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8" name="图片 7"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7" name="摄影图片"/>
          <p:cNvSpPr/>
          <p:nvPr>
            <p:custDataLst>
              <p:tags r:id="rId4"/>
            </p:custDataLst>
          </p:nvPr>
        </p:nvSpPr>
        <p:spPr>
          <a:xfrm>
            <a:off x="792066" y="538861"/>
            <a:ext cx="11372629" cy="5810123"/>
          </a:xfrm>
          <a:prstGeom prst="rect">
            <a:avLst/>
          </a:prstGeom>
          <a:solidFill>
            <a:srgbClr val="FFA6B5"/>
          </a:solidFill>
          <a:ln w="57150" cmpd="sng">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endParaRPr kumimoji="1" lang="zh-CN" altLang="en-US" dirty="0">
              <a:solidFill>
                <a:schemeClr val="dk1"/>
              </a:solidFill>
              <a:sym typeface="+mn-ea"/>
            </a:endParaRPr>
          </a:p>
        </p:txBody>
      </p:sp>
      <p:pic>
        <p:nvPicPr>
          <p:cNvPr id="6" name="图片 5" descr="11"/>
          <p:cNvPicPr>
            <a:picLocks noChangeAspect="1"/>
          </p:cNvPicPr>
          <p:nvPr>
            <p:custDataLst>
              <p:tags r:id="rId5"/>
            </p:custDataLst>
          </p:nvPr>
        </p:nvPicPr>
        <p:blipFill>
          <a:blip r:embed="rId6"/>
          <a:stretch>
            <a:fillRect/>
          </a:stretch>
        </p:blipFill>
        <p:spPr>
          <a:xfrm>
            <a:off x="1270" y="5179695"/>
            <a:ext cx="1710720" cy="1651000"/>
          </a:xfrm>
          <a:prstGeom prst="rect">
            <a:avLst/>
          </a:prstGeom>
        </p:spPr>
      </p:pic>
      <p:sp>
        <p:nvSpPr>
          <p:cNvPr id="2" name="标题 1"/>
          <p:cNvSpPr>
            <a:spLocks noGrp="1"/>
          </p:cNvSpPr>
          <p:nvPr>
            <p:ph type="title"/>
            <p:custDataLst>
              <p:tags r:id="rId7"/>
            </p:custDataLst>
          </p:nvPr>
        </p:nvSpPr>
        <p:spPr/>
        <p:txBody>
          <a:bodyPr/>
          <a:lstStyle>
            <a:lvl1pPr>
              <a:defRPr baseline="0">
                <a:solidFill>
                  <a:schemeClr val="tx1"/>
                </a:solidFill>
                <a:latin typeface="Arial" panose="020B0604020202020204" pitchFamily="34" charset="0"/>
                <a:ea typeface="汉仪屏黑 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屏黑 简" charset="0"/>
                <a:cs typeface="汉仪屏黑 简"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pic>
        <p:nvPicPr>
          <p:cNvPr id="9" name="图片 8"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8" name="矩形 7"/>
          <p:cNvSpPr/>
          <p:nvPr>
            <p:custDataLst>
              <p:tags r:id="rId4"/>
            </p:custDataLst>
          </p:nvPr>
        </p:nvSpPr>
        <p:spPr>
          <a:xfrm>
            <a:off x="293594"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6" name="图片 5" descr="11"/>
          <p:cNvPicPr>
            <a:picLocks noChangeAspect="1"/>
          </p:cNvPicPr>
          <p:nvPr>
            <p:custDataLst>
              <p:tags r:id="rId5"/>
            </p:custDataLst>
          </p:nvPr>
        </p:nvPicPr>
        <p:blipFill>
          <a:blip r:embed="rId6"/>
          <a:stretch>
            <a:fillRect/>
          </a:stretch>
        </p:blipFill>
        <p:spPr>
          <a:xfrm>
            <a:off x="1270" y="5179695"/>
            <a:ext cx="1710720" cy="1651000"/>
          </a:xfrm>
          <a:prstGeom prst="rect">
            <a:avLst/>
          </a:prstGeom>
        </p:spPr>
      </p:pic>
      <p:sp>
        <p:nvSpPr>
          <p:cNvPr id="2" name="标题 1"/>
          <p:cNvSpPr>
            <a:spLocks noGrp="1"/>
          </p:cNvSpPr>
          <p:nvPr>
            <p:ph type="title" hasCustomPrompt="1"/>
            <p:custDataLst>
              <p:tags r:id="rId7"/>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屏黑 简" charset="0"/>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屏黑 简" charset="0"/>
              </a:defRPr>
            </a:lvl1pPr>
            <a:lvl2pPr>
              <a:defRPr baseline="0">
                <a:solidFill>
                  <a:schemeClr val="tx1"/>
                </a:solidFill>
                <a:latin typeface="Arial" panose="020B0604020202020204" pitchFamily="34" charset="0"/>
                <a:ea typeface="汉仪屏黑 简" charset="0"/>
              </a:defRPr>
            </a:lvl2pPr>
            <a:lvl3pPr>
              <a:defRPr baseline="0">
                <a:solidFill>
                  <a:schemeClr val="tx1"/>
                </a:solidFill>
                <a:latin typeface="Arial" panose="020B0604020202020204" pitchFamily="34" charset="0"/>
                <a:ea typeface="汉仪屏黑 简" charset="0"/>
              </a:defRPr>
            </a:lvl3pPr>
            <a:lvl4pPr>
              <a:defRPr baseline="0">
                <a:solidFill>
                  <a:schemeClr val="tx1"/>
                </a:solidFill>
                <a:latin typeface="Arial" panose="020B0604020202020204" pitchFamily="34" charset="0"/>
                <a:ea typeface="汉仪屏黑 简" charset="0"/>
              </a:defRPr>
            </a:lvl4pPr>
            <a:lvl5pPr>
              <a:defRPr baseline="0">
                <a:solidFill>
                  <a:schemeClr val="tx1"/>
                </a:solidFill>
                <a:latin typeface="Arial" panose="020B0604020202020204" pitchFamily="34" charset="0"/>
                <a:ea typeface="汉仪屏黑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汉仪屏黑 简" charset="0"/>
                <a:cs typeface="汉仪屏黑 简" charset="0"/>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pic>
        <p:nvPicPr>
          <p:cNvPr id="8" name="图片 7"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6" name="矩形 5"/>
          <p:cNvSpPr/>
          <p:nvPr>
            <p:custDataLst>
              <p:tags r:id="rId4"/>
            </p:custDataLst>
          </p:nvPr>
        </p:nvSpPr>
        <p:spPr>
          <a:xfrm>
            <a:off x="794" y="1"/>
            <a:ext cx="4823460" cy="6866255"/>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dirty="0">
              <a:solidFill>
                <a:schemeClr val="lt1"/>
              </a:solidFill>
              <a:sym typeface="+mn-ea"/>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屏黑 简" charset="0"/>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屏黑 简" charset="0"/>
                <a:cs typeface="汉仪屏黑 简"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屏黑 简" charset="0"/>
              </a:defRPr>
            </a:lvl1pPr>
            <a:lvl2pPr>
              <a:defRPr baseline="0">
                <a:solidFill>
                  <a:schemeClr val="tx1"/>
                </a:solidFill>
                <a:latin typeface="Arial" panose="020B0604020202020204" pitchFamily="34" charset="0"/>
                <a:ea typeface="汉仪屏黑 简" charset="0"/>
              </a:defRPr>
            </a:lvl2pPr>
            <a:lvl3pPr>
              <a:defRPr baseline="0">
                <a:solidFill>
                  <a:schemeClr val="tx1"/>
                </a:solidFill>
                <a:latin typeface="Arial" panose="020B0604020202020204" pitchFamily="34" charset="0"/>
                <a:ea typeface="汉仪屏黑 简" charset="0"/>
              </a:defRPr>
            </a:lvl3pPr>
            <a:lvl4pPr>
              <a:defRPr baseline="0">
                <a:solidFill>
                  <a:schemeClr val="tx1"/>
                </a:solidFill>
                <a:latin typeface="Arial" panose="020B0604020202020204" pitchFamily="34" charset="0"/>
                <a:ea typeface="汉仪屏黑 简" charset="0"/>
              </a:defRPr>
            </a:lvl4pPr>
            <a:lvl5pPr>
              <a:defRPr baseline="0">
                <a:solidFill>
                  <a:schemeClr val="tx1"/>
                </a:solidFill>
                <a:latin typeface="Arial" panose="020B0604020202020204" pitchFamily="34" charset="0"/>
                <a:ea typeface="汉仪屏黑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屏黑 简" charset="0"/>
              </a:defRPr>
            </a:lvl1pPr>
            <a:lvl2pPr>
              <a:defRPr baseline="0">
                <a:solidFill>
                  <a:schemeClr val="tx1"/>
                </a:solidFill>
                <a:latin typeface="Arial" panose="020B0604020202020204" pitchFamily="34" charset="0"/>
                <a:ea typeface="汉仪屏黑 简" charset="0"/>
              </a:defRPr>
            </a:lvl2pPr>
            <a:lvl3pPr>
              <a:defRPr baseline="0">
                <a:solidFill>
                  <a:schemeClr val="tx1"/>
                </a:solidFill>
                <a:latin typeface="Arial" panose="020B0604020202020204" pitchFamily="34" charset="0"/>
                <a:ea typeface="汉仪屏黑 简" charset="0"/>
              </a:defRPr>
            </a:lvl3pPr>
            <a:lvl4pPr>
              <a:defRPr baseline="0">
                <a:solidFill>
                  <a:schemeClr val="tx1"/>
                </a:solidFill>
                <a:latin typeface="Arial" panose="020B0604020202020204" pitchFamily="34" charset="0"/>
                <a:ea typeface="汉仪屏黑 简" charset="0"/>
              </a:defRPr>
            </a:lvl4pPr>
            <a:lvl5pPr>
              <a:defRPr baseline="0">
                <a:solidFill>
                  <a:schemeClr val="tx1"/>
                </a:solidFill>
                <a:latin typeface="Arial" panose="020B0604020202020204" pitchFamily="34" charset="0"/>
                <a:ea typeface="汉仪屏黑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pic>
        <p:nvPicPr>
          <p:cNvPr id="10" name="图片 9"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8" name="矩形 7"/>
          <p:cNvSpPr/>
          <p:nvPr>
            <p:custDataLst>
              <p:tags r:id="rId4"/>
            </p:custDataLst>
          </p:nvPr>
        </p:nvSpPr>
        <p:spPr>
          <a:xfrm>
            <a:off x="794" y="0"/>
            <a:ext cx="12192000" cy="26640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11"/>
          <p:cNvPicPr>
            <a:picLocks noChangeAspect="1"/>
          </p:cNvPicPr>
          <p:nvPr>
            <p:custDataLst>
              <p:tags r:id="rId5"/>
            </p:custDataLst>
          </p:nvPr>
        </p:nvPicPr>
        <p:blipFill>
          <a:blip r:embed="rId6"/>
          <a:stretch>
            <a:fillRect/>
          </a:stretch>
        </p:blipFill>
        <p:spPr>
          <a:xfrm>
            <a:off x="1270" y="5179695"/>
            <a:ext cx="1710720" cy="1651000"/>
          </a:xfrm>
          <a:prstGeom prst="rect">
            <a:avLst/>
          </a:prstGeom>
        </p:spPr>
      </p:pic>
      <p:sp>
        <p:nvSpPr>
          <p:cNvPr id="2" name="标题 1"/>
          <p:cNvSpPr>
            <a:spLocks noGrp="1"/>
          </p:cNvSpPr>
          <p:nvPr>
            <p:ph type="title"/>
            <p:custDataLst>
              <p:tags r:id="rId7"/>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屏黑 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屏黑 简" charset="0"/>
                <a:cs typeface="汉仪屏黑 简"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屏黑 简" charset="0"/>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屏黑 简" charset="0"/>
              </a:defRPr>
            </a:lvl1pPr>
            <a:lvl2pPr>
              <a:defRPr baseline="0">
                <a:solidFill>
                  <a:schemeClr val="tx1"/>
                </a:solidFill>
                <a:latin typeface="Arial" panose="020B0604020202020204" pitchFamily="34" charset="0"/>
                <a:ea typeface="汉仪屏黑 简" charset="0"/>
              </a:defRPr>
            </a:lvl2pPr>
            <a:lvl3pPr>
              <a:defRPr baseline="0">
                <a:solidFill>
                  <a:schemeClr val="tx1"/>
                </a:solidFill>
                <a:latin typeface="Arial" panose="020B0604020202020204" pitchFamily="34" charset="0"/>
                <a:ea typeface="汉仪屏黑 简" charset="0"/>
              </a:defRPr>
            </a:lvl3pPr>
            <a:lvl4pPr>
              <a:defRPr baseline="0">
                <a:solidFill>
                  <a:schemeClr val="tx1"/>
                </a:solidFill>
                <a:latin typeface="Arial" panose="020B0604020202020204" pitchFamily="34" charset="0"/>
                <a:ea typeface="汉仪屏黑 简" charset="0"/>
              </a:defRPr>
            </a:lvl4pPr>
            <a:lvl5pPr>
              <a:defRPr baseline="0">
                <a:solidFill>
                  <a:schemeClr val="tx1"/>
                </a:solidFill>
                <a:latin typeface="Arial" panose="020B0604020202020204" pitchFamily="34" charset="0"/>
                <a:ea typeface="汉仪屏黑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pic>
        <p:nvPicPr>
          <p:cNvPr id="8" name="图片 7"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6" name="矩形 5"/>
          <p:cNvSpPr/>
          <p:nvPr>
            <p:custDataLst>
              <p:tags r:id="rId4"/>
            </p:custDataLst>
          </p:nvPr>
        </p:nvSpPr>
        <p:spPr>
          <a:xfrm>
            <a:off x="159" y="5029202"/>
            <a:ext cx="12192000" cy="1828799"/>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屏黑 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屏黑 简" charset="0"/>
                <a:cs typeface="汉仪屏黑 简"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屏黑 简" charset="0"/>
              </a:defRPr>
            </a:lvl1pPr>
            <a:lvl2pPr>
              <a:defRPr baseline="0">
                <a:solidFill>
                  <a:schemeClr val="tx1"/>
                </a:solidFill>
                <a:latin typeface="Arial" panose="020B0604020202020204" pitchFamily="34" charset="0"/>
                <a:ea typeface="汉仪屏黑 简" charset="0"/>
              </a:defRPr>
            </a:lvl2pPr>
            <a:lvl3pPr>
              <a:defRPr baseline="0">
                <a:solidFill>
                  <a:schemeClr val="tx1"/>
                </a:solidFill>
                <a:latin typeface="Arial" panose="020B0604020202020204" pitchFamily="34" charset="0"/>
                <a:ea typeface="汉仪屏黑 简" charset="0"/>
              </a:defRPr>
            </a:lvl3pPr>
            <a:lvl4pPr>
              <a:defRPr baseline="0">
                <a:solidFill>
                  <a:schemeClr val="tx1"/>
                </a:solidFill>
                <a:latin typeface="Arial" panose="020B0604020202020204" pitchFamily="34" charset="0"/>
                <a:ea typeface="汉仪屏黑 简" charset="0"/>
              </a:defRPr>
            </a:lvl4pPr>
            <a:lvl5pPr>
              <a:defRPr baseline="0">
                <a:solidFill>
                  <a:schemeClr val="tx1"/>
                </a:solidFill>
                <a:latin typeface="Arial" panose="020B0604020202020204" pitchFamily="34" charset="0"/>
                <a:ea typeface="汉仪屏黑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屏黑 简"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pic>
        <p:nvPicPr>
          <p:cNvPr id="10" name="图片 9"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8" name="矩形 7"/>
          <p:cNvSpPr/>
          <p:nvPr>
            <p:custDataLst>
              <p:tags r:id="rId4"/>
            </p:custDataLst>
          </p:nvPr>
        </p:nvSpPr>
        <p:spPr>
          <a:xfrm>
            <a:off x="794" y="0"/>
            <a:ext cx="12192000" cy="914400"/>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11"/>
          <p:cNvPicPr>
            <a:picLocks noChangeAspect="1"/>
          </p:cNvPicPr>
          <p:nvPr>
            <p:custDataLst>
              <p:tags r:id="rId5"/>
            </p:custDataLst>
          </p:nvPr>
        </p:nvPicPr>
        <p:blipFill>
          <a:blip r:embed="rId6"/>
          <a:stretch>
            <a:fillRect/>
          </a:stretch>
        </p:blipFill>
        <p:spPr>
          <a:xfrm>
            <a:off x="1270" y="5179695"/>
            <a:ext cx="1710720" cy="1651000"/>
          </a:xfrm>
          <a:prstGeom prst="rect">
            <a:avLst/>
          </a:prstGeom>
        </p:spPr>
      </p:pic>
      <p:sp>
        <p:nvSpPr>
          <p:cNvPr id="2" name="标题 1"/>
          <p:cNvSpPr>
            <a:spLocks noGrp="1"/>
          </p:cNvSpPr>
          <p:nvPr>
            <p:ph type="title"/>
            <p:custDataLst>
              <p:tags r:id="rId7"/>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屏黑 简" charset="0"/>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屏黑 简" charset="0"/>
                <a:cs typeface="汉仪屏黑 简"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屏黑 简" charset="0"/>
              </a:defRPr>
            </a:lvl1pPr>
            <a:lvl2pPr>
              <a:defRPr baseline="0">
                <a:solidFill>
                  <a:schemeClr val="tx1"/>
                </a:solidFill>
                <a:latin typeface="Arial" panose="020B0604020202020204" pitchFamily="34" charset="0"/>
                <a:ea typeface="汉仪屏黑 简" charset="0"/>
              </a:defRPr>
            </a:lvl2pPr>
            <a:lvl3pPr>
              <a:defRPr baseline="0">
                <a:solidFill>
                  <a:schemeClr val="tx1"/>
                </a:solidFill>
                <a:latin typeface="Arial" panose="020B0604020202020204" pitchFamily="34" charset="0"/>
                <a:ea typeface="汉仪屏黑 简" charset="0"/>
              </a:defRPr>
            </a:lvl3pPr>
            <a:lvl4pPr>
              <a:defRPr baseline="0">
                <a:solidFill>
                  <a:schemeClr val="tx1"/>
                </a:solidFill>
                <a:latin typeface="Arial" panose="020B0604020202020204" pitchFamily="34" charset="0"/>
                <a:ea typeface="汉仪屏黑 简" charset="0"/>
              </a:defRPr>
            </a:lvl4pPr>
            <a:lvl5pPr>
              <a:defRPr baseline="0">
                <a:solidFill>
                  <a:schemeClr val="tx1"/>
                </a:solidFill>
                <a:latin typeface="Arial" panose="020B0604020202020204" pitchFamily="34" charset="0"/>
                <a:ea typeface="汉仪屏黑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屏黑 简" charset="0"/>
              </a:defRPr>
            </a:lvl1pPr>
            <a:lvl2pPr>
              <a:defRPr baseline="0">
                <a:solidFill>
                  <a:schemeClr val="tx1"/>
                </a:solidFill>
                <a:latin typeface="Arial" panose="020B0604020202020204" pitchFamily="34" charset="0"/>
                <a:ea typeface="汉仪屏黑 简" charset="0"/>
              </a:defRPr>
            </a:lvl2pPr>
            <a:lvl3pPr>
              <a:defRPr baseline="0">
                <a:solidFill>
                  <a:schemeClr val="tx1"/>
                </a:solidFill>
                <a:latin typeface="Arial" panose="020B0604020202020204" pitchFamily="34" charset="0"/>
                <a:ea typeface="汉仪屏黑 简" charset="0"/>
              </a:defRPr>
            </a:lvl3pPr>
            <a:lvl4pPr>
              <a:defRPr baseline="0">
                <a:solidFill>
                  <a:schemeClr val="tx1"/>
                </a:solidFill>
                <a:latin typeface="Arial" panose="020B0604020202020204" pitchFamily="34" charset="0"/>
                <a:ea typeface="汉仪屏黑 简" charset="0"/>
              </a:defRPr>
            </a:lvl4pPr>
            <a:lvl5pPr>
              <a:defRPr baseline="0">
                <a:solidFill>
                  <a:schemeClr val="tx1"/>
                </a:solidFill>
                <a:latin typeface="Arial" panose="020B0604020202020204" pitchFamily="34" charset="0"/>
                <a:ea typeface="汉仪屏黑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屏黑 简" charset="0"/>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屏黑 简"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pic>
        <p:nvPicPr>
          <p:cNvPr id="9" name="图片 8"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8" name="矩形 7"/>
          <p:cNvSpPr/>
          <p:nvPr>
            <p:custDataLst>
              <p:tags r:id="rId4"/>
            </p:custDataLst>
          </p:nvPr>
        </p:nvSpPr>
        <p:spPr>
          <a:xfrm>
            <a:off x="794" y="959225"/>
            <a:ext cx="12192000" cy="4939553"/>
          </a:xfrm>
          <a:prstGeom prst="rect">
            <a:avLst/>
          </a:prstGeom>
          <a:solidFill>
            <a:schemeClr val="dk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lvl="0" algn="ctr"/>
            <a:endParaRPr lang="en-US" altLang="zh-CN">
              <a:solidFill>
                <a:schemeClr val="lt1"/>
              </a:solidFill>
              <a:sym typeface="+mn-ea"/>
            </a:endParaRPr>
          </a:p>
        </p:txBody>
      </p:sp>
      <p:pic>
        <p:nvPicPr>
          <p:cNvPr id="6" name="图片 5" descr="11"/>
          <p:cNvPicPr>
            <a:picLocks noChangeAspect="1"/>
          </p:cNvPicPr>
          <p:nvPr>
            <p:custDataLst>
              <p:tags r:id="rId5"/>
            </p:custDataLst>
          </p:nvPr>
        </p:nvPicPr>
        <p:blipFill>
          <a:blip r:embed="rId6"/>
          <a:stretch>
            <a:fillRect/>
          </a:stretch>
        </p:blipFill>
        <p:spPr>
          <a:xfrm>
            <a:off x="1270" y="5179695"/>
            <a:ext cx="1710720" cy="1651000"/>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屏黑 简" charset="0"/>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屏黑 简" charset="0"/>
                <a:cs typeface="汉仪屏黑 简"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屏黑 简" charset="0"/>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标题与照片（备选）">
    <p:spTree>
      <p:nvGrpSpPr>
        <p:cNvPr id="1" name=""/>
        <p:cNvGrpSpPr/>
        <p:nvPr/>
      </p:nvGrpSpPr>
      <p:grpSpPr>
        <a:xfrm>
          <a:off x="0" y="0"/>
          <a:ext cx="0" cy="0"/>
          <a:chOff x="0" y="0"/>
          <a:chExt cx="0" cy="0"/>
        </a:xfrm>
      </p:grpSpPr>
      <p:sp>
        <p:nvSpPr>
          <p:cNvPr id="32" name="幻灯片标题"/>
          <p:cNvSpPr txBox="1"/>
          <p:nvPr>
            <p:ph type="title" hasCustomPrompt="1"/>
          </p:nvPr>
        </p:nvSpPr>
        <p:spPr>
          <a:xfrm>
            <a:off x="603250" y="635000"/>
            <a:ext cx="4889500" cy="2941137"/>
          </a:xfrm>
          <a:prstGeom prst="rect">
            <a:avLst/>
          </a:prstGeom>
        </p:spPr>
        <p:txBody>
          <a:bodyPr anchor="b"/>
          <a:lstStyle/>
          <a:p>
            <a:r>
              <a:t>幻灯片标题</a:t>
            </a:r>
          </a:p>
        </p:txBody>
      </p:sp>
      <p:sp>
        <p:nvSpPr>
          <p:cNvPr id="33" name="正文级别 1…"/>
          <p:cNvSpPr txBox="1"/>
          <p:nvPr>
            <p:ph type="body" sz="quarter" idx="1" hasCustomPrompt="1"/>
          </p:nvPr>
        </p:nvSpPr>
        <p:spPr>
          <a:xfrm>
            <a:off x="603250" y="3530288"/>
            <a:ext cx="4889500" cy="2691202"/>
          </a:xfrm>
          <a:prstGeom prst="rect">
            <a:avLst/>
          </a:prstGeom>
        </p:spPr>
        <p:txBody>
          <a:bodyPr/>
          <a:lstStyle>
            <a:lvl1pPr marL="0" indent="0" defTabSz="825500">
              <a:lnSpc>
                <a:spcPct val="100000"/>
              </a:lnSpc>
              <a:spcBef>
                <a:spcPct val="0"/>
              </a:spcBef>
              <a:buSzTx/>
              <a:buNone/>
              <a:defRPr sz="2750" b="1"/>
            </a:lvl1pPr>
            <a:lvl2pPr marL="0" indent="228600" defTabSz="825500">
              <a:lnSpc>
                <a:spcPct val="100000"/>
              </a:lnSpc>
              <a:spcBef>
                <a:spcPct val="0"/>
              </a:spcBef>
              <a:buSzTx/>
              <a:buNone/>
              <a:defRPr sz="2750" b="1"/>
            </a:lvl2pPr>
            <a:lvl3pPr marL="0" indent="457200" defTabSz="825500">
              <a:lnSpc>
                <a:spcPct val="100000"/>
              </a:lnSpc>
              <a:spcBef>
                <a:spcPct val="0"/>
              </a:spcBef>
              <a:buSzTx/>
              <a:buNone/>
              <a:defRPr sz="2750" b="1"/>
            </a:lvl3pPr>
            <a:lvl4pPr marL="0" indent="685800" defTabSz="825500">
              <a:lnSpc>
                <a:spcPct val="100000"/>
              </a:lnSpc>
              <a:spcBef>
                <a:spcPct val="0"/>
              </a:spcBef>
              <a:buSzTx/>
              <a:buNone/>
              <a:defRPr sz="2750" b="1"/>
            </a:lvl4pPr>
            <a:lvl5pPr marL="0" indent="914400" defTabSz="825500">
              <a:lnSpc>
                <a:spcPct val="100000"/>
              </a:lnSpc>
              <a:spcBef>
                <a:spcPct val="0"/>
              </a:spcBef>
              <a:buSzTx/>
              <a:buNone/>
              <a:defRPr sz="2750" b="1"/>
            </a:lvl5pPr>
          </a:lstStyle>
          <a:p>
            <a:r>
              <a:t>幻灯片副标题</a:t>
            </a:r>
          </a:p>
          <a:p>
            <a:pPr lvl="1"/>
          </a:p>
          <a:p>
            <a:pPr lvl="2"/>
          </a:p>
          <a:p>
            <a:pPr lvl="3"/>
          </a:p>
          <a:p>
            <a:pPr lvl="4"/>
          </a:p>
        </p:txBody>
      </p:sp>
      <p:sp>
        <p:nvSpPr>
          <p:cNvPr id="34" name="92709243_1322x1323.jpeg"/>
          <p:cNvSpPr/>
          <p:nvPr>
            <p:ph type="pic" sz="half" idx="21"/>
          </p:nvPr>
        </p:nvSpPr>
        <p:spPr>
          <a:xfrm>
            <a:off x="6026152" y="635000"/>
            <a:ext cx="5594203" cy="5604945"/>
          </a:xfrm>
          <a:prstGeom prst="rect">
            <a:avLst/>
          </a:prstGeom>
        </p:spPr>
        <p:txBody>
          <a:bodyPr lIns="91439" tIns="45719" rIns="91439" bIns="45719">
            <a:noAutofit/>
          </a:bodyPr>
          <a:lstStyle/>
          <a:p/>
        </p:txBody>
      </p:sp>
      <p:sp>
        <p:nvSpPr>
          <p:cNvPr id="35" name="幻灯片编号"/>
          <p:cNvSpPr txBox="1"/>
          <p:nvPr>
            <p:ph type="sldNum" sz="quarter" idx="2"/>
          </p:nvPr>
        </p:nvSpPr>
        <p:spPr>
          <a:xfrm>
            <a:off x="6000750" y="6542617"/>
            <a:ext cx="184253" cy="187300"/>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8" name="摄影图片"/>
          <p:cNvSpPr/>
          <p:nvPr>
            <p:custDataLst>
              <p:tags r:id="rId4"/>
            </p:custDataLst>
          </p:nvPr>
        </p:nvSpPr>
        <p:spPr>
          <a:xfrm>
            <a:off x="792066" y="538861"/>
            <a:ext cx="11372629" cy="5810123"/>
          </a:xfrm>
          <a:prstGeom prst="rect">
            <a:avLst/>
          </a:prstGeom>
          <a:solidFill>
            <a:srgbClr val="FFA6B5"/>
          </a:solidFill>
          <a:ln w="57150" cmpd="sng">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endParaRPr kumimoji="1" lang="zh-CN" altLang="en-US" dirty="0">
              <a:solidFill>
                <a:schemeClr val="dk1"/>
              </a:solidFill>
              <a:sym typeface="+mn-ea"/>
            </a:endParaRPr>
          </a:p>
        </p:txBody>
      </p:sp>
      <p:pic>
        <p:nvPicPr>
          <p:cNvPr id="7" name="图片 6" descr="11"/>
          <p:cNvPicPr>
            <a:picLocks noChangeAspect="1"/>
          </p:cNvPicPr>
          <p:nvPr>
            <p:custDataLst>
              <p:tags r:id="rId5"/>
            </p:custDataLst>
          </p:nvPr>
        </p:nvPicPr>
        <p:blipFill>
          <a:blip r:embed="rId6"/>
          <a:stretch>
            <a:fillRect/>
          </a:stretch>
        </p:blipFill>
        <p:spPr>
          <a:xfrm>
            <a:off x="1270" y="5179695"/>
            <a:ext cx="1710720" cy="1651000"/>
          </a:xfrm>
          <a:prstGeom prst="rect">
            <a:avLst/>
          </a:prstGeom>
        </p:spPr>
      </p:pic>
      <p:sp>
        <p:nvSpPr>
          <p:cNvPr id="2" name="标题 1"/>
          <p:cNvSpPr>
            <a:spLocks noGrp="1"/>
          </p:cNvSpPr>
          <p:nvPr>
            <p:ph type="title"/>
            <p:custDataLst>
              <p:tags r:id="rId7"/>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dk1">
                    <a:lumMod val="85000"/>
                    <a:lumOff val="15000"/>
                  </a:schemeClr>
                </a:solidFill>
                <a:uFillTx/>
                <a:latin typeface="Arial" panose="020B0604020202020204" pitchFamily="34" charset="0"/>
                <a:ea typeface="汉仪屏黑 简" charset="0"/>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8"/>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9"/>
            </p:custDataLst>
          </p:nvPr>
        </p:nvSpPr>
        <p:spPr/>
        <p:txBody>
          <a:bodyPr/>
          <a:lstStyle>
            <a:lvl1pPr>
              <a:defRPr>
                <a:solidFill>
                  <a:schemeClr val="lt1">
                    <a:tint val="75000"/>
                  </a:schemeClr>
                </a:solidFill>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矩形 2"/>
          <p:cNvSpPr/>
          <p:nvPr>
            <p:custDataLst>
              <p:tags r:id="rId2"/>
            </p:custDataLst>
          </p:nvPr>
        </p:nvSpPr>
        <p:spPr>
          <a:xfrm>
            <a:off x="0" y="-317"/>
            <a:ext cx="12192000" cy="6857683"/>
          </a:xfrm>
          <a:prstGeom prst="rect">
            <a:avLst/>
          </a:prstGeom>
          <a:solidFill>
            <a:srgbClr val="FFD9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2" name="图片 1" descr="8"/>
          <p:cNvPicPr>
            <a:picLocks noChangeAspect="1"/>
          </p:cNvPicPr>
          <p:nvPr>
            <p:custDataLst>
              <p:tags r:id="rId3"/>
            </p:custDataLst>
          </p:nvPr>
        </p:nvPicPr>
        <p:blipFill>
          <a:blip r:embed="rId4"/>
          <a:stretch>
            <a:fillRect/>
          </a:stretch>
        </p:blipFill>
        <p:spPr>
          <a:xfrm>
            <a:off x="4890907" y="401834"/>
            <a:ext cx="2696456" cy="6054331"/>
          </a:xfrm>
          <a:prstGeom prst="rect">
            <a:avLst/>
          </a:prstGeom>
        </p:spPr>
      </p:pic>
      <p:pic>
        <p:nvPicPr>
          <p:cNvPr id="7" name="图片 6" descr="9"/>
          <p:cNvPicPr>
            <a:picLocks noChangeAspect="1"/>
          </p:cNvPicPr>
          <p:nvPr>
            <p:custDataLst>
              <p:tags r:id="rId5"/>
            </p:custDataLst>
          </p:nvPr>
        </p:nvPicPr>
        <p:blipFill>
          <a:blip r:embed="rId6"/>
          <a:stretch>
            <a:fillRect/>
          </a:stretch>
        </p:blipFill>
        <p:spPr>
          <a:xfrm>
            <a:off x="8537213" y="401834"/>
            <a:ext cx="2696456" cy="6054331"/>
          </a:xfrm>
          <a:prstGeom prst="rect">
            <a:avLst/>
          </a:prstGeom>
        </p:spPr>
      </p:pic>
      <p:sp>
        <p:nvSpPr>
          <p:cNvPr id="8" name="矩形 7"/>
          <p:cNvSpPr/>
          <p:nvPr>
            <p:custDataLst>
              <p:tags r:id="rId7"/>
            </p:custDataLst>
          </p:nvPr>
        </p:nvSpPr>
        <p:spPr>
          <a:xfrm>
            <a:off x="958319" y="411207"/>
            <a:ext cx="2974111" cy="6035585"/>
          </a:xfrm>
          <a:prstGeom prst="rect">
            <a:avLst/>
          </a:prstGeom>
          <a:solidFill>
            <a:srgbClr val="FFA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sp>
        <p:nvSpPr>
          <p:cNvPr id="4" name="日期占位符 3"/>
          <p:cNvSpPr>
            <a:spLocks noGrp="1"/>
          </p:cNvSpPr>
          <p:nvPr>
            <p:ph type="dt" sz="half" idx="10"/>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a:p>
        </p:txBody>
      </p:sp>
      <p:sp>
        <p:nvSpPr>
          <p:cNvPr id="9" name="标题 1"/>
          <p:cNvSpPr/>
          <p:nvPr>
            <p:ph type="ctrTitle" idx="1" hasCustomPrompt="1"/>
            <p:custDataLst>
              <p:tags r:id="rId11"/>
            </p:custDataLst>
          </p:nvPr>
        </p:nvSpPr>
        <p:spPr>
          <a:xfrm>
            <a:off x="868680" y="2895911"/>
            <a:ext cx="3183255" cy="1524000"/>
          </a:xfrm>
        </p:spPr>
        <p:txBody>
          <a:bodyPr vert="horz" wrap="square" lIns="101600" tIns="38100" rIns="76200" bIns="38100" rtlCol="0" anchor="t" anchorCtr="0">
            <a:normAutofit/>
          </a:bodyPr>
          <a:lstStyle>
            <a:lvl1pPr marL="0" marR="0" algn="l" defTabSz="914400" rtl="0" eaLnBrk="1" fontAlgn="auto" latinLnBrk="0" hangingPunct="1">
              <a:lnSpc>
                <a:spcPct val="100000"/>
              </a:lnSpc>
              <a:spcBef>
                <a:spcPct val="0"/>
              </a:spcBef>
              <a:buClrTx/>
              <a:buSzTx/>
              <a:buFontTx/>
              <a:buNone/>
              <a:defRPr kumimoji="0" lang="zh-CN" altLang="en-US" sz="4500" b="0" i="0" u="none" strike="noStrike" kern="1200" cap="none" spc="0" normalizeH="0" baseline="0" noProof="1" dirty="0">
                <a:solidFill>
                  <a:schemeClr val="dk1">
                    <a:lumMod val="85000"/>
                    <a:lumOff val="15000"/>
                  </a:schemeClr>
                </a:solidFill>
                <a:uFillTx/>
                <a:latin typeface="Arial" panose="020B0604020202020204" pitchFamily="34" charset="0"/>
                <a:ea typeface="汉仪旗黑-75S" charset="0"/>
                <a:cs typeface="+mn-cs"/>
              </a:defRPr>
            </a:lvl1pPr>
          </a:lstStyle>
          <a:p>
            <a:pPr lvl="0"/>
            <a:r>
              <a:rPr>
                <a:sym typeface="+mn-ea"/>
              </a:rPr>
              <a:t>编辑标题</a:t>
            </a:r>
            <a:endParaRPr>
              <a:sym typeface="+mn-ea"/>
            </a:endParaRPr>
          </a:p>
        </p:txBody>
      </p:sp>
      <p:sp>
        <p:nvSpPr>
          <p:cNvPr id="10" name="文本占位符 2"/>
          <p:cNvSpPr/>
          <p:nvPr>
            <p:ph type="body" idx="2" hasCustomPrompt="1"/>
            <p:custDataLst>
              <p:tags r:id="rId12"/>
            </p:custDataLst>
          </p:nvPr>
        </p:nvSpPr>
        <p:spPr>
          <a:xfrm>
            <a:off x="868680" y="4494206"/>
            <a:ext cx="3183255" cy="905510"/>
          </a:xfrm>
        </p:spPr>
        <p:txBody>
          <a:bodyPr vert="horz" wrap="square" lIns="101600" tIns="0" rIns="82550" bIns="0" rtlCol="0" anchor="t" anchorCtr="0">
            <a:normAutofit/>
          </a:bodyPr>
          <a:lstStyle>
            <a:lvl1pPr marL="0" marR="0" indent="-228600" algn="l" defTabSz="914400" rtl="0" eaLnBrk="1" fontAlgn="auto" latinLnBrk="0" hangingPunct="1">
              <a:lnSpc>
                <a:spcPct val="133000"/>
              </a:lnSpc>
              <a:spcBef>
                <a:spcPts val="0"/>
              </a:spcBef>
              <a:spcAft>
                <a:spcPts val="1000"/>
              </a:spcAft>
              <a:buClrTx/>
              <a:buSzTx/>
              <a:buFontTx/>
              <a:buNone/>
              <a:defRPr kumimoji="0" lang="zh-CN" altLang="en-US" sz="1400" b="0" i="0" u="none" strike="noStrike" kern="1200" cap="none" spc="0" normalizeH="0" baseline="0" noProof="1" dirty="0">
                <a:solidFill>
                  <a:schemeClr val="dk1">
                    <a:lumMod val="85000"/>
                    <a:lumOff val="15000"/>
                  </a:schemeClr>
                </a:solidFill>
                <a:uFillTx/>
                <a:latin typeface="Arial" panose="020B0604020202020204" pitchFamily="34" charset="0"/>
                <a:ea typeface="汉仪屏黑 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9" name="摄影图片"/>
          <p:cNvSpPr/>
          <p:nvPr>
            <p:custDataLst>
              <p:tags r:id="rId4"/>
            </p:custDataLst>
          </p:nvPr>
        </p:nvSpPr>
        <p:spPr>
          <a:xfrm>
            <a:off x="792066" y="538861"/>
            <a:ext cx="11372629" cy="5810123"/>
          </a:xfrm>
          <a:prstGeom prst="rect">
            <a:avLst/>
          </a:prstGeom>
          <a:solidFill>
            <a:srgbClr val="FFA6B5"/>
          </a:solidFill>
          <a:ln w="57150" cmpd="sng">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endParaRPr kumimoji="1" lang="zh-CN" altLang="en-US" dirty="0">
              <a:solidFill>
                <a:schemeClr val="dk1"/>
              </a:solidFill>
              <a:sym typeface="+mn-ea"/>
            </a:endParaRPr>
          </a:p>
        </p:txBody>
      </p:sp>
      <p:pic>
        <p:nvPicPr>
          <p:cNvPr id="8" name="图片 7" descr="11"/>
          <p:cNvPicPr>
            <a:picLocks noChangeAspect="1"/>
          </p:cNvPicPr>
          <p:nvPr>
            <p:custDataLst>
              <p:tags r:id="rId5"/>
            </p:custDataLst>
          </p:nvPr>
        </p:nvPicPr>
        <p:blipFill>
          <a:blip r:embed="rId6"/>
          <a:stretch>
            <a:fillRect/>
          </a:stretch>
        </p:blipFill>
        <p:spPr>
          <a:xfrm>
            <a:off x="1270" y="5179695"/>
            <a:ext cx="1710720" cy="1651000"/>
          </a:xfrm>
          <a:prstGeom prst="rect">
            <a:avLst/>
          </a:prstGeom>
        </p:spPr>
      </p:pic>
      <p:sp>
        <p:nvSpPr>
          <p:cNvPr id="2" name="标题 1"/>
          <p:cNvSpPr>
            <a:spLocks noGrp="1"/>
          </p:cNvSpPr>
          <p:nvPr>
            <p:ph type="title"/>
            <p:custDataLst>
              <p:tags r:id="rId7"/>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dk1">
                    <a:lumMod val="85000"/>
                    <a:lumOff val="15000"/>
                  </a:schemeClr>
                </a:solidFill>
                <a:uFillTx/>
                <a:latin typeface="Arial" panose="020B0604020202020204" pitchFamily="34" charset="0"/>
                <a:ea typeface="汉仪屏黑 简" charset="0"/>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8"/>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9"/>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dk1">
                    <a:lumMod val="85000"/>
                    <a:lumOff val="15000"/>
                  </a:schemeClr>
                </a:solidFill>
                <a:latin typeface="Arial" panose="020B0604020202020204" pitchFamily="34" charset="0"/>
                <a:ea typeface="汉仪屏黑 简" charset="0"/>
              </a:defRPr>
            </a:lvl1pPr>
            <a:lvl2pPr eaLnBrk="1" fontAlgn="auto" latinLnBrk="0" hangingPunct="1">
              <a:defRPr sz="1600">
                <a:solidFill>
                  <a:schemeClr val="dk1">
                    <a:lumMod val="85000"/>
                    <a:lumOff val="15000"/>
                  </a:schemeClr>
                </a:solidFill>
                <a:latin typeface="Arial" panose="020B0604020202020204" pitchFamily="34" charset="0"/>
                <a:ea typeface="汉仪屏黑 简" charset="0"/>
              </a:defRPr>
            </a:lvl2pPr>
            <a:lvl3pPr eaLnBrk="1" fontAlgn="auto" latinLnBrk="0" hangingPunct="1">
              <a:defRPr sz="1600">
                <a:solidFill>
                  <a:schemeClr val="dk1">
                    <a:lumMod val="85000"/>
                    <a:lumOff val="15000"/>
                  </a:schemeClr>
                </a:solidFill>
                <a:latin typeface="Arial" panose="020B0604020202020204" pitchFamily="34" charset="0"/>
                <a:ea typeface="汉仪屏黑 简" charset="0"/>
              </a:defRPr>
            </a:lvl3pPr>
            <a:lvl4pPr eaLnBrk="1" fontAlgn="auto" latinLnBrk="0" hangingPunct="1">
              <a:defRPr sz="1600">
                <a:solidFill>
                  <a:schemeClr val="dk1">
                    <a:lumMod val="85000"/>
                    <a:lumOff val="15000"/>
                  </a:schemeClr>
                </a:solidFill>
                <a:latin typeface="Arial" panose="020B0604020202020204" pitchFamily="34" charset="0"/>
                <a:ea typeface="汉仪屏黑 简" charset="0"/>
              </a:defRPr>
            </a:lvl4pPr>
            <a:lvl5pPr eaLnBrk="1" fontAlgn="auto" latinLnBrk="0" hangingPunct="1">
              <a:defRPr sz="1600">
                <a:solidFill>
                  <a:schemeClr val="dk1">
                    <a:lumMod val="85000"/>
                    <a:lumOff val="15000"/>
                  </a:schemeClr>
                </a:solidFill>
                <a:latin typeface="Arial" panose="020B0604020202020204" pitchFamily="34" charset="0"/>
                <a:ea typeface="汉仪屏黑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0"/>
            </p:custDataLst>
          </p:nvPr>
        </p:nvSpPr>
        <p:spPr/>
        <p:txBody>
          <a:bodyPr/>
          <a:lstStyle>
            <a:lvl1pPr>
              <a:defRPr>
                <a:solidFill>
                  <a:schemeClr val="lt1">
                    <a:tint val="75000"/>
                  </a:schemeClr>
                </a:solidFill>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a:p>
        </p:txBody>
      </p:sp>
      <p:sp>
        <p:nvSpPr>
          <p:cNvPr id="7" name="灯片编号占位符 6"/>
          <p:cNvSpPr>
            <a:spLocks noGrp="1"/>
          </p:cNvSpPr>
          <p:nvPr>
            <p:ph type="sldNum" sz="quarter" idx="12"/>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11" name="摄影图片"/>
          <p:cNvSpPr/>
          <p:nvPr>
            <p:custDataLst>
              <p:tags r:id="rId4"/>
            </p:custDataLst>
          </p:nvPr>
        </p:nvSpPr>
        <p:spPr>
          <a:xfrm>
            <a:off x="792066" y="538861"/>
            <a:ext cx="11372629" cy="5810123"/>
          </a:xfrm>
          <a:prstGeom prst="rect">
            <a:avLst/>
          </a:prstGeom>
          <a:solidFill>
            <a:srgbClr val="FFA6B5"/>
          </a:solidFill>
          <a:ln w="57150" cmpd="sng">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endParaRPr kumimoji="1" lang="zh-CN" altLang="en-US" dirty="0">
              <a:solidFill>
                <a:schemeClr val="dk1"/>
              </a:solidFill>
              <a:sym typeface="+mn-ea"/>
            </a:endParaRPr>
          </a:p>
        </p:txBody>
      </p:sp>
      <p:pic>
        <p:nvPicPr>
          <p:cNvPr id="10" name="图片 9" descr="11"/>
          <p:cNvPicPr>
            <a:picLocks noChangeAspect="1"/>
          </p:cNvPicPr>
          <p:nvPr>
            <p:custDataLst>
              <p:tags r:id="rId5"/>
            </p:custDataLst>
          </p:nvPr>
        </p:nvPicPr>
        <p:blipFill>
          <a:blip r:embed="rId6"/>
          <a:stretch>
            <a:fillRect/>
          </a:stretch>
        </p:blipFill>
        <p:spPr>
          <a:xfrm>
            <a:off x="1270" y="5179695"/>
            <a:ext cx="1710720" cy="1651000"/>
          </a:xfrm>
          <a:prstGeom prst="rect">
            <a:avLst/>
          </a:prstGeom>
        </p:spPr>
      </p:pic>
      <p:sp>
        <p:nvSpPr>
          <p:cNvPr id="2" name="标题 1"/>
          <p:cNvSpPr>
            <a:spLocks noGrp="1"/>
          </p:cNvSpPr>
          <p:nvPr>
            <p:ph type="title"/>
            <p:custDataLst>
              <p:tags r:id="rId7"/>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dk1">
                    <a:lumMod val="85000"/>
                    <a:lumOff val="15000"/>
                  </a:schemeClr>
                </a:solidFill>
                <a:uFillTx/>
                <a:latin typeface="Arial" panose="020B0604020202020204" pitchFamily="34" charset="0"/>
                <a:ea typeface="汉仪屏黑 简" charset="0"/>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8"/>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dk1">
                    <a:lumMod val="85000"/>
                    <a:lumOff val="15000"/>
                  </a:schemeClr>
                </a:solidFill>
                <a:uFillTx/>
                <a:latin typeface="Arial" panose="020B0604020202020204" pitchFamily="34" charset="0"/>
                <a:ea typeface="汉仪屏黑 简"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9"/>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0"/>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1"/>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2"/>
            </p:custDataLst>
          </p:nvPr>
        </p:nvSpPr>
        <p:spPr/>
        <p:txBody>
          <a:bodyPr/>
          <a:lstStyle>
            <a:lvl1pPr>
              <a:defRPr>
                <a:solidFill>
                  <a:schemeClr val="lt1">
                    <a:tint val="75000"/>
                  </a:schemeClr>
                </a:solidFill>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3"/>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a:p>
        </p:txBody>
      </p:sp>
      <p:sp>
        <p:nvSpPr>
          <p:cNvPr id="9" name="灯片编号占位符 8"/>
          <p:cNvSpPr>
            <a:spLocks noGrp="1"/>
          </p:cNvSpPr>
          <p:nvPr>
            <p:ph type="sldNum" sz="quarter" idx="12"/>
            <p:custDataLst>
              <p:tags r:id="rId14"/>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descr="6"/>
          <p:cNvPicPr>
            <a:picLocks noChangeAspect="1"/>
          </p:cNvPicPr>
          <p:nvPr>
            <p:custDataLst>
              <p:tags r:id="rId2"/>
            </p:custDataLst>
          </p:nvPr>
        </p:nvPicPr>
        <p:blipFill>
          <a:blip r:embed="rId3"/>
          <a:stretch>
            <a:fillRect/>
          </a:stretch>
        </p:blipFill>
        <p:spPr>
          <a:xfrm>
            <a:off x="0" y="-317"/>
            <a:ext cx="12192000" cy="6857683"/>
          </a:xfrm>
          <a:prstGeom prst="rect">
            <a:avLst/>
          </a:prstGeom>
        </p:spPr>
      </p:pic>
      <p:sp>
        <p:nvSpPr>
          <p:cNvPr id="10" name="矩形 9"/>
          <p:cNvSpPr/>
          <p:nvPr>
            <p:custDataLst>
              <p:tags r:id="rId4"/>
            </p:custDataLst>
          </p:nvPr>
        </p:nvSpPr>
        <p:spPr>
          <a:xfrm>
            <a:off x="10735310" y="993140"/>
            <a:ext cx="432435" cy="2159634"/>
          </a:xfrm>
          <a:prstGeom prst="rect">
            <a:avLst/>
          </a:prstGeom>
          <a:solidFill>
            <a:srgbClr val="FF7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endParaRPr>
          </a:p>
        </p:txBody>
      </p:sp>
      <p:pic>
        <p:nvPicPr>
          <p:cNvPr id="6" name="图片 5" descr="7"/>
          <p:cNvPicPr>
            <a:picLocks noChangeAspect="1"/>
          </p:cNvPicPr>
          <p:nvPr>
            <p:custDataLst>
              <p:tags r:id="rId5"/>
            </p:custDataLst>
          </p:nvPr>
        </p:nvPicPr>
        <p:blipFill>
          <a:blip r:embed="rId6"/>
          <a:stretch>
            <a:fillRect/>
          </a:stretch>
        </p:blipFill>
        <p:spPr>
          <a:xfrm>
            <a:off x="445135" y="1078230"/>
            <a:ext cx="3271502" cy="2436495"/>
          </a:xfrm>
          <a:prstGeom prst="rect">
            <a:avLst/>
          </a:prstGeom>
        </p:spPr>
      </p:pic>
      <p:sp>
        <p:nvSpPr>
          <p:cNvPr id="2" name="标题 1"/>
          <p:cNvSpPr>
            <a:spLocks noGrp="1"/>
          </p:cNvSpPr>
          <p:nvPr>
            <p:ph type="title"/>
            <p:custDataLst>
              <p:tags r:id="rId7"/>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屏黑 简" charset="0"/>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0" name="图片 9"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9" name="摄影图片"/>
          <p:cNvSpPr/>
          <p:nvPr>
            <p:custDataLst>
              <p:tags r:id="rId4"/>
            </p:custDataLst>
          </p:nvPr>
        </p:nvSpPr>
        <p:spPr>
          <a:xfrm>
            <a:off x="792066" y="538861"/>
            <a:ext cx="11372629" cy="5810123"/>
          </a:xfrm>
          <a:prstGeom prst="rect">
            <a:avLst/>
          </a:prstGeom>
          <a:solidFill>
            <a:srgbClr val="FFA6B5"/>
          </a:solidFill>
          <a:ln w="57150" cmpd="sng">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endParaRPr kumimoji="1" lang="zh-CN" altLang="en-US" dirty="0">
              <a:solidFill>
                <a:schemeClr val="dk1"/>
              </a:solidFill>
              <a:sym typeface="+mn-ea"/>
            </a:endParaRPr>
          </a:p>
        </p:txBody>
      </p:sp>
      <p:pic>
        <p:nvPicPr>
          <p:cNvPr id="8" name="图片 7" descr="11"/>
          <p:cNvPicPr>
            <a:picLocks noChangeAspect="1"/>
          </p:cNvPicPr>
          <p:nvPr>
            <p:custDataLst>
              <p:tags r:id="rId5"/>
            </p:custDataLst>
          </p:nvPr>
        </p:nvPicPr>
        <p:blipFill>
          <a:blip r:embed="rId6"/>
          <a:stretch>
            <a:fillRect/>
          </a:stretch>
        </p:blipFill>
        <p:spPr>
          <a:xfrm>
            <a:off x="1270" y="5179695"/>
            <a:ext cx="1710720" cy="1651000"/>
          </a:xfrm>
          <a:prstGeom prst="rect">
            <a:avLst/>
          </a:prstGeom>
        </p:spPr>
      </p:pic>
      <p:sp>
        <p:nvSpPr>
          <p:cNvPr id="2" name="标题 1"/>
          <p:cNvSpPr>
            <a:spLocks noGrp="1"/>
          </p:cNvSpPr>
          <p:nvPr>
            <p:ph type="title"/>
            <p:custDataLst>
              <p:tags r:id="rId7"/>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dk1">
                    <a:lumMod val="85000"/>
                    <a:lumOff val="15000"/>
                  </a:schemeClr>
                </a:solidFill>
                <a:uFillTx/>
                <a:latin typeface="Arial" panose="020B0604020202020204" pitchFamily="34" charset="0"/>
                <a:ea typeface="汉仪屏黑 简" charset="0"/>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8"/>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汉仪屏黑 简" charset="0"/>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9"/>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dk1">
                    <a:lumMod val="85000"/>
                    <a:lumOff val="15000"/>
                  </a:schemeClr>
                </a:solidFill>
                <a:uFillTx/>
                <a:latin typeface="Arial" panose="020B0604020202020204" pitchFamily="34" charset="0"/>
                <a:ea typeface="汉仪屏黑 简" charset="0"/>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0"/>
            </p:custDataLst>
          </p:nvPr>
        </p:nvSpPr>
        <p:spPr/>
        <p:txBody>
          <a:bodyPr/>
          <a:lstStyle>
            <a:lvl1pPr>
              <a:defRPr>
                <a:solidFill>
                  <a:schemeClr val="lt1">
                    <a:tint val="75000"/>
                  </a:schemeClr>
                </a:solidFill>
                <a:latin typeface="Arial" panose="020B0604020202020204" pitchFamily="34" charset="0"/>
                <a:ea typeface="汉仪屏黑 简" charset="0"/>
                <a:cs typeface="汉仪屏黑 简"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dirty="0"/>
          </a:p>
        </p:txBody>
      </p:sp>
      <p:sp>
        <p:nvSpPr>
          <p:cNvPr id="7" name="灯片编号占位符 6"/>
          <p:cNvSpPr>
            <a:spLocks noGrp="1"/>
          </p:cNvSpPr>
          <p:nvPr>
            <p:ph type="sldNum" sz="quarter" idx="12"/>
            <p:custDataLst>
              <p:tags r:id="rId12"/>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9" name="图片 8" descr="6"/>
          <p:cNvPicPr>
            <a:picLocks noChangeAspect="1"/>
          </p:cNvPicPr>
          <p:nvPr>
            <p:custDataLst>
              <p:tags r:id="rId2"/>
            </p:custDataLst>
          </p:nvPr>
        </p:nvPicPr>
        <p:blipFill>
          <a:blip r:embed="rId3"/>
          <a:stretch>
            <a:fillRect/>
          </a:stretch>
        </p:blipFill>
        <p:spPr>
          <a:xfrm>
            <a:off x="794" y="318"/>
            <a:ext cx="12192000" cy="6857683"/>
          </a:xfrm>
          <a:prstGeom prst="rect">
            <a:avLst/>
          </a:prstGeom>
        </p:spPr>
      </p:pic>
      <p:sp>
        <p:nvSpPr>
          <p:cNvPr id="8" name="摄影图片"/>
          <p:cNvSpPr/>
          <p:nvPr>
            <p:custDataLst>
              <p:tags r:id="rId4"/>
            </p:custDataLst>
          </p:nvPr>
        </p:nvSpPr>
        <p:spPr>
          <a:xfrm>
            <a:off x="792066" y="538861"/>
            <a:ext cx="11372629" cy="5810123"/>
          </a:xfrm>
          <a:prstGeom prst="rect">
            <a:avLst/>
          </a:prstGeom>
          <a:solidFill>
            <a:srgbClr val="FFA6B5"/>
          </a:solidFill>
          <a:ln w="57150" cmpd="sng">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endParaRPr kumimoji="1" lang="zh-CN" altLang="en-US" dirty="0">
              <a:solidFill>
                <a:schemeClr val="dk1"/>
              </a:solidFill>
              <a:sym typeface="+mn-ea"/>
            </a:endParaRPr>
          </a:p>
        </p:txBody>
      </p:sp>
      <p:pic>
        <p:nvPicPr>
          <p:cNvPr id="7" name="图片 6" descr="11"/>
          <p:cNvPicPr>
            <a:picLocks noChangeAspect="1"/>
          </p:cNvPicPr>
          <p:nvPr>
            <p:custDataLst>
              <p:tags r:id="rId5"/>
            </p:custDataLst>
          </p:nvPr>
        </p:nvPicPr>
        <p:blipFill>
          <a:blip r:embed="rId6"/>
          <a:stretch>
            <a:fillRect/>
          </a:stretch>
        </p:blipFill>
        <p:spPr>
          <a:xfrm>
            <a:off x="1270" y="5179695"/>
            <a:ext cx="1710720" cy="1651000"/>
          </a:xfrm>
          <a:prstGeom prst="rect">
            <a:avLst/>
          </a:prstGeom>
        </p:spPr>
      </p:pic>
      <p:sp>
        <p:nvSpPr>
          <p:cNvPr id="2" name="竖排标题 1"/>
          <p:cNvSpPr>
            <a:spLocks noGrp="1"/>
          </p:cNvSpPr>
          <p:nvPr>
            <p:ph type="title" orient="vert"/>
            <p:custDataLst>
              <p:tags r:id="rId7"/>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dk1">
                    <a:lumMod val="85000"/>
                    <a:lumOff val="15000"/>
                  </a:schemeClr>
                </a:solidFill>
                <a:uFillTx/>
                <a:latin typeface="Arial" panose="020B0604020202020204" pitchFamily="34" charset="0"/>
                <a:ea typeface="汉仪屏黑 简" charset="0"/>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8"/>
            </p:custDataLst>
          </p:nvPr>
        </p:nvSpPr>
        <p:spPr>
          <a:xfrm>
            <a:off x="669925" y="952500"/>
            <a:ext cx="9828101" cy="5388907"/>
          </a:xfrm>
        </p:spPr>
        <p:txBody>
          <a:bodyPr vert="eaVert"/>
          <a:lstStyle>
            <a:lvl1pPr indent="0" eaLnBrk="1" fontAlgn="auto" latinLnBrk="0" hangingPunct="1">
              <a:defRPr>
                <a:solidFill>
                  <a:schemeClr val="dk1">
                    <a:lumMod val="85000"/>
                    <a:lumOff val="15000"/>
                  </a:schemeClr>
                </a:solidFill>
                <a:latin typeface="Arial" panose="020B0604020202020204" pitchFamily="34" charset="0"/>
                <a:ea typeface="汉仪屏黑 简" charset="0"/>
              </a:defRPr>
            </a:lvl1pPr>
            <a:lvl2pPr indent="0" eaLnBrk="1" fontAlgn="auto" latinLnBrk="0" hangingPunct="1">
              <a:defRPr>
                <a:solidFill>
                  <a:schemeClr val="dk1">
                    <a:lumMod val="85000"/>
                    <a:lumOff val="15000"/>
                  </a:schemeClr>
                </a:solidFill>
                <a:latin typeface="Arial" panose="020B0604020202020204" pitchFamily="34" charset="0"/>
                <a:ea typeface="汉仪屏黑 简" charset="0"/>
              </a:defRPr>
            </a:lvl2pPr>
            <a:lvl3pPr indent="0" eaLnBrk="1" fontAlgn="auto" latinLnBrk="0" hangingPunct="1">
              <a:defRPr>
                <a:solidFill>
                  <a:schemeClr val="dk1">
                    <a:lumMod val="85000"/>
                    <a:lumOff val="15000"/>
                  </a:schemeClr>
                </a:solidFill>
                <a:latin typeface="Arial" panose="020B0604020202020204" pitchFamily="34" charset="0"/>
                <a:ea typeface="汉仪屏黑 简" charset="0"/>
              </a:defRPr>
            </a:lvl3pPr>
            <a:lvl4pPr indent="0" eaLnBrk="1" fontAlgn="auto" latinLnBrk="0" hangingPunct="1">
              <a:defRPr>
                <a:solidFill>
                  <a:schemeClr val="dk1">
                    <a:lumMod val="85000"/>
                    <a:lumOff val="15000"/>
                  </a:schemeClr>
                </a:solidFill>
                <a:latin typeface="Arial" panose="020B0604020202020204" pitchFamily="34" charset="0"/>
                <a:ea typeface="汉仪屏黑 简" charset="0"/>
              </a:defRPr>
            </a:lvl4pPr>
            <a:lvl5pPr indent="0" eaLnBrk="1" fontAlgn="auto" latinLnBrk="0" hangingPunct="1">
              <a:defRPr>
                <a:solidFill>
                  <a:schemeClr val="dk1">
                    <a:lumMod val="85000"/>
                    <a:lumOff val="15000"/>
                  </a:schemeClr>
                </a:solidFill>
                <a:latin typeface="Arial" panose="020B0604020202020204" pitchFamily="34" charset="0"/>
                <a:ea typeface="汉仪屏黑 简"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9"/>
            </p:custDataLst>
          </p:nvPr>
        </p:nvSpPr>
        <p:spPr/>
        <p:txBody>
          <a:bodyPr/>
          <a:lstStyle>
            <a:lvl1pPr>
              <a:defRPr>
                <a:solidFill>
                  <a:schemeClr val="lt1">
                    <a:tint val="75000"/>
                  </a:schemeClr>
                </a:solidFill>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a:p>
        </p:txBody>
      </p:sp>
      <p:sp>
        <p:nvSpPr>
          <p:cNvPr id="6" name="灯片编号占位符 5"/>
          <p:cNvSpPr>
            <a:spLocks noGrp="1"/>
          </p:cNvSpPr>
          <p:nvPr>
            <p:ph type="sldNum" sz="quarter" idx="12"/>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4.xml"/><Relationship Id="rId24" Type="http://schemas.openxmlformats.org/officeDocument/2006/relationships/tags" Target="../tags/tag153.xml"/><Relationship Id="rId23" Type="http://schemas.openxmlformats.org/officeDocument/2006/relationships/tags" Target="../tags/tag152.xml"/><Relationship Id="rId22" Type="http://schemas.openxmlformats.org/officeDocument/2006/relationships/tags" Target="../tags/tag151.xml"/><Relationship Id="rId21" Type="http://schemas.openxmlformats.org/officeDocument/2006/relationships/tags" Target="../tags/tag150.xml"/><Relationship Id="rId20" Type="http://schemas.openxmlformats.org/officeDocument/2006/relationships/tags" Target="../tags/tag149.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dk1">
                    <a:tint val="75000"/>
                    <a:lumMod val="85000"/>
                    <a:lumOff val="15000"/>
                  </a:schemeClr>
                </a:solidFill>
                <a:latin typeface="Arial" panose="020B0604020202020204" pitchFamily="34" charset="0"/>
                <a:ea typeface="汉仪屏黑 简" charset="0"/>
                <a:cs typeface="汉仪屏黑 简" charset="0"/>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dk1">
                    <a:tint val="75000"/>
                    <a:lumMod val="85000"/>
                    <a:lumOff val="15000"/>
                  </a:schemeClr>
                </a:solidFill>
                <a:latin typeface="Arial" panose="020B0604020202020204" pitchFamily="34" charset="0"/>
                <a:ea typeface="汉仪屏黑 简" charset="0"/>
                <a:cs typeface="汉仪屏黑 简" charset="0"/>
              </a:defRPr>
            </a:lvl1pPr>
          </a:lstStyle>
          <a:p>
            <a:fld id="{49AE70B2-8BF9-45C0-BB95-33D1B9D3A854}" type="slidenum">
              <a:rPr lang="zh-CN" altLang="en-US" smtClean="0"/>
            </a:fld>
            <a:endParaRPr lang="zh-CN" altLang="en-US" dirty="0"/>
          </a:p>
        </p:txBody>
      </p:sp>
      <p:sp>
        <p:nvSpPr>
          <p:cNvPr id="8"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屏黑 简" charset="0"/>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屏黑 简" charset="0"/>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屏黑 简" charset="0"/>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屏黑 简" charset="0"/>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屏黑 简" charset="0"/>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屏黑 简"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0.jpeg"/><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4" Type="http://schemas.openxmlformats.org/officeDocument/2006/relationships/notesSlide" Target="../notesSlides/notesSlide1.xml"/><Relationship Id="rId13" Type="http://schemas.openxmlformats.org/officeDocument/2006/relationships/slideLayout" Target="../slideLayouts/slideLayout1.xml"/><Relationship Id="rId12" Type="http://schemas.openxmlformats.org/officeDocument/2006/relationships/tags" Target="../tags/tag163.xml"/><Relationship Id="rId11" Type="http://schemas.openxmlformats.org/officeDocument/2006/relationships/image" Target="../media/image12.png"/><Relationship Id="rId10" Type="http://schemas.openxmlformats.org/officeDocument/2006/relationships/image" Target="../media/image11.png"/><Relationship Id="rId1" Type="http://schemas.openxmlformats.org/officeDocument/2006/relationships/tags" Target="../tags/tag15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4.jpeg"/><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16.jpeg"/><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9.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2.jpeg"/><Relationship Id="rId1"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4.jpeg"/><Relationship Id="rId1" Type="http://schemas.openxmlformats.org/officeDocument/2006/relationships/image" Target="../media/image23.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34" name="组合 333"/>
          <p:cNvGrpSpPr/>
          <p:nvPr>
            <p:custDataLst>
              <p:tags r:id="rId1"/>
            </p:custDataLst>
          </p:nvPr>
        </p:nvGrpSpPr>
        <p:grpSpPr>
          <a:xfrm>
            <a:off x="868682" y="3509662"/>
            <a:ext cx="4679954" cy="97782"/>
            <a:chOff x="1315086" y="3740173"/>
            <a:chExt cx="4679954" cy="97782"/>
          </a:xfrm>
        </p:grpSpPr>
        <p:sp>
          <p:nvSpPr>
            <p:cNvPr id="333" name="Rectangle 26"/>
            <p:cNvSpPr/>
            <p:nvPr>
              <p:custDataLst>
                <p:tags r:id="rId2"/>
              </p:custDataLst>
            </p:nvPr>
          </p:nvSpPr>
          <p:spPr>
            <a:xfrm>
              <a:off x="1315091" y="3801762"/>
              <a:ext cx="4679949" cy="36193"/>
            </a:xfrm>
            <a:custGeom>
              <a:avLst/>
              <a:gdLst>
                <a:gd name="connsiteX0" fmla="*/ 4679949 w 4679949"/>
                <a:gd name="connsiteY0" fmla="*/ 0 h 36193"/>
                <a:gd name="connsiteX1" fmla="*/ 4679946 w 4679949"/>
                <a:gd name="connsiteY1" fmla="*/ 36191 h 36193"/>
                <a:gd name="connsiteX2" fmla="*/ 1 w 4679949"/>
                <a:gd name="connsiteY2" fmla="*/ 36193 h 36193"/>
                <a:gd name="connsiteX3" fmla="*/ 0 w 4679949"/>
                <a:gd name="connsiteY3" fmla="*/ 1 h 36193"/>
              </a:gdLst>
              <a:ahLst/>
              <a:cxnLst>
                <a:cxn ang="0">
                  <a:pos x="connsiteX0" y="connsiteY0"/>
                </a:cxn>
                <a:cxn ang="0">
                  <a:pos x="connsiteX1" y="connsiteY1"/>
                </a:cxn>
                <a:cxn ang="0">
                  <a:pos x="connsiteX2" y="connsiteY2"/>
                </a:cxn>
                <a:cxn ang="0">
                  <a:pos x="connsiteX3" y="connsiteY3"/>
                </a:cxn>
              </a:cxnLst>
              <a:rect l="l" t="t" r="r" b="b"/>
              <a:pathLst>
                <a:path w="4679949" h="36193">
                  <a:moveTo>
                    <a:pt x="4679949" y="0"/>
                  </a:moveTo>
                  <a:lnTo>
                    <a:pt x="4679946" y="36191"/>
                  </a:lnTo>
                  <a:lnTo>
                    <a:pt x="1" y="36193"/>
                  </a:lnTo>
                  <a:lnTo>
                    <a:pt x="0" y="1"/>
                  </a:lnTo>
                  <a:close/>
                </a:path>
              </a:pathLst>
            </a:cu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25000"/>
            </a:bodyPr>
            <a:p>
              <a:pPr algn="ctr"/>
              <a:endParaRPr lang="zh-CN" altLang="en-US">
                <a:solidFill>
                  <a:schemeClr val="lt1"/>
                </a:solidFill>
                <a:latin typeface="汉仪文黑-75简" charset="0"/>
                <a:ea typeface="汉仪屏黑 简" charset="0"/>
                <a:cs typeface="汉仪屏黑 简" charset="0"/>
              </a:endParaRPr>
            </a:p>
          </p:txBody>
        </p:sp>
        <p:sp>
          <p:nvSpPr>
            <p:cNvPr id="233" name="Rectangle 27"/>
            <p:cNvSpPr/>
            <p:nvPr>
              <p:custDataLst>
                <p:tags r:id="rId3"/>
              </p:custDataLst>
            </p:nvPr>
          </p:nvSpPr>
          <p:spPr>
            <a:xfrm>
              <a:off x="1315086" y="3740173"/>
              <a:ext cx="4679945" cy="14607"/>
            </a:xfrm>
            <a:custGeom>
              <a:avLst/>
              <a:gdLst>
                <a:gd name="connsiteX0" fmla="*/ 4679940 w 4679945"/>
                <a:gd name="connsiteY0" fmla="*/ 0 h 14607"/>
                <a:gd name="connsiteX1" fmla="*/ 4679945 w 4679945"/>
                <a:gd name="connsiteY1" fmla="*/ 14607 h 14607"/>
                <a:gd name="connsiteX2" fmla="*/ 5 w 4679945"/>
                <a:gd name="connsiteY2" fmla="*/ 14605 h 14607"/>
                <a:gd name="connsiteX3" fmla="*/ 0 w 4679945"/>
                <a:gd name="connsiteY3" fmla="*/ 2 h 14607"/>
              </a:gdLst>
              <a:ahLst/>
              <a:cxnLst>
                <a:cxn ang="0">
                  <a:pos x="connsiteX0" y="connsiteY0"/>
                </a:cxn>
                <a:cxn ang="0">
                  <a:pos x="connsiteX1" y="connsiteY1"/>
                </a:cxn>
                <a:cxn ang="0">
                  <a:pos x="connsiteX2" y="connsiteY2"/>
                </a:cxn>
                <a:cxn ang="0">
                  <a:pos x="connsiteX3" y="connsiteY3"/>
                </a:cxn>
              </a:cxnLst>
              <a:rect l="l" t="t" r="r" b="b"/>
              <a:pathLst>
                <a:path w="4679945" h="14607">
                  <a:moveTo>
                    <a:pt x="4679940" y="0"/>
                  </a:moveTo>
                  <a:lnTo>
                    <a:pt x="4679945" y="14607"/>
                  </a:lnTo>
                  <a:lnTo>
                    <a:pt x="5" y="14605"/>
                  </a:lnTo>
                  <a:lnTo>
                    <a:pt x="0" y="2"/>
                  </a:lnTo>
                  <a:close/>
                </a:path>
              </a:pathLst>
            </a:cu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25000"/>
            </a:bodyPr>
            <a:p>
              <a:pPr algn="ctr"/>
              <a:endParaRPr lang="zh-CN" altLang="en-US" dirty="0">
                <a:solidFill>
                  <a:schemeClr val="lt1"/>
                </a:solidFill>
                <a:latin typeface="汉仪文黑-75简" charset="0"/>
                <a:ea typeface="汉仪屏黑 简" charset="0"/>
                <a:cs typeface="汉仪屏黑 简" charset="0"/>
              </a:endParaRPr>
            </a:p>
          </p:txBody>
        </p:sp>
      </p:grpSp>
      <p:grpSp>
        <p:nvGrpSpPr>
          <p:cNvPr id="65" name="组合 64"/>
          <p:cNvGrpSpPr/>
          <p:nvPr>
            <p:custDataLst>
              <p:tags r:id="rId4"/>
            </p:custDataLst>
          </p:nvPr>
        </p:nvGrpSpPr>
        <p:grpSpPr>
          <a:xfrm>
            <a:off x="868680" y="2127891"/>
            <a:ext cx="4732652" cy="97779"/>
            <a:chOff x="1315084" y="2358402"/>
            <a:chExt cx="4679960" cy="97779"/>
          </a:xfrm>
        </p:grpSpPr>
        <p:sp>
          <p:nvSpPr>
            <p:cNvPr id="64" name="Rectangle 30"/>
            <p:cNvSpPr/>
            <p:nvPr>
              <p:custDataLst>
                <p:tags r:id="rId5"/>
              </p:custDataLst>
            </p:nvPr>
          </p:nvSpPr>
          <p:spPr>
            <a:xfrm>
              <a:off x="1315093" y="2358402"/>
              <a:ext cx="4679951" cy="36195"/>
            </a:xfrm>
            <a:custGeom>
              <a:avLst/>
              <a:gdLst>
                <a:gd name="connsiteX0" fmla="*/ 1 w 4679951"/>
                <a:gd name="connsiteY0" fmla="*/ 0 h 36195"/>
                <a:gd name="connsiteX1" fmla="*/ 4679951 w 4679951"/>
                <a:gd name="connsiteY1" fmla="*/ 0 h 36195"/>
                <a:gd name="connsiteX2" fmla="*/ 4679951 w 4679951"/>
                <a:gd name="connsiteY2" fmla="*/ 36195 h 36195"/>
                <a:gd name="connsiteX3" fmla="*/ 0 w 4679951"/>
                <a:gd name="connsiteY3" fmla="*/ 36195 h 36195"/>
              </a:gdLst>
              <a:ahLst/>
              <a:cxnLst>
                <a:cxn ang="0">
                  <a:pos x="connsiteX0" y="connsiteY0"/>
                </a:cxn>
                <a:cxn ang="0">
                  <a:pos x="connsiteX1" y="connsiteY1"/>
                </a:cxn>
                <a:cxn ang="0">
                  <a:pos x="connsiteX2" y="connsiteY2"/>
                </a:cxn>
                <a:cxn ang="0">
                  <a:pos x="connsiteX3" y="connsiteY3"/>
                </a:cxn>
              </a:cxnLst>
              <a:rect l="l" t="t" r="r" b="b"/>
              <a:pathLst>
                <a:path w="4679951" h="36195">
                  <a:moveTo>
                    <a:pt x="1" y="0"/>
                  </a:moveTo>
                  <a:lnTo>
                    <a:pt x="4679951" y="0"/>
                  </a:lnTo>
                  <a:lnTo>
                    <a:pt x="4679951" y="36195"/>
                  </a:lnTo>
                  <a:lnTo>
                    <a:pt x="0" y="36195"/>
                  </a:lnTo>
                  <a:close/>
                </a:path>
              </a:pathLst>
            </a:cu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25000"/>
            </a:bodyPr>
            <a:p>
              <a:pPr algn="ctr"/>
              <a:endParaRPr lang="zh-CN" altLang="en-US">
                <a:solidFill>
                  <a:schemeClr val="lt1"/>
                </a:solidFill>
                <a:latin typeface="汉仪文黑-75简" charset="0"/>
                <a:ea typeface="汉仪屏黑 简" charset="0"/>
                <a:cs typeface="汉仪屏黑 简" charset="0"/>
              </a:endParaRPr>
            </a:p>
          </p:txBody>
        </p:sp>
        <p:sp>
          <p:nvSpPr>
            <p:cNvPr id="41" name="Rectangle 31"/>
            <p:cNvSpPr/>
            <p:nvPr>
              <p:custDataLst>
                <p:tags r:id="rId6"/>
              </p:custDataLst>
            </p:nvPr>
          </p:nvSpPr>
          <p:spPr>
            <a:xfrm>
              <a:off x="1315084" y="2441575"/>
              <a:ext cx="4679950" cy="14606"/>
            </a:xfrm>
            <a:custGeom>
              <a:avLst/>
              <a:gdLst>
                <a:gd name="connsiteX0" fmla="*/ 0 w 4679950"/>
                <a:gd name="connsiteY0" fmla="*/ 0 h 14606"/>
                <a:gd name="connsiteX1" fmla="*/ 4679950 w 4679950"/>
                <a:gd name="connsiteY1" fmla="*/ 1 h 14606"/>
                <a:gd name="connsiteX2" fmla="*/ 4679950 w 4679950"/>
                <a:gd name="connsiteY2" fmla="*/ 14606 h 14606"/>
                <a:gd name="connsiteX3" fmla="*/ 1 w 4679950"/>
                <a:gd name="connsiteY3" fmla="*/ 14606 h 14606"/>
              </a:gdLst>
              <a:ahLst/>
              <a:cxnLst>
                <a:cxn ang="0">
                  <a:pos x="connsiteX0" y="connsiteY0"/>
                </a:cxn>
                <a:cxn ang="0">
                  <a:pos x="connsiteX1" y="connsiteY1"/>
                </a:cxn>
                <a:cxn ang="0">
                  <a:pos x="connsiteX2" y="connsiteY2"/>
                </a:cxn>
                <a:cxn ang="0">
                  <a:pos x="connsiteX3" y="connsiteY3"/>
                </a:cxn>
              </a:cxnLst>
              <a:rect l="l" t="t" r="r" b="b"/>
              <a:pathLst>
                <a:path w="4679950" h="14606">
                  <a:moveTo>
                    <a:pt x="0" y="0"/>
                  </a:moveTo>
                  <a:lnTo>
                    <a:pt x="4679950" y="1"/>
                  </a:lnTo>
                  <a:lnTo>
                    <a:pt x="4679950" y="14606"/>
                  </a:lnTo>
                  <a:lnTo>
                    <a:pt x="1" y="14606"/>
                  </a:lnTo>
                  <a:close/>
                </a:path>
              </a:pathLst>
            </a:custGeom>
            <a:solidFill>
              <a:srgbClr val="1D1D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rmAutofit fontScale="25000"/>
            </a:bodyPr>
            <a:p>
              <a:pPr algn="ctr"/>
              <a:endParaRPr lang="zh-CN" altLang="en-US">
                <a:solidFill>
                  <a:schemeClr val="lt1"/>
                </a:solidFill>
                <a:latin typeface="汉仪文黑-75简" charset="0"/>
                <a:ea typeface="汉仪屏黑 简" charset="0"/>
                <a:cs typeface="汉仪屏黑 简" charset="0"/>
              </a:endParaRPr>
            </a:p>
          </p:txBody>
        </p:sp>
      </p:grpSp>
      <p:sp>
        <p:nvSpPr>
          <p:cNvPr id="6" name="标题 5"/>
          <p:cNvSpPr/>
          <p:nvPr>
            <p:ph type="ctrTitle" idx="2"/>
            <p:custDataLst>
              <p:tags r:id="rId7"/>
            </p:custDataLst>
          </p:nvPr>
        </p:nvSpPr>
        <p:spPr>
          <a:xfrm>
            <a:off x="700405" y="2327910"/>
            <a:ext cx="5069205" cy="1080135"/>
          </a:xfrm>
        </p:spPr>
        <p:txBody>
          <a:bodyPr>
            <a:normAutofit fontScale="90000"/>
          </a:bodyPr>
          <a:p>
            <a:r>
              <a:rPr lang="zh-CN" altLang="en-US">
                <a:solidFill>
                  <a:schemeClr val="dk1"/>
                </a:solidFill>
              </a:rPr>
              <a:t>黄金村劳动实践</a:t>
            </a:r>
            <a:endParaRPr lang="zh-CN" altLang="en-US">
              <a:solidFill>
                <a:schemeClr val="dk1"/>
              </a:solidFill>
            </a:endParaRPr>
          </a:p>
        </p:txBody>
      </p:sp>
      <p:sp>
        <p:nvSpPr>
          <p:cNvPr id="7" name="文本占位符 6"/>
          <p:cNvSpPr/>
          <p:nvPr>
            <p:ph type="body" idx="3"/>
            <p:custDataLst>
              <p:tags r:id="rId8"/>
            </p:custDataLst>
          </p:nvPr>
        </p:nvSpPr>
        <p:spPr>
          <a:xfrm>
            <a:off x="868681" y="4100255"/>
            <a:ext cx="4732642" cy="514080"/>
          </a:xfrm>
        </p:spPr>
        <p:txBody>
          <a:bodyPr>
            <a:normAutofit fontScale="90000"/>
          </a:bodyPr>
          <a:p>
            <a:r>
              <a:rPr>
                <a:sym typeface="+mn-ea"/>
              </a:rPr>
              <a:t>七</a:t>
            </a:r>
            <a:r>
              <a:rPr lang="en-US" altLang="zh-CN">
                <a:sym typeface="+mn-ea"/>
              </a:rPr>
              <a:t>1</a:t>
            </a:r>
            <a:r>
              <a:rPr>
                <a:sym typeface="+mn-ea"/>
              </a:rPr>
              <a:t>班</a:t>
            </a:r>
            <a:r>
              <a:rPr lang="en-US" altLang="zh-CN">
                <a:sym typeface="+mn-ea"/>
              </a:rPr>
              <a:t> </a:t>
            </a:r>
            <a:r>
              <a:rPr>
                <a:sym typeface="+mn-ea"/>
              </a:rPr>
              <a:t>鲁若馨</a:t>
            </a:r>
            <a:endParaRPr>
              <a:solidFill>
                <a:schemeClr val="dk1"/>
              </a:solidFill>
            </a:endParaRPr>
          </a:p>
          <a:p>
            <a:endParaRPr lang="zh-CN" altLang="en-US">
              <a:solidFill>
                <a:schemeClr val="dk1"/>
              </a:solidFill>
            </a:endParaRPr>
          </a:p>
        </p:txBody>
      </p:sp>
      <p:pic>
        <p:nvPicPr>
          <p:cNvPr id="5" name="图片 4" descr="QQ图片20231020125201"/>
          <p:cNvPicPr>
            <a:picLocks noChangeAspect="1"/>
          </p:cNvPicPr>
          <p:nvPr/>
        </p:nvPicPr>
        <p:blipFill>
          <a:blip r:embed="rId9"/>
          <a:srcRect l="6979" r="15770"/>
          <a:stretch>
            <a:fillRect/>
          </a:stretch>
        </p:blipFill>
        <p:spPr>
          <a:xfrm>
            <a:off x="6880860" y="1363980"/>
            <a:ext cx="4621530" cy="4488815"/>
          </a:xfrm>
          <a:prstGeom prst="rect">
            <a:avLst/>
          </a:prstGeom>
        </p:spPr>
      </p:pic>
      <p:pic>
        <p:nvPicPr>
          <p:cNvPr id="10" name="图片 9" descr="校名2018"/>
          <p:cNvPicPr>
            <a:picLocks noChangeAspect="1"/>
          </p:cNvPicPr>
          <p:nvPr/>
        </p:nvPicPr>
        <p:blipFill>
          <a:blip r:embed="rId10"/>
          <a:stretch>
            <a:fillRect/>
          </a:stretch>
        </p:blipFill>
        <p:spPr>
          <a:xfrm>
            <a:off x="1269365" y="410845"/>
            <a:ext cx="3767455" cy="890270"/>
          </a:xfrm>
          <a:prstGeom prst="rect">
            <a:avLst/>
          </a:prstGeom>
        </p:spPr>
      </p:pic>
      <p:pic>
        <p:nvPicPr>
          <p:cNvPr id="11" name="图片 10" descr="市北校徽001"/>
          <p:cNvPicPr>
            <a:picLocks noChangeAspect="1"/>
          </p:cNvPicPr>
          <p:nvPr/>
        </p:nvPicPr>
        <p:blipFill>
          <a:blip r:embed="rId11"/>
          <a:stretch>
            <a:fillRect/>
          </a:stretch>
        </p:blipFill>
        <p:spPr>
          <a:xfrm>
            <a:off x="361950" y="393700"/>
            <a:ext cx="907415" cy="907415"/>
          </a:xfrm>
          <a:prstGeom prst="rect">
            <a:avLst/>
          </a:prstGeom>
        </p:spPr>
      </p:pic>
    </p:spTree>
    <p:custDataLst>
      <p:tags r:id="rId1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黄金村"/>
          <p:cNvSpPr txBox="1"/>
          <p:nvPr>
            <p:ph type="title"/>
          </p:nvPr>
        </p:nvSpPr>
        <p:spPr>
          <a:xfrm>
            <a:off x="-788095" y="-552049"/>
            <a:ext cx="5163940" cy="2912445"/>
          </a:xfrm>
          <a:prstGeom prst="rect">
            <a:avLst/>
          </a:prstGeom>
        </p:spPr>
        <p:txBody>
          <a:bodyPr>
            <a:normAutofit fontScale="90000"/>
          </a:bodyPr>
          <a:lstStyle/>
          <a:p>
            <a:pPr defTabSz="1926590">
              <a:defRPr sz="10505" spc="-210">
                <a:gradFill flip="none" rotWithShape="1">
                  <a:gsLst>
                    <a:gs pos="0">
                      <a:srgbClr val="FFF994"/>
                    </a:gs>
                    <a:gs pos="100000">
                      <a:srgbClr val="FFAB01"/>
                    </a:gs>
                  </a:gsLst>
                  <a:lin ang="5400000" scaled="0"/>
                </a:gradFill>
              </a:defRPr>
            </a:pPr>
            <a:r>
              <a:t>      </a:t>
            </a:r>
          </a:p>
          <a:p>
            <a:pPr defTabSz="1926590">
              <a:defRPr sz="10505" spc="-210">
                <a:gradFill flip="none" rotWithShape="1">
                  <a:gsLst>
                    <a:gs pos="0">
                      <a:srgbClr val="FFF994"/>
                    </a:gs>
                    <a:gs pos="100000">
                      <a:srgbClr val="FFAB01"/>
                    </a:gs>
                  </a:gsLst>
                  <a:lin ang="5400000" scaled="0"/>
                </a:gradFill>
              </a:defRPr>
            </a:pPr>
          </a:p>
          <a:p>
            <a:pPr defTabSz="1926590">
              <a:defRPr sz="10505" spc="-210">
                <a:gradFill flip="none" rotWithShape="1">
                  <a:gsLst>
                    <a:gs pos="0">
                      <a:srgbClr val="FFF994"/>
                    </a:gs>
                    <a:gs pos="100000">
                      <a:srgbClr val="FFAB01"/>
                    </a:gs>
                  </a:gsLst>
                  <a:lin ang="5400000" scaled="0"/>
                </a:gradFill>
              </a:defRPr>
            </a:pPr>
            <a:r>
              <a:t>     </a:t>
            </a:r>
            <a:r>
              <a:rPr sz="8535" spc="-341">
                <a:gradFill>
                  <a:gsLst>
                    <a:gs pos="96000">
                      <a:srgbClr val="FDBE29"/>
                    </a:gs>
                    <a:gs pos="0">
                      <a:srgbClr val="FFDC90"/>
                    </a:gs>
                  </a:gsLst>
                  <a:path path="circle">
                    <a:fillToRect t="100000" r="100000"/>
                  </a:path>
                  <a:tileRect l="-100000" b="-100000"/>
                </a:gradFill>
              </a:rPr>
              <a:t>黄金村</a:t>
            </a:r>
            <a:endParaRPr sz="8535" spc="-341">
              <a:gradFill>
                <a:gsLst>
                  <a:gs pos="96000">
                    <a:srgbClr val="FDBE29"/>
                  </a:gs>
                  <a:gs pos="0">
                    <a:srgbClr val="FFDC90"/>
                  </a:gs>
                </a:gsLst>
                <a:path path="circle">
                  <a:fillToRect t="100000" r="100000"/>
                </a:path>
                <a:tileRect l="-100000" b="-100000"/>
              </a:gradFill>
            </a:endParaRPr>
          </a:p>
        </p:txBody>
      </p:sp>
      <p:sp>
        <p:nvSpPr>
          <p:cNvPr id="152" name="今天我们来到了黄金村，黄金村地处茅山老区，面积5.74平方公里"/>
          <p:cNvSpPr txBox="1"/>
          <p:nvPr>
            <p:ph type="body" sz="quarter" idx="1"/>
          </p:nvPr>
        </p:nvSpPr>
        <p:spPr>
          <a:xfrm>
            <a:off x="461010" y="2359983"/>
            <a:ext cx="4889500" cy="2691202"/>
          </a:xfrm>
          <a:prstGeom prst="rect">
            <a:avLst/>
          </a:prstGeom>
        </p:spPr>
        <p:txBody>
          <a:bodyPr>
            <a:normAutofit fontScale="60000"/>
          </a:bodyPr>
          <a:lstStyle>
            <a:lvl1pPr>
              <a:defRPr sz="6300"/>
            </a:lvl1pPr>
          </a:lstStyle>
          <a:p>
            <a:r>
              <a:rPr>
                <a:latin typeface="宋体" panose="02010600030101010101" pitchFamily="2" charset="-122"/>
                <a:ea typeface="宋体" panose="02010600030101010101" pitchFamily="2" charset="-122"/>
                <a:cs typeface="宋体" panose="02010600030101010101" pitchFamily="2" charset="-122"/>
              </a:rPr>
              <a:t>今天我们来到了黄金村，黄金村地处茅山老区，面积5.74平方公里</a:t>
            </a:r>
            <a:endParaRPr>
              <a:latin typeface="宋体" panose="02010600030101010101" pitchFamily="2" charset="-122"/>
              <a:ea typeface="宋体" panose="02010600030101010101" pitchFamily="2" charset="-122"/>
              <a:cs typeface="宋体" panose="02010600030101010101" pitchFamily="2" charset="-122"/>
            </a:endParaRPr>
          </a:p>
        </p:txBody>
      </p:sp>
      <p:pic>
        <p:nvPicPr>
          <p:cNvPr id="153" name="FEBD4285-F497-4AD3-9279-C84B70AE8C67-L0-001.jpeg" descr="FEBD4285-F497-4AD3-9279-C84B70AE8C67-L0-001.jpeg"/>
          <p:cNvPicPr>
            <a:picLocks noChangeAspect="1"/>
          </p:cNvPicPr>
          <p:nvPr>
            <p:ph type="pic" idx="21"/>
          </p:nvPr>
        </p:nvPicPr>
        <p:blipFill>
          <a:blip r:embed="rId1"/>
          <a:srcRect t="11583" b="11583"/>
          <a:stretch>
            <a:fillRect/>
          </a:stretch>
        </p:blipFill>
        <p:spPr>
          <a:xfrm>
            <a:off x="9045575" y="3429191"/>
            <a:ext cx="3121313" cy="3197616"/>
          </a:xfrm>
          <a:prstGeom prst="rect">
            <a:avLst/>
          </a:prstGeom>
        </p:spPr>
      </p:pic>
      <p:pic>
        <p:nvPicPr>
          <p:cNvPr id="154" name="F7FA58F4-A0B2-41DA-B6FB-E8200FF56CA8-L0-001.jpeg" descr="F7FA58F4-A0B2-41DA-B6FB-E8200FF56CA8-L0-001.jpeg"/>
          <p:cNvPicPr>
            <a:picLocks noChangeAspect="1"/>
          </p:cNvPicPr>
          <p:nvPr/>
        </p:nvPicPr>
        <p:blipFill>
          <a:blip r:embed="rId2"/>
          <a:srcRect b="23136"/>
          <a:stretch>
            <a:fillRect/>
          </a:stretch>
        </p:blipFill>
        <p:spPr>
          <a:xfrm>
            <a:off x="5668647" y="188"/>
            <a:ext cx="3451619" cy="3535996"/>
          </a:xfrm>
          <a:prstGeom prst="rect">
            <a:avLst/>
          </a:prstGeom>
          <a:ln w="12700">
            <a:miter lim="4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手工割稻"/>
          <p:cNvSpPr txBox="1"/>
          <p:nvPr>
            <p:ph type="title"/>
          </p:nvPr>
        </p:nvSpPr>
        <p:spPr>
          <a:xfrm>
            <a:off x="603250" y="635000"/>
            <a:ext cx="4889500" cy="1097915"/>
          </a:xfrm>
          <a:prstGeom prst="rect">
            <a:avLst/>
          </a:prstGeom>
        </p:spPr>
        <p:txBody>
          <a:bodyPr>
            <a:normAutofit fontScale="90000"/>
          </a:bodyPr>
          <a:lstStyle>
            <a:lvl1pPr defTabSz="2145665">
              <a:defRPr sz="7480" spc="-149"/>
            </a:lvl1pPr>
          </a:lstStyle>
          <a:p>
            <a:r>
              <a:rPr>
                <a:solidFill>
                  <a:schemeClr val="accent5">
                    <a:lumMod val="50000"/>
                  </a:schemeClr>
                </a:solidFill>
              </a:rPr>
              <a:t>手工割稻</a:t>
            </a:r>
            <a:endParaRPr>
              <a:solidFill>
                <a:schemeClr val="accent5">
                  <a:lumMod val="50000"/>
                </a:schemeClr>
              </a:solidFill>
            </a:endParaRPr>
          </a:p>
        </p:txBody>
      </p:sp>
      <p:pic>
        <p:nvPicPr>
          <p:cNvPr id="157" name="65E0A3C0-B4FC-4A6B-B937-BF5B34D9D3F6-L0-001.jpeg" descr="65E0A3C0-B4FC-4A6B-B937-BF5B34D9D3F6-L0-001.jpeg"/>
          <p:cNvPicPr>
            <a:picLocks noChangeAspect="1"/>
          </p:cNvPicPr>
          <p:nvPr/>
        </p:nvPicPr>
        <p:blipFill>
          <a:blip r:embed="rId1"/>
          <a:srcRect t="11569" b="11569"/>
          <a:stretch>
            <a:fillRect/>
          </a:stretch>
        </p:blipFill>
        <p:spPr>
          <a:xfrm>
            <a:off x="7567766" y="179427"/>
            <a:ext cx="2944755" cy="3016662"/>
          </a:xfrm>
          <a:prstGeom prst="rect">
            <a:avLst/>
          </a:prstGeom>
          <a:ln w="12700">
            <a:miter lim="400000"/>
            <a:headEnd/>
            <a:tailEnd/>
          </a:ln>
        </p:spPr>
      </p:pic>
      <p:pic>
        <p:nvPicPr>
          <p:cNvPr id="158" name="C1B12900-76F6-4BEC-B918-7FA44126BF01-L0-001.jpeg" descr="C1B12900-76F6-4BEC-B918-7FA44126BF01-L0-001.jpeg"/>
          <p:cNvPicPr>
            <a:picLocks noChangeAspect="1"/>
          </p:cNvPicPr>
          <p:nvPr/>
        </p:nvPicPr>
        <p:blipFill>
          <a:blip r:embed="rId2"/>
          <a:srcRect l="26759"/>
          <a:stretch>
            <a:fillRect/>
          </a:stretch>
        </p:blipFill>
        <p:spPr>
          <a:xfrm>
            <a:off x="7405543" y="3493583"/>
            <a:ext cx="3269165" cy="3348993"/>
          </a:xfrm>
          <a:prstGeom prst="rect">
            <a:avLst/>
          </a:prstGeom>
          <a:ln w="12700">
            <a:miter lim="400000"/>
            <a:headEnd/>
            <a:tailEnd/>
          </a:ln>
        </p:spPr>
      </p:pic>
      <p:sp>
        <p:nvSpPr>
          <p:cNvPr id="159" name="我们参与农耕劳作实践活动，体验收割稻谷和打谷子，感受农耕生活的艰辛和乐趣。"/>
          <p:cNvSpPr txBox="1"/>
          <p:nvPr/>
        </p:nvSpPr>
        <p:spPr>
          <a:xfrm>
            <a:off x="673690" y="1920855"/>
            <a:ext cx="5150721" cy="2389505"/>
          </a:xfrm>
          <a:prstGeom prst="rect">
            <a:avLst/>
          </a:prstGeom>
          <a:ln w="12700">
            <a:miter lim="400000"/>
          </a:ln>
        </p:spPr>
        <p:txBody>
          <a:bodyPr lIns="25400" tIns="25400" rIns="25400" bIns="25400" anchor="ctr">
            <a:spAutoFit/>
          </a:bodyPr>
          <a:lstStyle>
            <a:lvl1pPr>
              <a:defRPr sz="7600"/>
            </a:lvl1pPr>
          </a:lstStyle>
          <a:p>
            <a:r>
              <a:rPr sz="3800">
                <a:latin typeface="宋体" panose="02010600030101010101" pitchFamily="2" charset="-122"/>
                <a:ea typeface="宋体" panose="02010600030101010101" pitchFamily="2" charset="-122"/>
              </a:rPr>
              <a:t>我们参与农耕劳作实践活动，体验收割稻谷和打谷子，感受农耕生活的艰辛和乐趣。</a:t>
            </a:r>
            <a:endParaRPr sz="380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fade thruBlk="1"/>
      </p:transition>
    </mc:Choice>
    <mc:Fallback>
      <p:transition spd="slow">
        <p:fade thruBlk="1"/>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石臼舂米"/>
          <p:cNvSpPr txBox="1"/>
          <p:nvPr>
            <p:ph type="title"/>
          </p:nvPr>
        </p:nvSpPr>
        <p:spPr>
          <a:xfrm>
            <a:off x="603250" y="-1022078"/>
            <a:ext cx="4889500" cy="2941137"/>
          </a:xfrm>
          <a:prstGeom prst="rect">
            <a:avLst/>
          </a:prstGeom>
        </p:spPr>
        <p:txBody>
          <a:bodyPr/>
          <a:lstStyle/>
          <a:p>
            <a:r>
              <a:rPr sz="6000"/>
              <a:t>石臼舂米</a:t>
            </a:r>
            <a:endParaRPr sz="6000"/>
          </a:p>
        </p:txBody>
      </p:sp>
      <p:sp>
        <p:nvSpPr>
          <p:cNvPr id="162" name="舂米就是将谷类的东西放入石臼里用杵捣舂米就是将谷类的东西放入石臼里用杵捣去皮壳或捣碎。舂出来的壳就是米糠，剩下的米粒就是我们吃的白米，舂米的工具有点像捣药罐，有一个棒槌、一个盛器。用棒槌砸谷子，把米糠砸掉。]皮壳或捣碎。舂出来的壳就是米糠，剩下的米粒就是我们吃的白米，舂米的工具有点像捣药罐，有一个棒槌、一个盛器。用棒槌砸谷子，把米糠砸掉。"/>
          <p:cNvSpPr txBox="1"/>
          <p:nvPr>
            <p:ph type="body" sz="quarter" idx="1"/>
          </p:nvPr>
        </p:nvSpPr>
        <p:spPr>
          <a:xfrm>
            <a:off x="480965" y="2382288"/>
            <a:ext cx="4889501" cy="2691202"/>
          </a:xfrm>
          <a:prstGeom prst="rect">
            <a:avLst/>
          </a:prstGeom>
          <a:noFill/>
          <a:extLst>
            <a:ext uri="{909E8E84-426E-40DD-AFC4-6F175D3DCCD1}">
              <a14:hiddenFill xmlns:a14="http://schemas.microsoft.com/office/drawing/2010/main">
                <a:solidFill>
                  <a:srgbClr val="000000"/>
                </a:solidFill>
              </a14:hiddenFill>
            </a:ext>
          </a:extLst>
        </p:spPr>
        <p:txBody>
          <a:bodyPr lIns="57150" tIns="57150" rIns="57150" bIns="57150">
            <a:noAutofit/>
          </a:bodyPr>
          <a:lstStyle/>
          <a:p>
            <a:pPr algn="l" defTabSz="635635">
              <a:defRPr sz="3385" b="0">
                <a:latin typeface="Helvetica Neue Medium"/>
                <a:ea typeface="Helvetica Neue Medium"/>
                <a:cs typeface="Helvetica Neue Medium"/>
                <a:sym typeface="Helvetica Neue Medium"/>
              </a:defRPr>
            </a:pPr>
            <a:r>
              <a:rPr sz="2000">
                <a:solidFill>
                  <a:schemeClr val="tx1"/>
                </a:solidFill>
              </a:rPr>
              <a:t>舂米就是将谷类的东西放入石臼里用杵捣舂米就是将谷类的东西放入石臼里用杵捣去皮壳或捣碎。舂出来的壳就是米糠，剩下的米粒就是我们吃的白米，舂米的工具有点像捣药罐，有一个棒槌、一个盛器。用棒槌砸谷子，把米糠砸掉。</a:t>
            </a:r>
            <a:r>
              <a:rPr sz="500" baseline="40000">
                <a:solidFill>
                  <a:schemeClr val="tx1"/>
                </a:solidFill>
                <a:latin typeface="PingFang SC Regular"/>
                <a:ea typeface="PingFang SC Regular"/>
                <a:cs typeface="PingFang SC Regular"/>
                <a:sym typeface="PingFang SC Regular"/>
              </a:rPr>
              <a:t>]</a:t>
            </a:r>
            <a:r>
              <a:rPr sz="2000">
                <a:solidFill>
                  <a:schemeClr val="tx1"/>
                </a:solidFill>
              </a:rPr>
              <a:t>皮壳或捣碎。舂出来的壳就是米糠，剩下的米粒就是我们吃的白米，舂米的工具有点像捣药罐，有一个棒槌、一个盛器。用棒槌砸谷子，把米糠砸掉。</a:t>
            </a:r>
            <a:endParaRPr sz="2000">
              <a:solidFill>
                <a:schemeClr val="tx1"/>
              </a:solidFill>
            </a:endParaRPr>
          </a:p>
        </p:txBody>
      </p:sp>
      <p:pic>
        <p:nvPicPr>
          <p:cNvPr id="163" name="17EBC911-CEE0-4098-8C6D-E116C8EADE0D-L0-001.jpeg" descr="17EBC911-CEE0-4098-8C6D-E116C8EADE0D-L0-001.jpeg"/>
          <p:cNvPicPr>
            <a:picLocks noChangeAspect="1"/>
          </p:cNvPicPr>
          <p:nvPr>
            <p:ph type="pic" idx="21"/>
          </p:nvPr>
        </p:nvPicPr>
        <p:blipFill>
          <a:blip r:embed="rId1"/>
          <a:srcRect b="23136"/>
          <a:stretch>
            <a:fillRect/>
          </a:stretch>
        </p:blipFill>
        <p:spPr>
          <a:xfrm>
            <a:off x="8856508" y="147161"/>
            <a:ext cx="2844842" cy="2914386"/>
          </a:xfrm>
          <a:prstGeom prst="rect">
            <a:avLst/>
          </a:prstGeom>
        </p:spPr>
      </p:pic>
      <p:pic>
        <p:nvPicPr>
          <p:cNvPr id="164" name="E7D72DBB-B7C5-48CA-8EF4-81966530B08D-L0-001.jpeg" descr="E7D72DBB-B7C5-48CA-8EF4-81966530B08D-L0-001.jpeg"/>
          <p:cNvPicPr>
            <a:picLocks noChangeAspect="1"/>
          </p:cNvPicPr>
          <p:nvPr/>
        </p:nvPicPr>
        <p:blipFill>
          <a:blip r:embed="rId2"/>
          <a:srcRect t="11568" b="11568"/>
          <a:stretch>
            <a:fillRect/>
          </a:stretch>
        </p:blipFill>
        <p:spPr>
          <a:xfrm>
            <a:off x="5884132" y="3428967"/>
            <a:ext cx="2844842" cy="2914385"/>
          </a:xfrm>
          <a:prstGeom prst="rect">
            <a:avLst/>
          </a:prstGeom>
          <a:ln w="12700">
            <a:miter lim="400000"/>
            <a:headEnd/>
            <a:tailEnd/>
          </a:ln>
        </p:spPr>
      </p:pic>
      <p:pic>
        <p:nvPicPr>
          <p:cNvPr id="165" name="25FFABF2-B813-43C2-92B0-902D287F33A3-L0-001.jpeg" descr="25FFABF2-B813-43C2-92B0-902D287F33A3-L0-001.jpeg"/>
          <p:cNvPicPr>
            <a:picLocks noChangeAspect="1"/>
          </p:cNvPicPr>
          <p:nvPr/>
        </p:nvPicPr>
        <p:blipFill>
          <a:blip r:embed="rId3"/>
          <a:srcRect b="23136"/>
          <a:stretch>
            <a:fillRect/>
          </a:stretch>
        </p:blipFill>
        <p:spPr>
          <a:xfrm>
            <a:off x="9064303" y="3418663"/>
            <a:ext cx="2844842" cy="2914385"/>
          </a:xfrm>
          <a:prstGeom prst="rect">
            <a:avLst/>
          </a:prstGeom>
          <a:ln w="12700">
            <a:miter lim="400000"/>
            <a:headEnd/>
            <a:tailEnd/>
          </a:ln>
        </p:spPr>
      </p:pic>
      <p:pic>
        <p:nvPicPr>
          <p:cNvPr id="166" name="E5A41787-3476-4AC2-BBBD-34CCA3A1372B-L0-001.jpeg" descr="E5A41787-3476-4AC2-BBBD-34CCA3A1372B-L0-001.jpeg"/>
          <p:cNvPicPr>
            <a:picLocks noChangeAspect="1"/>
          </p:cNvPicPr>
          <p:nvPr/>
        </p:nvPicPr>
        <p:blipFill>
          <a:blip r:embed="rId4"/>
          <a:srcRect t="21443" b="1693"/>
          <a:stretch>
            <a:fillRect/>
          </a:stretch>
        </p:blipFill>
        <p:spPr>
          <a:xfrm>
            <a:off x="5749925" y="147320"/>
            <a:ext cx="2889885" cy="2961005"/>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med" p14:dur="1000">
        <p:blinds dir="vert"/>
      </p:transition>
    </mc:Choice>
    <mc:Fallback>
      <p:transition spd="med">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水车车水"/>
          <p:cNvSpPr txBox="1"/>
          <p:nvPr>
            <p:ph type="title"/>
          </p:nvPr>
        </p:nvSpPr>
        <p:spPr>
          <a:xfrm>
            <a:off x="900906" y="-960437"/>
            <a:ext cx="4889501" cy="2941137"/>
          </a:xfrm>
          <a:prstGeom prst="rect">
            <a:avLst/>
          </a:prstGeom>
        </p:spPr>
        <p:txBody>
          <a:bodyPr/>
          <a:lstStyle/>
          <a:p>
            <a:r>
              <a:rPr sz="6600"/>
              <a:t>水车车水</a:t>
            </a:r>
            <a:endParaRPr sz="6600"/>
          </a:p>
        </p:txBody>
      </p:sp>
      <p:sp>
        <p:nvSpPr>
          <p:cNvPr id="169" name="水车是古代汉族劳动人民发明的灌溉工具。根据文献记载大约东汉时出现。作为汉族农耕文化的重要组成部分，它体现了汉民族的创造力，为中国农业文明和水利史研究提供了见证。水车的发明为人民安居乐业和社会和谐稳定奠定了基础。"/>
          <p:cNvSpPr txBox="1"/>
          <p:nvPr>
            <p:ph type="body" sz="quarter" idx="1"/>
          </p:nvPr>
        </p:nvSpPr>
        <p:spPr>
          <a:xfrm>
            <a:off x="901065" y="2083123"/>
            <a:ext cx="4889500" cy="2691202"/>
          </a:xfrm>
          <a:prstGeom prst="rect">
            <a:avLst/>
          </a:prstGeom>
        </p:spPr>
        <p:txBody>
          <a:bodyPr>
            <a:normAutofit fontScale="50000"/>
          </a:bodyPr>
          <a:lstStyle>
            <a:lvl1pPr defTabSz="635635">
              <a:defRPr sz="4235"/>
            </a:lvl1pPr>
          </a:lstStyle>
          <a:p>
            <a:r>
              <a:rPr>
                <a:latin typeface="宋体" panose="02010600030101010101" pitchFamily="2" charset="-122"/>
                <a:ea typeface="宋体" panose="02010600030101010101" pitchFamily="2" charset="-122"/>
              </a:rPr>
              <a:t>水车是古代汉族劳动人民发明的灌溉工具。根据文献记载大约东汉时出现。作为汉族农耕文化的重要组成部分，它体现了汉民族的创造力，为中国农业文明和水利史研究提供了见证。水车的发明为人民安居乐业和社会和谐稳定奠定了基础。</a:t>
            </a:r>
            <a:endParaRPr>
              <a:latin typeface="宋体" panose="02010600030101010101" pitchFamily="2" charset="-122"/>
              <a:ea typeface="宋体" panose="02010600030101010101" pitchFamily="2" charset="-122"/>
            </a:endParaRPr>
          </a:p>
        </p:txBody>
      </p:sp>
      <p:pic>
        <p:nvPicPr>
          <p:cNvPr id="170" name="539E6242-6FDA-407A-A8E7-B98884B2AC32-L0-001.jpeg" descr="539E6242-6FDA-407A-A8E7-B98884B2AC32-L0-001.jpeg"/>
          <p:cNvPicPr>
            <a:picLocks noChangeAspect="1"/>
          </p:cNvPicPr>
          <p:nvPr>
            <p:ph type="pic" idx="21"/>
          </p:nvPr>
        </p:nvPicPr>
        <p:blipFill>
          <a:blip r:embed="rId1"/>
          <a:srcRect t="11568" b="11568"/>
          <a:stretch>
            <a:fillRect/>
          </a:stretch>
        </p:blipFill>
        <p:spPr>
          <a:xfrm>
            <a:off x="7415907" y="403956"/>
            <a:ext cx="2804887" cy="2873454"/>
          </a:xfrm>
          <a:prstGeom prst="rect">
            <a:avLst/>
          </a:prstGeom>
        </p:spPr>
      </p:pic>
      <p:pic>
        <p:nvPicPr>
          <p:cNvPr id="171" name="219E092D-6553-49CD-9E98-FBC644ABC40C-L0-001.jpeg" descr="219E092D-6553-49CD-9E98-FBC644ABC40C-L0-001.jpeg"/>
          <p:cNvPicPr>
            <a:picLocks noChangeAspect="1"/>
          </p:cNvPicPr>
          <p:nvPr/>
        </p:nvPicPr>
        <p:blipFill>
          <a:blip r:embed="rId2"/>
          <a:srcRect r="26761"/>
          <a:stretch>
            <a:fillRect/>
          </a:stretch>
        </p:blipFill>
        <p:spPr>
          <a:xfrm>
            <a:off x="7410847" y="3433943"/>
            <a:ext cx="2815033" cy="2883848"/>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500">
        <p:cover dir="d"/>
      </p:transition>
    </mc:Choice>
    <mc:Fallback>
      <p:transition spd="slow">
        <p:cover dir="d"/>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打连伽"/>
          <p:cNvSpPr txBox="1"/>
          <p:nvPr>
            <p:ph type="title"/>
          </p:nvPr>
        </p:nvSpPr>
        <p:spPr>
          <a:xfrm>
            <a:off x="736167" y="121135"/>
            <a:ext cx="4889501" cy="2941137"/>
          </a:xfrm>
          <a:prstGeom prst="rect">
            <a:avLst/>
          </a:prstGeom>
        </p:spPr>
        <p:txBody>
          <a:bodyPr/>
          <a:lstStyle/>
          <a:p>
            <a:r>
              <a:rPr sz="5400"/>
              <a:t>打连枷</a:t>
            </a:r>
            <a:endParaRPr sz="5400"/>
          </a:p>
        </p:txBody>
      </p:sp>
      <p:sp>
        <p:nvSpPr>
          <p:cNvPr id="174" name="打链枷又称“打场”，是对粮食物作进行脱粒的一种生产方式。打链枷时，要排队成行，对面对打。打时，把链枷“条子”高高扬起，用力拍下，此起彼落，边走边打。为了统一动作和步子，打链枷时必须喊号子，也叫“链枷号子”，节奏感特强。"/>
          <p:cNvSpPr txBox="1"/>
          <p:nvPr>
            <p:ph type="body" sz="quarter" idx="1"/>
          </p:nvPr>
        </p:nvSpPr>
        <p:spPr>
          <a:xfrm>
            <a:off x="735965" y="3396615"/>
            <a:ext cx="5716270" cy="2691130"/>
          </a:xfrm>
          <a:prstGeom prst="rect">
            <a:avLst/>
          </a:prstGeom>
          <a:noFill/>
          <a:extLst>
            <a:ext uri="{909E8E84-426E-40DD-AFC4-6F175D3DCCD1}">
              <a14:hiddenFill xmlns:a14="http://schemas.microsoft.com/office/drawing/2010/main">
                <a:solidFill>
                  <a:srgbClr val="000000"/>
                </a:solidFill>
              </a14:hiddenFill>
            </a:ext>
          </a:extLst>
        </p:spPr>
        <p:txBody>
          <a:bodyPr>
            <a:noAutofit/>
          </a:bodyPr>
          <a:lstStyle>
            <a:lvl1pPr algn="ctr">
              <a:defRPr sz="3200" b="0">
                <a:latin typeface="Helvetica Neue Medium"/>
                <a:ea typeface="Helvetica Neue Medium"/>
                <a:cs typeface="Helvetica Neue Medium"/>
                <a:sym typeface="Helvetica Neue Medium"/>
              </a:defRPr>
            </a:lvl1pPr>
          </a:lstStyle>
          <a:p>
            <a:pPr algn="l"/>
            <a:r>
              <a:rPr lang="en-US" sz="2400">
                <a:latin typeface="宋体" panose="02010600030101010101" pitchFamily="2" charset="-122"/>
                <a:ea typeface="宋体" panose="02010600030101010101" pitchFamily="2" charset="-122"/>
                <a:cs typeface="宋体" panose="02010600030101010101" pitchFamily="2" charset="-122"/>
              </a:rPr>
              <a:t>     </a:t>
            </a:r>
            <a:r>
              <a:rPr sz="2400">
                <a:latin typeface="宋体" panose="02010600030101010101" pitchFamily="2" charset="-122"/>
                <a:ea typeface="宋体" panose="02010600030101010101" pitchFamily="2" charset="-122"/>
                <a:cs typeface="宋体" panose="02010600030101010101" pitchFamily="2" charset="-122"/>
              </a:rPr>
              <a:t>打链枷又称“打场”，是对粮食物作进行脱粒的一种生产方式。打链枷时，要排队成行，对面对打。打时，把链枷“条子”高高扬起，用力拍下，此起彼落，边走边打。为了统一动作和步子，打链枷时必须喊号子，也叫“链枷号子”，节奏感特强。</a:t>
            </a:r>
            <a:endParaRPr sz="2400">
              <a:latin typeface="宋体" panose="02010600030101010101" pitchFamily="2" charset="-122"/>
              <a:ea typeface="宋体" panose="02010600030101010101" pitchFamily="2" charset="-122"/>
              <a:cs typeface="宋体" panose="02010600030101010101" pitchFamily="2" charset="-122"/>
            </a:endParaRPr>
          </a:p>
        </p:txBody>
      </p:sp>
      <p:pic>
        <p:nvPicPr>
          <p:cNvPr id="175" name="D99D2D99-DA16-4383-8CEA-51BB7827462C-L0-001.jpeg" descr="D99D2D99-DA16-4383-8CEA-51BB7827462C-L0-001.jpeg"/>
          <p:cNvPicPr>
            <a:picLocks noChangeAspect="1"/>
          </p:cNvPicPr>
          <p:nvPr>
            <p:ph type="pic" idx="21"/>
          </p:nvPr>
        </p:nvPicPr>
        <p:blipFill>
          <a:blip r:embed="rId1"/>
          <a:srcRect b="23136"/>
          <a:stretch>
            <a:fillRect/>
          </a:stretch>
        </p:blipFill>
        <p:spPr>
          <a:xfrm>
            <a:off x="7695226" y="3396615"/>
            <a:ext cx="2758844" cy="2826286"/>
          </a:xfrm>
          <a:prstGeom prst="rect">
            <a:avLst/>
          </a:prstGeom>
        </p:spPr>
      </p:pic>
      <p:pic>
        <p:nvPicPr>
          <p:cNvPr id="176" name="337F9DFE-8F89-476B-864B-56F621D6DD02-L0-001.jpeg" descr="337F9DFE-8F89-476B-864B-56F621D6DD02-L0-001.jpeg"/>
          <p:cNvPicPr>
            <a:picLocks noChangeAspect="1"/>
          </p:cNvPicPr>
          <p:nvPr/>
        </p:nvPicPr>
        <p:blipFill>
          <a:blip r:embed="rId2"/>
          <a:srcRect b="23136"/>
          <a:stretch>
            <a:fillRect/>
          </a:stretch>
        </p:blipFill>
        <p:spPr>
          <a:xfrm>
            <a:off x="7750175" y="292735"/>
            <a:ext cx="2703830" cy="2769870"/>
          </a:xfrm>
          <a:prstGeom prst="rect">
            <a:avLst/>
          </a:prstGeom>
          <a:ln w="12700">
            <a:miter lim="400000"/>
            <a:headEnd/>
            <a:tailEnd/>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编草绳"/>
          <p:cNvSpPr txBox="1"/>
          <p:nvPr>
            <p:ph type="title"/>
          </p:nvPr>
        </p:nvSpPr>
        <p:spPr>
          <a:xfrm>
            <a:off x="957580" y="67310"/>
            <a:ext cx="4889500" cy="2941137"/>
          </a:xfrm>
          <a:prstGeom prst="rect">
            <a:avLst/>
          </a:prstGeom>
        </p:spPr>
        <p:txBody>
          <a:bodyPr/>
          <a:lstStyle>
            <a:lvl1pPr defTabSz="2145665">
              <a:defRPr sz="7480" spc="-149"/>
            </a:lvl1pPr>
          </a:lstStyle>
          <a:p>
            <a:r>
              <a:t>编草绳</a:t>
            </a:r>
          </a:p>
        </p:txBody>
      </p:sp>
      <p:sp>
        <p:nvSpPr>
          <p:cNvPr id="179" name="草绳又叫稻草绳是一种以稻草秸秆为原料经过专用的草绳机加工而成的草制品。草绳是由稻草加工而成，价格低廉，对环境无污染，是一种属于绿色环保的农业加工产品"/>
          <p:cNvSpPr txBox="1"/>
          <p:nvPr>
            <p:ph type="body" sz="half" idx="1"/>
          </p:nvPr>
        </p:nvSpPr>
        <p:spPr>
          <a:xfrm>
            <a:off x="957272" y="1948222"/>
            <a:ext cx="4889501" cy="4128006"/>
          </a:xfrm>
          <a:prstGeom prst="rect">
            <a:avLst/>
          </a:prstGeom>
          <a:noFill/>
          <a:extLst>
            <a:ext uri="{909E8E84-426E-40DD-AFC4-6F175D3DCCD1}">
              <a14:hiddenFill xmlns:a14="http://schemas.microsoft.com/office/drawing/2010/main">
                <a:solidFill>
                  <a:srgbClr val="000000"/>
                </a:solidFill>
              </a14:hiddenFill>
            </a:ext>
          </a:extLst>
        </p:spPr>
        <p:txBody>
          <a:bodyPr>
            <a:normAutofit/>
          </a:bodyPr>
          <a:lstStyle/>
          <a:p>
            <a:pPr marL="0" indent="0" algn="l" defTabSz="825500">
              <a:lnSpc>
                <a:spcPct val="100000"/>
              </a:lnSpc>
              <a:spcBef>
                <a:spcPts val="0"/>
              </a:spcBef>
              <a:buSzTx/>
              <a:buNone/>
              <a:defRPr sz="3200">
                <a:solidFill>
                  <a:srgbClr val="000000"/>
                </a:solidFill>
                <a:latin typeface="Helvetica Neue Medium"/>
                <a:ea typeface="Helvetica Neue Medium"/>
                <a:cs typeface="Helvetica Neue Medium"/>
                <a:sym typeface="Helvetica Neue Medium"/>
              </a:defRPr>
            </a:pPr>
            <a:endParaRPr sz="2400" b="0">
              <a:latin typeface="宋体" panose="02010600030101010101" pitchFamily="2" charset="-122"/>
              <a:ea typeface="宋体" panose="02010600030101010101" pitchFamily="2" charset="-122"/>
            </a:endParaRPr>
          </a:p>
          <a:p>
            <a:pPr marL="0" indent="0" algn="l" defTabSz="825500">
              <a:lnSpc>
                <a:spcPct val="100000"/>
              </a:lnSpc>
              <a:spcBef>
                <a:spcPts val="0"/>
              </a:spcBef>
              <a:buSzTx/>
              <a:buNone/>
              <a:defRPr sz="3200">
                <a:solidFill>
                  <a:srgbClr val="000000"/>
                </a:solidFill>
                <a:latin typeface="Helvetica Neue Medium"/>
                <a:ea typeface="Helvetica Neue Medium"/>
                <a:cs typeface="Helvetica Neue Medium"/>
                <a:sym typeface="Helvetica Neue Medium"/>
              </a:defRPr>
            </a:pPr>
            <a:endParaRPr sz="2400" b="0">
              <a:latin typeface="宋体" panose="02010600030101010101" pitchFamily="2" charset="-122"/>
              <a:ea typeface="宋体" panose="02010600030101010101" pitchFamily="2" charset="-122"/>
            </a:endParaRPr>
          </a:p>
          <a:p>
            <a:pPr marL="0" indent="0" algn="l" defTabSz="825500">
              <a:lnSpc>
                <a:spcPct val="100000"/>
              </a:lnSpc>
              <a:spcBef>
                <a:spcPts val="0"/>
              </a:spcBef>
              <a:buSzTx/>
              <a:buNone/>
              <a:defRPr sz="3200">
                <a:latin typeface="Helvetica Neue Medium"/>
                <a:ea typeface="Helvetica Neue Medium"/>
                <a:cs typeface="Helvetica Neue Medium"/>
                <a:sym typeface="Helvetica Neue Medium"/>
              </a:defRPr>
            </a:pPr>
            <a:endParaRPr sz="2400" b="0">
              <a:latin typeface="宋体" panose="02010600030101010101" pitchFamily="2" charset="-122"/>
              <a:ea typeface="宋体" panose="02010600030101010101" pitchFamily="2" charset="-122"/>
            </a:endParaRPr>
          </a:p>
          <a:p>
            <a:pPr marL="0" indent="0" algn="l" defTabSz="825500">
              <a:lnSpc>
                <a:spcPct val="100000"/>
              </a:lnSpc>
              <a:spcBef>
                <a:spcPts val="0"/>
              </a:spcBef>
              <a:buSzTx/>
              <a:buNone/>
              <a:defRPr sz="3200">
                <a:latin typeface="Helvetica Neue Medium"/>
                <a:ea typeface="Helvetica Neue Medium"/>
                <a:cs typeface="Helvetica Neue Medium"/>
                <a:sym typeface="Helvetica Neue Medium"/>
              </a:defRPr>
            </a:pPr>
            <a:r>
              <a:rPr sz="2400" b="0">
                <a:latin typeface="宋体" panose="02010600030101010101" pitchFamily="2" charset="-122"/>
                <a:ea typeface="宋体" panose="02010600030101010101" pitchFamily="2" charset="-122"/>
              </a:rPr>
              <a:t>草绳又叫稻草绳是一种以稻草秸秆为原料经过专用的草绳机加工而成的草制品。草绳是由稻草加工而成，价格低廉，对环境无污染，是一种属于绿色环保的农业加工产品</a:t>
            </a:r>
            <a:endParaRPr sz="2400" b="0">
              <a:latin typeface="宋体" panose="02010600030101010101" pitchFamily="2" charset="-122"/>
              <a:ea typeface="宋体" panose="02010600030101010101" pitchFamily="2" charset="-122"/>
            </a:endParaRPr>
          </a:p>
        </p:txBody>
      </p:sp>
      <p:pic>
        <p:nvPicPr>
          <p:cNvPr id="180" name="284F70EB-B1C9-4D5A-AB36-15ACA5ECA56F-L0-001.jpeg" descr="284F70EB-B1C9-4D5A-AB36-15ACA5ECA56F-L0-001.jpeg"/>
          <p:cNvPicPr>
            <a:picLocks noChangeAspect="1"/>
          </p:cNvPicPr>
          <p:nvPr>
            <p:ph type="pic" idx="22"/>
          </p:nvPr>
        </p:nvPicPr>
        <p:blipFill>
          <a:blip r:embed="rId1"/>
          <a:srcRect t="11569" b="11569"/>
          <a:stretch>
            <a:fillRect/>
          </a:stretch>
        </p:blipFill>
        <p:spPr>
          <a:xfrm>
            <a:off x="7335835" y="1293189"/>
            <a:ext cx="3857741" cy="3951941"/>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 name="谢谢大家"/>
          <p:cNvSpPr txBox="1"/>
          <p:nvPr>
            <p:ph type="title"/>
            <p:custDataLst>
              <p:tags r:id="rId1"/>
            </p:custDataLst>
          </p:nvPr>
        </p:nvSpPr>
        <p:spPr>
          <a:xfrm>
            <a:off x="3405505" y="281940"/>
            <a:ext cx="14107795" cy="5726430"/>
          </a:xfrm>
          <a:prstGeom prst="rect">
            <a:avLst/>
          </a:prstGeom>
        </p:spPr>
        <p:txBody>
          <a:bodyPr/>
          <a:lstStyle>
            <a:lvl1pPr>
              <a:defRPr sz="14300" spc="-286"/>
            </a:lvl1pPr>
          </a:lstStyle>
          <a:p>
            <a:r>
              <a:rPr sz="8200"/>
              <a:t>谢谢大家</a:t>
            </a:r>
            <a:r>
              <a:rPr lang="en-US" altLang="zh-CN" sz="8200"/>
              <a:t>!</a:t>
            </a:r>
            <a:endParaRPr lang="en-US" altLang="zh-CN" sz="8200"/>
          </a:p>
        </p:txBody>
      </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283_13*i*1"/>
  <p:tag name="KSO_WM_TEMPLATE_CATEGORY" val="chip"/>
  <p:tag name="KSO_WM_TEMPLATE_INDEX" val="20222283"/>
  <p:tag name="KSO_WM_UNIT_LAYERLEVEL" val="1"/>
  <p:tag name="KSO_WM_TAG_VERSION" val="1.0"/>
  <p:tag name="KSO_WM_BEAUTIFY_FLAG" val="#wm#"/>
  <p:tag name="KSO_WM_UNIT_SUBTYPE" val="v"/>
  <p:tag name="KSO_WM_UNIT_TYPE" val="i"/>
  <p:tag name="KSO_WM_UNIT_INDEX" val="1"/>
  <p:tag name="KSO_WM_CHIP_GROUPID" val="625cd65d96a3ef86181a36ed"/>
  <p:tag name="KSO_WM_CHIP_XID" val="625cda3996a3ef86181a7efb"/>
  <p:tag name="KSO_WM_UNIT_DEC_AREA_ID" val="e4e5a3c34cc84707a8b02d8937f8f9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c12df385a6c437c8c05863337e8f25f"/>
  <p:tag name="KSO_WM_UNIT_TEXT_FILL_FORE_SCHEMECOLOR_INDEX_BRIGHTNESS" val="0"/>
  <p:tag name="KSO_WM_UNIT_TEXT_FILL_FORE_SCHEMECOLOR_INDEX" val="2"/>
  <p:tag name="KSO_WM_UNIT_TEXT_FILL_TYPE" val="1"/>
</p:tagLst>
</file>

<file path=ppt/tags/tag10.xml><?xml version="1.0" encoding="utf-8"?>
<p:tagLst xmlns:p="http://schemas.openxmlformats.org/presentationml/2006/main">
  <p:tag name="KSO_WM_UNIT_DEFAULT_FONT" val="16;16;2"/>
  <p:tag name="KSO_WM_UNIT_BLOCK" val="0"/>
  <p:tag name="KSO_WM_UNIT_DEC_AREA_ID" val="13c7105d06db45d2ac4759d28eb54bca"/>
  <p:tag name="KSO_WM_UNIT_ISCONTENTSTITLE" val="0"/>
  <p:tag name="KSO_WM_UNIT_ISNUMDGMTITLE" val="0"/>
  <p:tag name="KSO_WM_UNIT_PRESET_TEXT" val="DESIGN FOR WPS"/>
  <p:tag name="KSO_WM_UNIT_NOCLEAR" val="0"/>
  <p:tag name="KSO_WM_UNIT_VALUE" val="23"/>
  <p:tag name="KSO_WM_UNIT_HIGHLIGHT" val="0"/>
  <p:tag name="KSO_WM_UNIT_COMPATIBLE" val="0"/>
  <p:tag name="KSO_WM_UNIT_DIAGRAM_ISNUMVISUAL" val="0"/>
  <p:tag name="KSO_WM_UNIT_DIAGRAM_ISREFERUNIT" val="0"/>
  <p:tag name="KSO_WM_UNIT_TYPE" val="b"/>
  <p:tag name="KSO_WM_UNIT_INDEX" val="1"/>
  <p:tag name="KSO_WM_UNIT_ID" val="custom20222283_1*b*1"/>
  <p:tag name="KSO_WM_TEMPLATE_CATEGORY" val="custom"/>
  <p:tag name="KSO_WM_TEMPLATE_INDEX" val="20222283"/>
  <p:tag name="KSO_WM_UNIT_LAYERLEVEL" val="1"/>
  <p:tag name="KSO_WM_TAG_VERSION" val="1.0"/>
  <p:tag name="KSO_WM_BEAUTIFY_FLAG" val="#wm#"/>
  <p:tag name="KSO_WM_CHIP_GROUPID" val="6170d948528941afc5e264fa"/>
  <p:tag name="KSO_WM_CHIP_XID" val="6170d948528941afc5e264f7"/>
  <p:tag name="KSO_WM_CHIP_FILLAREA_FILL_RULE" val="{&quot;fill_align&quot;:&quot;lm&quot;,&quot;fill_mode&quot;:&quot;adaptive&quot;,&quot;sacle_strategy&quot;:&quot;smart&quot;}"/>
  <p:tag name="KSO_WM_ASSEMBLE_CHIP_INDEX" val="80b1680fe3c14d74bce5cc5f1bdf905f"/>
  <p:tag name="KSO_WM_UNIT_TEXT_FILL_FORE_SCHEMECOLOR_INDEX_BRIGHTNESS" val="0"/>
  <p:tag name="KSO_WM_UNIT_TEXT_FILL_FORE_SCHEMECOLOR_INDEX" val="13"/>
  <p:tag name="KSO_WM_UNIT_TEXT_FILL_TYPE" val="1"/>
  <p:tag name="KSO_WM_TEMPLATE_ASSEMBLE_XID" val="62738438500403a5b7d12d49"/>
  <p:tag name="KSO_WM_TEMPLATE_ASSEMBLE_GROUPID" val="625cd65d96a3ef86181a36ed"/>
</p:tagLst>
</file>

<file path=ppt/tags/tag10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ags/tag103.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ags/tag104.xml><?xml version="1.0" encoding="utf-8"?>
<p:tagLst xmlns:p="http://schemas.openxmlformats.org/presentationml/2006/main">
  <p:tag name="KSO_WM_SLIDE_BACKGROUND_TYPE" val="frame"/>
  <p:tag name="KSO_WM_UNIT_TEXT_FILL_FORE_SCHEMECOLOR_INDEX_BRIGHTNESS" val="0.15"/>
  <p:tag name="KSO_WM_UNIT_TEXT_FILL_FORE_SCHEMECOLOR_INDEX" val="1"/>
  <p:tag name="KSO_WM_UNIT_TEXT_FILL_TYPE" val="1"/>
</p:tagLst>
</file>

<file path=ppt/tags/tag105.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86e0b8eae7094b9a9d195398a36ec16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c62da0896a6448e94892ee8616f3f5c"/>
  <p:tag name="KSO_WM_SLIDE_BACKGROUND_TYPE" val="leftRight"/>
</p:tagLst>
</file>

<file path=ppt/tags/tag1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0522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22"/>
  <p:tag name="KSO_WM_CHIP_GROUPID" val="61837b50a6a891b1f9db06a2"/>
  <p:tag name="KSO_WM_CHIP_XID" val="618b765618adb49c6c1f28a0"/>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07.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ags/tag109.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ags/tag11.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c0c7f1e277a34a9699741ac50bb6ad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de2384299eb4837832a6e3127990844"/>
</p:tagLst>
</file>

<file path=ppt/tags/tag110.xml><?xml version="1.0" encoding="utf-8"?>
<p:tagLst xmlns:p="http://schemas.openxmlformats.org/presentationml/2006/main">
  <p:tag name="KSO_WM_SLIDE_BACKGROUND_TYPE" val="leftRight"/>
  <p:tag name="KSO_WM_UNIT_TEXT_FILL_FORE_SCHEMECOLOR_INDEX_BRIGHTNESS" val="0.15"/>
  <p:tag name="KSO_WM_UNIT_TEXT_FILL_FORE_SCHEMECOLOR_INDEX" val="1"/>
  <p:tag name="KSO_WM_UNIT_TEXT_FILL_TYPE" val="1"/>
</p:tagLst>
</file>

<file path=ppt/tags/tag11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985b22d54e0e425b8252809567a4cb6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463a97f11d74ac8901698bbfb5d1a2f"/>
  <p:tag name="KSO_WM_SLIDE_BACKGROUND_TYPE" val="topBottom"/>
</p:tagLst>
</file>

<file path=ppt/tags/tag1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0522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22"/>
  <p:tag name="KSO_WM_CHIP_GROUPID" val="61837b50a6a891b1f9db06a2"/>
  <p:tag name="KSO_WM_CHIP_XID" val="618b765618adb49c6c1f28a1"/>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5.xml><?xml version="1.0" encoding="utf-8"?>
<p:tagLst xmlns:p="http://schemas.openxmlformats.org/presentationml/2006/main">
  <p:tag name="KSO_WM_UNIT_SUBTYPE" val="t"/>
  <p:tag name="KSO_WM_TEMPLATE_CATEGORY" val="chip"/>
  <p:tag name="KSO_WM_TEMPLATE_INDEX" val="20222283"/>
  <p:tag name="KSO_WM_UNIT_TYPE" val="i"/>
  <p:tag name="KSO_WM_UNIT_INDEX" val="1"/>
  <p:tag name="KSO_WM_UNIT_ID" val="chip20222283_4*i*1"/>
  <p:tag name="KSO_WM_BEAUTIFY_FLAG" val="#wm#"/>
  <p:tag name="KSO_WM_TAG_VERSION" val="1.0"/>
  <p:tag name="KSO_WM_CHIP_GROUPID" val="625cd65d96a3ef86181a36ed"/>
  <p:tag name="KSO_WM_CHIP_XID" val="625cda3996a3ef86181a7dbf"/>
  <p:tag name="KSO_WM_UNIT_DEC_AREA_ID" val="03299623cebf41faa194ce62706efd41"/>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37a840d9a6c6401e8fd7646fb3269d6d"/>
  <p:tag name="KSO_WM_SLIDE_BACKGROUND_TYPE" val="topBottom"/>
</p:tagLst>
</file>

<file path=ppt/tags/tag116.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18.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19.xml><?xml version="1.0" encoding="utf-8"?>
<p:tagLst xmlns:p="http://schemas.openxmlformats.org/presentationml/2006/main">
  <p:tag name="KSO_WM_SLIDE_BACKGROUND_TYPE" val="topBottom"/>
  <p:tag name="KSO_WM_UNIT_TEXT_FILL_FORE_SCHEMECOLOR_INDEX_BRIGHTNESS" val="0.15"/>
  <p:tag name="KSO_WM_UNIT_TEXT_FILL_FORE_SCHEMECOLOR_INDEX" val="1"/>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283_3*i*1"/>
  <p:tag name="KSO_WM_TEMPLATE_CATEGORY" val="chip"/>
  <p:tag name="KSO_WM_TEMPLATE_INDEX" val="20222283"/>
  <p:tag name="KSO_WM_UNIT_LAYERLEVEL" val="1"/>
  <p:tag name="KSO_WM_TAG_VERSION" val="1.0"/>
  <p:tag name="KSO_WM_BEAUTIFY_FLAG" val="#wm#"/>
  <p:tag name="KSO_WM_UNIT_SUBTYPE" val="w"/>
  <p:tag name="KSO_WM_UNIT_TYPE" val="i"/>
  <p:tag name="KSO_WM_UNIT_INDEX" val="1"/>
  <p:tag name="KSO_WM_CHIP_GROUPID" val="625cd65d96a3ef86181a36ed"/>
  <p:tag name="KSO_WM_CHIP_XID" val="625cda3996a3ef86181a7de3"/>
  <p:tag name="KSO_WM_UNIT_DEC_AREA_ID" val="c524745f08894bd0821624072466d838"/>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ca0c974a08c465c83f0a6c341d8df95"/>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72ca7d3dcf3b40a9ab15850df8dba5f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cceb7f8c9c4b75bb2c50cb74f47161"/>
  <p:tag name="KSO_WM_SLIDE_BACKGROUND_TYPE" val="bottomTop"/>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0522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22"/>
  <p:tag name="KSO_WM_CHIP_GROUPID" val="61837b50a6a891b1f9db06a2"/>
  <p:tag name="KSO_WM_CHIP_XID" val="618b765618adb49c6c1f28a2"/>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24.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26.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27.xml><?xml version="1.0" encoding="utf-8"?>
<p:tagLst xmlns:p="http://schemas.openxmlformats.org/presentationml/2006/main">
  <p:tag name="KSO_WM_SLIDE_BACKGROUND_TYPE" val="bottomTop"/>
  <p:tag name="KSO_WM_UNIT_TEXT_FILL_FORE_SCHEMECOLOR_INDEX_BRIGHTNESS" val="0.15"/>
  <p:tag name="KSO_WM_UNIT_TEXT_FILL_FORE_SCHEMECOLOR_INDEX" val="1"/>
  <p:tag name="KSO_WM_UNIT_TEXT_FILL_TYPE" val="1"/>
</p:tagLst>
</file>

<file path=ppt/tags/tag128.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29.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UNIT_SUBTYPE" val="t"/>
  <p:tag name="KSO_WM_TEMPLATE_CATEGORY" val="chip"/>
  <p:tag name="KSO_WM_TEMPLATE_INDEX" val="20222283"/>
  <p:tag name="KSO_WM_UNIT_TYPE" val="i"/>
  <p:tag name="KSO_WM_UNIT_INDEX" val="1"/>
  <p:tag name="KSO_WM_UNIT_ID" val="chip20222283_4*i*1"/>
  <p:tag name="KSO_WM_BEAUTIFY_FLAG" val="#wm#"/>
  <p:tag name="KSO_WM_TAG_VERSION" val="1.0"/>
  <p:tag name="KSO_WM_CHIP_GROUPID" val="625cd65d96a3ef86181a36ed"/>
  <p:tag name="KSO_WM_CHIP_XID" val="625cda3996a3ef86181a7dbf"/>
  <p:tag name="KSO_WM_UNIT_DEC_AREA_ID" val="266d64085e3049e8b4ec352e8190ae2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c2b0819a6ed245268c4f98d1e61a5ce7"/>
</p:tagLst>
</file>

<file path=ppt/tags/tag130.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2211400c94cd4f1c902b563a6cc5826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7b3f842e0719423c8ff4bde22d33e9f1"/>
  <p:tag name="KSO_WM_SLIDE_BACKGROUND_TYPE" val="navigation"/>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0522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22"/>
  <p:tag name="KSO_WM_CHIP_GROUPID" val="61837b50a6a891b1f9db06a2"/>
  <p:tag name="KSO_WM_CHIP_XID" val="618b765618adb49c6c1f28a3"/>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32.xml><?xml version="1.0" encoding="utf-8"?>
<p:tagLst xmlns:p="http://schemas.openxmlformats.org/presentationml/2006/main">
  <p:tag name="KSO_WM_UNIT_SUBTYPE" val="t"/>
  <p:tag name="KSO_WM_TEMPLATE_CATEGORY" val="chip"/>
  <p:tag name="KSO_WM_TEMPLATE_INDEX" val="20222283"/>
  <p:tag name="KSO_WM_UNIT_TYPE" val="i"/>
  <p:tag name="KSO_WM_UNIT_INDEX" val="1"/>
  <p:tag name="KSO_WM_UNIT_ID" val="chip20222283_4*i*1"/>
  <p:tag name="KSO_WM_BEAUTIFY_FLAG" val="#wm#"/>
  <p:tag name="KSO_WM_TAG_VERSION" val="1.0"/>
  <p:tag name="KSO_WM_CHIP_GROUPID" val="625cd65d96a3ef86181a36ed"/>
  <p:tag name="KSO_WM_CHIP_XID" val="625cda3996a3ef86181a7dbf"/>
  <p:tag name="KSO_WM_UNIT_DEC_AREA_ID" val="4e5328b9c8bb4995aaa4bbabc694eed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c0b9580c31c14435b40bfe9c4d0f9c74"/>
  <p:tag name="KSO_WM_SLIDE_BACKGROUND_TYPE" val="navigation"/>
</p:tagLst>
</file>

<file path=ppt/tags/tag133.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35.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36.xml><?xml version="1.0" encoding="utf-8"?>
<p:tagLst xmlns:p="http://schemas.openxmlformats.org/presentationml/2006/main">
  <p:tag name="KSO_WM_SLIDE_BACKGROUND_TYPE" val="navigation"/>
  <p:tag name="KSO_WM_UNIT_TEXT_FILL_FORE_SCHEMECOLOR_INDEX_BRIGHTNESS" val="0.15"/>
  <p:tag name="KSO_WM_UNIT_TEXT_FILL_FORE_SCHEMECOLOR_INDEX" val="1"/>
  <p:tag name="KSO_WM_UNIT_TEXT_FILL_TYPE" val="1"/>
</p:tagLst>
</file>

<file path=ppt/tags/tag13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8.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7b909fce067c4ba5948afe1df28934f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961152356a04bd4b97ddcfd2811220b"/>
  <p:tag name="KSO_WM_SLIDE_BACKGROUND_TYPE" val="belt"/>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0522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0522"/>
  <p:tag name="KSO_WM_CHIP_GROUPID" val="61837b50a6a891b1f9db06a2"/>
  <p:tag name="KSO_WM_CHIP_XID" val="618b765618adb49c6c1f28a4"/>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43.xml><?xml version="1.0" encoding="utf-8"?>
<p:tagLst xmlns:p="http://schemas.openxmlformats.org/presentationml/2006/main">
  <p:tag name="KSO_WM_UNIT_SUBTYPE" val="t"/>
  <p:tag name="KSO_WM_TEMPLATE_CATEGORY" val="chip"/>
  <p:tag name="KSO_WM_TEMPLATE_INDEX" val="20222283"/>
  <p:tag name="KSO_WM_UNIT_TYPE" val="i"/>
  <p:tag name="KSO_WM_UNIT_INDEX" val="1"/>
  <p:tag name="KSO_WM_UNIT_ID" val="chip20222283_4*i*1"/>
  <p:tag name="KSO_WM_BEAUTIFY_FLAG" val="#wm#"/>
  <p:tag name="KSO_WM_TAG_VERSION" val="1.0"/>
  <p:tag name="KSO_WM_CHIP_GROUPID" val="625cd65d96a3ef86181a36ed"/>
  <p:tag name="KSO_WM_CHIP_XID" val="625cda3996a3ef86181a7dbf"/>
  <p:tag name="KSO_WM_UNIT_DEC_AREA_ID" val="e044c65a0b77471f99fd391d69cac83c"/>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514b37bffcc444599ccc88b4884c20d"/>
  <p:tag name="KSO_WM_SLIDE_BACKGROUND_TYPE" val="belt"/>
</p:tagLst>
</file>

<file path=ppt/tags/tag144.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5.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46.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47.xml><?xml version="1.0" encoding="utf-8"?>
<p:tagLst xmlns:p="http://schemas.openxmlformats.org/presentationml/2006/main">
  <p:tag name="KSO_WM_SLIDE_BACKGROUND_TYPE" val="belt"/>
  <p:tag name="KSO_WM_UNIT_TEXT_FILL_FORE_SCHEMECOLOR_INDEX_BRIGHTNESS" val="0.15"/>
  <p:tag name="KSO_WM_UNIT_TEXT_FILL_FORE_SCHEMECOLOR_INDEX" val="1"/>
  <p:tag name="KSO_WM_UNIT_TEXT_FILL_TYPE" val="1"/>
</p:tagLst>
</file>

<file path=ppt/tags/tag148.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49.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2283"/>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2283"/>
</p:tagLst>
</file>

<file path=ppt/tags/tag1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4.xml><?xml version="1.0" encoding="utf-8"?>
<p:tagLst xmlns:p="http://schemas.openxmlformats.org/presentationml/2006/main">
  <p:tag name="KSO_WM_BEAUTIFY_FLAG" val="#wm#"/>
  <p:tag name="KSO_WM_TAG_VERSION" val="1.0"/>
  <p:tag name="KSO_WM_TEMPLATE_CATEGORY" val="custom"/>
  <p:tag name="KSO_WM_TEMPLATE_INDEX" val="20222283"/>
  <p:tag name="KSO_WM_CHIP_COLORING" val="1"/>
</p:tagLst>
</file>

<file path=ppt/tags/tag155.xml><?xml version="1.0" encoding="utf-8"?>
<p:tagLst xmlns:p="http://schemas.openxmlformats.org/presentationml/2006/main">
  <p:tag name="KSO_WM_CHIP_GROUPID" val="6170d948528941afc5e264fa"/>
  <p:tag name="KSO_WM_CHIP_XID" val="6170d948528941afc5e264f7"/>
  <p:tag name="KSO_WM_UNIT_DEC_AREA_ID" val="264ab62d13764a799fd3f9404e908a17"/>
  <p:tag name="KSO_WM_CHIP_FILLAREA_FILL_RULE" val="{&quot;fill_align&quot;:&quot;lm&quot;,&quot;fill_mode&quot;:&quot;adaptive&quot;,&quot;sacle_strategy&quot;:&quot;smart&quot;}"/>
  <p:tag name="KSO_WM_ASSEMBLE_CHIP_INDEX" val="80b1680fe3c14d74bce5cc5f1bdf905f"/>
  <p:tag name="KSO_WM_TEMPLATE_CATEGORY" val="custom"/>
  <p:tag name="KSO_WM_TEMPLATE_INDEX" val="20222283"/>
  <p:tag name="KSO_WM_UNIT_ID" val="custom20222283_1**"/>
</p:tagLst>
</file>

<file path=ppt/tags/tag156.xml><?xml version="1.0" encoding="utf-8"?>
<p:tagLst xmlns:p="http://schemas.openxmlformats.org/presentationml/2006/main">
  <p:tag name="KSO_WM_CHIP_GROUPID" val="6170d948528941afc5e264fa"/>
  <p:tag name="KSO_WM_CHIP_XID" val="6170d948528941afc5e264f7"/>
  <p:tag name="KSO_WM_UNIT_TEXT_FILL_FORE_SCHEMECOLOR_INDEX_BRIGHTNESS" val="0"/>
  <p:tag name="KSO_WM_UNIT_TEXT_FILL_FORE_SCHEMECOLOR_INDEX" val="2"/>
  <p:tag name="KSO_WM_UNIT_TEXT_FILL_TYPE" val="1"/>
  <p:tag name="KSO_WM_TEMPLATE_CATEGORY" val="custom"/>
  <p:tag name="KSO_WM_TEMPLATE_INDEX" val="20222283"/>
  <p:tag name="KSO_WM_UNIT_ID" val="custom20222283_1**"/>
  <p:tag name="KSO_WM_UNIT_VALUE" val="73"/>
</p:tagLst>
</file>

<file path=ppt/tags/tag157.xml><?xml version="1.0" encoding="utf-8"?>
<p:tagLst xmlns:p="http://schemas.openxmlformats.org/presentationml/2006/main">
  <p:tag name="KSO_WM_CHIP_GROUPID" val="6170d948528941afc5e264fa"/>
  <p:tag name="KSO_WM_CHIP_XID" val="6170d948528941afc5e264f7"/>
  <p:tag name="KSO_WM_UNIT_TEXT_FILL_FORE_SCHEMECOLOR_INDEX_BRIGHTNESS" val="0"/>
  <p:tag name="KSO_WM_UNIT_TEXT_FILL_FORE_SCHEMECOLOR_INDEX" val="2"/>
  <p:tag name="KSO_WM_UNIT_TEXT_FILL_TYPE" val="1"/>
  <p:tag name="KSO_WM_TEMPLATE_CATEGORY" val="custom"/>
  <p:tag name="KSO_WM_TEMPLATE_INDEX" val="20222283"/>
  <p:tag name="KSO_WM_UNIT_ID" val="custom20222283_1**"/>
  <p:tag name="KSO_WM_UNIT_VALUE" val="73"/>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22283_1*i*3"/>
  <p:tag name="KSO_WM_TEMPLATE_CATEGORY" val="custom"/>
  <p:tag name="KSO_WM_TEMPLATE_INDEX" val="20222283"/>
  <p:tag name="KSO_WM_UNIT_LAYERLEVEL" val="1"/>
  <p:tag name="KSO_WM_TAG_VERSION" val="1.0"/>
  <p:tag name="KSO_WM_BEAUTIFY_FLAG" val="#wm#"/>
  <p:tag name="KSO_WM_UNIT_BLOCK" val="0"/>
  <p:tag name="KSO_WM_UNIT_SM_LIMIT_TYPE" val="3"/>
  <p:tag name="KSO_WM_UNIT_DEC_AREA_ID" val="de40fff2f88944d0a6a49fe8396e2f0e"/>
  <p:tag name="KSO_WM_UNIT_DECORATE_INFO" val="{&quot;DecorateInfoH&quot;:{&quot;IsAbs&quot;:true},&quot;DecorateInfoW&quot;:{&quot;IsAbs&quot;:false},&quot;DecorateInfoX&quot;:{&quot;IsAbs&quot;:true,&quot;Pos&quot;:1},&quot;DecorateInfoY&quot;:{&quot;IsAbs&quot;:true,&quot;Pos&quot;:2},&quot;ReferentInfo&quot;:{&quot;Id&quot;:&quot;e5daea393b0043ea9c6d0a8be0fe6567&quot;,&quot;X&quot;:{&quot;Pos&quot;:1},&quot;Y&quot;:{&quot;Pos&quot;:0}},&quot;whChangeMode&quot;:0}"/>
  <p:tag name="KSO_WM_CHIP_GROUPID" val="6170d948528941afc5e264fa"/>
  <p:tag name="KSO_WM_CHIP_XID" val="6170d948528941afc5e264f7"/>
  <p:tag name="KSO_WM_CHIP_FILLAREA_FILL_RULE" val="{&quot;fill_align&quot;:&quot;lm&quot;,&quot;fill_mode&quot;:&quot;adaptive&quot;,&quot;sacle_strategy&quot;:&quot;smart&quot;}"/>
  <p:tag name="KSO_WM_UNIT_DEC_SUPPORTCHANGEPIC" val="0"/>
  <p:tag name="KSO_WM_UNIT_DEC_CHANGEPICRESERVED" val="0"/>
  <p:tag name="KSO_WM_ASSEMBLE_CHIP_INDEX" val="80b1680fe3c14d74bce5cc5f1bdf905f"/>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22283_1*i*1"/>
  <p:tag name="KSO_WM_TEMPLATE_CATEGORY" val="custom"/>
  <p:tag name="KSO_WM_TEMPLATE_INDEX" val="20222283"/>
  <p:tag name="KSO_WM_UNIT_LAYERLEVEL" val="1"/>
  <p:tag name="KSO_WM_TAG_VERSION" val="1.0"/>
  <p:tag name="KSO_WM_BEAUTIFY_FLAG" val="#wm#"/>
  <p:tag name="KSO_WM_UNIT_SM_LIMIT_TYPE" val="3"/>
  <p:tag name="KSO_WM_CHIP_GROUPID" val="6170d948528941afc5e264fa"/>
  <p:tag name="KSO_WM_CHIP_XID" val="6170d948528941afc5e264f7"/>
  <p:tag name="KSO_WM_UNIT_TEXT_FILL_FORE_SCHEMECOLOR_INDEX_BRIGHTNESS" val="0"/>
  <p:tag name="KSO_WM_UNIT_TEXT_FILL_FORE_SCHEMECOLOR_INDEX" val="2"/>
  <p:tag name="KSO_WM_UNIT_TEXT_FILL_TYPE" val="1"/>
  <p:tag name="KSO_WM_UNIT_VALUE" val="74"/>
</p:tagLst>
</file>

<file path=ppt/tags/tag1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22283_1*i*2"/>
  <p:tag name="KSO_WM_TEMPLATE_CATEGORY" val="custom"/>
  <p:tag name="KSO_WM_TEMPLATE_INDEX" val="20222283"/>
  <p:tag name="KSO_WM_UNIT_LAYERLEVEL" val="1"/>
  <p:tag name="KSO_WM_TAG_VERSION" val="1.0"/>
  <p:tag name="KSO_WM_BEAUTIFY_FLAG" val="#wm#"/>
  <p:tag name="KSO_WM_UNIT_SM_LIMIT_TYPE" val="3"/>
  <p:tag name="KSO_WM_CHIP_GROUPID" val="6170d948528941afc5e264fa"/>
  <p:tag name="KSO_WM_CHIP_XID" val="6170d948528941afc5e264f7"/>
  <p:tag name="KSO_WM_UNIT_TEXT_FILL_FORE_SCHEMECOLOR_INDEX_BRIGHTNESS" val="0"/>
  <p:tag name="KSO_WM_UNIT_TEXT_FILL_FORE_SCHEMECOLOR_INDEX" val="2"/>
  <p:tag name="KSO_WM_UNIT_TEXT_FILL_TYPE" val="1"/>
  <p:tag name="KSO_WM_UNIT_VALUE" val="74"/>
</p:tagLst>
</file>

<file path=ppt/tags/tag161.xml><?xml version="1.0" encoding="utf-8"?>
<p:tagLst xmlns:p="http://schemas.openxmlformats.org/presentationml/2006/main">
  <p:tag name="KSO_WM_UNIT_DEFAULT_FONT" val="60;60;2"/>
  <p:tag name="KSO_WM_UNIT_BLOCK" val="0"/>
  <p:tag name="KSO_WM_UNIT_DEC_AREA_ID" val="e5daea393b0043ea9c6d0a8be0fe6567"/>
  <p:tag name="KSO_WM_UNIT_ISCONTENTSTITLE" val="0"/>
  <p:tag name="KSO_WM_UNIT_ISNUMDGMTITLE" val="0"/>
  <p:tag name="KSO_WM_UNIT_PRESET_TEXT" val="劳动是最光荣"/>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22283_1*a*1"/>
  <p:tag name="KSO_WM_TEMPLATE_CATEGORY" val="custom"/>
  <p:tag name="KSO_WM_TEMPLATE_INDEX" val="20222283"/>
  <p:tag name="KSO_WM_UNIT_LAYERLEVEL" val="1"/>
  <p:tag name="KSO_WM_TAG_VERSION" val="1.0"/>
  <p:tag name="KSO_WM_BEAUTIFY_FLAG" val="#wm#"/>
  <p:tag name="KSO_WM_CHIP_GROUPID" val="6170d948528941afc5e264fa"/>
  <p:tag name="KSO_WM_CHIP_XID" val="6170d948528941afc5e264f7"/>
  <p:tag name="KSO_WM_CHIP_FILLAREA_FILL_RULE" val="{&quot;fill_align&quot;:&quot;lm&quot;,&quot;fill_mode&quot;:&quot;adaptive&quot;,&quot;sacle_strategy&quot;:&quot;smart&quot;}"/>
  <p:tag name="KSO_WM_ASSEMBLE_CHIP_INDEX" val="80b1680fe3c14d74bce5cc5f1bdf905f"/>
  <p:tag name="KSO_WM_UNIT_TEXT_FILL_FORE_SCHEMECOLOR_INDEX_BRIGHTNESS" val="0"/>
  <p:tag name="KSO_WM_UNIT_TEXT_FILL_FORE_SCHEMECOLOR_INDEX" val="13"/>
  <p:tag name="KSO_WM_UNIT_TEXT_FILL_TYPE" val="1"/>
</p:tagLst>
</file>

<file path=ppt/tags/tag162.xml><?xml version="1.0" encoding="utf-8"?>
<p:tagLst xmlns:p="http://schemas.openxmlformats.org/presentationml/2006/main">
  <p:tag name="KSO_WM_UNIT_DEFAULT_FONT" val="20;28;2"/>
  <p:tag name="KSO_WM_UNIT_BLOCK" val="0"/>
  <p:tag name="KSO_WM_UNIT_DEC_AREA_ID" val="a39acd39aa17416f95b989c7594b872a"/>
  <p:tag name="KSO_WM_UNIT_SUBTYPE" val="a"/>
  <p:tag name="KSO_WM_UNIT_PRESET_TEXT" val="单击此处添加文本具体内容"/>
  <p:tag name="KSO_WM_UNIT_NOCLEAR" val="0"/>
  <p:tag name="KSO_WM_UNIT_VALUE" val="13"/>
  <p:tag name="KSO_WM_UNIT_HIGHLIGHT" val="0"/>
  <p:tag name="KSO_WM_UNIT_COMPATIBLE" val="0"/>
  <p:tag name="KSO_WM_UNIT_DIAGRAM_ISNUMVISUAL" val="0"/>
  <p:tag name="KSO_WM_UNIT_DIAGRAM_ISREFERUNIT" val="0"/>
  <p:tag name="KSO_WM_UNIT_TYPE" val="f"/>
  <p:tag name="KSO_WM_UNIT_INDEX" val="1"/>
  <p:tag name="KSO_WM_UNIT_ID" val="custom20222283_1*f*1"/>
  <p:tag name="KSO_WM_TEMPLATE_CATEGORY" val="custom"/>
  <p:tag name="KSO_WM_TEMPLATE_INDEX" val="20222283"/>
  <p:tag name="KSO_WM_UNIT_LAYERLEVEL" val="1"/>
  <p:tag name="KSO_WM_TAG_VERSION" val="1.0"/>
  <p:tag name="KSO_WM_BEAUTIFY_FLAG" val="#wm#"/>
  <p:tag name="KSO_WM_CHIP_GROUPID" val="6170d948528941afc5e264fa"/>
  <p:tag name="KSO_WM_CHIP_XID" val="6170d948528941afc5e264f7"/>
  <p:tag name="KSO_WM_CHIP_FILLAREA_FILL_RULE" val="{&quot;fill_align&quot;:&quot;lm&quot;,&quot;fill_mode&quot;:&quot;adaptive&quot;,&quot;sacle_strategy&quot;:&quot;smart&quot;}"/>
  <p:tag name="KSO_WM_ASSEMBLE_CHIP_INDEX" val="80b1680fe3c14d74bce5cc5f1bdf905f"/>
  <p:tag name="KSO_WM_UNIT_TEXT_FILL_FORE_SCHEMECOLOR_INDEX_BRIGHTNESS" val="0"/>
  <p:tag name="KSO_WM_UNIT_TEXT_FILL_FORE_SCHEMECOLOR_INDEX" val="13"/>
  <p:tag name="KSO_WM_UNIT_TEXT_FILL_TYPE" val="1"/>
</p:tagLst>
</file>

<file path=ppt/tags/tag163.xml><?xml version="1.0" encoding="utf-8"?>
<p:tagLst xmlns:p="http://schemas.openxmlformats.org/presentationml/2006/main">
  <p:tag name="KSO_WM_SLIDE_ID" val="custom20222283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22283"/>
  <p:tag name="KSO_WM_SLIDE_LAYOUT" val="a_b_f"/>
  <p:tag name="KSO_WM_SLIDE_LAYOUT_CNT" val="1_1_2"/>
  <p:tag name="KSO_WM_TEMPLATE_THUMBS_INDEX" val="1、3、4、6、7、17"/>
  <p:tag name="KSO_WM_CHIP_INFOS" val="{&quot;type&quot;:0,&quot;layout_type&quot;:&quot;1_NF_LC_4&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扁平风&quot;,&quot;手绘风&quot;,&quot;立体风&quot;,&quot;炫酷&quot;,&quot;复古风&quot;,&quot;科技风&quot;,&quot;水彩风&quot;,&quot;ios风&quot;,&quot;快闪&quot;,&quot;波普风&quot;,&quot;孟菲斯&quot;,&quot;蒸汽波&quot;,&quot;MBE&quot;,&quot;剪纸风&quot;,&quot;酸性风&quot;,&quot;像素风&quot;,&quot;涂鸦风&quot;,&quot;实景&quot;]},&quot;slide_type&quot;:[&quot;title&quot;,&quot;sectionTitle&quot;,&quot;contents&quot;,&quot;endPage&quot;],&quot;useType&quot;:[&quot;ppt&quot;]}"/>
  <p:tag name="KSO_WM_CHIP_XID" val="6142bae51e630cfd8f113584"/>
  <p:tag name="KSO_WM_CHIP_FILLPROP" val="[[{&quot;text_align&quot;:&quot;lb&quot;,&quot;text_direction&quot;:&quot;horizontal&quot;,&quot;support_big_font&quot;:false,&quot;picture_toward&quot;:0,&quot;picture_dockside&quot;:[],&quot;fill_id&quot;:&quot;7f534e47f106459eac054cca3046ad55&quot;,&quot;fill_align&quot;:&quot;lm&quot;,&quot;chip_types&quot;:[&quot;header&quot;]}],[{&quot;text_align&quot;:&quot;lm&quot;,&quot;text_direction&quot;:&quot;horizontal&quot;,&quot;support_big_font&quot;:false,&quot;picture_toward&quot;:0,&quot;picture_dockside&quot;:[],&quot;fill_id&quot;:&quot;7f534e47f106459eac054cca3046ad55&quot;,&quot;fill_align&quot;:&quot;lm&quot;,&quot;chip_types&quot;:[&quot;diagram&quot;]}],[{&quot;text_align&quot;:&quot;lm&quot;,&quot;text_direction&quot;:&quot;horizontal&quot;,&quot;support_big_font&quot;:false,&quot;picture_toward&quot;:0,&quot;picture_dockside&quot;:[],&quot;fill_id&quot;:&quot;7f534e47f106459eac054cca3046ad55&quot;,&quot;fill_align&quot;:&quot;lm&quot;,&quot;chip_types&quot;:[&quot;header&quot;]}]]"/>
  <p:tag name="KSO_WM_CHIP_DECFILLPROP" val="[]"/>
  <p:tag name="KSO_WM_CHIP_GROUPID" val="6142bae51e630cfd8f113583"/>
  <p:tag name="KSO_WM_SLIDE_LAYOUT_INFO" val="{&quot;id&quot;:&quot;2022-05-05T16:01:01&quot;,&quot;margin&quot;:{&quot;bottom&quot;:5.009495735168457,&quot;left&quot;:2.4130029678344727,&quot;right&quot;:18.116933822631836,&quot;top&quot;:5.6973433494567871},&quot;type&quot;:0}"/>
  <p:tag name="KSO_WM_SLIDE_BK_DARK_LIGHT" val="2"/>
  <p:tag name="KSO_WM_SLIDE_BACKGROUND_TYPE" val="general"/>
  <p:tag name="KSO_WM_SLIDE_SUPPORT_FEATURE_TYPE" val="0"/>
  <p:tag name="KSO_WM_TEMPLATE_MASTER_THUMB_INDEX" val="12"/>
  <p:tag name="KSO_WM_CHIP_COLORING" val="1"/>
  <p:tag name="KSO_WM_TEMPLATE_ASSEMBLE_XID" val="62738438500403a5b7d12d49"/>
  <p:tag name="KSO_WM_TEMPLATE_ASSEMBLE_GROUPID" val="625cd65d96a3ef86181a36ed"/>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wm#"/>
  <p:tag name="KSO_WM_TEMPLATE_CATEGORY" val="custom"/>
  <p:tag name="KSO_WM_TEMPLATE_INDEX" val="20222283"/>
</p:tagLst>
</file>

<file path=ppt/tags/tag166.xml><?xml version="1.0" encoding="utf-8"?>
<p:tagLst xmlns:p="http://schemas.openxmlformats.org/presentationml/2006/main">
  <p:tag name="commondata" val="eyJoZGlkIjoiZjc4NTk3MmY4MWIyMjIxOTE3ODUzMTczZDc2NWUyOGYifQ=="/>
</p:tagLst>
</file>

<file path=ppt/tags/tag17.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19.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17*i*1"/>
  <p:tag name="KSO_WM_BEAUTIFY_FLAG" val="#wm#"/>
  <p:tag name="KSO_WM_TAG_VERSION" val="1.0"/>
  <p:tag name="KSO_WM_CHIP_GROUPID" val="625cd65d96a3ef86181a36ed"/>
  <p:tag name="KSO_WM_CHIP_XID" val="625cda3996a3ef86181a7d78"/>
  <p:tag name="KSO_WM_UNIT_DEC_AREA_ID" val="301942a9f2ee494fa2115b8337b4d50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6cae3732b4043df8457521fd6882ab4"/>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UNIT_SUBTYPE" val="w"/>
  <p:tag name="KSO_WM_TEMPLATE_CATEGORY" val="chip"/>
  <p:tag name="KSO_WM_TEMPLATE_INDEX" val="20222283"/>
  <p:tag name="KSO_WM_UNIT_TYPE" val="i"/>
  <p:tag name="KSO_WM_UNIT_INDEX" val="1"/>
  <p:tag name="KSO_WM_UNIT_ID" val="chip20222283_15*i*1"/>
  <p:tag name="KSO_WM_BEAUTIFY_FLAG" val="#wm#"/>
  <p:tag name="KSO_WM_TAG_VERSION" val="1.0"/>
  <p:tag name="KSO_WM_CHIP_GROUPID" val="625cd65d96a3ef86181a36ed"/>
  <p:tag name="KSO_WM_CHIP_XID" val="625cda3996a3ef86181a7e62"/>
  <p:tag name="KSO_WM_UNIT_DEC_AREA_ID" val="ddfebd4381814e8e8a172258587011b4"/>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b481736ba2b14efb8d011a25a0f5b35c"/>
</p:tagLst>
</file>

<file path=ppt/tags/tag20.xml><?xml version="1.0" encoding="utf-8"?>
<p:tagLst xmlns:p="http://schemas.openxmlformats.org/presentationml/2006/main">
  <p:tag name="KSO_WM_UNIT_SUBTYPE" val="r"/>
  <p:tag name="KSO_WM_TEMPLATE_CATEGORY" val="chip"/>
  <p:tag name="KSO_WM_TEMPLATE_INDEX" val="20222283"/>
  <p:tag name="KSO_WM_UNIT_TYPE" val="i"/>
  <p:tag name="KSO_WM_UNIT_INDEX" val="1"/>
  <p:tag name="KSO_WM_UNIT_ID" val="chip20222283_19*i*1"/>
  <p:tag name="KSO_WM_BEAUTIFY_FLAG" val="#wm#"/>
  <p:tag name="KSO_WM_TAG_VERSION" val="1.0"/>
  <p:tag name="KSO_WM_CHIP_GROUPID" val="625cd65d96a3ef86181a36ed"/>
  <p:tag name="KSO_WM_CHIP_XID" val="625cda3996a3ef86181a7cfd"/>
  <p:tag name="KSO_WM_UNIT_DEC_AREA_ID" val="c6ef7f7e7f3743cc8c6f77779d628768"/>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13a5c8737c2846d59c44f53531bc8505"/>
</p:tagLst>
</file>

<file path=ppt/tags/tag21.xml><?xml version="1.0" encoding="utf-8"?>
<p:tagLst xmlns:p="http://schemas.openxmlformats.org/presentationml/2006/main">
  <p:tag name="KSO_WM_UNIT_SUBTYPE" val="r"/>
  <p:tag name="KSO_WM_TEMPLATE_CATEGORY" val="chip"/>
  <p:tag name="KSO_WM_TEMPLATE_INDEX" val="20222283"/>
  <p:tag name="KSO_WM_UNIT_TYPE" val="i"/>
  <p:tag name="KSO_WM_UNIT_INDEX" val="1"/>
  <p:tag name="KSO_WM_UNIT_ID" val="chip20222283_20*i*1"/>
  <p:tag name="KSO_WM_BEAUTIFY_FLAG" val="#wm#"/>
  <p:tag name="KSO_WM_TAG_VERSION" val="1.0"/>
  <p:tag name="KSO_WM_CHIP_GROUPID" val="625cd65d96a3ef86181a36ed"/>
  <p:tag name="KSO_WM_CHIP_XID" val="625cda3996a3ef86181a7d2c"/>
  <p:tag name="KSO_WM_UNIT_DEC_AREA_ID" val="0501d976f7c44e62bf807b22b4e44030"/>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40986582969b4f65bc06d0694df230af"/>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283_18*i*1"/>
  <p:tag name="KSO_WM_TEMPLATE_CATEGORY" val="chip"/>
  <p:tag name="KSO_WM_TEMPLATE_INDEX" val="20222283"/>
  <p:tag name="KSO_WM_UNIT_LAYERLEVEL" val="1"/>
  <p:tag name="KSO_WM_TAG_VERSION" val="1.0"/>
  <p:tag name="KSO_WM_BEAUTIFY_FLAG" val="#wm#"/>
  <p:tag name="KSO_WM_UNIT_SUBTYPE" val="w"/>
  <p:tag name="KSO_WM_UNIT_TYPE" val="i"/>
  <p:tag name="KSO_WM_UNIT_INDEX" val="1"/>
  <p:tag name="KSO_WM_CHIP_GROUPID" val="625cd65d96a3ef86181a36ed"/>
  <p:tag name="KSO_WM_CHIP_XID" val="625cda3996a3ef86181a7cde"/>
  <p:tag name="KSO_WM_UNIT_DEC_AREA_ID" val="47b15f9f29244c8993c28f5dd8c16238"/>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333f426acfff4ed292f80caffc253256"/>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26.xml><?xml version="1.0" encoding="utf-8"?>
<p:tagLst xmlns:p="http://schemas.openxmlformats.org/presentationml/2006/main">
  <p:tag name="KSO_WM_UNIT_DEFAULT_FONT" val="44;50;2"/>
  <p:tag name="KSO_WM_UNIT_BLOCK" val="0"/>
  <p:tag name="KSO_WM_UNIT_DEC_AREA_ID" val="017003dacc704a40acbe43122a0e7c6f"/>
  <p:tag name="KSO_WM_UNIT_ISCONTENTSTITLE" val="0"/>
  <p:tag name="KSO_WM_UNIT_ISNUMDGMTITLE" val="0"/>
  <p:tag name="KSO_WM_UNIT_PRESET_TEXT" val="单击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22283_1*a*1"/>
  <p:tag name="KSO_WM_TEMPLATE_CATEGORY" val="custom"/>
  <p:tag name="KSO_WM_TEMPLATE_INDEX" val="20222283"/>
  <p:tag name="KSO_WM_UNIT_LAYERLEVEL" val="1"/>
  <p:tag name="KSO_WM_TAG_VERSION" val="1.0"/>
  <p:tag name="KSO_WM_BEAUTIFY_FLAG" val="#wm#"/>
  <p:tag name="KSO_WM_CHIP_GROUPID" val="6192256518adb49c6c1f3ca3"/>
  <p:tag name="KSO_WM_CHIP_XID" val="6192256518adb49c6c1f3ca0"/>
  <p:tag name="KSO_WM_CHIP_FILLAREA_FILL_RULE" val="{&quot;fill_align&quot;:&quot;lm&quot;,&quot;fill_mode&quot;:&quot;fix&quot;,&quot;sacle_strategy&quot;:&quot;smart&quot;}"/>
  <p:tag name="KSO_WM_ASSEMBLE_CHIP_INDEX" val="c2dacecf0cbe4701b673d7d23099cd4e"/>
  <p:tag name="KSO_WM_UNIT_TEXT_FILL_FORE_SCHEMECOLOR_INDEX_BRIGHTNESS" val="0"/>
  <p:tag name="KSO_WM_UNIT_TEXT_FILL_FORE_SCHEMECOLOR_INDEX" val="13"/>
  <p:tag name="KSO_WM_UNIT_TEXT_FILL_TYPE" val="1"/>
  <p:tag name="KSO_WM_TEMPLATE_ASSEMBLE_XID" val="62738439500403a5b7d12dc9"/>
  <p:tag name="KSO_WM_TEMPLATE_ASSEMBLE_GROUPID" val="625cd65d96a3ef86181a36ed"/>
</p:tagLst>
</file>

<file path=ppt/tags/tag27.xml><?xml version="1.0" encoding="utf-8"?>
<p:tagLst xmlns:p="http://schemas.openxmlformats.org/presentationml/2006/main">
  <p:tag name="KSO_WM_UNIT_DEFAULT_FONT" val="14;14;2"/>
  <p:tag name="KSO_WM_UNIT_BLOCK" val="0"/>
  <p:tag name="KSO_WM_UNIT_DEC_AREA_ID" val="f75d1c2b38b5490e9d093b82b6b8a497"/>
  <p:tag name="KSO_WM_UNIT_SUBTYPE" val="a"/>
  <p:tag name="KSO_WM_UNIT_PRESET_TEXT" val="点击此处添加正文，文字是您思想的提炼，请言简意赅地阐述您的观点。"/>
  <p:tag name="KSO_WM_UNIT_NOCLEAR" val="0"/>
  <p:tag name="KSO_WM_UNIT_VALUE" val="51"/>
  <p:tag name="KSO_WM_UNIT_HIGHLIGHT" val="0"/>
  <p:tag name="KSO_WM_UNIT_COMPATIBLE" val="0"/>
  <p:tag name="KSO_WM_UNIT_DIAGRAM_ISNUMVISUAL" val="0"/>
  <p:tag name="KSO_WM_UNIT_DIAGRAM_ISREFERUNIT" val="0"/>
  <p:tag name="KSO_WM_UNIT_TYPE" val="f"/>
  <p:tag name="KSO_WM_UNIT_INDEX" val="1"/>
  <p:tag name="KSO_WM_UNIT_ID" val="custom20222283_1*f*1"/>
  <p:tag name="KSO_WM_TEMPLATE_CATEGORY" val="custom"/>
  <p:tag name="KSO_WM_TEMPLATE_INDEX" val="20222283"/>
  <p:tag name="KSO_WM_UNIT_LAYERLEVEL" val="1"/>
  <p:tag name="KSO_WM_TAG_VERSION" val="1.0"/>
  <p:tag name="KSO_WM_BEAUTIFY_FLAG" val="#wm#"/>
  <p:tag name="KSO_WM_CHIP_GROUPID" val="6192256518adb49c6c1f3ca3"/>
  <p:tag name="KSO_WM_CHIP_XID" val="6192256518adb49c6c1f3ca0"/>
  <p:tag name="KSO_WM_CHIP_FILLAREA_FILL_RULE" val="{&quot;fill_align&quot;:&quot;lm&quot;,&quot;fill_mode&quot;:&quot;fix&quot;,&quot;sacle_strategy&quot;:&quot;smart&quot;}"/>
  <p:tag name="KSO_WM_ASSEMBLE_CHIP_INDEX" val="c2dacecf0cbe4701b673d7d23099cd4e"/>
  <p:tag name="KSO_WM_UNIT_TEXT_FILL_FORE_SCHEMECOLOR_INDEX_BRIGHTNESS" val="0"/>
  <p:tag name="KSO_WM_UNIT_TEXT_FILL_FORE_SCHEMECOLOR_INDEX" val="13"/>
  <p:tag name="KSO_WM_UNIT_TEXT_FILL_TYPE" val="1"/>
  <p:tag name="KSO_WM_TEMPLATE_ASSEMBLE_XID" val="62738439500403a5b7d12dc9"/>
  <p:tag name="KSO_WM_TEMPLATE_ASSEMBLE_GROUPID" val="625cd65d96a3ef86181a36ed"/>
</p:tagLst>
</file>

<file path=ppt/tags/tag28.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c0c7f1e277a34a9699741ac50bb6ad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de2384299eb4837832a6e3127990844"/>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283_3*i*1"/>
  <p:tag name="KSO_WM_TEMPLATE_CATEGORY" val="chip"/>
  <p:tag name="KSO_WM_TEMPLATE_INDEX" val="20222283"/>
  <p:tag name="KSO_WM_UNIT_LAYERLEVEL" val="1"/>
  <p:tag name="KSO_WM_TAG_VERSION" val="1.0"/>
  <p:tag name="KSO_WM_BEAUTIFY_FLAG" val="#wm#"/>
  <p:tag name="KSO_WM_UNIT_SUBTYPE" val="w"/>
  <p:tag name="KSO_WM_UNIT_TYPE" val="i"/>
  <p:tag name="KSO_WM_UNIT_INDEX" val="1"/>
  <p:tag name="KSO_WM_CHIP_GROUPID" val="625cd65d96a3ef86181a36ed"/>
  <p:tag name="KSO_WM_CHIP_XID" val="625cda3996a3ef86181a7de3"/>
  <p:tag name="KSO_WM_UNIT_DEC_AREA_ID" val="c524745f08894bd0821624072466d838"/>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ca0c974a08c465c83f0a6c341d8df95"/>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SUBTYPE" val="r"/>
  <p:tag name="KSO_WM_TEMPLATE_CATEGORY" val="chip"/>
  <p:tag name="KSO_WM_TEMPLATE_INDEX" val="20222283"/>
  <p:tag name="KSO_WM_UNIT_TYPE" val="i"/>
  <p:tag name="KSO_WM_UNIT_INDEX" val="1"/>
  <p:tag name="KSO_WM_UNIT_ID" val="chip20222283_14*i*1"/>
  <p:tag name="KSO_WM_BEAUTIFY_FLAG" val="#wm#"/>
  <p:tag name="KSO_WM_TAG_VERSION" val="1.0"/>
  <p:tag name="KSO_WM_CHIP_GROUPID" val="625cd65d96a3ef86181a36ed"/>
  <p:tag name="KSO_WM_CHIP_XID" val="625cda3996a3ef86181a7e9a"/>
  <p:tag name="KSO_WM_UNIT_DEC_AREA_ID" val="fd3c31178726486f80f88712ed658343"/>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c1c8249ee38846d28ee814c23ffee8c1"/>
</p:tagLst>
</file>

<file path=ppt/tags/tag30.xml><?xml version="1.0" encoding="utf-8"?>
<p:tagLst xmlns:p="http://schemas.openxmlformats.org/presentationml/2006/main">
  <p:tag name="KSO_WM_UNIT_SUBTYPE" val="t"/>
  <p:tag name="KSO_WM_TEMPLATE_CATEGORY" val="chip"/>
  <p:tag name="KSO_WM_TEMPLATE_INDEX" val="20222283"/>
  <p:tag name="KSO_WM_UNIT_TYPE" val="i"/>
  <p:tag name="KSO_WM_UNIT_INDEX" val="1"/>
  <p:tag name="KSO_WM_UNIT_ID" val="chip20222283_4*i*1"/>
  <p:tag name="KSO_WM_BEAUTIFY_FLAG" val="#wm#"/>
  <p:tag name="KSO_WM_TAG_VERSION" val="1.0"/>
  <p:tag name="KSO_WM_CHIP_GROUPID" val="625cd65d96a3ef86181a36ed"/>
  <p:tag name="KSO_WM_CHIP_XID" val="625cda3996a3ef86181a7dbf"/>
  <p:tag name="KSO_WM_UNIT_DEC_AREA_ID" val="266d64085e3049e8b4ec352e8190ae2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c2b0819a6ed245268c4f98d1e61a5ce7"/>
</p:tagLst>
</file>

<file path=ppt/tags/tag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37.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c0c7f1e277a34a9699741ac50bb6ad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de2384299eb4837832a6e3127990844"/>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283_3*i*1"/>
  <p:tag name="KSO_WM_TEMPLATE_CATEGORY" val="chip"/>
  <p:tag name="KSO_WM_TEMPLATE_INDEX" val="20222283"/>
  <p:tag name="KSO_WM_UNIT_LAYERLEVEL" val="1"/>
  <p:tag name="KSO_WM_TAG_VERSION" val="1.0"/>
  <p:tag name="KSO_WM_BEAUTIFY_FLAG" val="#wm#"/>
  <p:tag name="KSO_WM_UNIT_SUBTYPE" val="w"/>
  <p:tag name="KSO_WM_UNIT_TYPE" val="i"/>
  <p:tag name="KSO_WM_UNIT_INDEX" val="1"/>
  <p:tag name="KSO_WM_CHIP_GROUPID" val="625cd65d96a3ef86181a36ed"/>
  <p:tag name="KSO_WM_CHIP_XID" val="625cda3996a3ef86181a7de3"/>
  <p:tag name="KSO_WM_UNIT_DEC_AREA_ID" val="c524745f08894bd0821624072466d838"/>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ca0c974a08c465c83f0a6c341d8df95"/>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SUBTYPE" val="t"/>
  <p:tag name="KSO_WM_TEMPLATE_CATEGORY" val="chip"/>
  <p:tag name="KSO_WM_TEMPLATE_INDEX" val="20222283"/>
  <p:tag name="KSO_WM_UNIT_TYPE" val="i"/>
  <p:tag name="KSO_WM_UNIT_INDEX" val="1"/>
  <p:tag name="KSO_WM_UNIT_ID" val="chip20222283_4*i*1"/>
  <p:tag name="KSO_WM_BEAUTIFY_FLAG" val="#wm#"/>
  <p:tag name="KSO_WM_TAG_VERSION" val="1.0"/>
  <p:tag name="KSO_WM_CHIP_GROUPID" val="625cd65d96a3ef86181a36ed"/>
  <p:tag name="KSO_WM_CHIP_XID" val="625cda3996a3ef86181a7dbf"/>
  <p:tag name="KSO_WM_UNIT_DEC_AREA_ID" val="266d64085e3049e8b4ec352e8190ae2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c2b0819a6ed245268c4f98d1e61a5ce7"/>
</p:tagLst>
</file>

<file path=ppt/tags/tag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7.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48.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6*i*1"/>
  <p:tag name="KSO_WM_BEAUTIFY_FLAG" val="#wm#"/>
  <p:tag name="KSO_WM_TAG_VERSION" val="1.0"/>
  <p:tag name="KSO_WM_CHIP_GROUPID" val="625cd65d96a3ef86181a36ed"/>
  <p:tag name="KSO_WM_CHIP_XID" val="625cda3996a3ef86181a7b22"/>
  <p:tag name="KSO_WM_UNIT_DEC_AREA_ID" val="7c0a9ec0e3d94251ae4ea281b442062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31c304c0c334ee2aa58fec15a550c2d"/>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283_8*i*1"/>
  <p:tag name="KSO_WM_TEMPLATE_CATEGORY" val="chip"/>
  <p:tag name="KSO_WM_TEMPLATE_INDEX" val="20222283"/>
  <p:tag name="KSO_WM_UNIT_LAYERLEVEL" val="1"/>
  <p:tag name="KSO_WM_TAG_VERSION" val="1.0"/>
  <p:tag name="KSO_WM_BEAUTIFY_FLAG" val="#wm#"/>
  <p:tag name="KSO_WM_UNIT_SUBTYPE" val="t"/>
  <p:tag name="KSO_WM_UNIT_TYPE" val="i"/>
  <p:tag name="KSO_WM_UNIT_INDEX" val="1"/>
  <p:tag name="KSO_WM_CHIP_GROUPID" val="625cd65d96a3ef86181a36ed"/>
  <p:tag name="KSO_WM_CHIP_XID" val="625cda3996a3ef86181a7ac2"/>
  <p:tag name="KSO_WM_UNIT_DEC_AREA_ID" val="cf08c8bb0ce44d19a957896f5a2286da"/>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a8d2c39e96f14f4291b0e6809f74e3c6"/>
  <p:tag name="KSO_WM_UNIT_TEXT_FILL_FORE_SCHEMECOLOR_INDEX_BRIGHTNESS" val="0"/>
  <p:tag name="KSO_WM_UNIT_TEXT_FILL_FORE_SCHEMECOLOR_INDEX" val="2"/>
  <p:tag name="KSO_WM_UNIT_TEXT_FILL_TYPE" val="1"/>
</p:tagLst>
</file>

<file path=ppt/tags/tag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0.xml><?xml version="1.0" encoding="utf-8"?>
<p:tagLst xmlns:p="http://schemas.openxmlformats.org/presentationml/2006/main">
  <p:tag name="KSO_WM_UNIT_SUBTYPE" val="u"/>
  <p:tag name="KSO_WM_TEMPLATE_CATEGORY" val="chip"/>
  <p:tag name="KSO_WM_TEMPLATE_INDEX" val="20222283"/>
  <p:tag name="KSO_WM_UNIT_TYPE" val="i"/>
  <p:tag name="KSO_WM_UNIT_INDEX" val="1"/>
  <p:tag name="KSO_WM_UNIT_ID" val="chip20222283_7*i*1"/>
  <p:tag name="KSO_WM_BEAUTIFY_FLAG" val="#wm#"/>
  <p:tag name="KSO_WM_TAG_VERSION" val="1.0"/>
  <p:tag name="KSO_WM_CHIP_GROUPID" val="625cd65d96a3ef86181a36ed"/>
  <p:tag name="KSO_WM_CHIP_XID" val="625cda3996a3ef86181a7b01"/>
  <p:tag name="KSO_WM_UNIT_DEC_AREA_ID" val="97226c85bba44d4aa45cb5a339de9fb3"/>
  <p:tag name="KSO_WM_CHIP_FILLAREA_FILL_RULE" val="{&quot;fill_align&quot;:&quot;lt&quot;,&quot;fill_effect&quot;:[],&quot;fill_mode&quot;:&quot;adaptive&quot;,&quot;sacle_strategy&quot;:&quot;stretch&quot;}"/>
  <p:tag name="KSO_WM_UNIT_DEC_SUPPORTCHANGEPIC" val="0"/>
  <p:tag name="KSO_WM_UNIT_DEC_CHANGEPICRESERVED" val="1"/>
  <p:tag name="KSO_WM_ASSEMBLE_CHIP_INDEX" val="de5b6f64d0134651901569cf7b3afce1"/>
</p:tagLst>
</file>

<file path=ppt/tags/tag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3.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7.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58.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c0c7f1e277a34a9699741ac50bb6ad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de2384299eb4837832a6e3127990844"/>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283_3*i*1"/>
  <p:tag name="KSO_WM_TEMPLATE_CATEGORY" val="chip"/>
  <p:tag name="KSO_WM_TEMPLATE_INDEX" val="20222283"/>
  <p:tag name="KSO_WM_UNIT_LAYERLEVEL" val="1"/>
  <p:tag name="KSO_WM_TAG_VERSION" val="1.0"/>
  <p:tag name="KSO_WM_BEAUTIFY_FLAG" val="#wm#"/>
  <p:tag name="KSO_WM_UNIT_SUBTYPE" val="w"/>
  <p:tag name="KSO_WM_UNIT_TYPE" val="i"/>
  <p:tag name="KSO_WM_UNIT_INDEX" val="1"/>
  <p:tag name="KSO_WM_CHIP_GROUPID" val="625cd65d96a3ef86181a36ed"/>
  <p:tag name="KSO_WM_CHIP_XID" val="625cda3996a3ef86181a7de3"/>
  <p:tag name="KSO_WM_UNIT_DEC_AREA_ID" val="c524745f08894bd0821624072466d838"/>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ca0c974a08c465c83f0a6c341d8df95"/>
  <p:tag name="KSO_WM_UNIT_TEXT_FILL_FORE_SCHEMECOLOR_INDEX_BRIGHTNESS" val="0"/>
  <p:tag name="KSO_WM_UNIT_TEXT_FILL_FORE_SCHEMECOLOR_INDEX" val="13"/>
  <p:tag name="KSO_WM_UNIT_TEXT_FILL_TYPE" val="1"/>
</p:tagLst>
</file>

<file path=ppt/tags/tag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0.xml><?xml version="1.0" encoding="utf-8"?>
<p:tagLst xmlns:p="http://schemas.openxmlformats.org/presentationml/2006/main">
  <p:tag name="KSO_WM_UNIT_SUBTYPE" val="t"/>
  <p:tag name="KSO_WM_TEMPLATE_CATEGORY" val="chip"/>
  <p:tag name="KSO_WM_TEMPLATE_INDEX" val="20222283"/>
  <p:tag name="KSO_WM_UNIT_TYPE" val="i"/>
  <p:tag name="KSO_WM_UNIT_INDEX" val="1"/>
  <p:tag name="KSO_WM_UNIT_ID" val="chip20222283_4*i*1"/>
  <p:tag name="KSO_WM_BEAUTIFY_FLAG" val="#wm#"/>
  <p:tag name="KSO_WM_TAG_VERSION" val="1.0"/>
  <p:tag name="KSO_WM_CHIP_GROUPID" val="625cd65d96a3ef86181a36ed"/>
  <p:tag name="KSO_WM_CHIP_XID" val="625cda3996a3ef86181a7dbf"/>
  <p:tag name="KSO_WM_UNIT_DEC_AREA_ID" val="266d64085e3049e8b4ec352e8190ae2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c2b0819a6ed245268c4f98d1e61a5ce7"/>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67.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c0c7f1e277a34a9699741ac50bb6ad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de2384299eb4837832a6e3127990844"/>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283_3*i*1"/>
  <p:tag name="KSO_WM_TEMPLATE_CATEGORY" val="chip"/>
  <p:tag name="KSO_WM_TEMPLATE_INDEX" val="20222283"/>
  <p:tag name="KSO_WM_UNIT_LAYERLEVEL" val="1"/>
  <p:tag name="KSO_WM_TAG_VERSION" val="1.0"/>
  <p:tag name="KSO_WM_BEAUTIFY_FLAG" val="#wm#"/>
  <p:tag name="KSO_WM_UNIT_SUBTYPE" val="w"/>
  <p:tag name="KSO_WM_UNIT_TYPE" val="i"/>
  <p:tag name="KSO_WM_UNIT_INDEX" val="1"/>
  <p:tag name="KSO_WM_CHIP_GROUPID" val="625cd65d96a3ef86181a36ed"/>
  <p:tag name="KSO_WM_CHIP_XID" val="625cda3996a3ef86181a7de3"/>
  <p:tag name="KSO_WM_UNIT_DEC_AREA_ID" val="c524745f08894bd0821624072466d838"/>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ca0c974a08c465c83f0a6c341d8df95"/>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SUBTYPE" val="t"/>
  <p:tag name="KSO_WM_TEMPLATE_CATEGORY" val="chip"/>
  <p:tag name="KSO_WM_TEMPLATE_INDEX" val="20222283"/>
  <p:tag name="KSO_WM_UNIT_TYPE" val="i"/>
  <p:tag name="KSO_WM_UNIT_INDEX" val="1"/>
  <p:tag name="KSO_WM_UNIT_ID" val="chip20222283_4*i*1"/>
  <p:tag name="KSO_WM_BEAUTIFY_FLAG" val="#wm#"/>
  <p:tag name="KSO_WM_TAG_VERSION" val="1.0"/>
  <p:tag name="KSO_WM_CHIP_GROUPID" val="625cd65d96a3ef86181a36ed"/>
  <p:tag name="KSO_WM_CHIP_XID" val="625cda3996a3ef86181a7dbf"/>
  <p:tag name="KSO_WM_UNIT_DEC_AREA_ID" val="266d64085e3049e8b4ec352e8190ae2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c2b0819a6ed245268c4f98d1e61a5ce7"/>
</p:tagLst>
</file>

<file path=ppt/tags/tag7.xml><?xml version="1.0" encoding="utf-8"?>
<p:tagLst xmlns:p="http://schemas.openxmlformats.org/presentationml/2006/main">
  <p:tag name="KSO_WM_UNIT_DEFAULT_FONT" val="60;60;2"/>
  <p:tag name="KSO_WM_UNIT_BLOCK" val="0"/>
  <p:tag name="KSO_WM_UNIT_DEC_AREA_ID" val="e5daea393b0043ea9c6d0a8be0fe6567"/>
  <p:tag name="KSO_WM_UNIT_ISCONTENTSTITLE" val="0"/>
  <p:tag name="KSO_WM_UNIT_ISNUMDGMTITLE" val="0"/>
  <p:tag name="KSO_WM_UNIT_PRESET_TEXT" val="劳动是最光荣"/>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22283_1*a*1"/>
  <p:tag name="KSO_WM_TEMPLATE_CATEGORY" val="custom"/>
  <p:tag name="KSO_WM_TEMPLATE_INDEX" val="20222283"/>
  <p:tag name="KSO_WM_UNIT_LAYERLEVEL" val="1"/>
  <p:tag name="KSO_WM_TAG_VERSION" val="1.0"/>
  <p:tag name="KSO_WM_BEAUTIFY_FLAG" val="#wm#"/>
  <p:tag name="KSO_WM_CHIP_GROUPID" val="6170d948528941afc5e264fa"/>
  <p:tag name="KSO_WM_CHIP_XID" val="6170d948528941afc5e264f7"/>
  <p:tag name="KSO_WM_CHIP_FILLAREA_FILL_RULE" val="{&quot;fill_align&quot;:&quot;lm&quot;,&quot;fill_mode&quot;:&quot;adaptive&quot;,&quot;sacle_strategy&quot;:&quot;smart&quot;}"/>
  <p:tag name="KSO_WM_ASSEMBLE_CHIP_INDEX" val="80b1680fe3c14d74bce5cc5f1bdf905f"/>
  <p:tag name="KSO_WM_UNIT_TEXT_FILL_FORE_SCHEMECOLOR_INDEX_BRIGHTNESS" val="0"/>
  <p:tag name="KSO_WM_UNIT_TEXT_FILL_FORE_SCHEMECOLOR_INDEX" val="13"/>
  <p:tag name="KSO_WM_UNIT_TEXT_FILL_TYPE" val="1"/>
  <p:tag name="KSO_WM_TEMPLATE_ASSEMBLE_XID" val="62738438500403a5b7d12d49"/>
  <p:tag name="KSO_WM_TEMPLATE_ASSEMBLE_GROUPID" val="625cd65d96a3ef86181a36ed"/>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3.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5.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c0c7f1e277a34a9699741ac50bb6ad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de2384299eb4837832a6e3127990844"/>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283_3*i*1"/>
  <p:tag name="KSO_WM_TEMPLATE_CATEGORY" val="chip"/>
  <p:tag name="KSO_WM_TEMPLATE_INDEX" val="20222283"/>
  <p:tag name="KSO_WM_UNIT_LAYERLEVEL" val="1"/>
  <p:tag name="KSO_WM_TAG_VERSION" val="1.0"/>
  <p:tag name="KSO_WM_BEAUTIFY_FLAG" val="#wm#"/>
  <p:tag name="KSO_WM_UNIT_SUBTYPE" val="w"/>
  <p:tag name="KSO_WM_UNIT_TYPE" val="i"/>
  <p:tag name="KSO_WM_UNIT_INDEX" val="1"/>
  <p:tag name="KSO_WM_CHIP_GROUPID" val="625cd65d96a3ef86181a36ed"/>
  <p:tag name="KSO_WM_CHIP_XID" val="625cda3996a3ef86181a7de3"/>
  <p:tag name="KSO_WM_UNIT_DEC_AREA_ID" val="c524745f08894bd0821624072466d838"/>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ca0c974a08c465c83f0a6c341d8df95"/>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SUBTYPE" val="t"/>
  <p:tag name="KSO_WM_TEMPLATE_CATEGORY" val="chip"/>
  <p:tag name="KSO_WM_TEMPLATE_INDEX" val="20222283"/>
  <p:tag name="KSO_WM_UNIT_TYPE" val="i"/>
  <p:tag name="KSO_WM_UNIT_INDEX" val="1"/>
  <p:tag name="KSO_WM_UNIT_ID" val="chip20222283_4*i*1"/>
  <p:tag name="KSO_WM_BEAUTIFY_FLAG" val="#wm#"/>
  <p:tag name="KSO_WM_TAG_VERSION" val="1.0"/>
  <p:tag name="KSO_WM_CHIP_GROUPID" val="625cd65d96a3ef86181a36ed"/>
  <p:tag name="KSO_WM_CHIP_XID" val="625cda3996a3ef86181a7dbf"/>
  <p:tag name="KSO_WM_UNIT_DEC_AREA_ID" val="266d64085e3049e8b4ec352e8190ae2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c2b0819a6ed245268c4f98d1e61a5ce7"/>
</p:tagLst>
</file>

<file path=ppt/tags/tag78.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79.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xml><?xml version="1.0" encoding="utf-8"?>
<p:tagLst xmlns:p="http://schemas.openxmlformats.org/presentationml/2006/main">
  <p:tag name="KSO_WM_UNIT_DEFAULT_FONT" val="20;28;2"/>
  <p:tag name="KSO_WM_UNIT_BLOCK" val="0"/>
  <p:tag name="KSO_WM_UNIT_DEC_AREA_ID" val="a39acd39aa17416f95b989c7594b872a"/>
  <p:tag name="KSO_WM_UNIT_SUBTYPE" val="a"/>
  <p:tag name="KSO_WM_UNIT_PRESET_TEXT" val="单击此处添加文本具体内容"/>
  <p:tag name="KSO_WM_UNIT_NOCLEAR" val="0"/>
  <p:tag name="KSO_WM_UNIT_VALUE" val="13"/>
  <p:tag name="KSO_WM_UNIT_HIGHLIGHT" val="0"/>
  <p:tag name="KSO_WM_UNIT_COMPATIBLE" val="0"/>
  <p:tag name="KSO_WM_UNIT_DIAGRAM_ISNUMVISUAL" val="0"/>
  <p:tag name="KSO_WM_UNIT_DIAGRAM_ISREFERUNIT" val="0"/>
  <p:tag name="KSO_WM_UNIT_TYPE" val="f"/>
  <p:tag name="KSO_WM_UNIT_INDEX" val="1"/>
  <p:tag name="KSO_WM_UNIT_ID" val="custom20222283_1*f*1"/>
  <p:tag name="KSO_WM_TEMPLATE_CATEGORY" val="custom"/>
  <p:tag name="KSO_WM_TEMPLATE_INDEX" val="20222283"/>
  <p:tag name="KSO_WM_UNIT_LAYERLEVEL" val="1"/>
  <p:tag name="KSO_WM_TAG_VERSION" val="1.0"/>
  <p:tag name="KSO_WM_BEAUTIFY_FLAG" val="#wm#"/>
  <p:tag name="KSO_WM_CHIP_GROUPID" val="6170d948528941afc5e264fa"/>
  <p:tag name="KSO_WM_CHIP_XID" val="6170d948528941afc5e264f7"/>
  <p:tag name="KSO_WM_CHIP_FILLAREA_FILL_RULE" val="{&quot;fill_align&quot;:&quot;lm&quot;,&quot;fill_mode&quot;:&quot;adaptive&quot;,&quot;sacle_strategy&quot;:&quot;smart&quot;}"/>
  <p:tag name="KSO_WM_ASSEMBLE_CHIP_INDEX" val="80b1680fe3c14d74bce5cc5f1bdf905f"/>
  <p:tag name="KSO_WM_UNIT_TEXT_FILL_FORE_SCHEMECOLOR_INDEX_BRIGHTNESS" val="0"/>
  <p:tag name="KSO_WM_UNIT_TEXT_FILL_FORE_SCHEMECOLOR_INDEX" val="13"/>
  <p:tag name="KSO_WM_UNIT_TEXT_FILL_TYPE" val="1"/>
  <p:tag name="KSO_WM_TEMPLATE_ASSEMBLE_XID" val="62738438500403a5b7d12d49"/>
  <p:tag name="KSO_WM_TEMPLATE_ASSEMBLE_GROUPID" val="625cd65d96a3ef86181a36ed"/>
</p:tagLst>
</file>

<file path=ppt/tags/tag80.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82.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10*i*1"/>
  <p:tag name="KSO_WM_BEAUTIFY_FLAG" val="#wm#"/>
  <p:tag name="KSO_WM_TAG_VERSION" val="1.0"/>
  <p:tag name="KSO_WM_CHIP_GROUPID" val="625cd65d96a3ef86181a36ed"/>
  <p:tag name="KSO_WM_CHIP_XID" val="625cda3996a3ef86181a7c50"/>
  <p:tag name="KSO_WM_UNIT_DEC_AREA_ID" val="3d37d117213b408d8149e9b50ed9f43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5e769178c249b8ba957b240ccc3e1c"/>
</p:tagLst>
</file>

<file path=ppt/tags/tag83.xml><?xml version="1.0" encoding="utf-8"?>
<p:tagLst xmlns:p="http://schemas.openxmlformats.org/presentationml/2006/main">
  <p:tag name="KSO_WM_UNIT_SUBTYPE" val="u"/>
  <p:tag name="KSO_WM_TEMPLATE_CATEGORY" val="chip"/>
  <p:tag name="KSO_WM_TEMPLATE_INDEX" val="20222283"/>
  <p:tag name="KSO_WM_UNIT_TYPE" val="i"/>
  <p:tag name="KSO_WM_UNIT_INDEX" val="1"/>
  <p:tag name="KSO_WM_UNIT_ID" val="chip20222283_11*i*1"/>
  <p:tag name="KSO_WM_BEAUTIFY_FLAG" val="#wm#"/>
  <p:tag name="KSO_WM_TAG_VERSION" val="1.0"/>
  <p:tag name="KSO_WM_CHIP_GROUPID" val="625cd65d96a3ef86181a36ed"/>
  <p:tag name="KSO_WM_CHIP_XID" val="625cda3996a3ef86181a7c04"/>
  <p:tag name="KSO_WM_UNIT_DEC_AREA_ID" val="cb2208a855d141eb952d368a0ffedf0b"/>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a6ae9f2a2968462caeb6d6fa3400cba1"/>
</p:tagLst>
</file>

<file path=ppt/tags/tag84.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5.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6.xml><?xml version="1.0" encoding="utf-8"?>
<p:tagLst xmlns:p="http://schemas.openxmlformats.org/presentationml/2006/main">
  <p:tag name="KSO_WM_UNIT_TEXT_FILL_FORE_SCHEMECOLOR_INDEX_BRIGHTNESS" val="0.15"/>
  <p:tag name="KSO_WM_UNIT_TEXT_FILL_FORE_SCHEMECOLOR_INDEX" val="1"/>
  <p:tag name="KSO_WM_UNIT_TEXT_FILL_TYPE" val="1"/>
</p:tagLst>
</file>

<file path=ppt/tags/tag87.xml><?xml version="1.0" encoding="utf-8"?>
<p:tagLst xmlns:p="http://schemas.openxmlformats.org/presentationml/2006/main">
  <p:tag name="KSO_WM_UNIT_BLOCK" val="0"/>
  <p:tag name="KSO_WM_UNIT_DEC_AREA_ID" val="3826f06905244f9299bb58c86224db94"/>
  <p:tag name="KSO_WM_UNIT_SUBTYPE" val="e"/>
  <p:tag name="KSO_WM_UNIT_PRESET_TEXT" val="202X"/>
  <p:tag name="KSO_WM_UNIT_NOCLEAR" val="0"/>
  <p:tag name="KSO_WM_UNIT_VALUE" val="3"/>
  <p:tag name="KSO_WM_UNIT_HIGHLIGHT" val="0"/>
  <p:tag name="KSO_WM_UNIT_COMPATIBLE" val="0"/>
  <p:tag name="KSO_WM_UNIT_DIAGRAM_ISNUMVISUAL" val="0"/>
  <p:tag name="KSO_WM_UNIT_DIAGRAM_ISREFERUNIT" val="0"/>
  <p:tag name="KSO_WM_UNIT_TYPE" val="f"/>
  <p:tag name="KSO_WM_UNIT_INDEX" val="1"/>
  <p:tag name="KSO_WM_UNIT_ID" val="custom20222283_1*f*1"/>
  <p:tag name="KSO_WM_TEMPLATE_CATEGORY" val="custom"/>
  <p:tag name="KSO_WM_TEMPLATE_INDEX" val="20222283"/>
  <p:tag name="KSO_WM_UNIT_LAYERLEVEL" val="1"/>
  <p:tag name="KSO_WM_TAG_VERSION" val="1.0"/>
  <p:tag name="KSO_WM_BEAUTIFY_FLAG" val="#wm#"/>
  <p:tag name="KSO_WM_UNIT_DEFAULT_FONT" val="54;66;2"/>
  <p:tag name="KSO_WM_CHIP_GROUPID" val="614312ef1e630cfd8f113939"/>
  <p:tag name="KSO_WM_CHIP_XID" val="614312ef1e630cfd8f11393a"/>
  <p:tag name="KSO_WM_CHIP_FILLAREA_FILL_RULE" val="{&quot;fill_align&quot;:&quot;lm&quot;,&quot;fill_mode&quot;:&quot;adaptive&quot;,&quot;sacle_strategy&quot;:&quot;smart&quot;}"/>
  <p:tag name="KSO_WM_ASSEMBLE_CHIP_INDEX" val="6b364c56e17f4a2ca068a806e14d2a1e"/>
  <p:tag name="KSO_WM_UNIT_TEXT_FILL_FORE_SCHEMECOLOR_INDEX_BRIGHTNESS" val="0"/>
  <p:tag name="KSO_WM_UNIT_TEXT_FILL_FORE_SCHEMECOLOR_INDEX" val="5"/>
  <p:tag name="KSO_WM_UNIT_TEXT_FILL_TYPE" val="1"/>
  <p:tag name="KSO_WM_TEMPLATE_ASSEMBLE_XID" val="62738438500403a5b7d12d3f"/>
  <p:tag name="KSO_WM_TEMPLATE_ASSEMBLE_GROUPID" val="625cd65d96a3ef86181a36ed"/>
</p:tagLst>
</file>

<file path=ppt/tags/tag88.xml><?xml version="1.0" encoding="utf-8"?>
<p:tagLst xmlns:p="http://schemas.openxmlformats.org/presentationml/2006/main">
  <p:tag name="KSO_WM_UNIT_BLOCK" val="0"/>
  <p:tag name="KSO_WM_UNIT_DEC_AREA_ID" val="e813a48c7bc9417991c5ff9bf2cfbe70"/>
  <p:tag name="KSO_WM_UNIT_ISCONTENTSTITLE" val="0"/>
  <p:tag name="KSO_WM_UNIT_ISNUMDGMTITLE" val="0"/>
  <p:tag name="KSO_WM_UNIT_PRESET_TEXT" val="感谢各位的观看"/>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2283_1*a*1"/>
  <p:tag name="KSO_WM_TEMPLATE_CATEGORY" val="custom"/>
  <p:tag name="KSO_WM_TEMPLATE_INDEX" val="20222283"/>
  <p:tag name="KSO_WM_UNIT_LAYERLEVEL" val="1"/>
  <p:tag name="KSO_WM_TAG_VERSION" val="1.0"/>
  <p:tag name="KSO_WM_BEAUTIFY_FLAG" val="#wm#"/>
  <p:tag name="KSO_WM_UNIT_DEFAULT_FONT" val="48;60;2"/>
  <p:tag name="KSO_WM_CHIP_GROUPID" val="614312ef1e630cfd8f113939"/>
  <p:tag name="KSO_WM_CHIP_XID" val="614312ef1e630cfd8f11393a"/>
  <p:tag name="KSO_WM_CHIP_FILLAREA_FILL_RULE" val="{&quot;fill_align&quot;:&quot;lm&quot;,&quot;fill_mode&quot;:&quot;adaptive&quot;,&quot;sacle_strategy&quot;:&quot;smart&quot;}"/>
  <p:tag name="KSO_WM_ASSEMBLE_CHIP_INDEX" val="6b364c56e17f4a2ca068a806e14d2a1e"/>
  <p:tag name="KSO_WM_UNIT_TEXT_FILL_FORE_SCHEMECOLOR_INDEX_BRIGHTNESS" val="0.15"/>
  <p:tag name="KSO_WM_UNIT_TEXT_FILL_FORE_SCHEMECOLOR_INDEX" val="13"/>
  <p:tag name="KSO_WM_UNIT_TEXT_FILL_TYPE" val="1"/>
  <p:tag name="KSO_WM_TEMPLATE_ASSEMBLE_XID" val="62738438500403a5b7d12d3f"/>
  <p:tag name="KSO_WM_TEMPLATE_ASSEMBLE_GROUPID" val="625cd65d96a3ef86181a36ed"/>
</p:tagLst>
</file>

<file path=ppt/tags/tag89.xml><?xml version="1.0" encoding="utf-8"?>
<p:tagLst xmlns:p="http://schemas.openxmlformats.org/presentationml/2006/main">
  <p:tag name="KSO_WM_UNIT_BLOCK" val="0"/>
  <p:tag name="KSO_WM_UNIT_DEC_AREA_ID" val="ed1f7a0069f04cd9aed5fae38edb7a16"/>
  <p:tag name="KSO_WM_UNIT_SUBTYPE" val="b"/>
  <p:tag name="KSO_WM_UNIT_PRESET_TEXT" val="汇报人姓名"/>
  <p:tag name="KSO_WM_UNIT_NOCLEAR" val="0"/>
  <p:tag name="KSO_WM_UNIT_VALUE" val="22"/>
  <p:tag name="KSO_WM_UNIT_HIGHLIGHT" val="0"/>
  <p:tag name="KSO_WM_UNIT_COMPATIBLE" val="0"/>
  <p:tag name="KSO_WM_UNIT_DIAGRAM_ISNUMVISUAL" val="0"/>
  <p:tag name="KSO_WM_UNIT_DIAGRAM_ISREFERUNIT" val="0"/>
  <p:tag name="KSO_WM_UNIT_TYPE" val="f"/>
  <p:tag name="KSO_WM_UNIT_INDEX" val="2"/>
  <p:tag name="KSO_WM_UNIT_ID" val="custom20222283_1*f*2"/>
  <p:tag name="KSO_WM_TEMPLATE_CATEGORY" val="custom"/>
  <p:tag name="KSO_WM_TEMPLATE_INDEX" val="20222283"/>
  <p:tag name="KSO_WM_UNIT_LAYERLEVEL" val="1"/>
  <p:tag name="KSO_WM_TAG_VERSION" val="1.0"/>
  <p:tag name="KSO_WM_BEAUTIFY_FLAG" val="#wm#"/>
  <p:tag name="KSO_WM_UNIT_DEFAULT_FONT" val="14;20;2"/>
  <p:tag name="KSO_WM_CHIP_GROUPID" val="614312ef1e630cfd8f113939"/>
  <p:tag name="KSO_WM_CHIP_XID" val="614312ef1e630cfd8f11393a"/>
  <p:tag name="KSO_WM_CHIP_FILLAREA_FILL_RULE" val="{&quot;fill_align&quot;:&quot;lm&quot;,&quot;fill_mode&quot;:&quot;adaptive&quot;,&quot;sacle_strategy&quot;:&quot;smart&quot;}"/>
  <p:tag name="KSO_WM_ASSEMBLE_CHIP_INDEX" val="6b364c56e17f4a2ca068a806e14d2a1e"/>
  <p:tag name="KSO_WM_UNIT_TEXT_FILL_FORE_SCHEMECOLOR_INDEX_BRIGHTNESS" val="0.35"/>
  <p:tag name="KSO_WM_UNIT_TEXT_FILL_FORE_SCHEMECOLOR_INDEX" val="13"/>
  <p:tag name="KSO_WM_UNIT_TEXT_FILL_TYPE" val="1"/>
  <p:tag name="KSO_WM_TEMPLATE_ASSEMBLE_XID" val="62738438500403a5b7d12d3f"/>
  <p:tag name="KSO_WM_TEMPLATE_ASSEMBLE_GROUPID" val="625cd65d96a3ef86181a36ed"/>
</p:tagLst>
</file>

<file path=ppt/tags/tag9.xml><?xml version="1.0" encoding="utf-8"?>
<p:tagLst xmlns:p="http://schemas.openxmlformats.org/presentationml/2006/main">
  <p:tag name="KSO_WM_UNIT_DEFAULT_FONT" val="16;18;2"/>
  <p:tag name="KSO_WM_UNIT_BLOCK" val="0"/>
  <p:tag name="KSO_WM_UNIT_DEC_AREA_ID" val="9a57ac10953c45519a7aa7d40180c84d"/>
  <p:tag name="KSO_WM_UNIT_SUBTYPE" val="a"/>
  <p:tag name="KSO_WM_UNIT_PRESET_TEXT" val="单击此处添加文本具体内容，简明扼要地阐述你的观点"/>
  <p:tag name="KSO_WM_UNIT_NOCLEAR" val="0"/>
  <p:tag name="KSO_WM_UNIT_VALUE" val="42"/>
  <p:tag name="KSO_WM_UNIT_HIGHLIGHT" val="0"/>
  <p:tag name="KSO_WM_UNIT_COMPATIBLE" val="0"/>
  <p:tag name="KSO_WM_UNIT_DIAGRAM_ISNUMVISUAL" val="0"/>
  <p:tag name="KSO_WM_UNIT_DIAGRAM_ISREFERUNIT" val="0"/>
  <p:tag name="KSO_WM_UNIT_TYPE" val="f"/>
  <p:tag name="KSO_WM_UNIT_INDEX" val="2"/>
  <p:tag name="KSO_WM_UNIT_ID" val="custom20222283_1*f*2"/>
  <p:tag name="KSO_WM_TEMPLATE_CATEGORY" val="custom"/>
  <p:tag name="KSO_WM_TEMPLATE_INDEX" val="20222283"/>
  <p:tag name="KSO_WM_UNIT_LAYERLEVEL" val="1"/>
  <p:tag name="KSO_WM_TAG_VERSION" val="1.0"/>
  <p:tag name="KSO_WM_BEAUTIFY_FLAG" val="#wm#"/>
  <p:tag name="KSO_WM_CHIP_GROUPID" val="6170d948528941afc5e264fa"/>
  <p:tag name="KSO_WM_CHIP_XID" val="6170d948528941afc5e264f7"/>
  <p:tag name="KSO_WM_CHIP_FILLAREA_FILL_RULE" val="{&quot;fill_align&quot;:&quot;lm&quot;,&quot;fill_mode&quot;:&quot;adaptive&quot;,&quot;sacle_strategy&quot;:&quot;smart&quot;}"/>
  <p:tag name="KSO_WM_ASSEMBLE_CHIP_INDEX" val="80b1680fe3c14d74bce5cc5f1bdf905f"/>
  <p:tag name="KSO_WM_UNIT_TEXT_FILL_FORE_SCHEMECOLOR_INDEX_BRIGHTNESS" val="0"/>
  <p:tag name="KSO_WM_UNIT_TEXT_FILL_FORE_SCHEMECOLOR_INDEX" val="13"/>
  <p:tag name="KSO_WM_UNIT_TEXT_FILL_TYPE" val="1"/>
  <p:tag name="KSO_WM_TEMPLATE_ASSEMBLE_XID" val="62738438500403a5b7d12d49"/>
  <p:tag name="KSO_WM_TEMPLATE_ASSEMBLE_GROUPID" val="625cd65d96a3ef86181a36ed"/>
</p:tagLst>
</file>

<file path=ppt/tags/tag90.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c0c7f1e277a34a9699741ac50bb6adc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de2384299eb4837832a6e3127990844"/>
  <p:tag name="KSO_WM_SLIDE_BACKGROUND_TYPE" val="general"/>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2283_3*i*1"/>
  <p:tag name="KSO_WM_TEMPLATE_CATEGORY" val="chip"/>
  <p:tag name="KSO_WM_TEMPLATE_INDEX" val="20222283"/>
  <p:tag name="KSO_WM_UNIT_LAYERLEVEL" val="1"/>
  <p:tag name="KSO_WM_TAG_VERSION" val="1.0"/>
  <p:tag name="KSO_WM_BEAUTIFY_FLAG" val="#wm#"/>
  <p:tag name="KSO_WM_UNIT_SUBTYPE" val="w"/>
  <p:tag name="KSO_WM_UNIT_TYPE" val="i"/>
  <p:tag name="KSO_WM_UNIT_INDEX" val="1"/>
  <p:tag name="KSO_WM_CHIP_GROUPID" val="625cd65d96a3ef86181a36ed"/>
  <p:tag name="KSO_WM_CHIP_XID" val="625cda3996a3ef86181a7de3"/>
  <p:tag name="KSO_WM_UNIT_DEC_AREA_ID" val="c524745f08894bd0821624072466d838"/>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ca0c974a08c465c83f0a6c341d8df95"/>
  <p:tag name="KSO_WM_SLIDE_BACKGROUND_TYPE" val="general"/>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UNIT_SUBTYPE" val="t"/>
  <p:tag name="KSO_WM_TEMPLATE_CATEGORY" val="chip"/>
  <p:tag name="KSO_WM_TEMPLATE_INDEX" val="20222283"/>
  <p:tag name="KSO_WM_UNIT_TYPE" val="i"/>
  <p:tag name="KSO_WM_UNIT_INDEX" val="1"/>
  <p:tag name="KSO_WM_UNIT_ID" val="chip20222283_4*i*1"/>
  <p:tag name="KSO_WM_BEAUTIFY_FLAG" val="#wm#"/>
  <p:tag name="KSO_WM_TAG_VERSION" val="1.0"/>
  <p:tag name="KSO_WM_CHIP_GROUPID" val="625cd65d96a3ef86181a36ed"/>
  <p:tag name="KSO_WM_CHIP_XID" val="625cda3996a3ef86181a7dbf"/>
  <p:tag name="KSO_WM_UNIT_DEC_AREA_ID" val="266d64085e3049e8b4ec352e8190ae28"/>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c2b0819a6ed245268c4f98d1e61a5ce7"/>
  <p:tag name="KSO_WM_SLIDE_BACKGROUND_TYPE" val="general"/>
</p:tagLst>
</file>

<file path=ppt/tags/tag93.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95.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96.xml><?xml version="1.0" encoding="utf-8"?>
<p:tagLst xmlns:p="http://schemas.openxmlformats.org/presentationml/2006/main">
  <p:tag name="KSO_WM_SLIDE_BACKGROUND_TYPE" val="general"/>
  <p:tag name="KSO_WM_UNIT_TEXT_FILL_FORE_SCHEMECOLOR_INDEX_BRIGHTNESS" val="0.15"/>
  <p:tag name="KSO_WM_UNIT_TEXT_FILL_FORE_SCHEMECOLOR_INDEX" val="1"/>
  <p:tag name="KSO_WM_UNIT_TEXT_FILL_TYPE" val="1"/>
</p:tagLst>
</file>

<file path=ppt/tags/tag97.xml><?xml version="1.0" encoding="utf-8"?>
<p:tagLst xmlns:p="http://schemas.openxmlformats.org/presentationml/2006/main">
  <p:tag name="KSO_WM_UNIT_SUBTYPE" val="v"/>
  <p:tag name="KSO_WM_TEMPLATE_CATEGORY" val="chip"/>
  <p:tag name="KSO_WM_TEMPLATE_INDEX" val="20222283"/>
  <p:tag name="KSO_WM_UNIT_TYPE" val="i"/>
  <p:tag name="KSO_WM_UNIT_INDEX" val="1"/>
  <p:tag name="KSO_WM_UNIT_ID" val="chip20222283_2*i*1"/>
  <p:tag name="KSO_WM_BEAUTIFY_FLAG" val="#wm#"/>
  <p:tag name="KSO_WM_TAG_VERSION" val="1.0"/>
  <p:tag name="KSO_WM_CHIP_GROUPID" val="625cd65d96a3ef86181a36ed"/>
  <p:tag name="KSO_WM_CHIP_XID" val="625cda3996a3ef86181a7df2"/>
  <p:tag name="KSO_WM_UNIT_DEC_AREA_ID" val="5ec363457d1d44b18431928ca6b91b6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973bf505c884a5d86a6be3d1e53bd54"/>
  <p:tag name="KSO_WM_SLIDE_BACKGROUND_TYPE" val="frame"/>
</p:tagLst>
</file>

<file path=ppt/tags/tag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0522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0522"/>
  <p:tag name="KSO_WM_CHIP_GROUPID" val="61837b50a6a891b1f9db06a2"/>
  <p:tag name="KSO_WM_CHIP_XID" val="618b765618adb49c6c1f289f"/>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99.xml><?xml version="1.0" encoding="utf-8"?>
<p:tagLst xmlns:p="http://schemas.openxmlformats.org/presentationml/2006/main">
  <p:tag name="KSO_WM_UNIT_SUBTYPE" val="t"/>
  <p:tag name="KSO_WM_TEMPLATE_CATEGORY" val="chip"/>
  <p:tag name="KSO_WM_TEMPLATE_INDEX" val="20222283"/>
  <p:tag name="KSO_WM_UNIT_TYPE" val="i"/>
  <p:tag name="KSO_WM_UNIT_INDEX" val="1"/>
  <p:tag name="KSO_WM_UNIT_ID" val="chip20222283_4*i*1"/>
  <p:tag name="KSO_WM_BEAUTIFY_FLAG" val="#wm#"/>
  <p:tag name="KSO_WM_TAG_VERSION" val="1.0"/>
  <p:tag name="KSO_WM_CHIP_GROUPID" val="625cd65d96a3ef86181a36ed"/>
  <p:tag name="KSO_WM_CHIP_XID" val="625cda3996a3ef86181a7dbf"/>
  <p:tag name="KSO_WM_UNIT_DEC_AREA_ID" val="1da9be8acfc742c081b87e5b0eef89fe"/>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c4f7e1bbeb9e427281570e39d8aa4ef1"/>
  <p:tag name="KSO_WM_SLIDE_BACKGROUND_TYPE" val="frame"/>
</p:tagLst>
</file>

<file path=ppt/theme/theme1.xml><?xml version="1.0" encoding="utf-8"?>
<a:theme xmlns:a="http://schemas.openxmlformats.org/drawingml/2006/main" name="1_Office 主题​​">
  <a:themeElements>
    <a:clrScheme name="Adjacency">
      <a:dk1>
        <a:srgbClr val="000000"/>
      </a:dk1>
      <a:lt1>
        <a:srgbClr val="FFFFFF"/>
      </a:lt1>
      <a:dk2>
        <a:srgbClr val="FEA7B4"/>
      </a:dk2>
      <a:lt2>
        <a:srgbClr val="FFD9E1"/>
      </a:lt2>
      <a:accent1>
        <a:srgbClr val="FE7489"/>
      </a:accent1>
      <a:accent2>
        <a:srgbClr val="FF748E"/>
      </a:accent2>
      <a:accent3>
        <a:srgbClr val="FB869C"/>
      </a:accent3>
      <a:accent4>
        <a:srgbClr val="FFB46E"/>
      </a:accent4>
      <a:accent5>
        <a:srgbClr val="FEB42E"/>
      </a:accent5>
      <a:accent6>
        <a:srgbClr val="FECA6C"/>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583</Words>
  <Application>WPS 演示</Application>
  <PresentationFormat>宽屏</PresentationFormat>
  <Paragraphs>35</Paragraphs>
  <Slides>8</Slides>
  <Notes>4</Notes>
  <HiddenSlides>0</HiddenSlides>
  <MMClips>0</MMClips>
  <ScaleCrop>false</ScaleCrop>
  <HeadingPairs>
    <vt:vector size="6" baseType="variant">
      <vt:variant>
        <vt:lpstr>已用的字体</vt:lpstr>
      </vt:variant>
      <vt:variant>
        <vt:i4>28</vt:i4>
      </vt:variant>
      <vt:variant>
        <vt:lpstr>主题</vt:lpstr>
      </vt:variant>
      <vt:variant>
        <vt:i4>1</vt:i4>
      </vt:variant>
      <vt:variant>
        <vt:lpstr>幻灯片标题</vt:lpstr>
      </vt:variant>
      <vt:variant>
        <vt:i4>8</vt:i4>
      </vt:variant>
    </vt:vector>
  </HeadingPairs>
  <TitlesOfParts>
    <vt:vector size="37" baseType="lpstr">
      <vt:lpstr>Arial</vt:lpstr>
      <vt:lpstr>宋体</vt:lpstr>
      <vt:lpstr>Wingdings</vt:lpstr>
      <vt:lpstr>Wingdings</vt:lpstr>
      <vt:lpstr>微软雅黑</vt:lpstr>
      <vt:lpstr>Arial Unicode MS</vt:lpstr>
      <vt:lpstr>Calibri</vt:lpstr>
      <vt:lpstr>汉仪屏黑 简</vt:lpstr>
      <vt:lpstr>黑体</vt:lpstr>
      <vt:lpstr>汉仪旗黑-75S</vt:lpstr>
      <vt:lpstr>汉仪青云简</vt:lpstr>
      <vt:lpstr>汉仪文黑-75简</vt:lpstr>
      <vt:lpstr>Helvetica Neue</vt:lpstr>
      <vt:lpstr>Helvetica Neue Medium</vt:lpstr>
      <vt:lpstr>Helvetica Neue</vt:lpstr>
      <vt:lpstr>汉仪文黑-85W</vt:lpstr>
      <vt:lpstr>汉仪铸字卡酷体简</vt:lpstr>
      <vt:lpstr>仿宋</vt:lpstr>
      <vt:lpstr>华光书宋一_CNKI</vt:lpstr>
      <vt:lpstr>华文仿宋</vt:lpstr>
      <vt:lpstr>华文宋体</vt:lpstr>
      <vt:lpstr>汉仪程行简</vt:lpstr>
      <vt:lpstr>华文楷体</vt:lpstr>
      <vt:lpstr>PingFang SC Regular</vt:lpstr>
      <vt:lpstr>汉仪力量黑简</vt:lpstr>
      <vt:lpstr>汉仪舒圆黑简</vt:lpstr>
      <vt:lpstr>汉仪舒圆黑简体</vt:lpstr>
      <vt:lpstr>幼圆</vt:lpstr>
      <vt:lpstr>1_Office 主题​​</vt:lpstr>
      <vt:lpstr>劳动是最光荣</vt:lpstr>
      <vt:lpstr>     黄金村</vt:lpstr>
      <vt:lpstr>手工割稻</vt:lpstr>
      <vt:lpstr>石臼舂米</vt:lpstr>
      <vt:lpstr>水车车水</vt:lpstr>
      <vt:lpstr>打连伽</vt:lpstr>
      <vt:lpstr>编草绳</vt:lpstr>
      <vt:lpstr>谢谢大家</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石头</cp:lastModifiedBy>
  <cp:revision>162</cp:revision>
  <dcterms:created xsi:type="dcterms:W3CDTF">2019-06-19T02:08:00Z</dcterms:created>
  <dcterms:modified xsi:type="dcterms:W3CDTF">2023-10-20T05:07:19Z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573340A8823744A6A83C9B0CDDD3D3B0_11</vt:lpwstr>
  </property>
</Properties>
</file>