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66" r:id="rId6"/>
    <p:sldId id="267" r:id="rId7"/>
    <p:sldId id="268" r:id="rId8"/>
    <p:sldId id="269" r:id="rId9"/>
    <p:sldId id="270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60B8588D-F65E-7368-2A24-97F6A18929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xmlns="" id="{9AD17C3E-F8AD-FA48-86FA-1AF23B46CF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DF92E2E0-E081-DAF0-10BC-306EAE32A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AD2A-67A0-488D-B0A4-3D62E3AE7ACA}" type="datetimeFigureOut">
              <a:rPr lang="zh-CN" altLang="en-US" smtClean="0"/>
              <a:t>2023/10/19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6C307E71-C423-CE45-E93A-26E559DAA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8BE5676E-2899-2DD4-0B86-D2F3066CC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1D686-6029-4A87-A779-AAEED36769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2994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4CFFCD51-9121-0941-8AFE-41CDFE088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xmlns="" id="{3E955C0E-19E3-B40A-AEED-22A2B211D2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3C04382F-F9FA-F3D0-B789-E5A2BC3D7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AD2A-67A0-488D-B0A4-3D62E3AE7ACA}" type="datetimeFigureOut">
              <a:rPr lang="zh-CN" altLang="en-US" smtClean="0"/>
              <a:t>2023/10/19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D51A1FD8-07FE-6E6F-D06E-784133832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6FA527F4-0C59-27CF-11CB-4CEAB3D64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1D686-6029-4A87-A779-AAEED36769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18490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xmlns="" id="{490D7645-3FD2-8CB5-D9A2-8E35BBEFDE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xmlns="" id="{DD9C2F82-29F9-4C69-2354-435A571FB3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4957147E-B025-0A39-A148-7BC2F7658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AD2A-67A0-488D-B0A4-3D62E3AE7ACA}" type="datetimeFigureOut">
              <a:rPr lang="zh-CN" altLang="en-US" smtClean="0"/>
              <a:t>2023/10/19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19822C9B-E65F-A1D3-6392-B18773D60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1DAED207-6720-1F72-5CE6-D753BE6B0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1D686-6029-4A87-A779-AAEED36769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0341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D437AFAD-4694-EDDF-D1EF-D18602C3C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BA9D0185-879B-E418-7CFA-54F02A5902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79A50487-0451-6ECC-ED5A-8E44A404F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AD2A-67A0-488D-B0A4-3D62E3AE7ACA}" type="datetimeFigureOut">
              <a:rPr lang="zh-CN" altLang="en-US" smtClean="0"/>
              <a:t>2023/10/19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97C2E115-E9DC-A093-00DE-B2F91990E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A473CDB8-B9B1-31FF-1205-6B117F2F9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1D686-6029-4A87-A779-AAEED36769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08953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297779B6-7E9E-13DC-8659-E3BFC824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650563EF-1B99-025E-8BD8-7CDB3064ED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500D7C47-592F-6FBE-FD18-51DC432A6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AD2A-67A0-488D-B0A4-3D62E3AE7ACA}" type="datetimeFigureOut">
              <a:rPr lang="zh-CN" altLang="en-US" smtClean="0"/>
              <a:t>2023/10/19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352A5A11-C7EE-C70D-7E9B-B9E774772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EF3C554A-CFD0-45FD-13C2-B122D684E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1D686-6029-4A87-A779-AAEED36769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7695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53894C61-F92F-9D3C-D5AA-A1190FF4E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7A4EC178-EA08-9FE0-D249-87A4F2BB5E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xmlns="" id="{FA11C6C0-1459-DF06-5311-7F03913AFF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DABADDEB-0277-AB2E-6D6F-15366C0CD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AD2A-67A0-488D-B0A4-3D62E3AE7ACA}" type="datetimeFigureOut">
              <a:rPr lang="zh-CN" altLang="en-US" smtClean="0"/>
              <a:t>2023/10/19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986A93A3-F9E0-06B0-D8A6-561552CB5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99A6681A-C2CD-B37A-13EF-35C9E7521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1D686-6029-4A87-A779-AAEED36769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128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E4D76157-F6CD-A9F5-8C6A-AA0E21787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AAE0AD64-ECBB-8901-AB41-A3E6DA5D88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xmlns="" id="{DE02C80F-1FC3-44BD-AF40-E7F73B6864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xmlns="" id="{E2E26D9E-D490-ECE8-86C2-CE2FBC14B5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xmlns="" id="{A39BEB0B-BA32-7BFF-0522-F18F54532B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xmlns="" id="{8E07F0F4-C3CE-2F82-83E7-C69D3B53D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AD2A-67A0-488D-B0A4-3D62E3AE7ACA}" type="datetimeFigureOut">
              <a:rPr lang="zh-CN" altLang="en-US" smtClean="0"/>
              <a:t>2023/10/19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xmlns="" id="{EAAF6A24-B18D-5164-2A7D-AF1013FB8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xmlns="" id="{13B08535-E1E1-840E-4CF5-5890E323E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1D686-6029-4A87-A779-AAEED36769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3006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2CC4A57C-73EC-C7B2-4BAE-B2F528A7F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xmlns="" id="{06C9F5F4-77EE-459E-C85B-E82D40E61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AD2A-67A0-488D-B0A4-3D62E3AE7ACA}" type="datetimeFigureOut">
              <a:rPr lang="zh-CN" altLang="en-US" smtClean="0"/>
              <a:t>2023/10/19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xmlns="" id="{B3F1E39B-2F29-693D-D020-AE8966B2A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xmlns="" id="{84548E12-D789-74F0-EBC0-13C22C1A8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1D686-6029-4A87-A779-AAEED36769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9462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xmlns="" id="{9732542D-328E-5184-333E-DF8DC0C8A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AD2A-67A0-488D-B0A4-3D62E3AE7ACA}" type="datetimeFigureOut">
              <a:rPr lang="zh-CN" altLang="en-US" smtClean="0"/>
              <a:t>2023/10/19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xmlns="" id="{7C74FDFF-164A-32B5-6824-1327BD774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xmlns="" id="{8681D47F-516E-6B58-D375-7236F4022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1D686-6029-4A87-A779-AAEED36769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48320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540625F9-8B6E-B498-AE0B-0D40FB6B3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DFEBDFB4-F118-FDCF-6C9A-617D45F34D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xmlns="" id="{BDE5F102-A71E-C960-E6C9-B60C5ECF91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40A8A017-FA5E-AFB1-BE45-701DA8957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AD2A-67A0-488D-B0A4-3D62E3AE7ACA}" type="datetimeFigureOut">
              <a:rPr lang="zh-CN" altLang="en-US" smtClean="0"/>
              <a:t>2023/10/19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C9D5AC3E-BF53-FE32-F0A1-32151448E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C38D1A60-F86C-447B-756D-FEDD7C277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1D686-6029-4A87-A779-AAEED36769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84126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C0BF95EF-94F0-6CDB-CDC1-23CCA6D0C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xmlns="" id="{8A096773-2394-FB54-A679-F58FD23C14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xmlns="" id="{2FDDA220-5F97-FF42-4B66-901C341A55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7786BD19-BFF2-D849-0527-53A611129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AD2A-67A0-488D-B0A4-3D62E3AE7ACA}" type="datetimeFigureOut">
              <a:rPr lang="zh-CN" altLang="en-US" smtClean="0"/>
              <a:t>2023/10/19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263A30EB-BFD8-6090-D9B5-D312B0DA8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FF91680A-DC94-B3F4-A4D1-A29317F02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1D686-6029-4A87-A779-AAEED36769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3453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accent4">
                <a:lumMod val="40000"/>
                <a:lumOff val="60000"/>
              </a:schemeClr>
            </a:gs>
            <a:gs pos="100000">
              <a:schemeClr val="accent4">
                <a:lumMod val="20000"/>
                <a:lumOff val="80000"/>
              </a:schemeClr>
            </a:gs>
            <a:gs pos="100000">
              <a:schemeClr val="accent4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xmlns="" id="{2895CD69-F0DC-1DE6-DBC5-64F31B6A3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8BE4F662-D518-E1FE-E720-6981366AFC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1B5E03A0-61E4-20B0-26FE-C5DEF23AFE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68AD2A-67A0-488D-B0A4-3D62E3AE7ACA}" type="datetimeFigureOut">
              <a:rPr lang="zh-CN" altLang="en-US" smtClean="0"/>
              <a:t>2023/10/19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F8A919BC-06EF-6F86-AA45-6CEAC8AB58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15377A04-CA35-4136-E7B6-F769986328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1D686-6029-4A87-A779-AAEED36769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4404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3513CE64-E70E-597A-8DEB-B8BB29F483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高二</a:t>
            </a:r>
            <a:r>
              <a:rPr lang="en-US" altLang="zh-CN" dirty="0"/>
              <a:t>3</a:t>
            </a:r>
            <a:r>
              <a:rPr lang="zh-CN" altLang="en-US" dirty="0"/>
              <a:t>班第一次月考表彰</a:t>
            </a:r>
          </a:p>
        </p:txBody>
      </p:sp>
    </p:spTree>
    <p:extLst>
      <p:ext uri="{BB962C8B-B14F-4D97-AF65-F5344CB8AC3E}">
        <p14:creationId xmlns:p14="http://schemas.microsoft.com/office/powerpoint/2010/main" val="649641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93189F6B-BA69-4726-C687-8C9DF770E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010" y="224142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zh-CN" altLang="en-US" dirty="0"/>
              <a:t>      </a:t>
            </a:r>
            <a:r>
              <a:rPr lang="zh-CN" altLang="en-US" b="1" dirty="0"/>
              <a:t>本次考试，乔筱锜同学进入艺术班前</a:t>
            </a:r>
            <a:r>
              <a:rPr lang="en-US" altLang="zh-CN" b="1" dirty="0"/>
              <a:t>50</a:t>
            </a:r>
            <a:r>
              <a:rPr lang="zh-CN" altLang="en-US" b="1" dirty="0"/>
              <a:t>，蒋嘉涵，黄语涵进入前</a:t>
            </a:r>
            <a:r>
              <a:rPr lang="en-US" altLang="zh-CN" b="1" dirty="0"/>
              <a:t>100</a:t>
            </a:r>
            <a:r>
              <a:rPr lang="zh-CN" altLang="en-US" b="1" dirty="0"/>
              <a:t>，还有</a:t>
            </a:r>
            <a:r>
              <a:rPr lang="en-US" altLang="zh-CN" b="1" dirty="0"/>
              <a:t>10</a:t>
            </a:r>
            <a:r>
              <a:rPr lang="zh-CN" altLang="en-US" b="1" dirty="0"/>
              <a:t>位同学进入前</a:t>
            </a:r>
            <a:r>
              <a:rPr lang="en-US" altLang="zh-CN" b="1" dirty="0"/>
              <a:t>150</a:t>
            </a:r>
            <a:r>
              <a:rPr lang="zh-CN" altLang="en-US" b="1" dirty="0"/>
              <a:t>名。</a:t>
            </a:r>
          </a:p>
        </p:txBody>
      </p:sp>
    </p:spTree>
    <p:extLst>
      <p:ext uri="{BB962C8B-B14F-4D97-AF65-F5344CB8AC3E}">
        <p14:creationId xmlns:p14="http://schemas.microsoft.com/office/powerpoint/2010/main" val="2448976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8FEC37DA-E68E-A720-3EB0-251AF5262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solidFill>
                  <a:srgbClr val="FF0000"/>
                </a:solidFill>
              </a:rPr>
              <a:t>总分前三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0F34FC25-D07B-AAC9-200B-BACD21A0B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8078" y="3936465"/>
            <a:ext cx="4541044" cy="5138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000" b="1" dirty="0">
                <a:solidFill>
                  <a:srgbClr val="FF0000"/>
                </a:solidFill>
              </a:rPr>
              <a:t>探花：黄语涵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xmlns="" id="{A8366B05-2F2E-C35F-F2A2-BD8CD83A93CB}"/>
              </a:ext>
            </a:extLst>
          </p:cNvPr>
          <p:cNvSpPr txBox="1"/>
          <p:nvPr/>
        </p:nvSpPr>
        <p:spPr>
          <a:xfrm>
            <a:off x="978078" y="1699836"/>
            <a:ext cx="60950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000" b="1" dirty="0">
                <a:solidFill>
                  <a:srgbClr val="FF0000"/>
                </a:solidFill>
              </a:rPr>
              <a:t>状元：乔筱锜</a:t>
            </a:r>
            <a:endParaRPr lang="en-US" altLang="zh-CN" sz="4000" b="1" dirty="0">
              <a:solidFill>
                <a:srgbClr val="FF0000"/>
              </a:solidFill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xmlns="" id="{45ECF300-4B22-E244-442E-08BCB44E8551}"/>
              </a:ext>
            </a:extLst>
          </p:cNvPr>
          <p:cNvSpPr txBox="1"/>
          <p:nvPr/>
        </p:nvSpPr>
        <p:spPr>
          <a:xfrm>
            <a:off x="978078" y="2721114"/>
            <a:ext cx="60950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000" b="1" dirty="0">
                <a:solidFill>
                  <a:srgbClr val="FF0000"/>
                </a:solidFill>
              </a:rPr>
              <a:t>榜眼：蒋嘉涵</a:t>
            </a:r>
            <a:endParaRPr lang="en-US" altLang="zh-CN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602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8FEC37DA-E68E-A720-3EB0-251AF5262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solidFill>
                  <a:srgbClr val="FF0000"/>
                </a:solidFill>
              </a:rPr>
              <a:t>语文前三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0F34FC25-D07B-AAC9-200B-BACD21A0B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8078" y="3936465"/>
            <a:ext cx="4541044" cy="5138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000" b="1" dirty="0">
                <a:solidFill>
                  <a:srgbClr val="FF0000"/>
                </a:solidFill>
              </a:rPr>
              <a:t>探花：</a:t>
            </a:r>
            <a:r>
              <a:rPr lang="zh-CN" altLang="en-US" sz="4000" b="1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姜芸菲</a:t>
            </a:r>
            <a:r>
              <a:rPr lang="zh-CN" altLang="en-US" sz="4000" dirty="0"/>
              <a:t> </a:t>
            </a:r>
            <a:endParaRPr lang="zh-CN" altLang="en-US" sz="4000" b="1" dirty="0">
              <a:solidFill>
                <a:srgbClr val="FF0000"/>
              </a:solidFill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xmlns="" id="{A8366B05-2F2E-C35F-F2A2-BD8CD83A93CB}"/>
              </a:ext>
            </a:extLst>
          </p:cNvPr>
          <p:cNvSpPr txBox="1"/>
          <p:nvPr/>
        </p:nvSpPr>
        <p:spPr>
          <a:xfrm>
            <a:off x="978078" y="1688307"/>
            <a:ext cx="60950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000" b="1" dirty="0">
                <a:solidFill>
                  <a:srgbClr val="FF0000"/>
                </a:solidFill>
              </a:rPr>
              <a:t>状元：</a:t>
            </a:r>
            <a:r>
              <a:rPr lang="zh-CN" altLang="en-US" sz="4000" b="1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张芸曦</a:t>
            </a:r>
            <a:endParaRPr lang="en-US" altLang="zh-CN" sz="4000" b="1" dirty="0">
              <a:solidFill>
                <a:srgbClr val="FF0000"/>
              </a:solidFill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xmlns="" id="{45ECF300-4B22-E244-442E-08BCB44E8551}"/>
              </a:ext>
            </a:extLst>
          </p:cNvPr>
          <p:cNvSpPr txBox="1"/>
          <p:nvPr/>
        </p:nvSpPr>
        <p:spPr>
          <a:xfrm>
            <a:off x="978078" y="2721114"/>
            <a:ext cx="60950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000" b="1" dirty="0">
                <a:solidFill>
                  <a:srgbClr val="FF0000"/>
                </a:solidFill>
              </a:rPr>
              <a:t>榜眼：</a:t>
            </a:r>
            <a:r>
              <a:rPr lang="zh-CN" altLang="en-US" sz="4000" b="1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黄驿琀</a:t>
            </a:r>
            <a:endParaRPr lang="en-US" altLang="zh-CN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3171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8FEC37DA-E68E-A720-3EB0-251AF5262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solidFill>
                  <a:srgbClr val="FF0000"/>
                </a:solidFill>
              </a:rPr>
              <a:t>数学前三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0F34FC25-D07B-AAC9-200B-BACD21A0B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8078" y="3936465"/>
            <a:ext cx="4541044" cy="5138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000" b="1" dirty="0">
                <a:solidFill>
                  <a:srgbClr val="FF0000"/>
                </a:solidFill>
              </a:rPr>
              <a:t>探花：</a:t>
            </a:r>
            <a:r>
              <a:rPr lang="zh-CN" altLang="en-US" sz="4000" b="1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陈紫薇</a:t>
            </a:r>
            <a:r>
              <a:rPr lang="zh-CN" altLang="en-US" sz="40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xmlns="" id="{A8366B05-2F2E-C35F-F2A2-BD8CD83A93CB}"/>
              </a:ext>
            </a:extLst>
          </p:cNvPr>
          <p:cNvSpPr txBox="1"/>
          <p:nvPr/>
        </p:nvSpPr>
        <p:spPr>
          <a:xfrm>
            <a:off x="978078" y="1688307"/>
            <a:ext cx="609501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000" b="1" dirty="0">
                <a:solidFill>
                  <a:srgbClr val="FF0000"/>
                </a:solidFill>
              </a:rPr>
              <a:t>状元：</a:t>
            </a:r>
            <a:r>
              <a:rPr lang="zh-CN" altLang="en-US" sz="4000" b="1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庄越，彭康</a:t>
            </a:r>
            <a:r>
              <a:rPr lang="zh-CN" altLang="en-US" sz="5400" b="1" dirty="0">
                <a:solidFill>
                  <a:srgbClr val="FF0000"/>
                </a:solidFill>
              </a:rPr>
              <a:t> </a:t>
            </a:r>
            <a:endParaRPr lang="en-US" altLang="zh-CN" sz="4000" b="1" dirty="0">
              <a:solidFill>
                <a:srgbClr val="FF0000"/>
              </a:solidFill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xmlns="" id="{45ECF300-4B22-E244-442E-08BCB44E8551}"/>
              </a:ext>
            </a:extLst>
          </p:cNvPr>
          <p:cNvSpPr txBox="1"/>
          <p:nvPr/>
        </p:nvSpPr>
        <p:spPr>
          <a:xfrm>
            <a:off x="978078" y="2828270"/>
            <a:ext cx="60950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000" b="1" dirty="0">
                <a:solidFill>
                  <a:srgbClr val="FF0000"/>
                </a:solidFill>
              </a:rPr>
              <a:t>榜眼：</a:t>
            </a:r>
            <a:r>
              <a:rPr lang="zh-CN" altLang="en-US" sz="4000" b="1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凌悦</a:t>
            </a:r>
            <a:endParaRPr lang="en-US" altLang="zh-CN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3021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8FEC37DA-E68E-A720-3EB0-251AF5262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solidFill>
                  <a:srgbClr val="FF0000"/>
                </a:solidFill>
              </a:rPr>
              <a:t>英语前三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0F34FC25-D07B-AAC9-200B-BACD21A0B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8078" y="3936465"/>
            <a:ext cx="4541044" cy="5138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000" b="1" dirty="0">
                <a:solidFill>
                  <a:srgbClr val="FF0000"/>
                </a:solidFill>
              </a:rPr>
              <a:t>探花：</a:t>
            </a:r>
            <a:r>
              <a:rPr lang="zh-CN" altLang="en-US" sz="4000" b="1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梅鹤镪</a:t>
            </a:r>
            <a:endParaRPr lang="zh-CN" altLang="en-US" sz="4000" b="1" dirty="0">
              <a:solidFill>
                <a:srgbClr val="FF0000"/>
              </a:solidFill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xmlns="" id="{A8366B05-2F2E-C35F-F2A2-BD8CD83A93CB}"/>
              </a:ext>
            </a:extLst>
          </p:cNvPr>
          <p:cNvSpPr txBox="1"/>
          <p:nvPr/>
        </p:nvSpPr>
        <p:spPr>
          <a:xfrm>
            <a:off x="978078" y="1688307"/>
            <a:ext cx="60950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000" b="1" dirty="0">
                <a:solidFill>
                  <a:srgbClr val="FF0000"/>
                </a:solidFill>
              </a:rPr>
              <a:t>状元：</a:t>
            </a:r>
            <a:r>
              <a:rPr lang="zh-CN" altLang="en-US" sz="4000" b="1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黄语涵</a:t>
            </a:r>
            <a:endParaRPr lang="en-US" altLang="zh-CN" sz="4000" b="1" dirty="0">
              <a:solidFill>
                <a:srgbClr val="FF0000"/>
              </a:solidFill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xmlns="" id="{45ECF300-4B22-E244-442E-08BCB44E8551}"/>
              </a:ext>
            </a:extLst>
          </p:cNvPr>
          <p:cNvSpPr txBox="1"/>
          <p:nvPr/>
        </p:nvSpPr>
        <p:spPr>
          <a:xfrm>
            <a:off x="978078" y="2704664"/>
            <a:ext cx="609501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000" b="1" dirty="0">
                <a:solidFill>
                  <a:srgbClr val="FF0000"/>
                </a:solidFill>
              </a:rPr>
              <a:t>榜眼：</a:t>
            </a:r>
            <a:r>
              <a:rPr lang="zh-CN" altLang="en-US" sz="4000" b="1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王馨妍</a:t>
            </a:r>
            <a:r>
              <a:rPr lang="zh-CN" altLang="en-US" sz="5400" dirty="0"/>
              <a:t> </a:t>
            </a:r>
            <a:endParaRPr lang="en-US" altLang="zh-CN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1799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8FEC37DA-E68E-A720-3EB0-251AF5262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solidFill>
                  <a:srgbClr val="FF0000"/>
                </a:solidFill>
              </a:rPr>
              <a:t>历史前三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0F34FC25-D07B-AAC9-200B-BACD21A0B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8078" y="3936465"/>
            <a:ext cx="7894460" cy="5138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000" b="1" dirty="0">
                <a:solidFill>
                  <a:srgbClr val="FF0000"/>
                </a:solidFill>
              </a:rPr>
              <a:t>探花：</a:t>
            </a:r>
            <a:r>
              <a:rPr lang="zh-CN" altLang="en-US" sz="4000" b="1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乔筱锜，杨文茜</a:t>
            </a:r>
            <a:r>
              <a:rPr lang="zh-CN" altLang="en-US" sz="4000" b="1" dirty="0">
                <a:solidFill>
                  <a:srgbClr val="FF0000"/>
                </a:solidFill>
              </a:rPr>
              <a:t> ，</a:t>
            </a:r>
            <a:r>
              <a:rPr lang="zh-CN" altLang="en-US" sz="4000" b="1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刘妍</a:t>
            </a:r>
            <a:r>
              <a:rPr lang="zh-CN" altLang="en-US" sz="4000" b="1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endParaRPr lang="zh-CN" altLang="en-US" sz="4000" b="1" dirty="0">
              <a:solidFill>
                <a:srgbClr val="FF0000"/>
              </a:solidFill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xmlns="" id="{A8366B05-2F2E-C35F-F2A2-BD8CD83A93CB}"/>
              </a:ext>
            </a:extLst>
          </p:cNvPr>
          <p:cNvSpPr txBox="1"/>
          <p:nvPr/>
        </p:nvSpPr>
        <p:spPr>
          <a:xfrm>
            <a:off x="978078" y="1688307"/>
            <a:ext cx="60950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000" b="1" dirty="0">
                <a:solidFill>
                  <a:srgbClr val="FF0000"/>
                </a:solidFill>
              </a:rPr>
              <a:t>状元：</a:t>
            </a:r>
            <a:r>
              <a:rPr lang="zh-CN" altLang="en-US" sz="4000" b="1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陈健翔</a:t>
            </a:r>
            <a:endParaRPr lang="en-US" altLang="zh-CN" sz="4000" b="1" dirty="0">
              <a:solidFill>
                <a:srgbClr val="FF0000"/>
              </a:solidFill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xmlns="" id="{45ECF300-4B22-E244-442E-08BCB44E8551}"/>
              </a:ext>
            </a:extLst>
          </p:cNvPr>
          <p:cNvSpPr txBox="1"/>
          <p:nvPr/>
        </p:nvSpPr>
        <p:spPr>
          <a:xfrm>
            <a:off x="978078" y="2721114"/>
            <a:ext cx="60950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000" b="1" dirty="0">
                <a:solidFill>
                  <a:srgbClr val="FF0000"/>
                </a:solidFill>
              </a:rPr>
              <a:t>榜眼：</a:t>
            </a:r>
            <a:r>
              <a:rPr lang="zh-CN" altLang="en-US" sz="4000" b="1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张芸曦</a:t>
            </a:r>
            <a:endParaRPr lang="en-US" altLang="zh-CN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974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8FEC37DA-E68E-A720-3EB0-251AF5262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solidFill>
                  <a:srgbClr val="FF0000"/>
                </a:solidFill>
              </a:rPr>
              <a:t>政治前三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0F34FC25-D07B-AAC9-200B-BACD21A0B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8078" y="3936465"/>
            <a:ext cx="9251772" cy="5138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000" b="1" dirty="0">
                <a:solidFill>
                  <a:srgbClr val="FF0000"/>
                </a:solidFill>
              </a:rPr>
              <a:t>探花：</a:t>
            </a:r>
            <a:r>
              <a:rPr lang="zh-CN" altLang="en-US" sz="4000" b="1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刘妍</a:t>
            </a:r>
            <a:r>
              <a:rPr lang="zh-CN" altLang="en-US" sz="2800" b="1" dirty="0">
                <a:solidFill>
                  <a:srgbClr val="FF0000"/>
                </a:solidFill>
              </a:rPr>
              <a:t> </a:t>
            </a:r>
            <a:r>
              <a:rPr lang="zh-CN" altLang="en-US" sz="4000" b="1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，吴逸菲</a:t>
            </a:r>
            <a:r>
              <a:rPr lang="zh-CN" altLang="en-US" sz="4000" b="1" dirty="0">
                <a:solidFill>
                  <a:srgbClr val="FF0000"/>
                </a:solidFill>
              </a:rPr>
              <a:t> ，</a:t>
            </a:r>
            <a:r>
              <a:rPr lang="zh-CN" altLang="en-US" sz="4000" b="1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奚可静，黄语涵</a:t>
            </a:r>
            <a:r>
              <a:rPr lang="zh-CN" altLang="en-US" sz="4000" b="1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endParaRPr lang="zh-CN" altLang="en-US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zh-CN" altLang="en-US" sz="4000" b="1" dirty="0">
              <a:solidFill>
                <a:srgbClr val="FF0000"/>
              </a:solidFill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xmlns="" id="{A8366B05-2F2E-C35F-F2A2-BD8CD83A93CB}"/>
              </a:ext>
            </a:extLst>
          </p:cNvPr>
          <p:cNvSpPr txBox="1"/>
          <p:nvPr/>
        </p:nvSpPr>
        <p:spPr>
          <a:xfrm>
            <a:off x="978078" y="1688307"/>
            <a:ext cx="609501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000" b="1" dirty="0">
                <a:solidFill>
                  <a:srgbClr val="FF0000"/>
                </a:solidFill>
              </a:rPr>
              <a:t>状元：</a:t>
            </a:r>
            <a:r>
              <a:rPr lang="zh-CN" altLang="en-US" sz="4000" b="1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乔筱锜</a:t>
            </a:r>
            <a:endParaRPr lang="en-US" altLang="zh-CN" sz="4000" b="1" i="0" u="none" strike="noStrike" dirty="0">
              <a:solidFill>
                <a:srgbClr val="FF0000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endParaRPr lang="en-US" altLang="zh-CN" sz="4000" b="1" dirty="0">
              <a:solidFill>
                <a:srgbClr val="FF0000"/>
              </a:solidFill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xmlns="" id="{45ECF300-4B22-E244-442E-08BCB44E8551}"/>
              </a:ext>
            </a:extLst>
          </p:cNvPr>
          <p:cNvSpPr txBox="1"/>
          <p:nvPr/>
        </p:nvSpPr>
        <p:spPr>
          <a:xfrm>
            <a:off x="978078" y="2721114"/>
            <a:ext cx="60950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000" b="1" dirty="0">
                <a:solidFill>
                  <a:srgbClr val="FF0000"/>
                </a:solidFill>
              </a:rPr>
              <a:t>榜眼：</a:t>
            </a:r>
            <a:r>
              <a:rPr lang="zh-CN" altLang="en-US" sz="4000" b="1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李姿璇</a:t>
            </a:r>
            <a:endParaRPr lang="en-US" altLang="zh-CN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7103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8FEC37DA-E68E-A720-3EB0-251AF5262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solidFill>
                  <a:srgbClr val="FF0000"/>
                </a:solidFill>
              </a:rPr>
              <a:t>地理前三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0F34FC25-D07B-AAC9-200B-BACD21A0B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8078" y="3936465"/>
            <a:ext cx="9251772" cy="5138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000" b="1" dirty="0">
                <a:solidFill>
                  <a:srgbClr val="FF0000"/>
                </a:solidFill>
              </a:rPr>
              <a:t>探花：</a:t>
            </a:r>
            <a:r>
              <a:rPr lang="zh-CN" altLang="en-US" sz="4000" b="1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刘妍</a:t>
            </a:r>
            <a:r>
              <a:rPr lang="zh-CN" altLang="en-US" sz="2800" b="1" dirty="0">
                <a:solidFill>
                  <a:srgbClr val="FF0000"/>
                </a:solidFill>
              </a:rPr>
              <a:t> </a:t>
            </a:r>
            <a:r>
              <a:rPr lang="zh-CN" altLang="en-US" sz="4000" b="1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，张芸曦</a:t>
            </a:r>
            <a:r>
              <a:rPr lang="zh-CN" altLang="en-US" sz="2800" b="1" dirty="0">
                <a:solidFill>
                  <a:srgbClr val="FF0000"/>
                </a:solidFill>
              </a:rPr>
              <a:t> </a:t>
            </a:r>
            <a:endParaRPr lang="zh-CN" altLang="en-US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zh-CN" altLang="en-US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zh-CN" altLang="en-US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zh-CN" altLang="en-US" sz="4000" b="1" dirty="0">
              <a:solidFill>
                <a:srgbClr val="FF0000"/>
              </a:solidFill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xmlns="" id="{A8366B05-2F2E-C35F-F2A2-BD8CD83A93CB}"/>
              </a:ext>
            </a:extLst>
          </p:cNvPr>
          <p:cNvSpPr txBox="1"/>
          <p:nvPr/>
        </p:nvSpPr>
        <p:spPr>
          <a:xfrm>
            <a:off x="978078" y="1688307"/>
            <a:ext cx="609501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000" b="1" dirty="0">
                <a:solidFill>
                  <a:srgbClr val="FF0000"/>
                </a:solidFill>
              </a:rPr>
              <a:t>状元：</a:t>
            </a:r>
            <a:r>
              <a:rPr lang="zh-CN" altLang="en-US" sz="4000" b="1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陈星宇</a:t>
            </a:r>
            <a:endParaRPr lang="en-US" altLang="zh-CN" sz="4000" b="1" i="0" u="none" strike="noStrike" dirty="0">
              <a:solidFill>
                <a:srgbClr val="FF0000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endParaRPr lang="en-US" altLang="zh-CN" sz="4000" b="1" i="0" u="none" strike="noStrike" dirty="0">
              <a:solidFill>
                <a:srgbClr val="FF0000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endParaRPr lang="en-US" altLang="zh-CN" sz="4000" b="1" dirty="0">
              <a:solidFill>
                <a:srgbClr val="FF0000"/>
              </a:solidFill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xmlns="" id="{45ECF300-4B22-E244-442E-08BCB44E8551}"/>
              </a:ext>
            </a:extLst>
          </p:cNvPr>
          <p:cNvSpPr txBox="1"/>
          <p:nvPr/>
        </p:nvSpPr>
        <p:spPr>
          <a:xfrm>
            <a:off x="978078" y="2720053"/>
            <a:ext cx="60950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000" b="1" dirty="0">
                <a:solidFill>
                  <a:srgbClr val="FF0000"/>
                </a:solidFill>
              </a:rPr>
              <a:t>榜眼：</a:t>
            </a:r>
            <a:r>
              <a:rPr lang="zh-CN" altLang="en-US" sz="4000" b="1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李姿璇</a:t>
            </a:r>
            <a:endParaRPr lang="en-US" altLang="zh-CN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9643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7" grpId="0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159</Words>
  <Application>Microsoft Office PowerPoint</Application>
  <PresentationFormat>宽屏</PresentationFormat>
  <Paragraphs>31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4" baseType="lpstr">
      <vt:lpstr>等线</vt:lpstr>
      <vt:lpstr>等线 Light</vt:lpstr>
      <vt:lpstr>宋体</vt:lpstr>
      <vt:lpstr>Arial</vt:lpstr>
      <vt:lpstr>Office 主题​​</vt:lpstr>
      <vt:lpstr>高二3班第一次月考表彰</vt:lpstr>
      <vt:lpstr>      本次考试，乔筱锜同学进入艺术班前50，蒋嘉涵，黄语涵进入前100，还有10位同学进入前150名。</vt:lpstr>
      <vt:lpstr>总分前三</vt:lpstr>
      <vt:lpstr>语文前三</vt:lpstr>
      <vt:lpstr>数学前三</vt:lpstr>
      <vt:lpstr>英语前三</vt:lpstr>
      <vt:lpstr>历史前三</vt:lpstr>
      <vt:lpstr>政治前三</vt:lpstr>
      <vt:lpstr>地理前三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高二3班第一次月考表彰</dc:title>
  <dc:creator>向 陈</dc:creator>
  <cp:lastModifiedBy>Windows User</cp:lastModifiedBy>
  <cp:revision>2</cp:revision>
  <dcterms:created xsi:type="dcterms:W3CDTF">2023-10-15T08:05:45Z</dcterms:created>
  <dcterms:modified xsi:type="dcterms:W3CDTF">2023-10-19T06:50:26Z</dcterms:modified>
</cp:coreProperties>
</file>