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66B43-B354-4A2D-8EC8-B5DC65A53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F70DC7-C770-4218-86EE-D8C5270B6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7C6D93-BAF6-4B45-BE10-FE198215F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F40B-6AC4-4DE8-B576-4A9DDAC981AA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6B0B86-E7A0-4E8C-8A3B-758B00A19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407478-9D3F-41AA-8693-16C0396A4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C8AA-311D-476E-B95B-80F4645068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88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C60881-3DA4-4034-91BF-8AFE6B40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23370F4-4EE6-4D33-8509-A78FAF8C0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4F6656-73C6-4D4D-BDB7-901C90C0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F40B-6AC4-4DE8-B576-4A9DDAC981AA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C12B61-A208-41BE-A053-134E14E81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CFED5E-D641-4E17-8F33-801EFBAC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C8AA-311D-476E-B95B-80F4645068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292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9A5BDAC-DAC1-4ACC-8800-008D700A5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157291-E914-47AE-923C-CFE0922DE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70FA0A-C18D-48C7-A493-74900BB72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F40B-6AC4-4DE8-B576-4A9DDAC981AA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CB4C90-A4A4-4657-AB0A-7D20BE517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75321D-4B8E-4510-ABF6-A4848A25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C8AA-311D-476E-B95B-80F4645068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12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27EBE1-802A-4F40-ABB3-FB8025E5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748238-1874-45CB-BFC7-BC706B230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36F89F-1A85-41FB-8920-1016894EE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F40B-6AC4-4DE8-B576-4A9DDAC981AA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6415FB-7A30-4A53-8DC1-F7016CB1D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BF0FBB-CCC7-4D51-957E-81F32FA81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C8AA-311D-476E-B95B-80F4645068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86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37AE80-7539-4461-BBDD-37D371CF7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964D8F-DBAB-484C-9126-9268E4476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B33174-4D8E-495E-82B4-9C8E0B7BA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F40B-6AC4-4DE8-B576-4A9DDAC981AA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0CE404-9B0F-4C11-9A8C-4FE5E2654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E81842-6336-4FAB-87B4-67B2E1F7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C8AA-311D-476E-B95B-80F4645068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69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864555-217D-420A-A904-453F811C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60C42A-D174-4BD1-B2E0-3B1FD7DFF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5F2D6-334F-4667-BBF0-C7D68FAD1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F8225E-41CA-4D90-ABD7-EA56DEB04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F40B-6AC4-4DE8-B576-4A9DDAC981AA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6111AD-346C-470C-8169-BCA79FBB4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064921-7458-48F9-85F8-FD21A5E94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C8AA-311D-476E-B95B-80F4645068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665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C01497-42C9-4E82-9BCE-CE24DE5C2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65BBF3-A163-4A15-B4E1-7334DE92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557F828-2C96-43C0-96E6-ADC26749D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3B26365-4DE7-4FBA-B24F-1A2BDB875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58B1DD9-B0F3-47EC-9E13-7D90E05B77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4B5A3-EB6B-4E77-8BDB-35439104A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F40B-6AC4-4DE8-B576-4A9DDAC981AA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024203-A37D-473F-8166-E7737C6A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795D1FC-1BFB-4FCA-B794-156B55FAE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C8AA-311D-476E-B95B-80F4645068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36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9DDB4B-873F-499C-9046-7598E7955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C2FCB29-0B8B-46E4-BD0F-E8AF2DDD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F40B-6AC4-4DE8-B576-4A9DDAC981AA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4E9F2BE-2C78-454B-9B79-3FA492F2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7CF603B-BCB9-4F7C-A2B7-AAA32A369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C8AA-311D-476E-B95B-80F4645068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258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1E80BD6-608E-444D-8150-316792AD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F40B-6AC4-4DE8-B576-4A9DDAC981AA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44EA5FE-AF4A-43CF-A439-65F926B5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D94B41-AF63-401F-BD1B-E18929042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C8AA-311D-476E-B95B-80F4645068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179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7D708-4DBC-4BB0-B90C-B8659265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4332B4-2667-47CC-B908-F056FB2E7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D2F8F93-9179-430C-BF93-A9F7EF5E1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7232C82-1554-41C4-B212-C83BE83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F40B-6AC4-4DE8-B576-4A9DDAC981AA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0020770-21ED-4DC5-8115-62FBAA82F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5FA82E-DABB-4B20-A235-307C3AD24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C8AA-311D-476E-B95B-80F4645068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049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CBF5E7-C216-4620-9586-1B7E45460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F6CACC-5A56-4AE1-A4A0-9DC2C0C4A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872D02-9FF2-42D3-B70D-B0D8D6807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D6CD3E-EC29-4B2D-A183-A408F62C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F40B-6AC4-4DE8-B576-4A9DDAC981AA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FF48F6-26D5-41C2-9AC3-45225CCB9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666AE6-F5DD-4954-9E54-FECFE1D09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C8AA-311D-476E-B95B-80F4645068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58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5B597C4-5610-4181-A725-D43111026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026869-DF4E-436B-808C-87F4376F7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90588C-F488-4932-A477-BF6256FBE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FF40B-6AC4-4DE8-B576-4A9DDAC981AA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AD6467-86A9-406A-AAA9-BEF38EB9F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AFA9A3-F8A9-43AC-AC6E-9B36D6781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EC8AA-311D-476E-B95B-80F4645068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72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8D00FC-4549-4532-9409-01088E2099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44F513-0BFE-45E6-88FE-7EECE7C3DF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167699-40B1-43F3-886E-62D5F3E5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8840" y="-900546"/>
            <a:ext cx="6494319" cy="865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2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D212EB3-AB54-43E1-81CC-CE5A5A7C3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36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94FA103-3247-41C8-9C90-A4C7FD7C3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00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6EF8C86-790F-4E9A-A1E8-27E0F85D0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71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611116-C484-433D-BEFE-FADD1E14A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56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2CB45D-107A-4C0F-A19C-D1FC7E479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2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2F373-4A01-424A-9B2B-02F7A5AAA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48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102FE8-5B9D-4AE2-9543-04D82C7A3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33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8E4249A-38E6-48F2-B765-9F9F701E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62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AB35E3E-0F87-4A54-BDCA-7184A06C2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9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1217AEF-321A-4D21-B399-5737179BA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0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1F48F4-1D69-492A-9D84-31385DCD5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74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3EA197-DB28-4AD9-98A4-E78BB62BD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4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6081D26-8454-4E07-A31B-4477106E2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5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C8C2023-F922-44E2-A193-3575CE107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1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E116FE2-7728-42B7-B201-67DA8E23A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5727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83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7A649A2D-18B2-4FA1-BD72-65A372D6A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09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6D01767-9779-4853-AFC2-FD9CB8737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89069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03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0DA1A20-85C5-4F50-B85B-5044D3B2C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95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7CEDA8-CB63-4CEE-B3F9-590A99C1C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26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E37384-46D5-47AE-829C-BD82CD030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6000" y="-891000"/>
            <a:ext cx="6480000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49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宽屏</PresentationFormat>
  <Paragraphs>0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欣怡 周</dc:creator>
  <cp:lastModifiedBy>欣怡 周</cp:lastModifiedBy>
  <cp:revision>1</cp:revision>
  <dcterms:created xsi:type="dcterms:W3CDTF">2021-11-22T02:29:19Z</dcterms:created>
  <dcterms:modified xsi:type="dcterms:W3CDTF">2021-11-22T02:46:41Z</dcterms:modified>
</cp:coreProperties>
</file>