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9" r:id="rId6"/>
    <p:sldId id="258" r:id="rId7"/>
    <p:sldId id="270" r:id="rId8"/>
    <p:sldId id="262" r:id="rId9"/>
    <p:sldId id="271" r:id="rId10"/>
    <p:sldId id="272" r:id="rId11"/>
    <p:sldId id="263" r:id="rId12"/>
    <p:sldId id="264" r:id="rId13"/>
    <p:sldId id="256" r:id="rId14"/>
    <p:sldId id="266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6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549275"/>
            <a:ext cx="5543550" cy="593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171450"/>
            <a:ext cx="6840538" cy="7316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新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0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284538"/>
            <a:ext cx="3995737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小猪变形记020"/>
          <p:cNvPicPr>
            <a:picLocks noChangeAspect="1"/>
          </p:cNvPicPr>
          <p:nvPr/>
        </p:nvPicPr>
        <p:blipFill>
          <a:blip r:embed="rId2"/>
          <a:srcRect l="10284" t="34032" r="13298" b="5371"/>
          <a:stretch>
            <a:fillRect/>
          </a:stretch>
        </p:blipFill>
        <p:spPr>
          <a:xfrm>
            <a:off x="5292725" y="0"/>
            <a:ext cx="3851275" cy="350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59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C:\Users\Administrator\Desktop\图片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716463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6" descr="小猪变形记020"/>
          <p:cNvPicPr>
            <a:picLocks noChangeAspect="1"/>
          </p:cNvPicPr>
          <p:nvPr/>
        </p:nvPicPr>
        <p:blipFill>
          <a:blip r:embed="rId1"/>
          <a:srcRect l="10284" t="34032" r="13298" b="5371"/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istrator\Desktop\图片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9144000" cy="7100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 descr="小猪变形记024"/>
          <p:cNvPicPr>
            <a:picLocks noChangeAspect="1"/>
          </p:cNvPicPr>
          <p:nvPr/>
        </p:nvPicPr>
        <p:blipFill>
          <a:blip r:embed="rId1"/>
          <a:srcRect l="10191" t="24274" r="7162" b="61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6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4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C:\Users\Administrator\Desktop\图片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1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5912"/>
            <a:ext cx="4002088" cy="386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4" descr="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0"/>
            <a:ext cx="27082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33375"/>
            <a:ext cx="2447925" cy="261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6" descr="小猪变形记020"/>
          <p:cNvPicPr>
            <a:picLocks noChangeAspect="1"/>
          </p:cNvPicPr>
          <p:nvPr/>
        </p:nvPicPr>
        <p:blipFill>
          <a:blip r:embed="rId4"/>
          <a:srcRect l="10284" t="34032" r="13298" b="5371"/>
          <a:stretch>
            <a:fillRect/>
          </a:stretch>
        </p:blipFill>
        <p:spPr>
          <a:xfrm>
            <a:off x="684213" y="3573463"/>
            <a:ext cx="3756025" cy="281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00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2924175"/>
            <a:ext cx="3995737" cy="357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059237"/>
            <a:ext cx="9991725" cy="1129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603250"/>
            <a:ext cx="6913563" cy="781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2" descr="小猪变形记009"/>
          <p:cNvPicPr>
            <a:picLocks noChangeAspect="1"/>
          </p:cNvPicPr>
          <p:nvPr/>
        </p:nvPicPr>
        <p:blipFill>
          <a:blip r:embed="rId1"/>
          <a:srcRect l="4799" t="2357" b="37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Administrator\Desktop\图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-531812"/>
            <a:ext cx="6408737" cy="760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Administrator\Desktop\图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6516688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Administrator\Desktop\图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€h乐另一种乐_C</cp:lastModifiedBy>
  <cp:revision>38</cp:revision>
  <dcterms:created xsi:type="dcterms:W3CDTF">2023-10-12T04:52:36Z</dcterms:created>
  <dcterms:modified xsi:type="dcterms:W3CDTF">2023-10-12T04:52:36Z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383F39CD001B5FC7947B27652B1C8EAD_43</vt:lpwstr>
  </property>
</Properties>
</file>