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9" r:id="rId4"/>
  </p:sldMasterIdLst>
  <p:notesMasterIdLst>
    <p:notesMasterId r:id="rId6"/>
  </p:notesMasterIdLst>
  <p:sldIdLst>
    <p:sldId id="272" r:id="rId5"/>
    <p:sldId id="273" r:id="rId7"/>
    <p:sldId id="274" r:id="rId8"/>
    <p:sldId id="275" r:id="rId9"/>
    <p:sldId id="277" r:id="rId10"/>
    <p:sldId id="279" r:id="rId11"/>
    <p:sldId id="278" r:id="rId12"/>
    <p:sldId id="280" r:id="rId13"/>
    <p:sldId id="281" r:id="rId14"/>
    <p:sldId id="282" r:id="rId15"/>
    <p:sldId id="284" r:id="rId16"/>
    <p:sldId id="285" r:id="rId17"/>
    <p:sldId id="286" r:id="rId18"/>
    <p:sldId id="287" r:id="rId19"/>
    <p:sldId id="283" r:id="rId20"/>
    <p:sldId id="289" r:id="rId21"/>
    <p:sldId id="290" r:id="rId22"/>
    <p:sldId id="291" r:id="rId23"/>
    <p:sldId id="288" r:id="rId24"/>
    <p:sldId id="293" r:id="rId25"/>
    <p:sldId id="292" r:id="rId26"/>
    <p:sldId id="295" r:id="rId27"/>
    <p:sldId id="294" r:id="rId28"/>
    <p:sldId id="316" r:id="rId29"/>
    <p:sldId id="296" r:id="rId30"/>
    <p:sldId id="298" r:id="rId31"/>
    <p:sldId id="299" r:id="rId32"/>
    <p:sldId id="300" r:id="rId33"/>
    <p:sldId id="297" r:id="rId34"/>
    <p:sldId id="301" r:id="rId35"/>
    <p:sldId id="302" r:id="rId36"/>
    <p:sldId id="305" r:id="rId37"/>
    <p:sldId id="303" r:id="rId38"/>
    <p:sldId id="306" r:id="rId39"/>
    <p:sldId id="307" r:id="rId40"/>
    <p:sldId id="308" r:id="rId41"/>
    <p:sldId id="312" r:id="rId42"/>
    <p:sldId id="311" r:id="rId43"/>
    <p:sldId id="309" r:id="rId44"/>
    <p:sldId id="276" r:id="rId45"/>
  </p:sldIdLst>
  <p:sldSz cx="12192000" cy="6858000"/>
  <p:notesSz cx="6858000" cy="9144000"/>
  <p:custDataLst>
    <p:tags r:id="rId4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 Type="http://schemas.openxmlformats.org/officeDocument/2006/relationships/slide" Target="slides/slide1.xml"/><Relationship Id="rId49" Type="http://schemas.openxmlformats.org/officeDocument/2006/relationships/tags" Target="tags/tag514.xml"/><Relationship Id="rId48" Type="http://schemas.openxmlformats.org/officeDocument/2006/relationships/tableStyles" Target="tableStyles.xml"/><Relationship Id="rId47" Type="http://schemas.openxmlformats.org/officeDocument/2006/relationships/viewProps" Target="viewProps.xml"/><Relationship Id="rId46" Type="http://schemas.openxmlformats.org/officeDocument/2006/relationships/presProps" Target="presProps.xml"/><Relationship Id="rId45" Type="http://schemas.openxmlformats.org/officeDocument/2006/relationships/slide" Target="slides/slide40.xml"/><Relationship Id="rId44" Type="http://schemas.openxmlformats.org/officeDocument/2006/relationships/slide" Target="slides/slide39.xml"/><Relationship Id="rId43" Type="http://schemas.openxmlformats.org/officeDocument/2006/relationships/slide" Target="slides/slide38.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7" Type="http://schemas.openxmlformats.org/officeDocument/2006/relationships/tags" Target="../tags/tag16.xml"/><Relationship Id="rId16" Type="http://schemas.openxmlformats.org/officeDocument/2006/relationships/tags" Target="../tags/tag15.xml"/><Relationship Id="rId15" Type="http://schemas.openxmlformats.org/officeDocument/2006/relationships/tags" Target="../tags/tag14.xml"/><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23.xml"/><Relationship Id="rId8" Type="http://schemas.openxmlformats.org/officeDocument/2006/relationships/tags" Target="../tags/tag22.xml"/><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image" Target="../media/image1.png"/><Relationship Id="rId3" Type="http://schemas.openxmlformats.org/officeDocument/2006/relationships/tags" Target="../tags/tag18.xml"/><Relationship Id="rId2" Type="http://schemas.openxmlformats.org/officeDocument/2006/relationships/tags" Target="../tags/tag17.xml"/><Relationship Id="rId10" Type="http://schemas.openxmlformats.org/officeDocument/2006/relationships/tags" Target="../tags/tag24.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32.xml"/><Relationship Id="rId8" Type="http://schemas.openxmlformats.org/officeDocument/2006/relationships/tags" Target="../tags/tag31.xml"/><Relationship Id="rId7" Type="http://schemas.openxmlformats.org/officeDocument/2006/relationships/tags" Target="../tags/tag30.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tags" Target="../tags/tag25.xml"/><Relationship Id="rId11" Type="http://schemas.openxmlformats.org/officeDocument/2006/relationships/tags" Target="../tags/tag34.xml"/><Relationship Id="rId10" Type="http://schemas.openxmlformats.org/officeDocument/2006/relationships/tags" Target="../tags/tag33.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41.xml"/><Relationship Id="rId8" Type="http://schemas.openxmlformats.org/officeDocument/2006/relationships/tags" Target="../tags/tag40.xml"/><Relationship Id="rId7" Type="http://schemas.openxmlformats.org/officeDocument/2006/relationships/tags" Target="../tags/tag39.xml"/><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image" Target="../media/image1.png"/><Relationship Id="rId3" Type="http://schemas.openxmlformats.org/officeDocument/2006/relationships/tags" Target="../tags/tag36.xml"/><Relationship Id="rId2" Type="http://schemas.openxmlformats.org/officeDocument/2006/relationships/tags" Target="../tags/tag35.xml"/><Relationship Id="rId11" Type="http://schemas.openxmlformats.org/officeDocument/2006/relationships/tags" Target="../tags/tag43.xml"/><Relationship Id="rId10" Type="http://schemas.openxmlformats.org/officeDocument/2006/relationships/tags" Target="../tags/tag42.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50.xml"/><Relationship Id="rId8" Type="http://schemas.openxmlformats.org/officeDocument/2006/relationships/tags" Target="../tags/tag49.xml"/><Relationship Id="rId7" Type="http://schemas.openxmlformats.org/officeDocument/2006/relationships/tags" Target="../tags/tag48.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image" Target="../media/image1.png"/><Relationship Id="rId3" Type="http://schemas.openxmlformats.org/officeDocument/2006/relationships/tags" Target="../tags/tag45.xml"/><Relationship Id="rId2" Type="http://schemas.openxmlformats.org/officeDocument/2006/relationships/tags" Target="../tags/tag44.xml"/><Relationship Id="rId13" Type="http://schemas.openxmlformats.org/officeDocument/2006/relationships/tags" Target="../tags/tag54.xml"/><Relationship Id="rId12" Type="http://schemas.openxmlformats.org/officeDocument/2006/relationships/tags" Target="../tags/tag53.xml"/><Relationship Id="rId11" Type="http://schemas.openxmlformats.org/officeDocument/2006/relationships/tags" Target="../tags/tag52.xml"/><Relationship Id="rId10" Type="http://schemas.openxmlformats.org/officeDocument/2006/relationships/tags" Target="../tags/tag51.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62.xml"/><Relationship Id="rId8" Type="http://schemas.openxmlformats.org/officeDocument/2006/relationships/tags" Target="../tags/tag61.xml"/><Relationship Id="rId7" Type="http://schemas.openxmlformats.org/officeDocument/2006/relationships/tags" Target="../tags/tag60.xml"/><Relationship Id="rId6" Type="http://schemas.openxmlformats.org/officeDocument/2006/relationships/tags" Target="../tags/tag59.xml"/><Relationship Id="rId5" Type="http://schemas.openxmlformats.org/officeDocument/2006/relationships/tags" Target="../tags/tag58.xml"/><Relationship Id="rId4" Type="http://schemas.openxmlformats.org/officeDocument/2006/relationships/tags" Target="../tags/tag57.xml"/><Relationship Id="rId3" Type="http://schemas.openxmlformats.org/officeDocument/2006/relationships/tags" Target="../tags/tag56.xml"/><Relationship Id="rId2" Type="http://schemas.openxmlformats.org/officeDocument/2006/relationships/tags" Target="../tags/tag55.xml"/><Relationship Id="rId10" Type="http://schemas.openxmlformats.org/officeDocument/2006/relationships/tags" Target="../tags/tag63.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66.xml"/><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73.xml"/><Relationship Id="rId8" Type="http://schemas.openxmlformats.org/officeDocument/2006/relationships/tags" Target="../tags/tag72.xml"/><Relationship Id="rId7" Type="http://schemas.openxmlformats.org/officeDocument/2006/relationships/tags" Target="../tags/tag71.xml"/><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image" Target="../media/image1.png"/><Relationship Id="rId3" Type="http://schemas.openxmlformats.org/officeDocument/2006/relationships/tags" Target="../tags/tag68.xml"/><Relationship Id="rId2" Type="http://schemas.openxmlformats.org/officeDocument/2006/relationships/tags" Target="../tags/tag67.xml"/><Relationship Id="rId11" Type="http://schemas.openxmlformats.org/officeDocument/2006/relationships/tags" Target="../tags/tag75.xml"/><Relationship Id="rId10" Type="http://schemas.openxmlformats.org/officeDocument/2006/relationships/tags" Target="../tags/tag74.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83.xml"/><Relationship Id="rId8" Type="http://schemas.openxmlformats.org/officeDocument/2006/relationships/tags" Target="../tags/tag82.xml"/><Relationship Id="rId7" Type="http://schemas.openxmlformats.org/officeDocument/2006/relationships/tags" Target="../tags/tag81.xml"/><Relationship Id="rId6" Type="http://schemas.openxmlformats.org/officeDocument/2006/relationships/tags" Target="../tags/tag80.xml"/><Relationship Id="rId5" Type="http://schemas.openxmlformats.org/officeDocument/2006/relationships/tags" Target="../tags/tag79.xml"/><Relationship Id="rId4" Type="http://schemas.openxmlformats.org/officeDocument/2006/relationships/tags" Target="../tags/tag78.xml"/><Relationship Id="rId3" Type="http://schemas.openxmlformats.org/officeDocument/2006/relationships/tags" Target="../tags/tag77.xml"/><Relationship Id="rId2" Type="http://schemas.openxmlformats.org/officeDocument/2006/relationships/tags" Target="../tags/tag76.xml"/><Relationship Id="rId18" Type="http://schemas.openxmlformats.org/officeDocument/2006/relationships/tags" Target="../tags/tag92.xml"/><Relationship Id="rId17" Type="http://schemas.openxmlformats.org/officeDocument/2006/relationships/tags" Target="../tags/tag91.xml"/><Relationship Id="rId16" Type="http://schemas.openxmlformats.org/officeDocument/2006/relationships/tags" Target="../tags/tag90.xml"/><Relationship Id="rId15" Type="http://schemas.openxmlformats.org/officeDocument/2006/relationships/tags" Target="../tags/tag89.xml"/><Relationship Id="rId14" Type="http://schemas.openxmlformats.org/officeDocument/2006/relationships/tags" Target="../tags/tag88.xml"/><Relationship Id="rId13" Type="http://schemas.openxmlformats.org/officeDocument/2006/relationships/tags" Target="../tags/tag87.xml"/><Relationship Id="rId12" Type="http://schemas.openxmlformats.org/officeDocument/2006/relationships/tags" Target="../tags/tag86.xml"/><Relationship Id="rId11" Type="http://schemas.openxmlformats.org/officeDocument/2006/relationships/tags" Target="../tags/tag85.xml"/><Relationship Id="rId10" Type="http://schemas.openxmlformats.org/officeDocument/2006/relationships/tags" Target="../tags/tag84.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9" Type="http://schemas.openxmlformats.org/officeDocument/2006/relationships/tags" Target="../tags/tag100.xml"/><Relationship Id="rId8" Type="http://schemas.openxmlformats.org/officeDocument/2006/relationships/tags" Target="../tags/tag99.xml"/><Relationship Id="rId7" Type="http://schemas.openxmlformats.org/officeDocument/2006/relationships/tags" Target="../tags/tag98.xml"/><Relationship Id="rId6" Type="http://schemas.openxmlformats.org/officeDocument/2006/relationships/tags" Target="../tags/tag97.xml"/><Relationship Id="rId5" Type="http://schemas.openxmlformats.org/officeDocument/2006/relationships/tags" Target="../tags/tag96.xml"/><Relationship Id="rId4" Type="http://schemas.openxmlformats.org/officeDocument/2006/relationships/tags" Target="../tags/tag95.xml"/><Relationship Id="rId3" Type="http://schemas.openxmlformats.org/officeDocument/2006/relationships/tags" Target="../tags/tag94.xml"/><Relationship Id="rId2" Type="http://schemas.openxmlformats.org/officeDocument/2006/relationships/tags" Target="../tags/tag93.xml"/><Relationship Id="rId17" Type="http://schemas.openxmlformats.org/officeDocument/2006/relationships/tags" Target="../tags/tag108.xml"/><Relationship Id="rId16" Type="http://schemas.openxmlformats.org/officeDocument/2006/relationships/tags" Target="../tags/tag107.xml"/><Relationship Id="rId15" Type="http://schemas.openxmlformats.org/officeDocument/2006/relationships/tags" Target="../tags/tag106.xml"/><Relationship Id="rId14" Type="http://schemas.openxmlformats.org/officeDocument/2006/relationships/tags" Target="../tags/tag105.xml"/><Relationship Id="rId13" Type="http://schemas.openxmlformats.org/officeDocument/2006/relationships/tags" Target="../tags/tag104.xml"/><Relationship Id="rId12" Type="http://schemas.openxmlformats.org/officeDocument/2006/relationships/tags" Target="../tags/tag103.xml"/><Relationship Id="rId11" Type="http://schemas.openxmlformats.org/officeDocument/2006/relationships/tags" Target="../tags/tag102.xml"/><Relationship Id="rId10" Type="http://schemas.openxmlformats.org/officeDocument/2006/relationships/tags" Target="../tags/tag101.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116.xml"/><Relationship Id="rId8" Type="http://schemas.openxmlformats.org/officeDocument/2006/relationships/tags" Target="../tags/tag115.xml"/><Relationship Id="rId7" Type="http://schemas.openxmlformats.org/officeDocument/2006/relationships/tags" Target="../tags/tag114.xml"/><Relationship Id="rId6" Type="http://schemas.openxmlformats.org/officeDocument/2006/relationships/tags" Target="../tags/tag113.xml"/><Relationship Id="rId5" Type="http://schemas.openxmlformats.org/officeDocument/2006/relationships/tags" Target="../tags/tag112.xml"/><Relationship Id="rId4" Type="http://schemas.openxmlformats.org/officeDocument/2006/relationships/tags" Target="../tags/tag111.xml"/><Relationship Id="rId3" Type="http://schemas.openxmlformats.org/officeDocument/2006/relationships/tags" Target="../tags/tag110.xml"/><Relationship Id="rId2" Type="http://schemas.openxmlformats.org/officeDocument/2006/relationships/tags" Target="../tags/tag109.xml"/><Relationship Id="rId15" Type="http://schemas.openxmlformats.org/officeDocument/2006/relationships/tags" Target="../tags/tag122.xml"/><Relationship Id="rId14" Type="http://schemas.openxmlformats.org/officeDocument/2006/relationships/tags" Target="../tags/tag121.xml"/><Relationship Id="rId13" Type="http://schemas.openxmlformats.org/officeDocument/2006/relationships/tags" Target="../tags/tag120.xml"/><Relationship Id="rId12" Type="http://schemas.openxmlformats.org/officeDocument/2006/relationships/tags" Target="../tags/tag119.xml"/><Relationship Id="rId11" Type="http://schemas.openxmlformats.org/officeDocument/2006/relationships/tags" Target="../tags/tag118.xml"/><Relationship Id="rId10" Type="http://schemas.openxmlformats.org/officeDocument/2006/relationships/tags" Target="../tags/tag117.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128.xml"/><Relationship Id="rId7" Type="http://schemas.openxmlformats.org/officeDocument/2006/relationships/tags" Target="../tags/tag127.xml"/><Relationship Id="rId6" Type="http://schemas.openxmlformats.org/officeDocument/2006/relationships/tags" Target="../tags/tag126.xml"/><Relationship Id="rId5" Type="http://schemas.openxmlformats.org/officeDocument/2006/relationships/tags" Target="../tags/tag125.xml"/><Relationship Id="rId4" Type="http://schemas.openxmlformats.org/officeDocument/2006/relationships/tags" Target="../tags/tag124.xml"/><Relationship Id="rId3" Type="http://schemas.openxmlformats.org/officeDocument/2006/relationships/image" Target="../media/image1.png"/><Relationship Id="rId2" Type="http://schemas.openxmlformats.org/officeDocument/2006/relationships/tags" Target="../tags/tag123.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136.xml"/><Relationship Id="rId8" Type="http://schemas.openxmlformats.org/officeDocument/2006/relationships/tags" Target="../tags/tag135.xml"/><Relationship Id="rId7" Type="http://schemas.openxmlformats.org/officeDocument/2006/relationships/tags" Target="../tags/tag134.xml"/><Relationship Id="rId6" Type="http://schemas.openxmlformats.org/officeDocument/2006/relationships/tags" Target="../tags/tag133.xml"/><Relationship Id="rId5" Type="http://schemas.openxmlformats.org/officeDocument/2006/relationships/tags" Target="../tags/tag132.xml"/><Relationship Id="rId4" Type="http://schemas.openxmlformats.org/officeDocument/2006/relationships/tags" Target="../tags/tag131.xml"/><Relationship Id="rId3" Type="http://schemas.openxmlformats.org/officeDocument/2006/relationships/tags" Target="../tags/tag130.xml"/><Relationship Id="rId2" Type="http://schemas.openxmlformats.org/officeDocument/2006/relationships/tags" Target="../tags/tag129.xml"/><Relationship Id="rId17" Type="http://schemas.openxmlformats.org/officeDocument/2006/relationships/tags" Target="../tags/tag144.xml"/><Relationship Id="rId16" Type="http://schemas.openxmlformats.org/officeDocument/2006/relationships/tags" Target="../tags/tag143.xml"/><Relationship Id="rId15" Type="http://schemas.openxmlformats.org/officeDocument/2006/relationships/tags" Target="../tags/tag142.xml"/><Relationship Id="rId14" Type="http://schemas.openxmlformats.org/officeDocument/2006/relationships/tags" Target="../tags/tag141.xml"/><Relationship Id="rId13" Type="http://schemas.openxmlformats.org/officeDocument/2006/relationships/tags" Target="../tags/tag140.xml"/><Relationship Id="rId12" Type="http://schemas.openxmlformats.org/officeDocument/2006/relationships/tags" Target="../tags/tag139.xml"/><Relationship Id="rId11" Type="http://schemas.openxmlformats.org/officeDocument/2006/relationships/tags" Target="../tags/tag138.xml"/><Relationship Id="rId10" Type="http://schemas.openxmlformats.org/officeDocument/2006/relationships/tags" Target="../tags/tag137.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152.xml"/><Relationship Id="rId8" Type="http://schemas.openxmlformats.org/officeDocument/2006/relationships/tags" Target="../tags/tag151.xml"/><Relationship Id="rId7" Type="http://schemas.openxmlformats.org/officeDocument/2006/relationships/tags" Target="../tags/tag150.xml"/><Relationship Id="rId6" Type="http://schemas.openxmlformats.org/officeDocument/2006/relationships/tags" Target="../tags/tag149.xml"/><Relationship Id="rId5" Type="http://schemas.openxmlformats.org/officeDocument/2006/relationships/tags" Target="../tags/tag148.xml"/><Relationship Id="rId4" Type="http://schemas.openxmlformats.org/officeDocument/2006/relationships/tags" Target="../tags/tag147.xml"/><Relationship Id="rId3" Type="http://schemas.openxmlformats.org/officeDocument/2006/relationships/tags" Target="../tags/tag146.xml"/><Relationship Id="rId2" Type="http://schemas.openxmlformats.org/officeDocument/2006/relationships/tags" Target="../tags/tag145.xml"/><Relationship Id="rId18" Type="http://schemas.openxmlformats.org/officeDocument/2006/relationships/tags" Target="../tags/tag161.xml"/><Relationship Id="rId17" Type="http://schemas.openxmlformats.org/officeDocument/2006/relationships/tags" Target="../tags/tag160.xml"/><Relationship Id="rId16" Type="http://schemas.openxmlformats.org/officeDocument/2006/relationships/tags" Target="../tags/tag159.xml"/><Relationship Id="rId15" Type="http://schemas.openxmlformats.org/officeDocument/2006/relationships/tags" Target="../tags/tag158.xml"/><Relationship Id="rId14" Type="http://schemas.openxmlformats.org/officeDocument/2006/relationships/tags" Target="../tags/tag157.xml"/><Relationship Id="rId13" Type="http://schemas.openxmlformats.org/officeDocument/2006/relationships/tags" Target="../tags/tag156.xml"/><Relationship Id="rId12" Type="http://schemas.openxmlformats.org/officeDocument/2006/relationships/tags" Target="../tags/tag155.xml"/><Relationship Id="rId11" Type="http://schemas.openxmlformats.org/officeDocument/2006/relationships/tags" Target="../tags/tag154.xml"/><Relationship Id="rId10" Type="http://schemas.openxmlformats.org/officeDocument/2006/relationships/tags" Target="../tags/tag153.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169.xml"/><Relationship Id="rId8" Type="http://schemas.openxmlformats.org/officeDocument/2006/relationships/tags" Target="../tags/tag168.xml"/><Relationship Id="rId7" Type="http://schemas.openxmlformats.org/officeDocument/2006/relationships/tags" Target="../tags/tag167.xml"/><Relationship Id="rId6" Type="http://schemas.openxmlformats.org/officeDocument/2006/relationships/tags" Target="../tags/tag166.xml"/><Relationship Id="rId5" Type="http://schemas.openxmlformats.org/officeDocument/2006/relationships/tags" Target="../tags/tag165.xml"/><Relationship Id="rId4" Type="http://schemas.openxmlformats.org/officeDocument/2006/relationships/tags" Target="../tags/tag164.xml"/><Relationship Id="rId3" Type="http://schemas.openxmlformats.org/officeDocument/2006/relationships/tags" Target="../tags/tag163.xml"/><Relationship Id="rId2" Type="http://schemas.openxmlformats.org/officeDocument/2006/relationships/tags" Target="../tags/tag162.xml"/><Relationship Id="rId18" Type="http://schemas.openxmlformats.org/officeDocument/2006/relationships/tags" Target="../tags/tag178.xml"/><Relationship Id="rId17" Type="http://schemas.openxmlformats.org/officeDocument/2006/relationships/tags" Target="../tags/tag177.xml"/><Relationship Id="rId16" Type="http://schemas.openxmlformats.org/officeDocument/2006/relationships/tags" Target="../tags/tag176.xml"/><Relationship Id="rId15" Type="http://schemas.openxmlformats.org/officeDocument/2006/relationships/tags" Target="../tags/tag175.xml"/><Relationship Id="rId14" Type="http://schemas.openxmlformats.org/officeDocument/2006/relationships/tags" Target="../tags/tag174.xml"/><Relationship Id="rId13" Type="http://schemas.openxmlformats.org/officeDocument/2006/relationships/tags" Target="../tags/tag173.xml"/><Relationship Id="rId12" Type="http://schemas.openxmlformats.org/officeDocument/2006/relationships/tags" Target="../tags/tag172.xml"/><Relationship Id="rId11" Type="http://schemas.openxmlformats.org/officeDocument/2006/relationships/tags" Target="../tags/tag171.xml"/><Relationship Id="rId10" Type="http://schemas.openxmlformats.org/officeDocument/2006/relationships/tags" Target="../tags/tag170.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86.xml"/><Relationship Id="rId8" Type="http://schemas.openxmlformats.org/officeDocument/2006/relationships/tags" Target="../tags/tag185.xml"/><Relationship Id="rId7" Type="http://schemas.openxmlformats.org/officeDocument/2006/relationships/tags" Target="../tags/tag184.xml"/><Relationship Id="rId6" Type="http://schemas.openxmlformats.org/officeDocument/2006/relationships/tags" Target="../tags/tag183.xml"/><Relationship Id="rId5" Type="http://schemas.openxmlformats.org/officeDocument/2006/relationships/tags" Target="../tags/tag182.xml"/><Relationship Id="rId4" Type="http://schemas.openxmlformats.org/officeDocument/2006/relationships/tags" Target="../tags/tag181.xml"/><Relationship Id="rId3" Type="http://schemas.openxmlformats.org/officeDocument/2006/relationships/tags" Target="../tags/tag180.xml"/><Relationship Id="rId2" Type="http://schemas.openxmlformats.org/officeDocument/2006/relationships/tags" Target="../tags/tag179.xml"/><Relationship Id="rId18" Type="http://schemas.openxmlformats.org/officeDocument/2006/relationships/tags" Target="../tags/tag195.xml"/><Relationship Id="rId17" Type="http://schemas.openxmlformats.org/officeDocument/2006/relationships/tags" Target="../tags/tag194.xml"/><Relationship Id="rId16" Type="http://schemas.openxmlformats.org/officeDocument/2006/relationships/tags" Target="../tags/tag193.xml"/><Relationship Id="rId15" Type="http://schemas.openxmlformats.org/officeDocument/2006/relationships/tags" Target="../tags/tag192.xml"/><Relationship Id="rId14" Type="http://schemas.openxmlformats.org/officeDocument/2006/relationships/tags" Target="../tags/tag191.xml"/><Relationship Id="rId13" Type="http://schemas.openxmlformats.org/officeDocument/2006/relationships/tags" Target="../tags/tag190.xml"/><Relationship Id="rId12" Type="http://schemas.openxmlformats.org/officeDocument/2006/relationships/tags" Target="../tags/tag189.xml"/><Relationship Id="rId11" Type="http://schemas.openxmlformats.org/officeDocument/2006/relationships/tags" Target="../tags/tag188.xml"/><Relationship Id="rId10" Type="http://schemas.openxmlformats.org/officeDocument/2006/relationships/tags" Target="../tags/tag187.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202.xml"/><Relationship Id="rId8" Type="http://schemas.openxmlformats.org/officeDocument/2006/relationships/tags" Target="../tags/tag201.xml"/><Relationship Id="rId7" Type="http://schemas.openxmlformats.org/officeDocument/2006/relationships/tags" Target="../tags/tag200.xml"/><Relationship Id="rId6" Type="http://schemas.openxmlformats.org/officeDocument/2006/relationships/tags" Target="../tags/tag199.xml"/><Relationship Id="rId5" Type="http://schemas.openxmlformats.org/officeDocument/2006/relationships/tags" Target="../tags/tag198.xml"/><Relationship Id="rId4" Type="http://schemas.openxmlformats.org/officeDocument/2006/relationships/image" Target="../media/image1.png"/><Relationship Id="rId3" Type="http://schemas.openxmlformats.org/officeDocument/2006/relationships/tags" Target="../tags/tag197.xml"/><Relationship Id="rId2" Type="http://schemas.openxmlformats.org/officeDocument/2006/relationships/tags" Target="../tags/tag196.xml"/><Relationship Id="rId13" Type="http://schemas.openxmlformats.org/officeDocument/2006/relationships/tags" Target="../tags/tag206.xml"/><Relationship Id="rId12" Type="http://schemas.openxmlformats.org/officeDocument/2006/relationships/tags" Target="../tags/tag205.xml"/><Relationship Id="rId11" Type="http://schemas.openxmlformats.org/officeDocument/2006/relationships/tags" Target="../tags/tag204.xml"/><Relationship Id="rId10" Type="http://schemas.openxmlformats.org/officeDocument/2006/relationships/tags" Target="../tags/tag203.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214.xml"/><Relationship Id="rId8" Type="http://schemas.openxmlformats.org/officeDocument/2006/relationships/tags" Target="../tags/tag213.xml"/><Relationship Id="rId7" Type="http://schemas.openxmlformats.org/officeDocument/2006/relationships/tags" Target="../tags/tag212.xml"/><Relationship Id="rId6" Type="http://schemas.openxmlformats.org/officeDocument/2006/relationships/tags" Target="../tags/tag211.xml"/><Relationship Id="rId5" Type="http://schemas.openxmlformats.org/officeDocument/2006/relationships/tags" Target="../tags/tag210.xml"/><Relationship Id="rId4" Type="http://schemas.openxmlformats.org/officeDocument/2006/relationships/tags" Target="../tags/tag209.xml"/><Relationship Id="rId3" Type="http://schemas.openxmlformats.org/officeDocument/2006/relationships/tags" Target="../tags/tag208.xml"/><Relationship Id="rId2" Type="http://schemas.openxmlformats.org/officeDocument/2006/relationships/tags" Target="../tags/tag207.xml"/><Relationship Id="rId17" Type="http://schemas.openxmlformats.org/officeDocument/2006/relationships/tags" Target="../tags/tag222.xml"/><Relationship Id="rId16" Type="http://schemas.openxmlformats.org/officeDocument/2006/relationships/tags" Target="../tags/tag221.xml"/><Relationship Id="rId15" Type="http://schemas.openxmlformats.org/officeDocument/2006/relationships/tags" Target="../tags/tag220.xml"/><Relationship Id="rId14" Type="http://schemas.openxmlformats.org/officeDocument/2006/relationships/tags" Target="../tags/tag219.xml"/><Relationship Id="rId13" Type="http://schemas.openxmlformats.org/officeDocument/2006/relationships/tags" Target="../tags/tag218.xml"/><Relationship Id="rId12" Type="http://schemas.openxmlformats.org/officeDocument/2006/relationships/tags" Target="../tags/tag217.xml"/><Relationship Id="rId11" Type="http://schemas.openxmlformats.org/officeDocument/2006/relationships/tags" Target="../tags/tag216.xml"/><Relationship Id="rId10" Type="http://schemas.openxmlformats.org/officeDocument/2006/relationships/tags" Target="../tags/tag215.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9" Type="http://schemas.openxmlformats.org/officeDocument/2006/relationships/tags" Target="../tags/tag236.xml"/><Relationship Id="rId8" Type="http://schemas.openxmlformats.org/officeDocument/2006/relationships/tags" Target="../tags/tag235.xml"/><Relationship Id="rId7" Type="http://schemas.openxmlformats.org/officeDocument/2006/relationships/tags" Target="../tags/tag234.xml"/><Relationship Id="rId6" Type="http://schemas.openxmlformats.org/officeDocument/2006/relationships/tags" Target="../tags/tag233.xml"/><Relationship Id="rId5" Type="http://schemas.openxmlformats.org/officeDocument/2006/relationships/tags" Target="../tags/tag232.xml"/><Relationship Id="rId4" Type="http://schemas.openxmlformats.org/officeDocument/2006/relationships/tags" Target="../tags/tag231.xml"/><Relationship Id="rId3" Type="http://schemas.openxmlformats.org/officeDocument/2006/relationships/tags" Target="../tags/tag230.xml"/><Relationship Id="rId2" Type="http://schemas.openxmlformats.org/officeDocument/2006/relationships/tags" Target="../tags/tag229.xml"/><Relationship Id="rId17" Type="http://schemas.openxmlformats.org/officeDocument/2006/relationships/tags" Target="../tags/tag244.xml"/><Relationship Id="rId16" Type="http://schemas.openxmlformats.org/officeDocument/2006/relationships/tags" Target="../tags/tag243.xml"/><Relationship Id="rId15" Type="http://schemas.openxmlformats.org/officeDocument/2006/relationships/tags" Target="../tags/tag242.xml"/><Relationship Id="rId14" Type="http://schemas.openxmlformats.org/officeDocument/2006/relationships/tags" Target="../tags/tag241.xml"/><Relationship Id="rId13" Type="http://schemas.openxmlformats.org/officeDocument/2006/relationships/tags" Target="../tags/tag240.xml"/><Relationship Id="rId12" Type="http://schemas.openxmlformats.org/officeDocument/2006/relationships/tags" Target="../tags/tag239.xml"/><Relationship Id="rId11" Type="http://schemas.openxmlformats.org/officeDocument/2006/relationships/tags" Target="../tags/tag238.xml"/><Relationship Id="rId10" Type="http://schemas.openxmlformats.org/officeDocument/2006/relationships/tags" Target="../tags/tag237.xml"/><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9" Type="http://schemas.openxmlformats.org/officeDocument/2006/relationships/tags" Target="../tags/tag251.xml"/><Relationship Id="rId8" Type="http://schemas.openxmlformats.org/officeDocument/2006/relationships/tags" Target="../tags/tag250.xml"/><Relationship Id="rId7" Type="http://schemas.openxmlformats.org/officeDocument/2006/relationships/tags" Target="../tags/tag249.xml"/><Relationship Id="rId6" Type="http://schemas.openxmlformats.org/officeDocument/2006/relationships/tags" Target="../tags/tag248.xml"/><Relationship Id="rId5" Type="http://schemas.openxmlformats.org/officeDocument/2006/relationships/tags" Target="../tags/tag247.xml"/><Relationship Id="rId4" Type="http://schemas.openxmlformats.org/officeDocument/2006/relationships/image" Target="../media/image1.png"/><Relationship Id="rId3" Type="http://schemas.openxmlformats.org/officeDocument/2006/relationships/tags" Target="../tags/tag246.xml"/><Relationship Id="rId2" Type="http://schemas.openxmlformats.org/officeDocument/2006/relationships/tags" Target="../tags/tag245.xml"/><Relationship Id="rId10" Type="http://schemas.openxmlformats.org/officeDocument/2006/relationships/tags" Target="../tags/tag252.xm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9" Type="http://schemas.openxmlformats.org/officeDocument/2006/relationships/tags" Target="../tags/tag260.xml"/><Relationship Id="rId8" Type="http://schemas.openxmlformats.org/officeDocument/2006/relationships/tags" Target="../tags/tag259.xml"/><Relationship Id="rId7" Type="http://schemas.openxmlformats.org/officeDocument/2006/relationships/tags" Target="../tags/tag258.xml"/><Relationship Id="rId6" Type="http://schemas.openxmlformats.org/officeDocument/2006/relationships/tags" Target="../tags/tag257.xml"/><Relationship Id="rId5" Type="http://schemas.openxmlformats.org/officeDocument/2006/relationships/tags" Target="../tags/tag256.xml"/><Relationship Id="rId4" Type="http://schemas.openxmlformats.org/officeDocument/2006/relationships/tags" Target="../tags/tag255.xml"/><Relationship Id="rId3" Type="http://schemas.openxmlformats.org/officeDocument/2006/relationships/tags" Target="../tags/tag254.xml"/><Relationship Id="rId2" Type="http://schemas.openxmlformats.org/officeDocument/2006/relationships/tags" Target="../tags/tag253.xml"/><Relationship Id="rId11" Type="http://schemas.openxmlformats.org/officeDocument/2006/relationships/tags" Target="../tags/tag262.xml"/><Relationship Id="rId10" Type="http://schemas.openxmlformats.org/officeDocument/2006/relationships/tags" Target="../tags/tag261.xm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9" Type="http://schemas.openxmlformats.org/officeDocument/2006/relationships/tags" Target="../tags/tag269.xml"/><Relationship Id="rId8" Type="http://schemas.openxmlformats.org/officeDocument/2006/relationships/tags" Target="../tags/tag268.xml"/><Relationship Id="rId7" Type="http://schemas.openxmlformats.org/officeDocument/2006/relationships/tags" Target="../tags/tag267.xml"/><Relationship Id="rId6" Type="http://schemas.openxmlformats.org/officeDocument/2006/relationships/tags" Target="../tags/tag266.xml"/><Relationship Id="rId5" Type="http://schemas.openxmlformats.org/officeDocument/2006/relationships/tags" Target="../tags/tag265.xml"/><Relationship Id="rId4" Type="http://schemas.openxmlformats.org/officeDocument/2006/relationships/image" Target="../media/image1.png"/><Relationship Id="rId3" Type="http://schemas.openxmlformats.org/officeDocument/2006/relationships/tags" Target="../tags/tag264.xml"/><Relationship Id="rId2" Type="http://schemas.openxmlformats.org/officeDocument/2006/relationships/tags" Target="../tags/tag263.xml"/><Relationship Id="rId11" Type="http://schemas.openxmlformats.org/officeDocument/2006/relationships/tags" Target="../tags/tag271.xml"/><Relationship Id="rId10" Type="http://schemas.openxmlformats.org/officeDocument/2006/relationships/tags" Target="../tags/tag270.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9" Type="http://schemas.openxmlformats.org/officeDocument/2006/relationships/tags" Target="../tags/tag278.xml"/><Relationship Id="rId8" Type="http://schemas.openxmlformats.org/officeDocument/2006/relationships/tags" Target="../tags/tag277.xml"/><Relationship Id="rId7" Type="http://schemas.openxmlformats.org/officeDocument/2006/relationships/tags" Target="../tags/tag276.xml"/><Relationship Id="rId6" Type="http://schemas.openxmlformats.org/officeDocument/2006/relationships/tags" Target="../tags/tag275.xml"/><Relationship Id="rId5" Type="http://schemas.openxmlformats.org/officeDocument/2006/relationships/tags" Target="../tags/tag274.xml"/><Relationship Id="rId4" Type="http://schemas.openxmlformats.org/officeDocument/2006/relationships/image" Target="../media/image1.png"/><Relationship Id="rId3" Type="http://schemas.openxmlformats.org/officeDocument/2006/relationships/tags" Target="../tags/tag273.xml"/><Relationship Id="rId2" Type="http://schemas.openxmlformats.org/officeDocument/2006/relationships/tags" Target="../tags/tag272.xml"/><Relationship Id="rId13" Type="http://schemas.openxmlformats.org/officeDocument/2006/relationships/tags" Target="../tags/tag282.xml"/><Relationship Id="rId12" Type="http://schemas.openxmlformats.org/officeDocument/2006/relationships/tags" Target="../tags/tag281.xml"/><Relationship Id="rId11" Type="http://schemas.openxmlformats.org/officeDocument/2006/relationships/tags" Target="../tags/tag280.xml"/><Relationship Id="rId10" Type="http://schemas.openxmlformats.org/officeDocument/2006/relationships/tags" Target="../tags/tag279.xml"/><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9" Type="http://schemas.openxmlformats.org/officeDocument/2006/relationships/tags" Target="../tags/tag290.xml"/><Relationship Id="rId8" Type="http://schemas.openxmlformats.org/officeDocument/2006/relationships/tags" Target="../tags/tag289.xml"/><Relationship Id="rId7" Type="http://schemas.openxmlformats.org/officeDocument/2006/relationships/tags" Target="../tags/tag288.xml"/><Relationship Id="rId6" Type="http://schemas.openxmlformats.org/officeDocument/2006/relationships/tags" Target="../tags/tag287.xml"/><Relationship Id="rId5" Type="http://schemas.openxmlformats.org/officeDocument/2006/relationships/tags" Target="../tags/tag286.xml"/><Relationship Id="rId4" Type="http://schemas.openxmlformats.org/officeDocument/2006/relationships/tags" Target="../tags/tag285.xml"/><Relationship Id="rId3" Type="http://schemas.openxmlformats.org/officeDocument/2006/relationships/tags" Target="../tags/tag284.xml"/><Relationship Id="rId2" Type="http://schemas.openxmlformats.org/officeDocument/2006/relationships/tags" Target="../tags/tag283.xml"/><Relationship Id="rId10" Type="http://schemas.openxmlformats.org/officeDocument/2006/relationships/tags" Target="../tags/tag291.xml"/><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4" Type="http://schemas.openxmlformats.org/officeDocument/2006/relationships/tags" Target="../tags/tag294.xml"/><Relationship Id="rId3" Type="http://schemas.openxmlformats.org/officeDocument/2006/relationships/tags" Target="../tags/tag293.xml"/><Relationship Id="rId2" Type="http://schemas.openxmlformats.org/officeDocument/2006/relationships/tags" Target="../tags/tag292.xml"/><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9" Type="http://schemas.openxmlformats.org/officeDocument/2006/relationships/tags" Target="../tags/tag301.xml"/><Relationship Id="rId8" Type="http://schemas.openxmlformats.org/officeDocument/2006/relationships/tags" Target="../tags/tag300.xml"/><Relationship Id="rId7" Type="http://schemas.openxmlformats.org/officeDocument/2006/relationships/tags" Target="../tags/tag299.xml"/><Relationship Id="rId6" Type="http://schemas.openxmlformats.org/officeDocument/2006/relationships/tags" Target="../tags/tag298.xml"/><Relationship Id="rId5" Type="http://schemas.openxmlformats.org/officeDocument/2006/relationships/tags" Target="../tags/tag297.xml"/><Relationship Id="rId4" Type="http://schemas.openxmlformats.org/officeDocument/2006/relationships/image" Target="../media/image1.png"/><Relationship Id="rId3" Type="http://schemas.openxmlformats.org/officeDocument/2006/relationships/tags" Target="../tags/tag296.xml"/><Relationship Id="rId2" Type="http://schemas.openxmlformats.org/officeDocument/2006/relationships/tags" Target="../tags/tag295.xml"/><Relationship Id="rId11" Type="http://schemas.openxmlformats.org/officeDocument/2006/relationships/tags" Target="../tags/tag303.xml"/><Relationship Id="rId10" Type="http://schemas.openxmlformats.org/officeDocument/2006/relationships/tags" Target="../tags/tag302.xml"/><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9" Type="http://schemas.openxmlformats.org/officeDocument/2006/relationships/tags" Target="../tags/tag311.xml"/><Relationship Id="rId8" Type="http://schemas.openxmlformats.org/officeDocument/2006/relationships/tags" Target="../tags/tag310.xml"/><Relationship Id="rId7" Type="http://schemas.openxmlformats.org/officeDocument/2006/relationships/tags" Target="../tags/tag309.xml"/><Relationship Id="rId6" Type="http://schemas.openxmlformats.org/officeDocument/2006/relationships/tags" Target="../tags/tag308.xml"/><Relationship Id="rId5" Type="http://schemas.openxmlformats.org/officeDocument/2006/relationships/tags" Target="../tags/tag307.xml"/><Relationship Id="rId4" Type="http://schemas.openxmlformats.org/officeDocument/2006/relationships/tags" Target="../tags/tag306.xml"/><Relationship Id="rId3" Type="http://schemas.openxmlformats.org/officeDocument/2006/relationships/tags" Target="../tags/tag305.xml"/><Relationship Id="rId2" Type="http://schemas.openxmlformats.org/officeDocument/2006/relationships/tags" Target="../tags/tag304.xml"/><Relationship Id="rId18" Type="http://schemas.openxmlformats.org/officeDocument/2006/relationships/tags" Target="../tags/tag320.xml"/><Relationship Id="rId17" Type="http://schemas.openxmlformats.org/officeDocument/2006/relationships/tags" Target="../tags/tag319.xml"/><Relationship Id="rId16" Type="http://schemas.openxmlformats.org/officeDocument/2006/relationships/tags" Target="../tags/tag318.xml"/><Relationship Id="rId15" Type="http://schemas.openxmlformats.org/officeDocument/2006/relationships/tags" Target="../tags/tag317.xml"/><Relationship Id="rId14" Type="http://schemas.openxmlformats.org/officeDocument/2006/relationships/tags" Target="../tags/tag316.xml"/><Relationship Id="rId13" Type="http://schemas.openxmlformats.org/officeDocument/2006/relationships/tags" Target="../tags/tag315.xml"/><Relationship Id="rId12" Type="http://schemas.openxmlformats.org/officeDocument/2006/relationships/tags" Target="../tags/tag314.xml"/><Relationship Id="rId11" Type="http://schemas.openxmlformats.org/officeDocument/2006/relationships/tags" Target="../tags/tag313.xml"/><Relationship Id="rId10" Type="http://schemas.openxmlformats.org/officeDocument/2006/relationships/tags" Target="../tags/tag312.xml"/><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9" Type="http://schemas.openxmlformats.org/officeDocument/2006/relationships/tags" Target="../tags/tag328.xml"/><Relationship Id="rId8" Type="http://schemas.openxmlformats.org/officeDocument/2006/relationships/tags" Target="../tags/tag327.xml"/><Relationship Id="rId7" Type="http://schemas.openxmlformats.org/officeDocument/2006/relationships/tags" Target="../tags/tag326.xml"/><Relationship Id="rId6" Type="http://schemas.openxmlformats.org/officeDocument/2006/relationships/tags" Target="../tags/tag325.xml"/><Relationship Id="rId5" Type="http://schemas.openxmlformats.org/officeDocument/2006/relationships/tags" Target="../tags/tag324.xml"/><Relationship Id="rId4" Type="http://schemas.openxmlformats.org/officeDocument/2006/relationships/tags" Target="../tags/tag323.xml"/><Relationship Id="rId3" Type="http://schemas.openxmlformats.org/officeDocument/2006/relationships/tags" Target="../tags/tag322.xml"/><Relationship Id="rId2" Type="http://schemas.openxmlformats.org/officeDocument/2006/relationships/tags" Target="../tags/tag321.xml"/><Relationship Id="rId17" Type="http://schemas.openxmlformats.org/officeDocument/2006/relationships/tags" Target="../tags/tag336.xml"/><Relationship Id="rId16" Type="http://schemas.openxmlformats.org/officeDocument/2006/relationships/tags" Target="../tags/tag335.xml"/><Relationship Id="rId15" Type="http://schemas.openxmlformats.org/officeDocument/2006/relationships/tags" Target="../tags/tag334.xml"/><Relationship Id="rId14" Type="http://schemas.openxmlformats.org/officeDocument/2006/relationships/tags" Target="../tags/tag333.xml"/><Relationship Id="rId13" Type="http://schemas.openxmlformats.org/officeDocument/2006/relationships/tags" Target="../tags/tag332.xml"/><Relationship Id="rId12" Type="http://schemas.openxmlformats.org/officeDocument/2006/relationships/tags" Target="../tags/tag331.xml"/><Relationship Id="rId11" Type="http://schemas.openxmlformats.org/officeDocument/2006/relationships/tags" Target="../tags/tag330.xml"/><Relationship Id="rId10" Type="http://schemas.openxmlformats.org/officeDocument/2006/relationships/tags" Target="../tags/tag329.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9" Type="http://schemas.openxmlformats.org/officeDocument/2006/relationships/tags" Target="../tags/tag344.xml"/><Relationship Id="rId8" Type="http://schemas.openxmlformats.org/officeDocument/2006/relationships/tags" Target="../tags/tag343.xml"/><Relationship Id="rId7" Type="http://schemas.openxmlformats.org/officeDocument/2006/relationships/tags" Target="../tags/tag342.xml"/><Relationship Id="rId6" Type="http://schemas.openxmlformats.org/officeDocument/2006/relationships/tags" Target="../tags/tag341.xml"/><Relationship Id="rId5" Type="http://schemas.openxmlformats.org/officeDocument/2006/relationships/tags" Target="../tags/tag340.xml"/><Relationship Id="rId4" Type="http://schemas.openxmlformats.org/officeDocument/2006/relationships/tags" Target="../tags/tag339.xml"/><Relationship Id="rId3" Type="http://schemas.openxmlformats.org/officeDocument/2006/relationships/tags" Target="../tags/tag338.xml"/><Relationship Id="rId2" Type="http://schemas.openxmlformats.org/officeDocument/2006/relationships/tags" Target="../tags/tag337.xml"/><Relationship Id="rId15" Type="http://schemas.openxmlformats.org/officeDocument/2006/relationships/tags" Target="../tags/tag350.xml"/><Relationship Id="rId14" Type="http://schemas.openxmlformats.org/officeDocument/2006/relationships/tags" Target="../tags/tag349.xml"/><Relationship Id="rId13" Type="http://schemas.openxmlformats.org/officeDocument/2006/relationships/tags" Target="../tags/tag348.xml"/><Relationship Id="rId12" Type="http://schemas.openxmlformats.org/officeDocument/2006/relationships/tags" Target="../tags/tag347.xml"/><Relationship Id="rId11" Type="http://schemas.openxmlformats.org/officeDocument/2006/relationships/tags" Target="../tags/tag346.xml"/><Relationship Id="rId10" Type="http://schemas.openxmlformats.org/officeDocument/2006/relationships/tags" Target="../tags/tag345.xml"/><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8" Type="http://schemas.openxmlformats.org/officeDocument/2006/relationships/tags" Target="../tags/tag356.xml"/><Relationship Id="rId7" Type="http://schemas.openxmlformats.org/officeDocument/2006/relationships/tags" Target="../tags/tag355.xml"/><Relationship Id="rId6" Type="http://schemas.openxmlformats.org/officeDocument/2006/relationships/tags" Target="../tags/tag354.xml"/><Relationship Id="rId5" Type="http://schemas.openxmlformats.org/officeDocument/2006/relationships/tags" Target="../tags/tag353.xml"/><Relationship Id="rId4" Type="http://schemas.openxmlformats.org/officeDocument/2006/relationships/tags" Target="../tags/tag352.xml"/><Relationship Id="rId3" Type="http://schemas.openxmlformats.org/officeDocument/2006/relationships/image" Target="../media/image1.png"/><Relationship Id="rId2" Type="http://schemas.openxmlformats.org/officeDocument/2006/relationships/tags" Target="../tags/tag351.xml"/><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9" Type="http://schemas.openxmlformats.org/officeDocument/2006/relationships/tags" Target="../tags/tag364.xml"/><Relationship Id="rId8" Type="http://schemas.openxmlformats.org/officeDocument/2006/relationships/tags" Target="../tags/tag363.xml"/><Relationship Id="rId7" Type="http://schemas.openxmlformats.org/officeDocument/2006/relationships/tags" Target="../tags/tag362.xml"/><Relationship Id="rId6" Type="http://schemas.openxmlformats.org/officeDocument/2006/relationships/tags" Target="../tags/tag361.xml"/><Relationship Id="rId5" Type="http://schemas.openxmlformats.org/officeDocument/2006/relationships/tags" Target="../tags/tag360.xml"/><Relationship Id="rId4" Type="http://schemas.openxmlformats.org/officeDocument/2006/relationships/tags" Target="../tags/tag359.xml"/><Relationship Id="rId3" Type="http://schemas.openxmlformats.org/officeDocument/2006/relationships/tags" Target="../tags/tag358.xml"/><Relationship Id="rId2" Type="http://schemas.openxmlformats.org/officeDocument/2006/relationships/tags" Target="../tags/tag357.xml"/><Relationship Id="rId17" Type="http://schemas.openxmlformats.org/officeDocument/2006/relationships/tags" Target="../tags/tag372.xml"/><Relationship Id="rId16" Type="http://schemas.openxmlformats.org/officeDocument/2006/relationships/tags" Target="../tags/tag371.xml"/><Relationship Id="rId15" Type="http://schemas.openxmlformats.org/officeDocument/2006/relationships/tags" Target="../tags/tag370.xml"/><Relationship Id="rId14" Type="http://schemas.openxmlformats.org/officeDocument/2006/relationships/tags" Target="../tags/tag369.xml"/><Relationship Id="rId13" Type="http://schemas.openxmlformats.org/officeDocument/2006/relationships/tags" Target="../tags/tag368.xml"/><Relationship Id="rId12" Type="http://schemas.openxmlformats.org/officeDocument/2006/relationships/tags" Target="../tags/tag367.xml"/><Relationship Id="rId11" Type="http://schemas.openxmlformats.org/officeDocument/2006/relationships/tags" Target="../tags/tag366.xml"/><Relationship Id="rId10" Type="http://schemas.openxmlformats.org/officeDocument/2006/relationships/tags" Target="../tags/tag365.xml"/><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9" Type="http://schemas.openxmlformats.org/officeDocument/2006/relationships/tags" Target="../tags/tag380.xml"/><Relationship Id="rId8" Type="http://schemas.openxmlformats.org/officeDocument/2006/relationships/tags" Target="../tags/tag379.xml"/><Relationship Id="rId7" Type="http://schemas.openxmlformats.org/officeDocument/2006/relationships/tags" Target="../tags/tag378.xml"/><Relationship Id="rId6" Type="http://schemas.openxmlformats.org/officeDocument/2006/relationships/tags" Target="../tags/tag377.xml"/><Relationship Id="rId5" Type="http://schemas.openxmlformats.org/officeDocument/2006/relationships/tags" Target="../tags/tag376.xml"/><Relationship Id="rId4" Type="http://schemas.openxmlformats.org/officeDocument/2006/relationships/tags" Target="../tags/tag375.xml"/><Relationship Id="rId3" Type="http://schemas.openxmlformats.org/officeDocument/2006/relationships/tags" Target="../tags/tag374.xml"/><Relationship Id="rId2" Type="http://schemas.openxmlformats.org/officeDocument/2006/relationships/tags" Target="../tags/tag373.xml"/><Relationship Id="rId18" Type="http://schemas.openxmlformats.org/officeDocument/2006/relationships/tags" Target="../tags/tag389.xml"/><Relationship Id="rId17" Type="http://schemas.openxmlformats.org/officeDocument/2006/relationships/tags" Target="../tags/tag388.xml"/><Relationship Id="rId16" Type="http://schemas.openxmlformats.org/officeDocument/2006/relationships/tags" Target="../tags/tag387.xml"/><Relationship Id="rId15" Type="http://schemas.openxmlformats.org/officeDocument/2006/relationships/tags" Target="../tags/tag386.xml"/><Relationship Id="rId14" Type="http://schemas.openxmlformats.org/officeDocument/2006/relationships/tags" Target="../tags/tag385.xml"/><Relationship Id="rId13" Type="http://schemas.openxmlformats.org/officeDocument/2006/relationships/tags" Target="../tags/tag384.xml"/><Relationship Id="rId12" Type="http://schemas.openxmlformats.org/officeDocument/2006/relationships/tags" Target="../tags/tag383.xml"/><Relationship Id="rId11" Type="http://schemas.openxmlformats.org/officeDocument/2006/relationships/tags" Target="../tags/tag382.xml"/><Relationship Id="rId10" Type="http://schemas.openxmlformats.org/officeDocument/2006/relationships/tags" Target="../tags/tag381.xml"/><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9" Type="http://schemas.openxmlformats.org/officeDocument/2006/relationships/tags" Target="../tags/tag397.xml"/><Relationship Id="rId8" Type="http://schemas.openxmlformats.org/officeDocument/2006/relationships/tags" Target="../tags/tag396.xml"/><Relationship Id="rId7" Type="http://schemas.openxmlformats.org/officeDocument/2006/relationships/tags" Target="../tags/tag395.xml"/><Relationship Id="rId6" Type="http://schemas.openxmlformats.org/officeDocument/2006/relationships/tags" Target="../tags/tag394.xml"/><Relationship Id="rId5" Type="http://schemas.openxmlformats.org/officeDocument/2006/relationships/tags" Target="../tags/tag393.xml"/><Relationship Id="rId4" Type="http://schemas.openxmlformats.org/officeDocument/2006/relationships/tags" Target="../tags/tag392.xml"/><Relationship Id="rId3" Type="http://schemas.openxmlformats.org/officeDocument/2006/relationships/tags" Target="../tags/tag391.xml"/><Relationship Id="rId2" Type="http://schemas.openxmlformats.org/officeDocument/2006/relationships/tags" Target="../tags/tag390.xml"/><Relationship Id="rId18" Type="http://schemas.openxmlformats.org/officeDocument/2006/relationships/tags" Target="../tags/tag406.xml"/><Relationship Id="rId17" Type="http://schemas.openxmlformats.org/officeDocument/2006/relationships/tags" Target="../tags/tag405.xml"/><Relationship Id="rId16" Type="http://schemas.openxmlformats.org/officeDocument/2006/relationships/tags" Target="../tags/tag404.xml"/><Relationship Id="rId15" Type="http://schemas.openxmlformats.org/officeDocument/2006/relationships/tags" Target="../tags/tag403.xml"/><Relationship Id="rId14" Type="http://schemas.openxmlformats.org/officeDocument/2006/relationships/tags" Target="../tags/tag402.xml"/><Relationship Id="rId13" Type="http://schemas.openxmlformats.org/officeDocument/2006/relationships/tags" Target="../tags/tag401.xml"/><Relationship Id="rId12" Type="http://schemas.openxmlformats.org/officeDocument/2006/relationships/tags" Target="../tags/tag400.xml"/><Relationship Id="rId11" Type="http://schemas.openxmlformats.org/officeDocument/2006/relationships/tags" Target="../tags/tag399.xml"/><Relationship Id="rId10" Type="http://schemas.openxmlformats.org/officeDocument/2006/relationships/tags" Target="../tags/tag398.xml"/><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9" Type="http://schemas.openxmlformats.org/officeDocument/2006/relationships/tags" Target="../tags/tag414.xml"/><Relationship Id="rId8" Type="http://schemas.openxmlformats.org/officeDocument/2006/relationships/tags" Target="../tags/tag413.xml"/><Relationship Id="rId7" Type="http://schemas.openxmlformats.org/officeDocument/2006/relationships/tags" Target="../tags/tag412.xml"/><Relationship Id="rId6" Type="http://schemas.openxmlformats.org/officeDocument/2006/relationships/tags" Target="../tags/tag411.xml"/><Relationship Id="rId5" Type="http://schemas.openxmlformats.org/officeDocument/2006/relationships/tags" Target="../tags/tag410.xml"/><Relationship Id="rId4" Type="http://schemas.openxmlformats.org/officeDocument/2006/relationships/tags" Target="../tags/tag409.xml"/><Relationship Id="rId3" Type="http://schemas.openxmlformats.org/officeDocument/2006/relationships/tags" Target="../tags/tag408.xml"/><Relationship Id="rId2" Type="http://schemas.openxmlformats.org/officeDocument/2006/relationships/tags" Target="../tags/tag407.xml"/><Relationship Id="rId18" Type="http://schemas.openxmlformats.org/officeDocument/2006/relationships/tags" Target="../tags/tag423.xml"/><Relationship Id="rId17" Type="http://schemas.openxmlformats.org/officeDocument/2006/relationships/tags" Target="../tags/tag422.xml"/><Relationship Id="rId16" Type="http://schemas.openxmlformats.org/officeDocument/2006/relationships/tags" Target="../tags/tag421.xml"/><Relationship Id="rId15" Type="http://schemas.openxmlformats.org/officeDocument/2006/relationships/tags" Target="../tags/tag420.xml"/><Relationship Id="rId14" Type="http://schemas.openxmlformats.org/officeDocument/2006/relationships/tags" Target="../tags/tag419.xml"/><Relationship Id="rId13" Type="http://schemas.openxmlformats.org/officeDocument/2006/relationships/tags" Target="../tags/tag418.xml"/><Relationship Id="rId12" Type="http://schemas.openxmlformats.org/officeDocument/2006/relationships/tags" Target="../tags/tag417.xml"/><Relationship Id="rId11" Type="http://schemas.openxmlformats.org/officeDocument/2006/relationships/tags" Target="../tags/tag416.xml"/><Relationship Id="rId10" Type="http://schemas.openxmlformats.org/officeDocument/2006/relationships/tags" Target="../tags/tag415.xml"/><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9" Type="http://schemas.openxmlformats.org/officeDocument/2006/relationships/tags" Target="../tags/tag430.xml"/><Relationship Id="rId8" Type="http://schemas.openxmlformats.org/officeDocument/2006/relationships/tags" Target="../tags/tag429.xml"/><Relationship Id="rId7" Type="http://schemas.openxmlformats.org/officeDocument/2006/relationships/tags" Target="../tags/tag428.xml"/><Relationship Id="rId6" Type="http://schemas.openxmlformats.org/officeDocument/2006/relationships/tags" Target="../tags/tag427.xml"/><Relationship Id="rId5" Type="http://schemas.openxmlformats.org/officeDocument/2006/relationships/tags" Target="../tags/tag426.xml"/><Relationship Id="rId4" Type="http://schemas.openxmlformats.org/officeDocument/2006/relationships/image" Target="../media/image1.png"/><Relationship Id="rId3" Type="http://schemas.openxmlformats.org/officeDocument/2006/relationships/tags" Target="../tags/tag425.xml"/><Relationship Id="rId2" Type="http://schemas.openxmlformats.org/officeDocument/2006/relationships/tags" Target="../tags/tag424.xml"/><Relationship Id="rId13" Type="http://schemas.openxmlformats.org/officeDocument/2006/relationships/tags" Target="../tags/tag434.xml"/><Relationship Id="rId12" Type="http://schemas.openxmlformats.org/officeDocument/2006/relationships/tags" Target="../tags/tag433.xml"/><Relationship Id="rId11" Type="http://schemas.openxmlformats.org/officeDocument/2006/relationships/tags" Target="../tags/tag432.xml"/><Relationship Id="rId10" Type="http://schemas.openxmlformats.org/officeDocument/2006/relationships/tags" Target="../tags/tag431.xml"/><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9" Type="http://schemas.openxmlformats.org/officeDocument/2006/relationships/tags" Target="../tags/tag442.xml"/><Relationship Id="rId8" Type="http://schemas.openxmlformats.org/officeDocument/2006/relationships/tags" Target="../tags/tag441.xml"/><Relationship Id="rId7" Type="http://schemas.openxmlformats.org/officeDocument/2006/relationships/tags" Target="../tags/tag440.xml"/><Relationship Id="rId6" Type="http://schemas.openxmlformats.org/officeDocument/2006/relationships/tags" Target="../tags/tag439.xml"/><Relationship Id="rId5" Type="http://schemas.openxmlformats.org/officeDocument/2006/relationships/tags" Target="../tags/tag438.xml"/><Relationship Id="rId4" Type="http://schemas.openxmlformats.org/officeDocument/2006/relationships/tags" Target="../tags/tag437.xml"/><Relationship Id="rId3" Type="http://schemas.openxmlformats.org/officeDocument/2006/relationships/tags" Target="../tags/tag436.xml"/><Relationship Id="rId2" Type="http://schemas.openxmlformats.org/officeDocument/2006/relationships/tags" Target="../tags/tag435.xml"/><Relationship Id="rId17" Type="http://schemas.openxmlformats.org/officeDocument/2006/relationships/tags" Target="../tags/tag450.xml"/><Relationship Id="rId16" Type="http://schemas.openxmlformats.org/officeDocument/2006/relationships/tags" Target="../tags/tag449.xml"/><Relationship Id="rId15" Type="http://schemas.openxmlformats.org/officeDocument/2006/relationships/tags" Target="../tags/tag448.xml"/><Relationship Id="rId14" Type="http://schemas.openxmlformats.org/officeDocument/2006/relationships/tags" Target="../tags/tag447.xml"/><Relationship Id="rId13" Type="http://schemas.openxmlformats.org/officeDocument/2006/relationships/tags" Target="../tags/tag446.xml"/><Relationship Id="rId12" Type="http://schemas.openxmlformats.org/officeDocument/2006/relationships/tags" Target="../tags/tag445.xml"/><Relationship Id="rId11" Type="http://schemas.openxmlformats.org/officeDocument/2006/relationships/tags" Target="../tags/tag444.xml"/><Relationship Id="rId10" Type="http://schemas.openxmlformats.org/officeDocument/2006/relationships/tags" Target="../tags/tag443.xml"/><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grpSp>
        <p:nvGrpSpPr>
          <p:cNvPr id="5" name="组合 4"/>
          <p:cNvGrpSpPr/>
          <p:nvPr userDrawn="1">
            <p:custDataLst>
              <p:tags r:id="rId2"/>
            </p:custDataLst>
          </p:nvPr>
        </p:nvGrpSpPr>
        <p:grpSpPr>
          <a:xfrm>
            <a:off x="-12065" y="0"/>
            <a:ext cx="12203430" cy="6874510"/>
            <a:chOff x="-19" y="0"/>
            <a:chExt cx="19218" cy="10826"/>
          </a:xfrm>
        </p:grpSpPr>
        <p:grpSp>
          <p:nvGrpSpPr>
            <p:cNvPr id="59" name="组合 58"/>
            <p:cNvGrpSpPr/>
            <p:nvPr>
              <p:custDataLst>
                <p:tags r:id="rId3"/>
              </p:custDataLst>
            </p:nvPr>
          </p:nvGrpSpPr>
          <p:grpSpPr>
            <a:xfrm>
              <a:off x="12249" y="0"/>
              <a:ext cx="6951" cy="5511"/>
              <a:chOff x="7778078" y="0"/>
              <a:chExt cx="4413923" cy="3499502"/>
            </a:xfrm>
          </p:grpSpPr>
          <p:sp>
            <p:nvSpPr>
              <p:cNvPr id="42" name="任意多边形: 形状 41"/>
              <p:cNvSpPr/>
              <p:nvPr>
                <p:custDataLst>
                  <p:tags r:id="rId4"/>
                </p:custDataLst>
              </p:nvPr>
            </p:nvSpPr>
            <p:spPr bwMode="auto">
              <a:xfrm>
                <a:off x="7778078" y="1"/>
                <a:ext cx="4413922" cy="3499501"/>
              </a:xfrm>
              <a:custGeom>
                <a:avLst/>
                <a:gdLst>
                  <a:gd name="connsiteX0" fmla="*/ 0 w 4413922"/>
                  <a:gd name="connsiteY0" fmla="*/ 0 h 3499501"/>
                  <a:gd name="connsiteX1" fmla="*/ 4413922 w 4413922"/>
                  <a:gd name="connsiteY1" fmla="*/ 0 h 3499501"/>
                  <a:gd name="connsiteX2" fmla="*/ 4413922 w 4413922"/>
                  <a:gd name="connsiteY2" fmla="*/ 3499501 h 3499501"/>
                </a:gdLst>
                <a:ahLst/>
                <a:cxnLst>
                  <a:cxn ang="0">
                    <a:pos x="connsiteX0" y="connsiteY0"/>
                  </a:cxn>
                  <a:cxn ang="0">
                    <a:pos x="connsiteX1" y="connsiteY1"/>
                  </a:cxn>
                  <a:cxn ang="0">
                    <a:pos x="connsiteX2" y="connsiteY2"/>
                  </a:cxn>
                </a:cxnLst>
                <a:rect l="l" t="t" r="r" b="b"/>
                <a:pathLst>
                  <a:path w="4413922" h="3499501">
                    <a:moveTo>
                      <a:pt x="0" y="0"/>
                    </a:moveTo>
                    <a:lnTo>
                      <a:pt x="4413922" y="0"/>
                    </a:lnTo>
                    <a:lnTo>
                      <a:pt x="4413922" y="3499501"/>
                    </a:lnTo>
                    <a:close/>
                  </a:path>
                </a:pathLst>
              </a:custGeom>
              <a:solidFill>
                <a:schemeClr val="accent1">
                  <a:lumMod val="40000"/>
                  <a:lumOff val="60000"/>
                  <a:alpha val="34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solidFill>
                    <a:schemeClr val="tx1"/>
                  </a:solidFill>
                  <a:latin typeface="微软雅黑" panose="020B0503020204020204" pitchFamily="34" charset="-122"/>
                </a:endParaRPr>
              </a:p>
            </p:txBody>
          </p:sp>
          <p:sp>
            <p:nvSpPr>
              <p:cNvPr id="40" name="任意多边形: 形状 39"/>
              <p:cNvSpPr/>
              <p:nvPr>
                <p:custDataLst>
                  <p:tags r:id="rId5"/>
                </p:custDataLst>
              </p:nvPr>
            </p:nvSpPr>
            <p:spPr bwMode="auto">
              <a:xfrm>
                <a:off x="7821128" y="0"/>
                <a:ext cx="4370872" cy="2993432"/>
              </a:xfrm>
              <a:custGeom>
                <a:avLst/>
                <a:gdLst>
                  <a:gd name="connsiteX0" fmla="*/ 0 w 4370872"/>
                  <a:gd name="connsiteY0" fmla="*/ 0 h 2993432"/>
                  <a:gd name="connsiteX1" fmla="*/ 4370872 w 4370872"/>
                  <a:gd name="connsiteY1" fmla="*/ 0 h 2993432"/>
                  <a:gd name="connsiteX2" fmla="*/ 4370872 w 4370872"/>
                  <a:gd name="connsiteY2" fmla="*/ 2993432 h 2993432"/>
                </a:gdLst>
                <a:ahLst/>
                <a:cxnLst>
                  <a:cxn ang="0">
                    <a:pos x="connsiteX0" y="connsiteY0"/>
                  </a:cxn>
                  <a:cxn ang="0">
                    <a:pos x="connsiteX1" y="connsiteY1"/>
                  </a:cxn>
                  <a:cxn ang="0">
                    <a:pos x="connsiteX2" y="connsiteY2"/>
                  </a:cxn>
                </a:cxnLst>
                <a:rect l="l" t="t" r="r" b="b"/>
                <a:pathLst>
                  <a:path w="4370872" h="2993432">
                    <a:moveTo>
                      <a:pt x="0" y="0"/>
                    </a:moveTo>
                    <a:lnTo>
                      <a:pt x="4370872" y="0"/>
                    </a:lnTo>
                    <a:lnTo>
                      <a:pt x="4370872" y="2993432"/>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solidFill>
                    <a:schemeClr val="tx1"/>
                  </a:solidFill>
                  <a:latin typeface="微软雅黑" panose="020B0503020204020204" pitchFamily="34" charset="-122"/>
                </a:endParaRPr>
              </a:p>
            </p:txBody>
          </p:sp>
          <p:sp>
            <p:nvSpPr>
              <p:cNvPr id="38" name="任意多边形: 形状 37"/>
              <p:cNvSpPr/>
              <p:nvPr>
                <p:custDataLst>
                  <p:tags r:id="rId6"/>
                </p:custDataLst>
              </p:nvPr>
            </p:nvSpPr>
            <p:spPr bwMode="auto">
              <a:xfrm>
                <a:off x="7889890" y="1"/>
                <a:ext cx="4302111" cy="2419939"/>
              </a:xfrm>
              <a:custGeom>
                <a:avLst/>
                <a:gdLst>
                  <a:gd name="connsiteX0" fmla="*/ 0 w 4302111"/>
                  <a:gd name="connsiteY0" fmla="*/ 0 h 2419939"/>
                  <a:gd name="connsiteX1" fmla="*/ 4302111 w 4302111"/>
                  <a:gd name="connsiteY1" fmla="*/ 0 h 2419939"/>
                  <a:gd name="connsiteX2" fmla="*/ 4302111 w 4302111"/>
                  <a:gd name="connsiteY2" fmla="*/ 2419939 h 2419939"/>
                </a:gdLst>
                <a:ahLst/>
                <a:cxnLst>
                  <a:cxn ang="0">
                    <a:pos x="connsiteX0" y="connsiteY0"/>
                  </a:cxn>
                  <a:cxn ang="0">
                    <a:pos x="connsiteX1" y="connsiteY1"/>
                  </a:cxn>
                  <a:cxn ang="0">
                    <a:pos x="connsiteX2" y="connsiteY2"/>
                  </a:cxn>
                </a:cxnLst>
                <a:rect l="l" t="t" r="r" b="b"/>
                <a:pathLst>
                  <a:path w="4302111" h="2419939">
                    <a:moveTo>
                      <a:pt x="0" y="0"/>
                    </a:moveTo>
                    <a:lnTo>
                      <a:pt x="4302111" y="0"/>
                    </a:lnTo>
                    <a:lnTo>
                      <a:pt x="4302111" y="2419939"/>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solidFill>
                    <a:schemeClr val="tx1"/>
                  </a:solidFill>
                  <a:latin typeface="微软雅黑" panose="020B0503020204020204" pitchFamily="34" charset="-122"/>
                </a:endParaRPr>
              </a:p>
            </p:txBody>
          </p:sp>
          <p:sp>
            <p:nvSpPr>
              <p:cNvPr id="36" name="任意多边形: 形状 35"/>
              <p:cNvSpPr/>
              <p:nvPr>
                <p:custDataLst>
                  <p:tags r:id="rId7"/>
                </p:custDataLst>
              </p:nvPr>
            </p:nvSpPr>
            <p:spPr bwMode="auto">
              <a:xfrm>
                <a:off x="7985356" y="0"/>
                <a:ext cx="4206644" cy="1895952"/>
              </a:xfrm>
              <a:custGeom>
                <a:avLst/>
                <a:gdLst>
                  <a:gd name="connsiteX0" fmla="*/ 0 w 4206644"/>
                  <a:gd name="connsiteY0" fmla="*/ 0 h 1895952"/>
                  <a:gd name="connsiteX1" fmla="*/ 4206644 w 4206644"/>
                  <a:gd name="connsiteY1" fmla="*/ 0 h 1895952"/>
                  <a:gd name="connsiteX2" fmla="*/ 4206644 w 4206644"/>
                  <a:gd name="connsiteY2" fmla="*/ 1895952 h 1895952"/>
                </a:gdLst>
                <a:ahLst/>
                <a:cxnLst>
                  <a:cxn ang="0">
                    <a:pos x="connsiteX0" y="connsiteY0"/>
                  </a:cxn>
                  <a:cxn ang="0">
                    <a:pos x="connsiteX1" y="connsiteY1"/>
                  </a:cxn>
                  <a:cxn ang="0">
                    <a:pos x="connsiteX2" y="connsiteY2"/>
                  </a:cxn>
                </a:cxnLst>
                <a:rect l="l" t="t" r="r" b="b"/>
                <a:pathLst>
                  <a:path w="4206644" h="1895952">
                    <a:moveTo>
                      <a:pt x="0" y="0"/>
                    </a:moveTo>
                    <a:lnTo>
                      <a:pt x="4206644" y="0"/>
                    </a:lnTo>
                    <a:lnTo>
                      <a:pt x="4206644" y="1895952"/>
                    </a:lnTo>
                    <a:close/>
                  </a:path>
                </a:pathLst>
              </a:custGeom>
              <a:solidFill>
                <a:schemeClr val="accent1">
                  <a:alpha val="7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solidFill>
                    <a:schemeClr val="tx1"/>
                  </a:solidFill>
                  <a:latin typeface="微软雅黑" panose="020B0503020204020204" pitchFamily="34" charset="-122"/>
                </a:endParaRPr>
              </a:p>
            </p:txBody>
          </p:sp>
        </p:grpSp>
        <p:grpSp>
          <p:nvGrpSpPr>
            <p:cNvPr id="60" name="组合 59"/>
            <p:cNvGrpSpPr/>
            <p:nvPr>
              <p:custDataLst>
                <p:tags r:id="rId8"/>
              </p:custDataLst>
            </p:nvPr>
          </p:nvGrpSpPr>
          <p:grpSpPr>
            <a:xfrm>
              <a:off x="-19" y="7576"/>
              <a:ext cx="19219" cy="3250"/>
              <a:chOff x="-12088" y="4794394"/>
              <a:chExt cx="12204089" cy="2063607"/>
            </a:xfrm>
          </p:grpSpPr>
          <p:sp>
            <p:nvSpPr>
              <p:cNvPr id="52" name="任意多边形: 形状 51"/>
              <p:cNvSpPr/>
              <p:nvPr>
                <p:custDataLst>
                  <p:tags r:id="rId9"/>
                </p:custDataLst>
              </p:nvPr>
            </p:nvSpPr>
            <p:spPr bwMode="auto">
              <a:xfrm>
                <a:off x="554582" y="4942832"/>
                <a:ext cx="11637418" cy="1915168"/>
              </a:xfrm>
              <a:custGeom>
                <a:avLst/>
                <a:gdLst>
                  <a:gd name="connsiteX0" fmla="*/ 8612903 w 11637418"/>
                  <a:gd name="connsiteY0" fmla="*/ 0 h 1915168"/>
                  <a:gd name="connsiteX1" fmla="*/ 11637418 w 11637418"/>
                  <a:gd name="connsiteY1" fmla="*/ 1581105 h 1915168"/>
                  <a:gd name="connsiteX2" fmla="*/ 11637418 w 11637418"/>
                  <a:gd name="connsiteY2" fmla="*/ 1915168 h 1915168"/>
                  <a:gd name="connsiteX3" fmla="*/ 0 w 11637418"/>
                  <a:gd name="connsiteY3" fmla="*/ 1915168 h 1915168"/>
                </a:gdLst>
                <a:ahLst/>
                <a:cxnLst>
                  <a:cxn ang="0">
                    <a:pos x="connsiteX0" y="connsiteY0"/>
                  </a:cxn>
                  <a:cxn ang="0">
                    <a:pos x="connsiteX1" y="connsiteY1"/>
                  </a:cxn>
                  <a:cxn ang="0">
                    <a:pos x="connsiteX2" y="connsiteY2"/>
                  </a:cxn>
                  <a:cxn ang="0">
                    <a:pos x="connsiteX3" y="connsiteY3"/>
                  </a:cxn>
                </a:cxnLst>
                <a:rect l="l" t="t" r="r" b="b"/>
                <a:pathLst>
                  <a:path w="11637418" h="1915168">
                    <a:moveTo>
                      <a:pt x="8612903" y="0"/>
                    </a:moveTo>
                    <a:lnTo>
                      <a:pt x="11637418" y="1581105"/>
                    </a:lnTo>
                    <a:lnTo>
                      <a:pt x="11637418" y="1915168"/>
                    </a:lnTo>
                    <a:lnTo>
                      <a:pt x="0" y="1915168"/>
                    </a:lnTo>
                    <a:close/>
                  </a:path>
                </a:pathLst>
              </a:custGeom>
              <a:solidFill>
                <a:schemeClr val="accent1">
                  <a:lumMod val="40000"/>
                  <a:lumOff val="60000"/>
                  <a:alpha val="34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pPr lvl="0"/>
                <a:endParaRPr lang="zh-CN" altLang="en-US" baseline="0">
                  <a:solidFill>
                    <a:schemeClr val="tx1"/>
                  </a:solidFill>
                  <a:latin typeface="微软雅黑" panose="020B0503020204020204" pitchFamily="34" charset="-122"/>
                </a:endParaRPr>
              </a:p>
            </p:txBody>
          </p:sp>
          <p:sp>
            <p:nvSpPr>
              <p:cNvPr id="54" name="任意多边形: 形状 53"/>
              <p:cNvSpPr/>
              <p:nvPr>
                <p:custDataLst>
                  <p:tags r:id="rId10"/>
                </p:custDataLst>
              </p:nvPr>
            </p:nvSpPr>
            <p:spPr bwMode="auto">
              <a:xfrm>
                <a:off x="335096" y="4794394"/>
                <a:ext cx="11856904" cy="2063607"/>
              </a:xfrm>
              <a:custGeom>
                <a:avLst/>
                <a:gdLst>
                  <a:gd name="connsiteX0" fmla="*/ 7128328 w 11856904"/>
                  <a:gd name="connsiteY0" fmla="*/ 0 h 2063607"/>
                  <a:gd name="connsiteX1" fmla="*/ 11856904 w 11856904"/>
                  <a:gd name="connsiteY1" fmla="*/ 1832069 h 2063607"/>
                  <a:gd name="connsiteX2" fmla="*/ 11856904 w 11856904"/>
                  <a:gd name="connsiteY2" fmla="*/ 2063607 h 2063607"/>
                  <a:gd name="connsiteX3" fmla="*/ 0 w 11856904"/>
                  <a:gd name="connsiteY3" fmla="*/ 2063607 h 2063607"/>
                </a:gdLst>
                <a:ahLst/>
                <a:cxnLst>
                  <a:cxn ang="0">
                    <a:pos x="connsiteX0" y="connsiteY0"/>
                  </a:cxn>
                  <a:cxn ang="0">
                    <a:pos x="connsiteX1" y="connsiteY1"/>
                  </a:cxn>
                  <a:cxn ang="0">
                    <a:pos x="connsiteX2" y="connsiteY2"/>
                  </a:cxn>
                  <a:cxn ang="0">
                    <a:pos x="connsiteX3" y="connsiteY3"/>
                  </a:cxn>
                </a:cxnLst>
                <a:rect l="l" t="t" r="r" b="b"/>
                <a:pathLst>
                  <a:path w="11856904" h="2063607">
                    <a:moveTo>
                      <a:pt x="7128328" y="0"/>
                    </a:moveTo>
                    <a:lnTo>
                      <a:pt x="11856904" y="1832069"/>
                    </a:lnTo>
                    <a:lnTo>
                      <a:pt x="11856904" y="2063607"/>
                    </a:lnTo>
                    <a:lnTo>
                      <a:pt x="0" y="2063607"/>
                    </a:lnTo>
                    <a:close/>
                  </a:path>
                </a:pathLst>
              </a:custGeom>
              <a:solidFill>
                <a:schemeClr val="accent2">
                  <a:lumMod val="60000"/>
                  <a:lumOff val="40000"/>
                  <a:alpha val="47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solidFill>
                    <a:schemeClr val="tx1"/>
                  </a:solidFill>
                  <a:latin typeface="微软雅黑" panose="020B0503020204020204" pitchFamily="34" charset="-122"/>
                </a:endParaRPr>
              </a:p>
            </p:txBody>
          </p:sp>
          <p:sp>
            <p:nvSpPr>
              <p:cNvPr id="56" name="任意多边形: 形状 55"/>
              <p:cNvSpPr/>
              <p:nvPr>
                <p:custDataLst>
                  <p:tags r:id="rId11"/>
                </p:custDataLst>
              </p:nvPr>
            </p:nvSpPr>
            <p:spPr bwMode="auto">
              <a:xfrm>
                <a:off x="139320" y="4847832"/>
                <a:ext cx="12052680" cy="2010168"/>
              </a:xfrm>
              <a:custGeom>
                <a:avLst/>
                <a:gdLst>
                  <a:gd name="connsiteX0" fmla="*/ 5073792 w 12052680"/>
                  <a:gd name="connsiteY0" fmla="*/ 0 h 2010168"/>
                  <a:gd name="connsiteX1" fmla="*/ 12052680 w 12052680"/>
                  <a:gd name="connsiteY1" fmla="*/ 1869250 h 2010168"/>
                  <a:gd name="connsiteX2" fmla="*/ 12052680 w 12052680"/>
                  <a:gd name="connsiteY2" fmla="*/ 2010168 h 2010168"/>
                  <a:gd name="connsiteX3" fmla="*/ 0 w 12052680"/>
                  <a:gd name="connsiteY3" fmla="*/ 2010168 h 2010168"/>
                </a:gdLst>
                <a:ahLst/>
                <a:cxnLst>
                  <a:cxn ang="0">
                    <a:pos x="connsiteX0" y="connsiteY0"/>
                  </a:cxn>
                  <a:cxn ang="0">
                    <a:pos x="connsiteX1" y="connsiteY1"/>
                  </a:cxn>
                  <a:cxn ang="0">
                    <a:pos x="connsiteX2" y="connsiteY2"/>
                  </a:cxn>
                  <a:cxn ang="0">
                    <a:pos x="connsiteX3" y="connsiteY3"/>
                  </a:cxn>
                </a:cxnLst>
                <a:rect l="l" t="t" r="r" b="b"/>
                <a:pathLst>
                  <a:path w="12052680" h="2010168">
                    <a:moveTo>
                      <a:pt x="5073792" y="0"/>
                    </a:moveTo>
                    <a:lnTo>
                      <a:pt x="12052680" y="1869250"/>
                    </a:lnTo>
                    <a:lnTo>
                      <a:pt x="12052680" y="2010168"/>
                    </a:lnTo>
                    <a:lnTo>
                      <a:pt x="0" y="2010168"/>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pPr lvl="0"/>
                <a:endParaRPr lang="zh-CN" altLang="en-US" baseline="0">
                  <a:solidFill>
                    <a:schemeClr val="tx1"/>
                  </a:solidFill>
                  <a:latin typeface="微软雅黑" panose="020B0503020204020204" pitchFamily="34" charset="-122"/>
                </a:endParaRPr>
              </a:p>
            </p:txBody>
          </p:sp>
          <p:sp>
            <p:nvSpPr>
              <p:cNvPr id="58" name="任意多边形: 形状 57"/>
              <p:cNvSpPr/>
              <p:nvPr>
                <p:custDataLst>
                  <p:tags r:id="rId12"/>
                </p:custDataLst>
              </p:nvPr>
            </p:nvSpPr>
            <p:spPr bwMode="auto">
              <a:xfrm>
                <a:off x="-12088" y="5275332"/>
                <a:ext cx="12204089" cy="1582668"/>
              </a:xfrm>
              <a:custGeom>
                <a:avLst/>
                <a:gdLst>
                  <a:gd name="connsiteX0" fmla="*/ 2856139 w 12204089"/>
                  <a:gd name="connsiteY0" fmla="*/ 0 h 1582668"/>
                  <a:gd name="connsiteX1" fmla="*/ 12204089 w 12204089"/>
                  <a:gd name="connsiteY1" fmla="*/ 1521377 h 1582668"/>
                  <a:gd name="connsiteX2" fmla="*/ 12204089 w 12204089"/>
                  <a:gd name="connsiteY2" fmla="*/ 1582668 h 1582668"/>
                  <a:gd name="connsiteX3" fmla="*/ 0 w 12204089"/>
                  <a:gd name="connsiteY3" fmla="*/ 1582668 h 1582668"/>
                </a:gdLst>
                <a:ahLst/>
                <a:cxnLst>
                  <a:cxn ang="0">
                    <a:pos x="connsiteX0" y="connsiteY0"/>
                  </a:cxn>
                  <a:cxn ang="0">
                    <a:pos x="connsiteX1" y="connsiteY1"/>
                  </a:cxn>
                  <a:cxn ang="0">
                    <a:pos x="connsiteX2" y="connsiteY2"/>
                  </a:cxn>
                  <a:cxn ang="0">
                    <a:pos x="connsiteX3" y="connsiteY3"/>
                  </a:cxn>
                </a:cxnLst>
                <a:rect l="l" t="t" r="r" b="b"/>
                <a:pathLst>
                  <a:path w="12204089" h="1582668">
                    <a:moveTo>
                      <a:pt x="2856139" y="0"/>
                    </a:moveTo>
                    <a:lnTo>
                      <a:pt x="12204089" y="1521377"/>
                    </a:lnTo>
                    <a:lnTo>
                      <a:pt x="12204089" y="1582668"/>
                    </a:lnTo>
                    <a:lnTo>
                      <a:pt x="0" y="1582668"/>
                    </a:lnTo>
                    <a:close/>
                  </a:path>
                </a:pathLst>
              </a:custGeom>
              <a:solidFill>
                <a:schemeClr val="accent1">
                  <a:alpha val="7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pPr lvl="0"/>
                <a:endParaRPr lang="zh-CN" altLang="en-US" baseline="0" dirty="0">
                  <a:solidFill>
                    <a:schemeClr val="tx1"/>
                  </a:solidFill>
                  <a:latin typeface="微软雅黑" panose="020B0503020204020204" pitchFamily="34" charset="-122"/>
                </a:endParaRPr>
              </a:p>
            </p:txBody>
          </p:sp>
        </p:grpSp>
      </p:grpSp>
      <p:sp>
        <p:nvSpPr>
          <p:cNvPr id="9801" name="副标题 2"/>
          <p:cNvSpPr>
            <a:spLocks noGrp="1"/>
          </p:cNvSpPr>
          <p:nvPr>
            <p:ph type="subTitle" idx="1" hasCustomPrompt="1"/>
            <p:custDataLst>
              <p:tags r:id="rId13"/>
            </p:custDataLst>
          </p:nvPr>
        </p:nvSpPr>
        <p:spPr>
          <a:xfrm>
            <a:off x="660399" y="3368788"/>
            <a:ext cx="6245226" cy="642000"/>
          </a:xfrm>
        </p:spPr>
        <p:txBody>
          <a:bodyPr lIns="90000" tIns="46800" rIns="90000" bIns="46800" anchor="t" anchorCtr="0">
            <a:normAutofit/>
          </a:bodyPr>
          <a:lstStyle>
            <a:lvl1pPr marL="0" indent="0" algn="l">
              <a:lnSpc>
                <a:spcPct val="90000"/>
              </a:lnSpc>
              <a:buNone/>
              <a:defRPr sz="2400" u="none" strike="noStrike" kern="1200" cap="none" spc="200" normalizeH="0" baseline="0">
                <a:solidFill>
                  <a:schemeClr val="tx1">
                    <a:lumMod val="85000"/>
                    <a:lumOff val="15000"/>
                  </a:schemeClr>
                </a:solidFill>
                <a:uFillTx/>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9802" name="标题 1"/>
          <p:cNvSpPr>
            <a:spLocks noGrp="1"/>
          </p:cNvSpPr>
          <p:nvPr>
            <p:ph type="ctrTitle" hasCustomPrompt="1"/>
            <p:custDataLst>
              <p:tags r:id="rId14"/>
            </p:custDataLst>
          </p:nvPr>
        </p:nvSpPr>
        <p:spPr>
          <a:xfrm>
            <a:off x="660398" y="2087287"/>
            <a:ext cx="8356090" cy="1200329"/>
          </a:xfrm>
        </p:spPr>
        <p:txBody>
          <a:bodyPr lIns="90000" tIns="46800" rIns="90000" bIns="46800" anchor="b" anchorCtr="0">
            <a:normAutofit/>
          </a:bodyPr>
          <a:lstStyle>
            <a:lvl1pPr algn="l">
              <a:lnSpc>
                <a:spcPct val="90000"/>
              </a:lnSpc>
              <a:defRPr sz="7200" u="none" strike="noStrike" kern="1200" cap="none" spc="2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2" name="日期占位符 1"/>
          <p:cNvSpPr>
            <a:spLocks noGrp="1"/>
          </p:cNvSpPr>
          <p:nvPr>
            <p:ph type="dt" sz="half" idx="10"/>
            <p:custDataLst>
              <p:tags r:id="rId15"/>
            </p:custDataLst>
          </p:nvPr>
        </p:nvSpPr>
        <p:spPr/>
        <p:txBody>
          <a:bodyPr/>
          <a:lstStyle>
            <a:lvl1pPr>
              <a:defRPr baseline="0">
                <a:latin typeface="微软雅黑" panose="020B0503020204020204" pitchFamily="3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16"/>
            </p:custDataLst>
          </p:nvPr>
        </p:nvSpPr>
        <p:spPr/>
        <p:txBody>
          <a:bodyPr/>
          <a:lstStyle>
            <a:lvl1pPr>
              <a:defRPr baseline="0">
                <a:latin typeface="微软雅黑" panose="020B0503020204020204" pitchFamily="34" charset="-122"/>
              </a:defRPr>
            </a:lvl1pPr>
          </a:lstStyle>
          <a:p>
            <a:endParaRPr lang="zh-CN" altLang="en-US" dirty="0"/>
          </a:p>
        </p:txBody>
      </p:sp>
      <p:sp>
        <p:nvSpPr>
          <p:cNvPr id="4" name="灯片编号占位符 3"/>
          <p:cNvSpPr>
            <a:spLocks noGrp="1"/>
          </p:cNvSpPr>
          <p:nvPr>
            <p:ph type="sldNum" sz="quarter" idx="12"/>
            <p:custDataLst>
              <p:tags r:id="rId17"/>
            </p:custDataLst>
          </p:nvPr>
        </p:nvSpPr>
        <p:spPr/>
        <p:txBody>
          <a:bodyPr/>
          <a:lstStyle>
            <a:lvl1pPr>
              <a:defRPr baseline="0">
                <a:latin typeface="微软雅黑" panose="020B0503020204020204" pitchFamily="34" charset="-122"/>
              </a:defRPr>
            </a:lvl1pPr>
          </a:lstStyle>
          <a:p>
            <a:fld id="{49AE70B2-8BF9-45C0-BB95-33D1B9D3A854}" type="slidenum">
              <a:rPr lang="zh-CN" altLang="en-US" smtClean="0"/>
            </a:fld>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19" name="组合 18"/>
          <p:cNvGrpSpPr/>
          <p:nvPr userDrawn="1">
            <p:custDataLst>
              <p:tags r:id="rId2"/>
            </p:custDataLst>
          </p:nvPr>
        </p:nvGrpSpPr>
        <p:grpSpPr>
          <a:xfrm>
            <a:off x="-1" y="-17930"/>
            <a:ext cx="12192001" cy="6875929"/>
            <a:chOff x="-1" y="-17930"/>
            <a:chExt cx="12192001" cy="6875929"/>
          </a:xfrm>
        </p:grpSpPr>
        <p:pic>
          <p:nvPicPr>
            <p:cNvPr id="20" name="图片 19"/>
            <p:cNvPicPr>
              <a:picLocks noChangeAspect="1"/>
            </p:cNvPicPr>
            <p:nvPr userDrawn="1">
              <p:custDataLst>
                <p:tags r:id="rId3"/>
              </p:custDataLst>
            </p:nvPr>
          </p:nvPicPr>
          <p:blipFill rotWithShape="1">
            <a:blip r:embed="rId4"/>
            <a:srcRect/>
            <a:stretch>
              <a:fillRect/>
            </a:stretch>
          </p:blipFill>
          <p:spPr>
            <a:xfrm>
              <a:off x="-1" y="5391806"/>
              <a:ext cx="12192001" cy="1466193"/>
            </a:xfrm>
            <a:prstGeom prst="rect">
              <a:avLst/>
            </a:prstGeom>
          </p:spPr>
        </p:pic>
        <p:sp>
          <p:nvSpPr>
            <p:cNvPr id="21" name="任意多边形: 形状 28"/>
            <p:cNvSpPr/>
            <p:nvPr>
              <p:custDataLst>
                <p:tags r:id="rId5"/>
              </p:custDataLst>
            </p:nvPr>
          </p:nvSpPr>
          <p:spPr bwMode="auto">
            <a:xfrm rot="10800000" flipH="1">
              <a:off x="0" y="-17930"/>
              <a:ext cx="1730188" cy="279074"/>
            </a:xfrm>
            <a:custGeom>
              <a:avLst/>
              <a:gdLst>
                <a:gd name="connsiteX0" fmla="*/ 2856139 w 12204089"/>
                <a:gd name="connsiteY0" fmla="*/ 0 h 1582668"/>
                <a:gd name="connsiteX1" fmla="*/ 12204089 w 12204089"/>
                <a:gd name="connsiteY1" fmla="*/ 1521377 h 1582668"/>
                <a:gd name="connsiteX2" fmla="*/ 12204089 w 12204089"/>
                <a:gd name="connsiteY2" fmla="*/ 1582668 h 1582668"/>
                <a:gd name="connsiteX3" fmla="*/ 0 w 12204089"/>
                <a:gd name="connsiteY3" fmla="*/ 1582668 h 1582668"/>
              </a:gdLst>
              <a:ahLst/>
              <a:cxnLst>
                <a:cxn ang="0">
                  <a:pos x="connsiteX0" y="connsiteY0"/>
                </a:cxn>
                <a:cxn ang="0">
                  <a:pos x="connsiteX1" y="connsiteY1"/>
                </a:cxn>
                <a:cxn ang="0">
                  <a:pos x="connsiteX2" y="connsiteY2"/>
                </a:cxn>
                <a:cxn ang="0">
                  <a:pos x="connsiteX3" y="connsiteY3"/>
                </a:cxn>
              </a:cxnLst>
              <a:rect l="l" t="t" r="r" b="b"/>
              <a:pathLst>
                <a:path w="12204089" h="1582668">
                  <a:moveTo>
                    <a:pt x="2856139" y="0"/>
                  </a:moveTo>
                  <a:lnTo>
                    <a:pt x="12204089" y="1521377"/>
                  </a:lnTo>
                  <a:lnTo>
                    <a:pt x="12204089" y="1582668"/>
                  </a:lnTo>
                  <a:lnTo>
                    <a:pt x="0" y="1582668"/>
                  </a:lnTo>
                  <a:close/>
                </a:path>
              </a:pathLst>
            </a:custGeom>
            <a:solidFill>
              <a:schemeClr val="accent1">
                <a:alpha val="7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pPr lvl="0"/>
              <a:endParaRPr lang="zh-CN" altLang="en-US" baseline="0" dirty="0">
                <a:latin typeface="微软雅黑" panose="020B0503020204020204" pitchFamily="34" charset="-122"/>
                <a:ea typeface="微软雅黑" panose="020B0503020204020204" pitchFamily="34" charset="-122"/>
              </a:endParaRPr>
            </a:p>
          </p:txBody>
        </p:sp>
      </p:grpSp>
      <p:sp>
        <p:nvSpPr>
          <p:cNvPr id="2" name="标题 1"/>
          <p:cNvSpPr>
            <a:spLocks noGrp="1"/>
          </p:cNvSpPr>
          <p:nvPr>
            <p:ph type="title"/>
            <p:custDataLst>
              <p:tags r:id="rId6"/>
            </p:custDataLst>
          </p:nvPr>
        </p:nvSpPr>
        <p:spPr>
          <a:xfrm>
            <a:off x="669882" y="443234"/>
            <a:ext cx="10852237" cy="441964"/>
          </a:xfrm>
        </p:spPr>
        <p:txBody>
          <a:bodyPr vert="horz" lIns="90170" tIns="46990" rIns="90170" bIns="4699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7"/>
            </p:custDataLst>
          </p:nvPr>
        </p:nvSpPr>
        <p:spPr>
          <a:xfrm>
            <a:off x="669882" y="952508"/>
            <a:ext cx="10852237"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457200" marR="0" lvl="1" indent="0" algn="l"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914400" marR="0" lvl="2"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371600" marR="0" lvl="3"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1828800" marR="0" lvl="4"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日期占位符 3"/>
          <p:cNvSpPr>
            <a:spLocks noGrp="1"/>
          </p:cNvSpPr>
          <p:nvPr>
            <p:ph type="dt" sz="half" idx="10"/>
            <p:custDataLst>
              <p:tags r:id="rId8"/>
            </p:custDataLst>
          </p:nvPr>
        </p:nvSpPr>
        <p:spPr/>
        <p:txBody>
          <a:bodyPr/>
          <a:lstStyle>
            <a:lvl1pPr>
              <a:defRPr baseline="0">
                <a:latin typeface="微软雅黑" panose="020B0503020204020204" pitchFamily="34" charset="-122"/>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a:lstStyle>
            <a:lvl1pPr>
              <a:defRPr baseline="0">
                <a:latin typeface="微软雅黑" panose="020B0503020204020204" pitchFamily="34" charset="-122"/>
                <a:ea typeface="微软雅黑" panose="020B0503020204020204" pitchFamily="34" charset="-122"/>
              </a:defRPr>
            </a:lvl1pPr>
          </a:lstStyle>
          <a:p>
            <a:endParaRPr lang="zh-CN" altLang="en-US"/>
          </a:p>
        </p:txBody>
      </p:sp>
      <p:sp>
        <p:nvSpPr>
          <p:cNvPr id="6" name="灯片编号占位符 5"/>
          <p:cNvSpPr>
            <a:spLocks noGrp="1"/>
          </p:cNvSpPr>
          <p:nvPr>
            <p:ph type="sldNum" sz="quarter" idx="12"/>
            <p:custDataLst>
              <p:tags r:id="rId10"/>
            </p:custDataLst>
          </p:nvPr>
        </p:nvSpPr>
        <p:spPr/>
        <p:txBody>
          <a:bodyPr/>
          <a:lstStyle>
            <a:lvl1pPr>
              <a:defRPr baseline="0">
                <a:latin typeface="微软雅黑" panose="020B0503020204020204" pitchFamily="34" charset="-122"/>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showMasterSp="0" userDrawn="1">
  <p:cSld name="节标题">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2"/>
            </p:custDataLst>
          </p:nvPr>
        </p:nvGrpSpPr>
        <p:grpSpPr>
          <a:xfrm flipV="1">
            <a:off x="8256760" y="3644"/>
            <a:ext cx="3935241" cy="6874019"/>
            <a:chOff x="7778078" y="0"/>
            <a:chExt cx="4413923" cy="3499502"/>
          </a:xfrm>
        </p:grpSpPr>
        <p:sp>
          <p:nvSpPr>
            <p:cNvPr id="10" name="任意多边形: 形状 9"/>
            <p:cNvSpPr/>
            <p:nvPr>
              <p:custDataLst>
                <p:tags r:id="rId3"/>
              </p:custDataLst>
            </p:nvPr>
          </p:nvSpPr>
          <p:spPr bwMode="auto">
            <a:xfrm>
              <a:off x="7778078" y="1"/>
              <a:ext cx="4413922" cy="3499501"/>
            </a:xfrm>
            <a:custGeom>
              <a:avLst/>
              <a:gdLst>
                <a:gd name="connsiteX0" fmla="*/ 0 w 4413922"/>
                <a:gd name="connsiteY0" fmla="*/ 0 h 3499501"/>
                <a:gd name="connsiteX1" fmla="*/ 4413922 w 4413922"/>
                <a:gd name="connsiteY1" fmla="*/ 0 h 3499501"/>
                <a:gd name="connsiteX2" fmla="*/ 4413922 w 4413922"/>
                <a:gd name="connsiteY2" fmla="*/ 3499501 h 3499501"/>
              </a:gdLst>
              <a:ahLst/>
              <a:cxnLst>
                <a:cxn ang="0">
                  <a:pos x="connsiteX0" y="connsiteY0"/>
                </a:cxn>
                <a:cxn ang="0">
                  <a:pos x="connsiteX1" y="connsiteY1"/>
                </a:cxn>
                <a:cxn ang="0">
                  <a:pos x="connsiteX2" y="connsiteY2"/>
                </a:cxn>
              </a:cxnLst>
              <a:rect l="l" t="t" r="r" b="b"/>
              <a:pathLst>
                <a:path w="4413922" h="3499501">
                  <a:moveTo>
                    <a:pt x="0" y="0"/>
                  </a:moveTo>
                  <a:lnTo>
                    <a:pt x="4413922" y="0"/>
                  </a:lnTo>
                  <a:lnTo>
                    <a:pt x="4413922" y="3499501"/>
                  </a:lnTo>
                  <a:close/>
                </a:path>
              </a:pathLst>
            </a:custGeom>
            <a:solidFill>
              <a:schemeClr val="accent1">
                <a:lumMod val="40000"/>
                <a:lumOff val="60000"/>
                <a:alpha val="34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11" name="任意多边形: 形状 10"/>
            <p:cNvSpPr/>
            <p:nvPr>
              <p:custDataLst>
                <p:tags r:id="rId4"/>
              </p:custDataLst>
            </p:nvPr>
          </p:nvSpPr>
          <p:spPr bwMode="auto">
            <a:xfrm>
              <a:off x="7821128" y="0"/>
              <a:ext cx="4370872" cy="2993432"/>
            </a:xfrm>
            <a:custGeom>
              <a:avLst/>
              <a:gdLst>
                <a:gd name="connsiteX0" fmla="*/ 0 w 4370872"/>
                <a:gd name="connsiteY0" fmla="*/ 0 h 2993432"/>
                <a:gd name="connsiteX1" fmla="*/ 4370872 w 4370872"/>
                <a:gd name="connsiteY1" fmla="*/ 0 h 2993432"/>
                <a:gd name="connsiteX2" fmla="*/ 4370872 w 4370872"/>
                <a:gd name="connsiteY2" fmla="*/ 2993432 h 2993432"/>
              </a:gdLst>
              <a:ahLst/>
              <a:cxnLst>
                <a:cxn ang="0">
                  <a:pos x="connsiteX0" y="connsiteY0"/>
                </a:cxn>
                <a:cxn ang="0">
                  <a:pos x="connsiteX1" y="connsiteY1"/>
                </a:cxn>
                <a:cxn ang="0">
                  <a:pos x="connsiteX2" y="connsiteY2"/>
                </a:cxn>
              </a:cxnLst>
              <a:rect l="l" t="t" r="r" b="b"/>
              <a:pathLst>
                <a:path w="4370872" h="2993432">
                  <a:moveTo>
                    <a:pt x="0" y="0"/>
                  </a:moveTo>
                  <a:lnTo>
                    <a:pt x="4370872" y="0"/>
                  </a:lnTo>
                  <a:lnTo>
                    <a:pt x="4370872" y="2993432"/>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12" name="任意多边形: 形状 11"/>
            <p:cNvSpPr/>
            <p:nvPr>
              <p:custDataLst>
                <p:tags r:id="rId5"/>
              </p:custDataLst>
            </p:nvPr>
          </p:nvSpPr>
          <p:spPr bwMode="auto">
            <a:xfrm>
              <a:off x="7889890" y="1"/>
              <a:ext cx="4302111" cy="2419939"/>
            </a:xfrm>
            <a:custGeom>
              <a:avLst/>
              <a:gdLst>
                <a:gd name="connsiteX0" fmla="*/ 0 w 4302111"/>
                <a:gd name="connsiteY0" fmla="*/ 0 h 2419939"/>
                <a:gd name="connsiteX1" fmla="*/ 4302111 w 4302111"/>
                <a:gd name="connsiteY1" fmla="*/ 0 h 2419939"/>
                <a:gd name="connsiteX2" fmla="*/ 4302111 w 4302111"/>
                <a:gd name="connsiteY2" fmla="*/ 2419939 h 2419939"/>
              </a:gdLst>
              <a:ahLst/>
              <a:cxnLst>
                <a:cxn ang="0">
                  <a:pos x="connsiteX0" y="connsiteY0"/>
                </a:cxn>
                <a:cxn ang="0">
                  <a:pos x="connsiteX1" y="connsiteY1"/>
                </a:cxn>
                <a:cxn ang="0">
                  <a:pos x="connsiteX2" y="connsiteY2"/>
                </a:cxn>
              </a:cxnLst>
              <a:rect l="l" t="t" r="r" b="b"/>
              <a:pathLst>
                <a:path w="4302111" h="2419939">
                  <a:moveTo>
                    <a:pt x="0" y="0"/>
                  </a:moveTo>
                  <a:lnTo>
                    <a:pt x="4302111" y="0"/>
                  </a:lnTo>
                  <a:lnTo>
                    <a:pt x="4302111" y="2419939"/>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13" name="任意多边形: 形状 12"/>
            <p:cNvSpPr/>
            <p:nvPr>
              <p:custDataLst>
                <p:tags r:id="rId6"/>
              </p:custDataLst>
            </p:nvPr>
          </p:nvSpPr>
          <p:spPr bwMode="auto">
            <a:xfrm>
              <a:off x="7985356" y="0"/>
              <a:ext cx="4206644" cy="1895952"/>
            </a:xfrm>
            <a:custGeom>
              <a:avLst/>
              <a:gdLst>
                <a:gd name="connsiteX0" fmla="*/ 0 w 4206644"/>
                <a:gd name="connsiteY0" fmla="*/ 0 h 1895952"/>
                <a:gd name="connsiteX1" fmla="*/ 4206644 w 4206644"/>
                <a:gd name="connsiteY1" fmla="*/ 0 h 1895952"/>
                <a:gd name="connsiteX2" fmla="*/ 4206644 w 4206644"/>
                <a:gd name="connsiteY2" fmla="*/ 1895952 h 1895952"/>
              </a:gdLst>
              <a:ahLst/>
              <a:cxnLst>
                <a:cxn ang="0">
                  <a:pos x="connsiteX0" y="connsiteY0"/>
                </a:cxn>
                <a:cxn ang="0">
                  <a:pos x="connsiteX1" y="connsiteY1"/>
                </a:cxn>
                <a:cxn ang="0">
                  <a:pos x="connsiteX2" y="connsiteY2"/>
                </a:cxn>
              </a:cxnLst>
              <a:rect l="l" t="t" r="r" b="b"/>
              <a:pathLst>
                <a:path w="4206644" h="1895952">
                  <a:moveTo>
                    <a:pt x="0" y="0"/>
                  </a:moveTo>
                  <a:lnTo>
                    <a:pt x="4206644" y="0"/>
                  </a:lnTo>
                  <a:lnTo>
                    <a:pt x="4206644" y="1895952"/>
                  </a:lnTo>
                  <a:close/>
                </a:path>
              </a:pathLst>
            </a:custGeom>
            <a:solidFill>
              <a:schemeClr val="accent1">
                <a:alpha val="7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grpSp>
      <p:sp>
        <p:nvSpPr>
          <p:cNvPr id="20" name="标题 1"/>
          <p:cNvSpPr>
            <a:spLocks noGrp="1"/>
          </p:cNvSpPr>
          <p:nvPr>
            <p:ph type="title" hasCustomPrompt="1"/>
            <p:custDataLst>
              <p:tags r:id="rId7"/>
            </p:custDataLst>
          </p:nvPr>
        </p:nvSpPr>
        <p:spPr>
          <a:xfrm>
            <a:off x="1069325" y="2209948"/>
            <a:ext cx="6115246" cy="1219052"/>
          </a:xfrm>
        </p:spPr>
        <p:txBody>
          <a:bodyPr lIns="90000" tIns="46800" rIns="90000" bIns="46800" anchor="b" anchorCtr="0">
            <a:normAutofit/>
          </a:bodyPr>
          <a:lstStyle>
            <a:lvl1pPr algn="l">
              <a:defRPr sz="5400" b="1" u="none" strike="noStrike" kern="1200" cap="none" spc="2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21" name="文本占位符 2"/>
          <p:cNvSpPr>
            <a:spLocks noGrp="1"/>
          </p:cNvSpPr>
          <p:nvPr>
            <p:ph type="body" idx="1"/>
            <p:custDataLst>
              <p:tags r:id="rId8"/>
            </p:custDataLst>
          </p:nvPr>
        </p:nvSpPr>
        <p:spPr>
          <a:xfrm>
            <a:off x="1069325" y="3500859"/>
            <a:ext cx="6115246" cy="1015623"/>
          </a:xfrm>
        </p:spPr>
        <p:txBody>
          <a:bodyPr lIns="90000" tIns="46800" rIns="90000" bIns="46800" anchor="t">
            <a:normAutofit/>
          </a:bodyPr>
          <a:lstStyle>
            <a:lvl1pPr marL="0" indent="0" algn="l">
              <a:buNone/>
              <a:defRPr sz="2000" u="none" strike="noStrike" kern="1200" cap="none" spc="200" normalizeH="0" baseline="0">
                <a:solidFill>
                  <a:schemeClr val="tx1">
                    <a:lumMod val="85000"/>
                    <a:lumOff val="15000"/>
                  </a:schemeClr>
                </a:solidFill>
                <a:uFillTx/>
                <a:latin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2" name="日期占位符 1"/>
          <p:cNvSpPr>
            <a:spLocks noGrp="1"/>
          </p:cNvSpPr>
          <p:nvPr>
            <p:ph type="dt" sz="half" idx="10"/>
            <p:custDataLst>
              <p:tags r:id="rId9"/>
            </p:custDataLst>
          </p:nvPr>
        </p:nvSpPr>
        <p:spPr/>
        <p:txBody>
          <a:bodyPr/>
          <a:lstStyle>
            <a:lvl1pPr>
              <a:defRPr baseline="0">
                <a:latin typeface="微软雅黑" panose="020B0503020204020204" pitchFamily="3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10"/>
            </p:custDataLst>
          </p:nvPr>
        </p:nvSpPr>
        <p:spPr/>
        <p:txBody>
          <a:bodyPr/>
          <a:lstStyle>
            <a:lvl1pPr>
              <a:defRPr baseline="0">
                <a:latin typeface="微软雅黑" panose="020B0503020204020204" pitchFamily="34" charset="-122"/>
              </a:defRPr>
            </a:lvl1pPr>
          </a:lstStyle>
          <a:p>
            <a:endParaRPr lang="zh-CN" altLang="en-US" dirty="0"/>
          </a:p>
        </p:txBody>
      </p:sp>
      <p:sp>
        <p:nvSpPr>
          <p:cNvPr id="4" name="灯片编号占位符 3"/>
          <p:cNvSpPr>
            <a:spLocks noGrp="1"/>
          </p:cNvSpPr>
          <p:nvPr>
            <p:ph type="sldNum" sz="quarter" idx="12"/>
            <p:custDataLst>
              <p:tags r:id="rId11"/>
            </p:custDataLst>
          </p:nvPr>
        </p:nvSpPr>
        <p:spPr/>
        <p:txBody>
          <a:bodyPr/>
          <a:lstStyle>
            <a:lvl1pPr>
              <a:defRPr baseline="0">
                <a:latin typeface="微软雅黑" panose="020B0503020204020204" pitchFamily="34" charset="-122"/>
              </a:defRPr>
            </a:lvl1pPr>
          </a:lstStyle>
          <a:p>
            <a:fld id="{49AE70B2-8BF9-45C0-BB95-33D1B9D3A854}" type="slidenum">
              <a:rPr lang="zh-CN" altLang="en-US" smtClean="0"/>
            </a:fld>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15" name="组合 14"/>
          <p:cNvGrpSpPr/>
          <p:nvPr userDrawn="1">
            <p:custDataLst>
              <p:tags r:id="rId2"/>
            </p:custDataLst>
          </p:nvPr>
        </p:nvGrpSpPr>
        <p:grpSpPr>
          <a:xfrm>
            <a:off x="-1" y="-17930"/>
            <a:ext cx="12192001" cy="6875929"/>
            <a:chOff x="-1" y="-17930"/>
            <a:chExt cx="12192001" cy="6875929"/>
          </a:xfrm>
        </p:grpSpPr>
        <p:pic>
          <p:nvPicPr>
            <p:cNvPr id="16" name="图片 15"/>
            <p:cNvPicPr>
              <a:picLocks noChangeAspect="1"/>
            </p:cNvPicPr>
            <p:nvPr userDrawn="1">
              <p:custDataLst>
                <p:tags r:id="rId3"/>
              </p:custDataLst>
            </p:nvPr>
          </p:nvPicPr>
          <p:blipFill rotWithShape="1">
            <a:blip r:embed="rId4"/>
            <a:srcRect/>
            <a:stretch>
              <a:fillRect/>
            </a:stretch>
          </p:blipFill>
          <p:spPr>
            <a:xfrm>
              <a:off x="-1" y="5391806"/>
              <a:ext cx="12192001" cy="1466193"/>
            </a:xfrm>
            <a:prstGeom prst="rect">
              <a:avLst/>
            </a:prstGeom>
          </p:spPr>
        </p:pic>
        <p:sp>
          <p:nvSpPr>
            <p:cNvPr id="17" name="任意多边形: 形状 28"/>
            <p:cNvSpPr/>
            <p:nvPr>
              <p:custDataLst>
                <p:tags r:id="rId5"/>
              </p:custDataLst>
            </p:nvPr>
          </p:nvSpPr>
          <p:spPr bwMode="auto">
            <a:xfrm rot="10800000" flipH="1">
              <a:off x="0" y="-17930"/>
              <a:ext cx="1730188" cy="279074"/>
            </a:xfrm>
            <a:custGeom>
              <a:avLst/>
              <a:gdLst>
                <a:gd name="connsiteX0" fmla="*/ 2856139 w 12204089"/>
                <a:gd name="connsiteY0" fmla="*/ 0 h 1582668"/>
                <a:gd name="connsiteX1" fmla="*/ 12204089 w 12204089"/>
                <a:gd name="connsiteY1" fmla="*/ 1521377 h 1582668"/>
                <a:gd name="connsiteX2" fmla="*/ 12204089 w 12204089"/>
                <a:gd name="connsiteY2" fmla="*/ 1582668 h 1582668"/>
                <a:gd name="connsiteX3" fmla="*/ 0 w 12204089"/>
                <a:gd name="connsiteY3" fmla="*/ 1582668 h 1582668"/>
              </a:gdLst>
              <a:ahLst/>
              <a:cxnLst>
                <a:cxn ang="0">
                  <a:pos x="connsiteX0" y="connsiteY0"/>
                </a:cxn>
                <a:cxn ang="0">
                  <a:pos x="connsiteX1" y="connsiteY1"/>
                </a:cxn>
                <a:cxn ang="0">
                  <a:pos x="connsiteX2" y="connsiteY2"/>
                </a:cxn>
                <a:cxn ang="0">
                  <a:pos x="connsiteX3" y="connsiteY3"/>
                </a:cxn>
              </a:cxnLst>
              <a:rect l="l" t="t" r="r" b="b"/>
              <a:pathLst>
                <a:path w="12204089" h="1582668">
                  <a:moveTo>
                    <a:pt x="2856139" y="0"/>
                  </a:moveTo>
                  <a:lnTo>
                    <a:pt x="12204089" y="1521377"/>
                  </a:lnTo>
                  <a:lnTo>
                    <a:pt x="12204089" y="1582668"/>
                  </a:lnTo>
                  <a:lnTo>
                    <a:pt x="0" y="1582668"/>
                  </a:lnTo>
                  <a:close/>
                </a:path>
              </a:pathLst>
            </a:custGeom>
            <a:solidFill>
              <a:schemeClr val="accent1">
                <a:alpha val="7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pPr lvl="0"/>
              <a:endParaRPr lang="zh-CN" altLang="en-US" baseline="0" dirty="0">
                <a:latin typeface="微软雅黑" panose="020B0503020204020204" pitchFamily="34" charset="-122"/>
                <a:ea typeface="微软雅黑" panose="020B0503020204020204" pitchFamily="34" charset="-122"/>
              </a:endParaRPr>
            </a:p>
          </p:txBody>
        </p:sp>
      </p:grpSp>
      <p:sp>
        <p:nvSpPr>
          <p:cNvPr id="2" name="标题 1"/>
          <p:cNvSpPr>
            <a:spLocks noGrp="1"/>
          </p:cNvSpPr>
          <p:nvPr>
            <p:ph type="title"/>
            <p:custDataLst>
              <p:tags r:id="rId6"/>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7"/>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8"/>
            </p:custDataLst>
          </p:nvPr>
        </p:nvSpPr>
        <p:spPr>
          <a:xfrm>
            <a:off x="6238877" y="952508"/>
            <a:ext cx="5283242" cy="5388907"/>
          </a:xfrm>
        </p:spPr>
        <p:txBody>
          <a:bodyPr>
            <a:noAutofit/>
          </a:bodyPr>
          <a:lstStyle>
            <a:lvl1pPr>
              <a:defRPr sz="160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vl2pPr>
              <a:defRPr sz="160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2pPr>
            <a:lvl3pPr>
              <a:defRPr sz="160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3pPr>
            <a:lvl4pPr>
              <a:defRPr sz="160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4pPr>
            <a:lvl5pPr>
              <a:defRPr sz="160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9"/>
            </p:custDataLst>
          </p:nvPr>
        </p:nvSpPr>
        <p:spPr/>
        <p:txBody>
          <a:bodyPr/>
          <a:lstStyle>
            <a:lvl1pPr>
              <a:defRPr baseline="0">
                <a:latin typeface="微软雅黑" panose="020B0503020204020204" pitchFamily="34" charset="-122"/>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0"/>
            </p:custDataLst>
          </p:nvPr>
        </p:nvSpPr>
        <p:spPr/>
        <p:txBody>
          <a:bodyPr/>
          <a:lstStyle>
            <a:lvl1pPr>
              <a:defRPr baseline="0">
                <a:latin typeface="微软雅黑" panose="020B0503020204020204" pitchFamily="34" charset="-122"/>
                <a:ea typeface="微软雅黑" panose="020B0503020204020204" pitchFamily="34" charset="-122"/>
              </a:defRPr>
            </a:lvl1pPr>
          </a:lstStyle>
          <a:p>
            <a:endParaRPr lang="zh-CN" altLang="en-US"/>
          </a:p>
        </p:txBody>
      </p:sp>
      <p:sp>
        <p:nvSpPr>
          <p:cNvPr id="7" name="灯片编号占位符 6"/>
          <p:cNvSpPr>
            <a:spLocks noGrp="1"/>
          </p:cNvSpPr>
          <p:nvPr>
            <p:ph type="sldNum" sz="quarter" idx="12"/>
            <p:custDataLst>
              <p:tags r:id="rId11"/>
            </p:custDataLst>
          </p:nvPr>
        </p:nvSpPr>
        <p:spPr/>
        <p:txBody>
          <a:bodyPr/>
          <a:lstStyle>
            <a:lvl1pPr>
              <a:defRPr baseline="0">
                <a:latin typeface="微软雅黑" panose="020B0503020204020204" pitchFamily="34" charset="-122"/>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0" name="组合 9"/>
          <p:cNvGrpSpPr/>
          <p:nvPr userDrawn="1">
            <p:custDataLst>
              <p:tags r:id="rId2"/>
            </p:custDataLst>
          </p:nvPr>
        </p:nvGrpSpPr>
        <p:grpSpPr>
          <a:xfrm>
            <a:off x="-1" y="-17930"/>
            <a:ext cx="12192001" cy="6875929"/>
            <a:chOff x="-1" y="-17930"/>
            <a:chExt cx="12192001" cy="6875929"/>
          </a:xfrm>
        </p:grpSpPr>
        <p:pic>
          <p:nvPicPr>
            <p:cNvPr id="16" name="图片 15"/>
            <p:cNvPicPr>
              <a:picLocks noChangeAspect="1"/>
            </p:cNvPicPr>
            <p:nvPr userDrawn="1">
              <p:custDataLst>
                <p:tags r:id="rId3"/>
              </p:custDataLst>
            </p:nvPr>
          </p:nvPicPr>
          <p:blipFill rotWithShape="1">
            <a:blip r:embed="rId4"/>
            <a:srcRect/>
            <a:stretch>
              <a:fillRect/>
            </a:stretch>
          </p:blipFill>
          <p:spPr>
            <a:xfrm>
              <a:off x="-1" y="5391806"/>
              <a:ext cx="12192001" cy="1466193"/>
            </a:xfrm>
            <a:prstGeom prst="rect">
              <a:avLst/>
            </a:prstGeom>
          </p:spPr>
        </p:pic>
        <p:sp>
          <p:nvSpPr>
            <p:cNvPr id="15" name="任意多边形: 形状 28"/>
            <p:cNvSpPr/>
            <p:nvPr>
              <p:custDataLst>
                <p:tags r:id="rId5"/>
              </p:custDataLst>
            </p:nvPr>
          </p:nvSpPr>
          <p:spPr bwMode="auto">
            <a:xfrm rot="10800000" flipH="1">
              <a:off x="0" y="-17930"/>
              <a:ext cx="1730188" cy="279074"/>
            </a:xfrm>
            <a:custGeom>
              <a:avLst/>
              <a:gdLst>
                <a:gd name="connsiteX0" fmla="*/ 2856139 w 12204089"/>
                <a:gd name="connsiteY0" fmla="*/ 0 h 1582668"/>
                <a:gd name="connsiteX1" fmla="*/ 12204089 w 12204089"/>
                <a:gd name="connsiteY1" fmla="*/ 1521377 h 1582668"/>
                <a:gd name="connsiteX2" fmla="*/ 12204089 w 12204089"/>
                <a:gd name="connsiteY2" fmla="*/ 1582668 h 1582668"/>
                <a:gd name="connsiteX3" fmla="*/ 0 w 12204089"/>
                <a:gd name="connsiteY3" fmla="*/ 1582668 h 1582668"/>
              </a:gdLst>
              <a:ahLst/>
              <a:cxnLst>
                <a:cxn ang="0">
                  <a:pos x="connsiteX0" y="connsiteY0"/>
                </a:cxn>
                <a:cxn ang="0">
                  <a:pos x="connsiteX1" y="connsiteY1"/>
                </a:cxn>
                <a:cxn ang="0">
                  <a:pos x="connsiteX2" y="connsiteY2"/>
                </a:cxn>
                <a:cxn ang="0">
                  <a:pos x="connsiteX3" y="connsiteY3"/>
                </a:cxn>
              </a:cxnLst>
              <a:rect l="l" t="t" r="r" b="b"/>
              <a:pathLst>
                <a:path w="12204089" h="1582668">
                  <a:moveTo>
                    <a:pt x="2856139" y="0"/>
                  </a:moveTo>
                  <a:lnTo>
                    <a:pt x="12204089" y="1521377"/>
                  </a:lnTo>
                  <a:lnTo>
                    <a:pt x="12204089" y="1582668"/>
                  </a:lnTo>
                  <a:lnTo>
                    <a:pt x="0" y="1582668"/>
                  </a:lnTo>
                  <a:close/>
                </a:path>
              </a:pathLst>
            </a:custGeom>
            <a:solidFill>
              <a:schemeClr val="accent1">
                <a:alpha val="7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pPr lvl="0"/>
              <a:endParaRPr lang="zh-CN" altLang="en-US" baseline="0" dirty="0">
                <a:latin typeface="微软雅黑" panose="020B0503020204020204" pitchFamily="34" charset="-122"/>
                <a:ea typeface="微软雅黑" panose="020B0503020204020204" pitchFamily="34" charset="-122"/>
              </a:endParaRPr>
            </a:p>
          </p:txBody>
        </p:sp>
      </p:grpSp>
      <p:sp>
        <p:nvSpPr>
          <p:cNvPr id="2" name="标题 1"/>
          <p:cNvSpPr>
            <a:spLocks noGrp="1"/>
          </p:cNvSpPr>
          <p:nvPr>
            <p:ph type="title"/>
            <p:custDataLst>
              <p:tags r:id="rId6"/>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7"/>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8"/>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9"/>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0"/>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1"/>
            </p:custDataLst>
          </p:nvPr>
        </p:nvSpPr>
        <p:spPr/>
        <p:txBody>
          <a:bodyPr/>
          <a:lstStyle>
            <a:lvl1pPr>
              <a:defRPr baseline="0">
                <a:latin typeface="微软雅黑" panose="020B0503020204020204" pitchFamily="34" charset="-122"/>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2"/>
            </p:custDataLst>
          </p:nvPr>
        </p:nvSpPr>
        <p:spPr/>
        <p:txBody>
          <a:bodyPr/>
          <a:lstStyle>
            <a:lvl1pPr>
              <a:defRPr baseline="0">
                <a:latin typeface="微软雅黑" panose="020B0503020204020204" pitchFamily="34" charset="-122"/>
                <a:ea typeface="微软雅黑" panose="020B0503020204020204" pitchFamily="34" charset="-122"/>
              </a:defRPr>
            </a:lvl1pPr>
          </a:lstStyle>
          <a:p>
            <a:endParaRPr lang="zh-CN" altLang="en-US"/>
          </a:p>
        </p:txBody>
      </p:sp>
      <p:sp>
        <p:nvSpPr>
          <p:cNvPr id="9" name="灯片编号占位符 8"/>
          <p:cNvSpPr>
            <a:spLocks noGrp="1"/>
          </p:cNvSpPr>
          <p:nvPr>
            <p:ph type="sldNum" sz="quarter" idx="12"/>
            <p:custDataLst>
              <p:tags r:id="rId13"/>
            </p:custDataLst>
          </p:nvPr>
        </p:nvSpPr>
        <p:spPr/>
        <p:txBody>
          <a:bodyPr/>
          <a:lstStyle>
            <a:lvl1pPr>
              <a:defRPr baseline="0">
                <a:latin typeface="微软雅黑" panose="020B0503020204020204" pitchFamily="34" charset="-122"/>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grpSp>
        <p:nvGrpSpPr>
          <p:cNvPr id="7" name="组合 6"/>
          <p:cNvGrpSpPr/>
          <p:nvPr>
            <p:custDataLst>
              <p:tags r:id="rId2"/>
            </p:custDataLst>
          </p:nvPr>
        </p:nvGrpSpPr>
        <p:grpSpPr>
          <a:xfrm>
            <a:off x="7778078" y="0"/>
            <a:ext cx="4413923" cy="3499502"/>
            <a:chOff x="7778078" y="0"/>
            <a:chExt cx="4413923" cy="3499502"/>
          </a:xfrm>
        </p:grpSpPr>
        <p:sp>
          <p:nvSpPr>
            <p:cNvPr id="8" name="任意多边形: 形状 7"/>
            <p:cNvSpPr/>
            <p:nvPr>
              <p:custDataLst>
                <p:tags r:id="rId3"/>
              </p:custDataLst>
            </p:nvPr>
          </p:nvSpPr>
          <p:spPr bwMode="auto">
            <a:xfrm>
              <a:off x="7778078" y="1"/>
              <a:ext cx="4413922" cy="3499501"/>
            </a:xfrm>
            <a:custGeom>
              <a:avLst/>
              <a:gdLst>
                <a:gd name="connsiteX0" fmla="*/ 0 w 4413922"/>
                <a:gd name="connsiteY0" fmla="*/ 0 h 3499501"/>
                <a:gd name="connsiteX1" fmla="*/ 4413922 w 4413922"/>
                <a:gd name="connsiteY1" fmla="*/ 0 h 3499501"/>
                <a:gd name="connsiteX2" fmla="*/ 4413922 w 4413922"/>
                <a:gd name="connsiteY2" fmla="*/ 3499501 h 3499501"/>
              </a:gdLst>
              <a:ahLst/>
              <a:cxnLst>
                <a:cxn ang="0">
                  <a:pos x="connsiteX0" y="connsiteY0"/>
                </a:cxn>
                <a:cxn ang="0">
                  <a:pos x="connsiteX1" y="connsiteY1"/>
                </a:cxn>
                <a:cxn ang="0">
                  <a:pos x="connsiteX2" y="connsiteY2"/>
                </a:cxn>
              </a:cxnLst>
              <a:rect l="l" t="t" r="r" b="b"/>
              <a:pathLst>
                <a:path w="4413922" h="3499501">
                  <a:moveTo>
                    <a:pt x="0" y="0"/>
                  </a:moveTo>
                  <a:lnTo>
                    <a:pt x="4413922" y="0"/>
                  </a:lnTo>
                  <a:lnTo>
                    <a:pt x="4413922" y="3499501"/>
                  </a:lnTo>
                  <a:close/>
                </a:path>
              </a:pathLst>
            </a:custGeom>
            <a:solidFill>
              <a:schemeClr val="accent1">
                <a:lumMod val="40000"/>
                <a:lumOff val="60000"/>
                <a:alpha val="34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a typeface="微软雅黑" panose="020B0503020204020204" pitchFamily="34" charset="-122"/>
              </a:endParaRPr>
            </a:p>
          </p:txBody>
        </p:sp>
        <p:sp>
          <p:nvSpPr>
            <p:cNvPr id="9" name="任意多边形: 形状 8"/>
            <p:cNvSpPr/>
            <p:nvPr>
              <p:custDataLst>
                <p:tags r:id="rId4"/>
              </p:custDataLst>
            </p:nvPr>
          </p:nvSpPr>
          <p:spPr bwMode="auto">
            <a:xfrm>
              <a:off x="7821128" y="0"/>
              <a:ext cx="4370872" cy="2993432"/>
            </a:xfrm>
            <a:custGeom>
              <a:avLst/>
              <a:gdLst>
                <a:gd name="connsiteX0" fmla="*/ 0 w 4370872"/>
                <a:gd name="connsiteY0" fmla="*/ 0 h 2993432"/>
                <a:gd name="connsiteX1" fmla="*/ 4370872 w 4370872"/>
                <a:gd name="connsiteY1" fmla="*/ 0 h 2993432"/>
                <a:gd name="connsiteX2" fmla="*/ 4370872 w 4370872"/>
                <a:gd name="connsiteY2" fmla="*/ 2993432 h 2993432"/>
              </a:gdLst>
              <a:ahLst/>
              <a:cxnLst>
                <a:cxn ang="0">
                  <a:pos x="connsiteX0" y="connsiteY0"/>
                </a:cxn>
                <a:cxn ang="0">
                  <a:pos x="connsiteX1" y="connsiteY1"/>
                </a:cxn>
                <a:cxn ang="0">
                  <a:pos x="connsiteX2" y="connsiteY2"/>
                </a:cxn>
              </a:cxnLst>
              <a:rect l="l" t="t" r="r" b="b"/>
              <a:pathLst>
                <a:path w="4370872" h="2993432">
                  <a:moveTo>
                    <a:pt x="0" y="0"/>
                  </a:moveTo>
                  <a:lnTo>
                    <a:pt x="4370872" y="0"/>
                  </a:lnTo>
                  <a:lnTo>
                    <a:pt x="4370872" y="2993432"/>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a typeface="微软雅黑" panose="020B0503020204020204" pitchFamily="34" charset="-122"/>
              </a:endParaRPr>
            </a:p>
          </p:txBody>
        </p:sp>
        <p:sp>
          <p:nvSpPr>
            <p:cNvPr id="10" name="任意多边形: 形状 9"/>
            <p:cNvSpPr/>
            <p:nvPr>
              <p:custDataLst>
                <p:tags r:id="rId5"/>
              </p:custDataLst>
            </p:nvPr>
          </p:nvSpPr>
          <p:spPr bwMode="auto">
            <a:xfrm>
              <a:off x="7889890" y="1"/>
              <a:ext cx="4302111" cy="2419939"/>
            </a:xfrm>
            <a:custGeom>
              <a:avLst/>
              <a:gdLst>
                <a:gd name="connsiteX0" fmla="*/ 0 w 4302111"/>
                <a:gd name="connsiteY0" fmla="*/ 0 h 2419939"/>
                <a:gd name="connsiteX1" fmla="*/ 4302111 w 4302111"/>
                <a:gd name="connsiteY1" fmla="*/ 0 h 2419939"/>
                <a:gd name="connsiteX2" fmla="*/ 4302111 w 4302111"/>
                <a:gd name="connsiteY2" fmla="*/ 2419939 h 2419939"/>
              </a:gdLst>
              <a:ahLst/>
              <a:cxnLst>
                <a:cxn ang="0">
                  <a:pos x="connsiteX0" y="connsiteY0"/>
                </a:cxn>
                <a:cxn ang="0">
                  <a:pos x="connsiteX1" y="connsiteY1"/>
                </a:cxn>
                <a:cxn ang="0">
                  <a:pos x="connsiteX2" y="connsiteY2"/>
                </a:cxn>
              </a:cxnLst>
              <a:rect l="l" t="t" r="r" b="b"/>
              <a:pathLst>
                <a:path w="4302111" h="2419939">
                  <a:moveTo>
                    <a:pt x="0" y="0"/>
                  </a:moveTo>
                  <a:lnTo>
                    <a:pt x="4302111" y="0"/>
                  </a:lnTo>
                  <a:lnTo>
                    <a:pt x="4302111" y="2419939"/>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a typeface="微软雅黑" panose="020B0503020204020204" pitchFamily="34" charset="-122"/>
              </a:endParaRPr>
            </a:p>
          </p:txBody>
        </p:sp>
        <p:sp>
          <p:nvSpPr>
            <p:cNvPr id="11" name="任意多边形: 形状 10"/>
            <p:cNvSpPr/>
            <p:nvPr>
              <p:custDataLst>
                <p:tags r:id="rId6"/>
              </p:custDataLst>
            </p:nvPr>
          </p:nvSpPr>
          <p:spPr bwMode="auto">
            <a:xfrm>
              <a:off x="7985356" y="0"/>
              <a:ext cx="4206644" cy="1895952"/>
            </a:xfrm>
            <a:custGeom>
              <a:avLst/>
              <a:gdLst>
                <a:gd name="connsiteX0" fmla="*/ 0 w 4206644"/>
                <a:gd name="connsiteY0" fmla="*/ 0 h 1895952"/>
                <a:gd name="connsiteX1" fmla="*/ 4206644 w 4206644"/>
                <a:gd name="connsiteY1" fmla="*/ 0 h 1895952"/>
                <a:gd name="connsiteX2" fmla="*/ 4206644 w 4206644"/>
                <a:gd name="connsiteY2" fmla="*/ 1895952 h 1895952"/>
              </a:gdLst>
              <a:ahLst/>
              <a:cxnLst>
                <a:cxn ang="0">
                  <a:pos x="connsiteX0" y="connsiteY0"/>
                </a:cxn>
                <a:cxn ang="0">
                  <a:pos x="connsiteX1" y="connsiteY1"/>
                </a:cxn>
                <a:cxn ang="0">
                  <a:pos x="connsiteX2" y="connsiteY2"/>
                </a:cxn>
              </a:cxnLst>
              <a:rect l="l" t="t" r="r" b="b"/>
              <a:pathLst>
                <a:path w="4206644" h="1895952">
                  <a:moveTo>
                    <a:pt x="0" y="0"/>
                  </a:moveTo>
                  <a:lnTo>
                    <a:pt x="4206644" y="0"/>
                  </a:lnTo>
                  <a:lnTo>
                    <a:pt x="4206644" y="1895952"/>
                  </a:lnTo>
                  <a:close/>
                </a:path>
              </a:pathLst>
            </a:custGeom>
            <a:solidFill>
              <a:schemeClr val="accent1">
                <a:alpha val="7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a typeface="微软雅黑" panose="020B0503020204020204" pitchFamily="34" charset="-122"/>
              </a:endParaRPr>
            </a:p>
          </p:txBody>
        </p:sp>
      </p:grpSp>
      <p:sp>
        <p:nvSpPr>
          <p:cNvPr id="2" name="标题 1"/>
          <p:cNvSpPr>
            <a:spLocks noGrp="1"/>
          </p:cNvSpPr>
          <p:nvPr>
            <p:ph type="title"/>
            <p:custDataLst>
              <p:tags r:id="rId7"/>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8"/>
            </p:custDataLst>
          </p:nvPr>
        </p:nvSpPr>
        <p:spPr/>
        <p:txBody>
          <a:bodyPr/>
          <a:lstStyle>
            <a:lvl1pPr>
              <a:defRPr baseline="0">
                <a:latin typeface="微软雅黑" panose="020B0503020204020204" pitchFamily="34" charset="-122"/>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baseline="0">
                <a:latin typeface="微软雅黑" panose="020B0503020204020204" pitchFamily="34" charset="-122"/>
                <a:ea typeface="微软雅黑" panose="020B0503020204020204" pitchFamily="34" charset="-122"/>
              </a:defRPr>
            </a:lvl1pPr>
          </a:lstStyle>
          <a:p>
            <a:endParaRPr lang="zh-CN" altLang="en-US"/>
          </a:p>
        </p:txBody>
      </p:sp>
      <p:sp>
        <p:nvSpPr>
          <p:cNvPr id="5" name="灯片编号占位符 4"/>
          <p:cNvSpPr>
            <a:spLocks noGrp="1"/>
          </p:cNvSpPr>
          <p:nvPr>
            <p:ph type="sldNum" sz="quarter" idx="12"/>
            <p:custDataLst>
              <p:tags r:id="rId10"/>
            </p:custDataLst>
          </p:nvPr>
        </p:nvSpPr>
        <p:spPr/>
        <p:txBody>
          <a:bodyPr/>
          <a:lstStyle>
            <a:lvl1pPr>
              <a:defRPr baseline="0">
                <a:latin typeface="微软雅黑" panose="020B0503020204020204" pitchFamily="34" charset="-122"/>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15" name="组合 14"/>
          <p:cNvGrpSpPr/>
          <p:nvPr userDrawn="1">
            <p:custDataLst>
              <p:tags r:id="rId2"/>
            </p:custDataLst>
          </p:nvPr>
        </p:nvGrpSpPr>
        <p:grpSpPr>
          <a:xfrm>
            <a:off x="-1" y="-17930"/>
            <a:ext cx="12192001" cy="6875929"/>
            <a:chOff x="-1" y="-17930"/>
            <a:chExt cx="12192001" cy="6875929"/>
          </a:xfrm>
        </p:grpSpPr>
        <p:pic>
          <p:nvPicPr>
            <p:cNvPr id="16" name="图片 15"/>
            <p:cNvPicPr>
              <a:picLocks noChangeAspect="1"/>
            </p:cNvPicPr>
            <p:nvPr userDrawn="1">
              <p:custDataLst>
                <p:tags r:id="rId3"/>
              </p:custDataLst>
            </p:nvPr>
          </p:nvPicPr>
          <p:blipFill rotWithShape="1">
            <a:blip r:embed="rId4"/>
            <a:srcRect/>
            <a:stretch>
              <a:fillRect/>
            </a:stretch>
          </p:blipFill>
          <p:spPr>
            <a:xfrm>
              <a:off x="-1" y="5391806"/>
              <a:ext cx="12192001" cy="1466193"/>
            </a:xfrm>
            <a:prstGeom prst="rect">
              <a:avLst/>
            </a:prstGeom>
          </p:spPr>
        </p:pic>
        <p:sp>
          <p:nvSpPr>
            <p:cNvPr id="17" name="任意多边形: 形状 28"/>
            <p:cNvSpPr/>
            <p:nvPr>
              <p:custDataLst>
                <p:tags r:id="rId5"/>
              </p:custDataLst>
            </p:nvPr>
          </p:nvSpPr>
          <p:spPr bwMode="auto">
            <a:xfrm rot="10800000" flipH="1">
              <a:off x="0" y="-17930"/>
              <a:ext cx="1730188" cy="279074"/>
            </a:xfrm>
            <a:custGeom>
              <a:avLst/>
              <a:gdLst>
                <a:gd name="connsiteX0" fmla="*/ 2856139 w 12204089"/>
                <a:gd name="connsiteY0" fmla="*/ 0 h 1582668"/>
                <a:gd name="connsiteX1" fmla="*/ 12204089 w 12204089"/>
                <a:gd name="connsiteY1" fmla="*/ 1521377 h 1582668"/>
                <a:gd name="connsiteX2" fmla="*/ 12204089 w 12204089"/>
                <a:gd name="connsiteY2" fmla="*/ 1582668 h 1582668"/>
                <a:gd name="connsiteX3" fmla="*/ 0 w 12204089"/>
                <a:gd name="connsiteY3" fmla="*/ 1582668 h 1582668"/>
              </a:gdLst>
              <a:ahLst/>
              <a:cxnLst>
                <a:cxn ang="0">
                  <a:pos x="connsiteX0" y="connsiteY0"/>
                </a:cxn>
                <a:cxn ang="0">
                  <a:pos x="connsiteX1" y="connsiteY1"/>
                </a:cxn>
                <a:cxn ang="0">
                  <a:pos x="connsiteX2" y="connsiteY2"/>
                </a:cxn>
                <a:cxn ang="0">
                  <a:pos x="connsiteX3" y="connsiteY3"/>
                </a:cxn>
              </a:cxnLst>
              <a:rect l="l" t="t" r="r" b="b"/>
              <a:pathLst>
                <a:path w="12204089" h="1582668">
                  <a:moveTo>
                    <a:pt x="2856139" y="0"/>
                  </a:moveTo>
                  <a:lnTo>
                    <a:pt x="12204089" y="1521377"/>
                  </a:lnTo>
                  <a:lnTo>
                    <a:pt x="12204089" y="1582668"/>
                  </a:lnTo>
                  <a:lnTo>
                    <a:pt x="0" y="1582668"/>
                  </a:lnTo>
                  <a:close/>
                </a:path>
              </a:pathLst>
            </a:custGeom>
            <a:solidFill>
              <a:schemeClr val="accent1">
                <a:alpha val="7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pPr lvl="0"/>
              <a:endParaRPr lang="zh-CN" altLang="en-US" baseline="0" dirty="0">
                <a:latin typeface="微软雅黑" panose="020B0503020204020204" pitchFamily="34" charset="-122"/>
                <a:ea typeface="微软雅黑" panose="020B0503020204020204" pitchFamily="34" charset="-122"/>
              </a:endParaRPr>
            </a:p>
          </p:txBody>
        </p:sp>
      </p:grpSp>
      <p:sp>
        <p:nvSpPr>
          <p:cNvPr id="2" name="标题 1"/>
          <p:cNvSpPr>
            <a:spLocks noGrp="1"/>
          </p:cNvSpPr>
          <p:nvPr>
            <p:ph type="title"/>
            <p:custDataLst>
              <p:tags r:id="rId6"/>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图片占位符 2"/>
          <p:cNvSpPr>
            <a:spLocks noGrp="1"/>
          </p:cNvSpPr>
          <p:nvPr>
            <p:ph type="pic" idx="1"/>
            <p:custDataLst>
              <p:tags r:id="rId7"/>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a:sym typeface="+mn-ea"/>
            </a:endParaRPr>
          </a:p>
        </p:txBody>
      </p:sp>
      <p:sp>
        <p:nvSpPr>
          <p:cNvPr id="4" name="文本占位符 3"/>
          <p:cNvSpPr>
            <a:spLocks noGrp="1"/>
          </p:cNvSpPr>
          <p:nvPr>
            <p:ph type="body" sz="half" idx="2"/>
            <p:custDataLst>
              <p:tags r:id="rId8"/>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9"/>
            </p:custDataLst>
          </p:nvPr>
        </p:nvSpPr>
        <p:spPr/>
        <p:txBody>
          <a:bodyPr/>
          <a:lstStyle>
            <a:lvl1pPr>
              <a:defRPr baseline="0">
                <a:latin typeface="微软雅黑" panose="020B0503020204020204" pitchFamily="34" charset="-122"/>
                <a:ea typeface="微软雅黑" panose="020B0503020204020204" pitchFamily="3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0"/>
            </p:custDataLst>
          </p:nvPr>
        </p:nvSpPr>
        <p:spPr/>
        <p:txBody>
          <a:bodyPr/>
          <a:lstStyle>
            <a:lvl1pPr>
              <a:defRPr baseline="0">
                <a:latin typeface="微软雅黑" panose="020B0503020204020204" pitchFamily="34" charset="-122"/>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12"/>
            <p:custDataLst>
              <p:tags r:id="rId11"/>
            </p:custDataLst>
          </p:nvPr>
        </p:nvSpPr>
        <p:spPr/>
        <p:txBody>
          <a:bodyPr/>
          <a:lstStyle>
            <a:lvl1pPr>
              <a:defRPr baseline="0">
                <a:latin typeface="微软雅黑" panose="020B0503020204020204" pitchFamily="34" charset="-122"/>
                <a:ea typeface="微软雅黑" panose="020B0503020204020204" pitchFamily="3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26" name="组合 25"/>
          <p:cNvGrpSpPr/>
          <p:nvPr userDrawn="1">
            <p:custDataLst>
              <p:tags r:id="rId2"/>
            </p:custDataLst>
          </p:nvPr>
        </p:nvGrpSpPr>
        <p:grpSpPr>
          <a:xfrm>
            <a:off x="-2" y="0"/>
            <a:ext cx="12192001" cy="6867831"/>
            <a:chOff x="-2" y="0"/>
            <a:chExt cx="12192001" cy="6867831"/>
          </a:xfrm>
        </p:grpSpPr>
        <p:sp>
          <p:nvSpPr>
            <p:cNvPr id="27" name="矩形 26"/>
            <p:cNvSpPr/>
            <p:nvPr userDrawn="1">
              <p:custDataLst>
                <p:tags r:id="rId3"/>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28" name="组合 27"/>
            <p:cNvGrpSpPr/>
            <p:nvPr userDrawn="1">
              <p:custDataLst>
                <p:tags r:id="rId4"/>
              </p:custDataLst>
            </p:nvPr>
          </p:nvGrpSpPr>
          <p:grpSpPr>
            <a:xfrm flipH="1">
              <a:off x="-2" y="0"/>
              <a:ext cx="1425389" cy="1130095"/>
              <a:chOff x="7778078" y="0"/>
              <a:chExt cx="4413923" cy="3499502"/>
            </a:xfrm>
          </p:grpSpPr>
          <p:sp>
            <p:nvSpPr>
              <p:cNvPr id="34" name="任意多边形: 形状 33"/>
              <p:cNvSpPr/>
              <p:nvPr>
                <p:custDataLst>
                  <p:tags r:id="rId5"/>
                </p:custDataLst>
              </p:nvPr>
            </p:nvSpPr>
            <p:spPr bwMode="auto">
              <a:xfrm>
                <a:off x="7778078" y="1"/>
                <a:ext cx="4413922" cy="3499501"/>
              </a:xfrm>
              <a:custGeom>
                <a:avLst/>
                <a:gdLst>
                  <a:gd name="connsiteX0" fmla="*/ 0 w 4413922"/>
                  <a:gd name="connsiteY0" fmla="*/ 0 h 3499501"/>
                  <a:gd name="connsiteX1" fmla="*/ 4413922 w 4413922"/>
                  <a:gd name="connsiteY1" fmla="*/ 0 h 3499501"/>
                  <a:gd name="connsiteX2" fmla="*/ 4413922 w 4413922"/>
                  <a:gd name="connsiteY2" fmla="*/ 3499501 h 3499501"/>
                </a:gdLst>
                <a:ahLst/>
                <a:cxnLst>
                  <a:cxn ang="0">
                    <a:pos x="connsiteX0" y="connsiteY0"/>
                  </a:cxn>
                  <a:cxn ang="0">
                    <a:pos x="connsiteX1" y="connsiteY1"/>
                  </a:cxn>
                  <a:cxn ang="0">
                    <a:pos x="connsiteX2" y="connsiteY2"/>
                  </a:cxn>
                </a:cxnLst>
                <a:rect l="l" t="t" r="r" b="b"/>
                <a:pathLst>
                  <a:path w="4413922" h="3499501">
                    <a:moveTo>
                      <a:pt x="0" y="0"/>
                    </a:moveTo>
                    <a:lnTo>
                      <a:pt x="4413922" y="0"/>
                    </a:lnTo>
                    <a:lnTo>
                      <a:pt x="4413922" y="3499501"/>
                    </a:lnTo>
                    <a:close/>
                  </a:path>
                </a:pathLst>
              </a:custGeom>
              <a:solidFill>
                <a:schemeClr val="accent1">
                  <a:lumMod val="40000"/>
                  <a:lumOff val="60000"/>
                  <a:alpha val="34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35" name="任意多边形: 形状 34"/>
              <p:cNvSpPr/>
              <p:nvPr>
                <p:custDataLst>
                  <p:tags r:id="rId6"/>
                </p:custDataLst>
              </p:nvPr>
            </p:nvSpPr>
            <p:spPr bwMode="auto">
              <a:xfrm>
                <a:off x="7821128" y="0"/>
                <a:ext cx="4370872" cy="2993432"/>
              </a:xfrm>
              <a:custGeom>
                <a:avLst/>
                <a:gdLst>
                  <a:gd name="connsiteX0" fmla="*/ 0 w 4370872"/>
                  <a:gd name="connsiteY0" fmla="*/ 0 h 2993432"/>
                  <a:gd name="connsiteX1" fmla="*/ 4370872 w 4370872"/>
                  <a:gd name="connsiteY1" fmla="*/ 0 h 2993432"/>
                  <a:gd name="connsiteX2" fmla="*/ 4370872 w 4370872"/>
                  <a:gd name="connsiteY2" fmla="*/ 2993432 h 2993432"/>
                </a:gdLst>
                <a:ahLst/>
                <a:cxnLst>
                  <a:cxn ang="0">
                    <a:pos x="connsiteX0" y="connsiteY0"/>
                  </a:cxn>
                  <a:cxn ang="0">
                    <a:pos x="connsiteX1" y="connsiteY1"/>
                  </a:cxn>
                  <a:cxn ang="0">
                    <a:pos x="connsiteX2" y="connsiteY2"/>
                  </a:cxn>
                </a:cxnLst>
                <a:rect l="l" t="t" r="r" b="b"/>
                <a:pathLst>
                  <a:path w="4370872" h="2993432">
                    <a:moveTo>
                      <a:pt x="0" y="0"/>
                    </a:moveTo>
                    <a:lnTo>
                      <a:pt x="4370872" y="0"/>
                    </a:lnTo>
                    <a:lnTo>
                      <a:pt x="4370872" y="2993432"/>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36" name="任意多边形: 形状 35"/>
              <p:cNvSpPr/>
              <p:nvPr>
                <p:custDataLst>
                  <p:tags r:id="rId7"/>
                </p:custDataLst>
              </p:nvPr>
            </p:nvSpPr>
            <p:spPr bwMode="auto">
              <a:xfrm>
                <a:off x="7889890" y="1"/>
                <a:ext cx="4302111" cy="2419939"/>
              </a:xfrm>
              <a:custGeom>
                <a:avLst/>
                <a:gdLst>
                  <a:gd name="connsiteX0" fmla="*/ 0 w 4302111"/>
                  <a:gd name="connsiteY0" fmla="*/ 0 h 2419939"/>
                  <a:gd name="connsiteX1" fmla="*/ 4302111 w 4302111"/>
                  <a:gd name="connsiteY1" fmla="*/ 0 h 2419939"/>
                  <a:gd name="connsiteX2" fmla="*/ 4302111 w 4302111"/>
                  <a:gd name="connsiteY2" fmla="*/ 2419939 h 2419939"/>
                </a:gdLst>
                <a:ahLst/>
                <a:cxnLst>
                  <a:cxn ang="0">
                    <a:pos x="connsiteX0" y="connsiteY0"/>
                  </a:cxn>
                  <a:cxn ang="0">
                    <a:pos x="connsiteX1" y="connsiteY1"/>
                  </a:cxn>
                  <a:cxn ang="0">
                    <a:pos x="connsiteX2" y="connsiteY2"/>
                  </a:cxn>
                </a:cxnLst>
                <a:rect l="l" t="t" r="r" b="b"/>
                <a:pathLst>
                  <a:path w="4302111" h="2419939">
                    <a:moveTo>
                      <a:pt x="0" y="0"/>
                    </a:moveTo>
                    <a:lnTo>
                      <a:pt x="4302111" y="0"/>
                    </a:lnTo>
                    <a:lnTo>
                      <a:pt x="4302111" y="2419939"/>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37" name="任意多边形: 形状 36"/>
              <p:cNvSpPr/>
              <p:nvPr>
                <p:custDataLst>
                  <p:tags r:id="rId8"/>
                </p:custDataLst>
              </p:nvPr>
            </p:nvSpPr>
            <p:spPr bwMode="auto">
              <a:xfrm>
                <a:off x="7985356" y="0"/>
                <a:ext cx="4206644" cy="1895952"/>
              </a:xfrm>
              <a:custGeom>
                <a:avLst/>
                <a:gdLst>
                  <a:gd name="connsiteX0" fmla="*/ 0 w 4206644"/>
                  <a:gd name="connsiteY0" fmla="*/ 0 h 1895952"/>
                  <a:gd name="connsiteX1" fmla="*/ 4206644 w 4206644"/>
                  <a:gd name="connsiteY1" fmla="*/ 0 h 1895952"/>
                  <a:gd name="connsiteX2" fmla="*/ 4206644 w 4206644"/>
                  <a:gd name="connsiteY2" fmla="*/ 1895952 h 1895952"/>
                </a:gdLst>
                <a:ahLst/>
                <a:cxnLst>
                  <a:cxn ang="0">
                    <a:pos x="connsiteX0" y="connsiteY0"/>
                  </a:cxn>
                  <a:cxn ang="0">
                    <a:pos x="connsiteX1" y="connsiteY1"/>
                  </a:cxn>
                  <a:cxn ang="0">
                    <a:pos x="connsiteX2" y="connsiteY2"/>
                  </a:cxn>
                </a:cxnLst>
                <a:rect l="l" t="t" r="r" b="b"/>
                <a:pathLst>
                  <a:path w="4206644" h="1895952">
                    <a:moveTo>
                      <a:pt x="0" y="0"/>
                    </a:moveTo>
                    <a:lnTo>
                      <a:pt x="4206644" y="0"/>
                    </a:lnTo>
                    <a:lnTo>
                      <a:pt x="4206644" y="1895952"/>
                    </a:lnTo>
                    <a:close/>
                  </a:path>
                </a:pathLst>
              </a:custGeom>
              <a:solidFill>
                <a:schemeClr val="accent1">
                  <a:alpha val="7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grpSp>
        <p:grpSp>
          <p:nvGrpSpPr>
            <p:cNvPr id="29" name="组合 28"/>
            <p:cNvGrpSpPr/>
            <p:nvPr userDrawn="1">
              <p:custDataLst>
                <p:tags r:id="rId9"/>
              </p:custDataLst>
            </p:nvPr>
          </p:nvGrpSpPr>
          <p:grpSpPr>
            <a:xfrm rot="10800000" flipH="1">
              <a:off x="10766610" y="5737736"/>
              <a:ext cx="1425389" cy="1130095"/>
              <a:chOff x="7778078" y="0"/>
              <a:chExt cx="4413923" cy="3499502"/>
            </a:xfrm>
          </p:grpSpPr>
          <p:sp>
            <p:nvSpPr>
              <p:cNvPr id="30" name="任意多边形: 形状 29"/>
              <p:cNvSpPr/>
              <p:nvPr>
                <p:custDataLst>
                  <p:tags r:id="rId10"/>
                </p:custDataLst>
              </p:nvPr>
            </p:nvSpPr>
            <p:spPr bwMode="auto">
              <a:xfrm>
                <a:off x="7778078" y="1"/>
                <a:ext cx="4413922" cy="3499501"/>
              </a:xfrm>
              <a:custGeom>
                <a:avLst/>
                <a:gdLst>
                  <a:gd name="connsiteX0" fmla="*/ 0 w 4413922"/>
                  <a:gd name="connsiteY0" fmla="*/ 0 h 3499501"/>
                  <a:gd name="connsiteX1" fmla="*/ 4413922 w 4413922"/>
                  <a:gd name="connsiteY1" fmla="*/ 0 h 3499501"/>
                  <a:gd name="connsiteX2" fmla="*/ 4413922 w 4413922"/>
                  <a:gd name="connsiteY2" fmla="*/ 3499501 h 3499501"/>
                </a:gdLst>
                <a:ahLst/>
                <a:cxnLst>
                  <a:cxn ang="0">
                    <a:pos x="connsiteX0" y="connsiteY0"/>
                  </a:cxn>
                  <a:cxn ang="0">
                    <a:pos x="connsiteX1" y="connsiteY1"/>
                  </a:cxn>
                  <a:cxn ang="0">
                    <a:pos x="connsiteX2" y="connsiteY2"/>
                  </a:cxn>
                </a:cxnLst>
                <a:rect l="l" t="t" r="r" b="b"/>
                <a:pathLst>
                  <a:path w="4413922" h="3499501">
                    <a:moveTo>
                      <a:pt x="0" y="0"/>
                    </a:moveTo>
                    <a:lnTo>
                      <a:pt x="4413922" y="0"/>
                    </a:lnTo>
                    <a:lnTo>
                      <a:pt x="4413922" y="3499501"/>
                    </a:lnTo>
                    <a:close/>
                  </a:path>
                </a:pathLst>
              </a:custGeom>
              <a:solidFill>
                <a:schemeClr val="accent1">
                  <a:lumMod val="40000"/>
                  <a:lumOff val="60000"/>
                  <a:alpha val="34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31" name="任意多边形: 形状 30"/>
              <p:cNvSpPr/>
              <p:nvPr>
                <p:custDataLst>
                  <p:tags r:id="rId11"/>
                </p:custDataLst>
              </p:nvPr>
            </p:nvSpPr>
            <p:spPr bwMode="auto">
              <a:xfrm>
                <a:off x="7821128" y="0"/>
                <a:ext cx="4370872" cy="2993432"/>
              </a:xfrm>
              <a:custGeom>
                <a:avLst/>
                <a:gdLst>
                  <a:gd name="connsiteX0" fmla="*/ 0 w 4370872"/>
                  <a:gd name="connsiteY0" fmla="*/ 0 h 2993432"/>
                  <a:gd name="connsiteX1" fmla="*/ 4370872 w 4370872"/>
                  <a:gd name="connsiteY1" fmla="*/ 0 h 2993432"/>
                  <a:gd name="connsiteX2" fmla="*/ 4370872 w 4370872"/>
                  <a:gd name="connsiteY2" fmla="*/ 2993432 h 2993432"/>
                </a:gdLst>
                <a:ahLst/>
                <a:cxnLst>
                  <a:cxn ang="0">
                    <a:pos x="connsiteX0" y="connsiteY0"/>
                  </a:cxn>
                  <a:cxn ang="0">
                    <a:pos x="connsiteX1" y="connsiteY1"/>
                  </a:cxn>
                  <a:cxn ang="0">
                    <a:pos x="connsiteX2" y="connsiteY2"/>
                  </a:cxn>
                </a:cxnLst>
                <a:rect l="l" t="t" r="r" b="b"/>
                <a:pathLst>
                  <a:path w="4370872" h="2993432">
                    <a:moveTo>
                      <a:pt x="0" y="0"/>
                    </a:moveTo>
                    <a:lnTo>
                      <a:pt x="4370872" y="0"/>
                    </a:lnTo>
                    <a:lnTo>
                      <a:pt x="4370872" y="2993432"/>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32" name="任意多边形: 形状 31"/>
              <p:cNvSpPr/>
              <p:nvPr>
                <p:custDataLst>
                  <p:tags r:id="rId12"/>
                </p:custDataLst>
              </p:nvPr>
            </p:nvSpPr>
            <p:spPr bwMode="auto">
              <a:xfrm>
                <a:off x="7889890" y="1"/>
                <a:ext cx="4302111" cy="2419939"/>
              </a:xfrm>
              <a:custGeom>
                <a:avLst/>
                <a:gdLst>
                  <a:gd name="connsiteX0" fmla="*/ 0 w 4302111"/>
                  <a:gd name="connsiteY0" fmla="*/ 0 h 2419939"/>
                  <a:gd name="connsiteX1" fmla="*/ 4302111 w 4302111"/>
                  <a:gd name="connsiteY1" fmla="*/ 0 h 2419939"/>
                  <a:gd name="connsiteX2" fmla="*/ 4302111 w 4302111"/>
                  <a:gd name="connsiteY2" fmla="*/ 2419939 h 2419939"/>
                </a:gdLst>
                <a:ahLst/>
                <a:cxnLst>
                  <a:cxn ang="0">
                    <a:pos x="connsiteX0" y="connsiteY0"/>
                  </a:cxn>
                  <a:cxn ang="0">
                    <a:pos x="connsiteX1" y="connsiteY1"/>
                  </a:cxn>
                  <a:cxn ang="0">
                    <a:pos x="connsiteX2" y="connsiteY2"/>
                  </a:cxn>
                </a:cxnLst>
                <a:rect l="l" t="t" r="r" b="b"/>
                <a:pathLst>
                  <a:path w="4302111" h="2419939">
                    <a:moveTo>
                      <a:pt x="0" y="0"/>
                    </a:moveTo>
                    <a:lnTo>
                      <a:pt x="4302111" y="0"/>
                    </a:lnTo>
                    <a:lnTo>
                      <a:pt x="4302111" y="2419939"/>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33" name="任意多边形: 形状 32"/>
              <p:cNvSpPr/>
              <p:nvPr>
                <p:custDataLst>
                  <p:tags r:id="rId13"/>
                </p:custDataLst>
              </p:nvPr>
            </p:nvSpPr>
            <p:spPr bwMode="auto">
              <a:xfrm>
                <a:off x="7985356" y="0"/>
                <a:ext cx="4206644" cy="1895952"/>
              </a:xfrm>
              <a:custGeom>
                <a:avLst/>
                <a:gdLst>
                  <a:gd name="connsiteX0" fmla="*/ 0 w 4206644"/>
                  <a:gd name="connsiteY0" fmla="*/ 0 h 1895952"/>
                  <a:gd name="connsiteX1" fmla="*/ 4206644 w 4206644"/>
                  <a:gd name="connsiteY1" fmla="*/ 0 h 1895952"/>
                  <a:gd name="connsiteX2" fmla="*/ 4206644 w 4206644"/>
                  <a:gd name="connsiteY2" fmla="*/ 1895952 h 1895952"/>
                </a:gdLst>
                <a:ahLst/>
                <a:cxnLst>
                  <a:cxn ang="0">
                    <a:pos x="connsiteX0" y="connsiteY0"/>
                  </a:cxn>
                  <a:cxn ang="0">
                    <a:pos x="connsiteX1" y="connsiteY1"/>
                  </a:cxn>
                  <a:cxn ang="0">
                    <a:pos x="connsiteX2" y="connsiteY2"/>
                  </a:cxn>
                </a:cxnLst>
                <a:rect l="l" t="t" r="r" b="b"/>
                <a:pathLst>
                  <a:path w="4206644" h="1895952">
                    <a:moveTo>
                      <a:pt x="0" y="0"/>
                    </a:moveTo>
                    <a:lnTo>
                      <a:pt x="4206644" y="0"/>
                    </a:lnTo>
                    <a:lnTo>
                      <a:pt x="4206644" y="1895952"/>
                    </a:lnTo>
                    <a:close/>
                  </a:path>
                </a:pathLst>
              </a:custGeom>
              <a:solidFill>
                <a:schemeClr val="accent1">
                  <a:alpha val="7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grpSp>
      </p:grpSp>
      <p:sp>
        <p:nvSpPr>
          <p:cNvPr id="2" name="竖排标题 1"/>
          <p:cNvSpPr>
            <a:spLocks noGrp="1"/>
          </p:cNvSpPr>
          <p:nvPr>
            <p:ph type="title" orient="vert"/>
            <p:custDataLst>
              <p:tags r:id="rId14"/>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15"/>
            </p:custDataLst>
          </p:nvPr>
        </p:nvSpPr>
        <p:spPr>
          <a:xfrm>
            <a:off x="669925" y="952500"/>
            <a:ext cx="9828101" cy="5388907"/>
          </a:xfrm>
        </p:spPr>
        <p:txBody>
          <a:bodyPr vert="eaVert"/>
          <a:lstStyle>
            <a:lvl1pPr indent="0" eaLnBrk="1" fontAlgn="auto" latinLnBrk="0" hangingPunct="1">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vl2pPr indent="0" eaLnBrk="1" fontAlgn="auto" latinLnBrk="0" hangingPunct="1">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2pPr>
            <a:lvl3pPr indent="0" eaLnBrk="1" fontAlgn="auto" latinLnBrk="0" hangingPunct="1">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3pPr>
            <a:lvl4pPr indent="0" eaLnBrk="1" fontAlgn="auto" latinLnBrk="0" hangingPunct="1">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4pPr>
            <a:lvl5pPr indent="0" eaLnBrk="1" fontAlgn="auto" latinLnBrk="0" hangingPunct="1">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6"/>
            </p:custDataLst>
          </p:nvPr>
        </p:nvSpPr>
        <p:spPr/>
        <p:txBody>
          <a:bodyPr/>
          <a:lstStyle>
            <a:lvl1pPr>
              <a:defRPr baseline="0">
                <a:latin typeface="微软雅黑" panose="020B0503020204020204" pitchFamily="34" charset="-122"/>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7"/>
            </p:custDataLst>
          </p:nvPr>
        </p:nvSpPr>
        <p:spPr/>
        <p:txBody>
          <a:bodyPr/>
          <a:lstStyle>
            <a:lvl1pPr>
              <a:defRPr baseline="0">
                <a:latin typeface="微软雅黑" panose="020B0503020204020204" pitchFamily="34" charset="-122"/>
                <a:ea typeface="微软雅黑" panose="020B0503020204020204" pitchFamily="34" charset="-122"/>
              </a:defRPr>
            </a:lvl1pPr>
          </a:lstStyle>
          <a:p>
            <a:endParaRPr lang="zh-CN" altLang="en-US"/>
          </a:p>
        </p:txBody>
      </p:sp>
      <p:sp>
        <p:nvSpPr>
          <p:cNvPr id="6" name="灯片编号占位符 5"/>
          <p:cNvSpPr>
            <a:spLocks noGrp="1"/>
          </p:cNvSpPr>
          <p:nvPr>
            <p:ph type="sldNum" sz="quarter" idx="12"/>
            <p:custDataLst>
              <p:tags r:id="rId18"/>
            </p:custDataLst>
          </p:nvPr>
        </p:nvSpPr>
        <p:spPr/>
        <p:txBody>
          <a:bodyPr/>
          <a:lstStyle>
            <a:lvl1pPr>
              <a:defRPr baseline="0">
                <a:latin typeface="微软雅黑" panose="020B0503020204020204" pitchFamily="34" charset="-122"/>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26" name="组合 25"/>
          <p:cNvGrpSpPr/>
          <p:nvPr userDrawn="1">
            <p:custDataLst>
              <p:tags r:id="rId2"/>
            </p:custDataLst>
          </p:nvPr>
        </p:nvGrpSpPr>
        <p:grpSpPr>
          <a:xfrm>
            <a:off x="-2" y="0"/>
            <a:ext cx="12192001" cy="6867831"/>
            <a:chOff x="-2" y="0"/>
            <a:chExt cx="12192001" cy="6867831"/>
          </a:xfrm>
        </p:grpSpPr>
        <p:sp>
          <p:nvSpPr>
            <p:cNvPr id="27" name="矩形 26"/>
            <p:cNvSpPr/>
            <p:nvPr userDrawn="1">
              <p:custDataLst>
                <p:tags r:id="rId3"/>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28" name="组合 27"/>
            <p:cNvGrpSpPr/>
            <p:nvPr userDrawn="1">
              <p:custDataLst>
                <p:tags r:id="rId4"/>
              </p:custDataLst>
            </p:nvPr>
          </p:nvGrpSpPr>
          <p:grpSpPr>
            <a:xfrm flipH="1">
              <a:off x="-2" y="0"/>
              <a:ext cx="1425389" cy="1130095"/>
              <a:chOff x="7778078" y="0"/>
              <a:chExt cx="4413923" cy="3499502"/>
            </a:xfrm>
          </p:grpSpPr>
          <p:sp>
            <p:nvSpPr>
              <p:cNvPr id="34" name="任意多边形: 形状 33"/>
              <p:cNvSpPr/>
              <p:nvPr>
                <p:custDataLst>
                  <p:tags r:id="rId5"/>
                </p:custDataLst>
              </p:nvPr>
            </p:nvSpPr>
            <p:spPr bwMode="auto">
              <a:xfrm>
                <a:off x="7778078" y="1"/>
                <a:ext cx="4413922" cy="3499501"/>
              </a:xfrm>
              <a:custGeom>
                <a:avLst/>
                <a:gdLst>
                  <a:gd name="connsiteX0" fmla="*/ 0 w 4413922"/>
                  <a:gd name="connsiteY0" fmla="*/ 0 h 3499501"/>
                  <a:gd name="connsiteX1" fmla="*/ 4413922 w 4413922"/>
                  <a:gd name="connsiteY1" fmla="*/ 0 h 3499501"/>
                  <a:gd name="connsiteX2" fmla="*/ 4413922 w 4413922"/>
                  <a:gd name="connsiteY2" fmla="*/ 3499501 h 3499501"/>
                </a:gdLst>
                <a:ahLst/>
                <a:cxnLst>
                  <a:cxn ang="0">
                    <a:pos x="connsiteX0" y="connsiteY0"/>
                  </a:cxn>
                  <a:cxn ang="0">
                    <a:pos x="connsiteX1" y="connsiteY1"/>
                  </a:cxn>
                  <a:cxn ang="0">
                    <a:pos x="connsiteX2" y="connsiteY2"/>
                  </a:cxn>
                </a:cxnLst>
                <a:rect l="l" t="t" r="r" b="b"/>
                <a:pathLst>
                  <a:path w="4413922" h="3499501">
                    <a:moveTo>
                      <a:pt x="0" y="0"/>
                    </a:moveTo>
                    <a:lnTo>
                      <a:pt x="4413922" y="0"/>
                    </a:lnTo>
                    <a:lnTo>
                      <a:pt x="4413922" y="3499501"/>
                    </a:lnTo>
                    <a:close/>
                  </a:path>
                </a:pathLst>
              </a:custGeom>
              <a:solidFill>
                <a:schemeClr val="accent1">
                  <a:lumMod val="40000"/>
                  <a:lumOff val="60000"/>
                  <a:alpha val="34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35" name="任意多边形: 形状 34"/>
              <p:cNvSpPr/>
              <p:nvPr>
                <p:custDataLst>
                  <p:tags r:id="rId6"/>
                </p:custDataLst>
              </p:nvPr>
            </p:nvSpPr>
            <p:spPr bwMode="auto">
              <a:xfrm>
                <a:off x="7821128" y="0"/>
                <a:ext cx="4370872" cy="2993432"/>
              </a:xfrm>
              <a:custGeom>
                <a:avLst/>
                <a:gdLst>
                  <a:gd name="connsiteX0" fmla="*/ 0 w 4370872"/>
                  <a:gd name="connsiteY0" fmla="*/ 0 h 2993432"/>
                  <a:gd name="connsiteX1" fmla="*/ 4370872 w 4370872"/>
                  <a:gd name="connsiteY1" fmla="*/ 0 h 2993432"/>
                  <a:gd name="connsiteX2" fmla="*/ 4370872 w 4370872"/>
                  <a:gd name="connsiteY2" fmla="*/ 2993432 h 2993432"/>
                </a:gdLst>
                <a:ahLst/>
                <a:cxnLst>
                  <a:cxn ang="0">
                    <a:pos x="connsiteX0" y="connsiteY0"/>
                  </a:cxn>
                  <a:cxn ang="0">
                    <a:pos x="connsiteX1" y="connsiteY1"/>
                  </a:cxn>
                  <a:cxn ang="0">
                    <a:pos x="connsiteX2" y="connsiteY2"/>
                  </a:cxn>
                </a:cxnLst>
                <a:rect l="l" t="t" r="r" b="b"/>
                <a:pathLst>
                  <a:path w="4370872" h="2993432">
                    <a:moveTo>
                      <a:pt x="0" y="0"/>
                    </a:moveTo>
                    <a:lnTo>
                      <a:pt x="4370872" y="0"/>
                    </a:lnTo>
                    <a:lnTo>
                      <a:pt x="4370872" y="2993432"/>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36" name="任意多边形: 形状 35"/>
              <p:cNvSpPr/>
              <p:nvPr>
                <p:custDataLst>
                  <p:tags r:id="rId7"/>
                </p:custDataLst>
              </p:nvPr>
            </p:nvSpPr>
            <p:spPr bwMode="auto">
              <a:xfrm>
                <a:off x="7889890" y="1"/>
                <a:ext cx="4302111" cy="2419939"/>
              </a:xfrm>
              <a:custGeom>
                <a:avLst/>
                <a:gdLst>
                  <a:gd name="connsiteX0" fmla="*/ 0 w 4302111"/>
                  <a:gd name="connsiteY0" fmla="*/ 0 h 2419939"/>
                  <a:gd name="connsiteX1" fmla="*/ 4302111 w 4302111"/>
                  <a:gd name="connsiteY1" fmla="*/ 0 h 2419939"/>
                  <a:gd name="connsiteX2" fmla="*/ 4302111 w 4302111"/>
                  <a:gd name="connsiteY2" fmla="*/ 2419939 h 2419939"/>
                </a:gdLst>
                <a:ahLst/>
                <a:cxnLst>
                  <a:cxn ang="0">
                    <a:pos x="connsiteX0" y="connsiteY0"/>
                  </a:cxn>
                  <a:cxn ang="0">
                    <a:pos x="connsiteX1" y="connsiteY1"/>
                  </a:cxn>
                  <a:cxn ang="0">
                    <a:pos x="connsiteX2" y="connsiteY2"/>
                  </a:cxn>
                </a:cxnLst>
                <a:rect l="l" t="t" r="r" b="b"/>
                <a:pathLst>
                  <a:path w="4302111" h="2419939">
                    <a:moveTo>
                      <a:pt x="0" y="0"/>
                    </a:moveTo>
                    <a:lnTo>
                      <a:pt x="4302111" y="0"/>
                    </a:lnTo>
                    <a:lnTo>
                      <a:pt x="4302111" y="2419939"/>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37" name="任意多边形: 形状 36"/>
              <p:cNvSpPr/>
              <p:nvPr>
                <p:custDataLst>
                  <p:tags r:id="rId8"/>
                </p:custDataLst>
              </p:nvPr>
            </p:nvSpPr>
            <p:spPr bwMode="auto">
              <a:xfrm>
                <a:off x="7985356" y="0"/>
                <a:ext cx="4206644" cy="1895952"/>
              </a:xfrm>
              <a:custGeom>
                <a:avLst/>
                <a:gdLst>
                  <a:gd name="connsiteX0" fmla="*/ 0 w 4206644"/>
                  <a:gd name="connsiteY0" fmla="*/ 0 h 1895952"/>
                  <a:gd name="connsiteX1" fmla="*/ 4206644 w 4206644"/>
                  <a:gd name="connsiteY1" fmla="*/ 0 h 1895952"/>
                  <a:gd name="connsiteX2" fmla="*/ 4206644 w 4206644"/>
                  <a:gd name="connsiteY2" fmla="*/ 1895952 h 1895952"/>
                </a:gdLst>
                <a:ahLst/>
                <a:cxnLst>
                  <a:cxn ang="0">
                    <a:pos x="connsiteX0" y="connsiteY0"/>
                  </a:cxn>
                  <a:cxn ang="0">
                    <a:pos x="connsiteX1" y="connsiteY1"/>
                  </a:cxn>
                  <a:cxn ang="0">
                    <a:pos x="connsiteX2" y="connsiteY2"/>
                  </a:cxn>
                </a:cxnLst>
                <a:rect l="l" t="t" r="r" b="b"/>
                <a:pathLst>
                  <a:path w="4206644" h="1895952">
                    <a:moveTo>
                      <a:pt x="0" y="0"/>
                    </a:moveTo>
                    <a:lnTo>
                      <a:pt x="4206644" y="0"/>
                    </a:lnTo>
                    <a:lnTo>
                      <a:pt x="4206644" y="1895952"/>
                    </a:lnTo>
                    <a:close/>
                  </a:path>
                </a:pathLst>
              </a:custGeom>
              <a:solidFill>
                <a:schemeClr val="accent1">
                  <a:alpha val="7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grpSp>
        <p:grpSp>
          <p:nvGrpSpPr>
            <p:cNvPr id="29" name="组合 28"/>
            <p:cNvGrpSpPr/>
            <p:nvPr userDrawn="1">
              <p:custDataLst>
                <p:tags r:id="rId9"/>
              </p:custDataLst>
            </p:nvPr>
          </p:nvGrpSpPr>
          <p:grpSpPr>
            <a:xfrm rot="10800000" flipH="1">
              <a:off x="10766610" y="5737736"/>
              <a:ext cx="1425389" cy="1130095"/>
              <a:chOff x="7778078" y="0"/>
              <a:chExt cx="4413923" cy="3499502"/>
            </a:xfrm>
          </p:grpSpPr>
          <p:sp>
            <p:nvSpPr>
              <p:cNvPr id="30" name="任意多边形: 形状 29"/>
              <p:cNvSpPr/>
              <p:nvPr>
                <p:custDataLst>
                  <p:tags r:id="rId10"/>
                </p:custDataLst>
              </p:nvPr>
            </p:nvSpPr>
            <p:spPr bwMode="auto">
              <a:xfrm>
                <a:off x="7778078" y="1"/>
                <a:ext cx="4413922" cy="3499501"/>
              </a:xfrm>
              <a:custGeom>
                <a:avLst/>
                <a:gdLst>
                  <a:gd name="connsiteX0" fmla="*/ 0 w 4413922"/>
                  <a:gd name="connsiteY0" fmla="*/ 0 h 3499501"/>
                  <a:gd name="connsiteX1" fmla="*/ 4413922 w 4413922"/>
                  <a:gd name="connsiteY1" fmla="*/ 0 h 3499501"/>
                  <a:gd name="connsiteX2" fmla="*/ 4413922 w 4413922"/>
                  <a:gd name="connsiteY2" fmla="*/ 3499501 h 3499501"/>
                </a:gdLst>
                <a:ahLst/>
                <a:cxnLst>
                  <a:cxn ang="0">
                    <a:pos x="connsiteX0" y="connsiteY0"/>
                  </a:cxn>
                  <a:cxn ang="0">
                    <a:pos x="connsiteX1" y="connsiteY1"/>
                  </a:cxn>
                  <a:cxn ang="0">
                    <a:pos x="connsiteX2" y="connsiteY2"/>
                  </a:cxn>
                </a:cxnLst>
                <a:rect l="l" t="t" r="r" b="b"/>
                <a:pathLst>
                  <a:path w="4413922" h="3499501">
                    <a:moveTo>
                      <a:pt x="0" y="0"/>
                    </a:moveTo>
                    <a:lnTo>
                      <a:pt x="4413922" y="0"/>
                    </a:lnTo>
                    <a:lnTo>
                      <a:pt x="4413922" y="3499501"/>
                    </a:lnTo>
                    <a:close/>
                  </a:path>
                </a:pathLst>
              </a:custGeom>
              <a:solidFill>
                <a:schemeClr val="accent1">
                  <a:lumMod val="40000"/>
                  <a:lumOff val="60000"/>
                  <a:alpha val="34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31" name="任意多边形: 形状 30"/>
              <p:cNvSpPr/>
              <p:nvPr>
                <p:custDataLst>
                  <p:tags r:id="rId11"/>
                </p:custDataLst>
              </p:nvPr>
            </p:nvSpPr>
            <p:spPr bwMode="auto">
              <a:xfrm>
                <a:off x="7821128" y="0"/>
                <a:ext cx="4370872" cy="2993432"/>
              </a:xfrm>
              <a:custGeom>
                <a:avLst/>
                <a:gdLst>
                  <a:gd name="connsiteX0" fmla="*/ 0 w 4370872"/>
                  <a:gd name="connsiteY0" fmla="*/ 0 h 2993432"/>
                  <a:gd name="connsiteX1" fmla="*/ 4370872 w 4370872"/>
                  <a:gd name="connsiteY1" fmla="*/ 0 h 2993432"/>
                  <a:gd name="connsiteX2" fmla="*/ 4370872 w 4370872"/>
                  <a:gd name="connsiteY2" fmla="*/ 2993432 h 2993432"/>
                </a:gdLst>
                <a:ahLst/>
                <a:cxnLst>
                  <a:cxn ang="0">
                    <a:pos x="connsiteX0" y="connsiteY0"/>
                  </a:cxn>
                  <a:cxn ang="0">
                    <a:pos x="connsiteX1" y="connsiteY1"/>
                  </a:cxn>
                  <a:cxn ang="0">
                    <a:pos x="connsiteX2" y="connsiteY2"/>
                  </a:cxn>
                </a:cxnLst>
                <a:rect l="l" t="t" r="r" b="b"/>
                <a:pathLst>
                  <a:path w="4370872" h="2993432">
                    <a:moveTo>
                      <a:pt x="0" y="0"/>
                    </a:moveTo>
                    <a:lnTo>
                      <a:pt x="4370872" y="0"/>
                    </a:lnTo>
                    <a:lnTo>
                      <a:pt x="4370872" y="2993432"/>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32" name="任意多边形: 形状 31"/>
              <p:cNvSpPr/>
              <p:nvPr>
                <p:custDataLst>
                  <p:tags r:id="rId12"/>
                </p:custDataLst>
              </p:nvPr>
            </p:nvSpPr>
            <p:spPr bwMode="auto">
              <a:xfrm>
                <a:off x="7889890" y="1"/>
                <a:ext cx="4302111" cy="2419939"/>
              </a:xfrm>
              <a:custGeom>
                <a:avLst/>
                <a:gdLst>
                  <a:gd name="connsiteX0" fmla="*/ 0 w 4302111"/>
                  <a:gd name="connsiteY0" fmla="*/ 0 h 2419939"/>
                  <a:gd name="connsiteX1" fmla="*/ 4302111 w 4302111"/>
                  <a:gd name="connsiteY1" fmla="*/ 0 h 2419939"/>
                  <a:gd name="connsiteX2" fmla="*/ 4302111 w 4302111"/>
                  <a:gd name="connsiteY2" fmla="*/ 2419939 h 2419939"/>
                </a:gdLst>
                <a:ahLst/>
                <a:cxnLst>
                  <a:cxn ang="0">
                    <a:pos x="connsiteX0" y="connsiteY0"/>
                  </a:cxn>
                  <a:cxn ang="0">
                    <a:pos x="connsiteX1" y="connsiteY1"/>
                  </a:cxn>
                  <a:cxn ang="0">
                    <a:pos x="connsiteX2" y="connsiteY2"/>
                  </a:cxn>
                </a:cxnLst>
                <a:rect l="l" t="t" r="r" b="b"/>
                <a:pathLst>
                  <a:path w="4302111" h="2419939">
                    <a:moveTo>
                      <a:pt x="0" y="0"/>
                    </a:moveTo>
                    <a:lnTo>
                      <a:pt x="4302111" y="0"/>
                    </a:lnTo>
                    <a:lnTo>
                      <a:pt x="4302111" y="2419939"/>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33" name="任意多边形: 形状 32"/>
              <p:cNvSpPr/>
              <p:nvPr>
                <p:custDataLst>
                  <p:tags r:id="rId13"/>
                </p:custDataLst>
              </p:nvPr>
            </p:nvSpPr>
            <p:spPr bwMode="auto">
              <a:xfrm>
                <a:off x="7985356" y="0"/>
                <a:ext cx="4206644" cy="1895952"/>
              </a:xfrm>
              <a:custGeom>
                <a:avLst/>
                <a:gdLst>
                  <a:gd name="connsiteX0" fmla="*/ 0 w 4206644"/>
                  <a:gd name="connsiteY0" fmla="*/ 0 h 1895952"/>
                  <a:gd name="connsiteX1" fmla="*/ 4206644 w 4206644"/>
                  <a:gd name="connsiteY1" fmla="*/ 0 h 1895952"/>
                  <a:gd name="connsiteX2" fmla="*/ 4206644 w 4206644"/>
                  <a:gd name="connsiteY2" fmla="*/ 1895952 h 1895952"/>
                </a:gdLst>
                <a:ahLst/>
                <a:cxnLst>
                  <a:cxn ang="0">
                    <a:pos x="connsiteX0" y="connsiteY0"/>
                  </a:cxn>
                  <a:cxn ang="0">
                    <a:pos x="connsiteX1" y="connsiteY1"/>
                  </a:cxn>
                  <a:cxn ang="0">
                    <a:pos x="connsiteX2" y="connsiteY2"/>
                  </a:cxn>
                </a:cxnLst>
                <a:rect l="l" t="t" r="r" b="b"/>
                <a:pathLst>
                  <a:path w="4206644" h="1895952">
                    <a:moveTo>
                      <a:pt x="0" y="0"/>
                    </a:moveTo>
                    <a:lnTo>
                      <a:pt x="4206644" y="0"/>
                    </a:lnTo>
                    <a:lnTo>
                      <a:pt x="4206644" y="1895952"/>
                    </a:lnTo>
                    <a:close/>
                  </a:path>
                </a:pathLst>
              </a:custGeom>
              <a:solidFill>
                <a:schemeClr val="accent1">
                  <a:alpha val="7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grpSp>
      </p:grpSp>
      <p:sp>
        <p:nvSpPr>
          <p:cNvPr id="3" name="日期占位符 2"/>
          <p:cNvSpPr>
            <a:spLocks noGrp="1"/>
          </p:cNvSpPr>
          <p:nvPr>
            <p:ph type="dt" sz="half" idx="10"/>
            <p:custDataLst>
              <p:tags r:id="rId14"/>
            </p:custDataLst>
          </p:nvPr>
        </p:nvSpPr>
        <p:spPr/>
        <p:txBody>
          <a:bodyPr/>
          <a:lstStyle>
            <a:lvl1pPr>
              <a:defRPr baseline="0">
                <a:latin typeface="微软雅黑" panose="020B0503020204020204" pitchFamily="34" charset="-122"/>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5"/>
            </p:custDataLst>
          </p:nvPr>
        </p:nvSpPr>
        <p:spPr/>
        <p:txBody>
          <a:bodyPr/>
          <a:lstStyle>
            <a:lvl1pPr>
              <a:defRPr baseline="0">
                <a:latin typeface="微软雅黑" panose="020B0503020204020204" pitchFamily="34" charset="-122"/>
                <a:ea typeface="微软雅黑" panose="020B0503020204020204" pitchFamily="34" charset="-122"/>
              </a:defRPr>
            </a:lvl1pPr>
          </a:lstStyle>
          <a:p>
            <a:endParaRPr lang="zh-CN" altLang="en-US"/>
          </a:p>
        </p:txBody>
      </p:sp>
      <p:sp>
        <p:nvSpPr>
          <p:cNvPr id="5" name="灯片编号占位符 4"/>
          <p:cNvSpPr>
            <a:spLocks noGrp="1"/>
          </p:cNvSpPr>
          <p:nvPr>
            <p:ph type="sldNum" sz="quarter" idx="12"/>
            <p:custDataLst>
              <p:tags r:id="rId16"/>
            </p:custDataLst>
          </p:nvPr>
        </p:nvSpPr>
        <p:spPr/>
        <p:txBody>
          <a:bodyPr/>
          <a:lstStyle>
            <a:lvl1pPr>
              <a:defRPr baseline="0">
                <a:latin typeface="微软雅黑" panose="020B0503020204020204" pitchFamily="34" charset="-122"/>
                <a:ea typeface="微软雅黑" panose="020B0503020204020204" pitchFamily="3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7"/>
            </p:custDataLst>
          </p:nvPr>
        </p:nvSpPr>
        <p:spPr>
          <a:xfrm>
            <a:off x="669930" y="952508"/>
            <a:ext cx="10852237" cy="5388907"/>
          </a:xfrm>
        </p:spPr>
        <p:txBody>
          <a:bodyPr/>
          <a:lstStyle>
            <a:lvl1pPr>
              <a:defRPr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vl2pPr>
              <a:defRPr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defRPr>
            </a:lvl2pPr>
            <a:lvl3pPr>
              <a:defRPr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defRPr>
            </a:lvl3pPr>
            <a:lvl4pPr>
              <a:defRPr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defRPr>
            </a:lvl4pPr>
            <a:lvl5pPr>
              <a:defRPr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grpSp>
        <p:nvGrpSpPr>
          <p:cNvPr id="16" name="组合 15"/>
          <p:cNvGrpSpPr/>
          <p:nvPr>
            <p:custDataLst>
              <p:tags r:id="rId2"/>
            </p:custDataLst>
          </p:nvPr>
        </p:nvGrpSpPr>
        <p:grpSpPr>
          <a:xfrm flipH="1">
            <a:off x="-1" y="0"/>
            <a:ext cx="3893927" cy="3087232"/>
            <a:chOff x="7778078" y="0"/>
            <a:chExt cx="4413923" cy="3499502"/>
          </a:xfrm>
        </p:grpSpPr>
        <p:sp>
          <p:nvSpPr>
            <p:cNvPr id="17" name="任意多边形: 形状 16"/>
            <p:cNvSpPr/>
            <p:nvPr>
              <p:custDataLst>
                <p:tags r:id="rId3"/>
              </p:custDataLst>
            </p:nvPr>
          </p:nvSpPr>
          <p:spPr bwMode="auto">
            <a:xfrm>
              <a:off x="7778078" y="1"/>
              <a:ext cx="4413922" cy="3499501"/>
            </a:xfrm>
            <a:custGeom>
              <a:avLst/>
              <a:gdLst>
                <a:gd name="connsiteX0" fmla="*/ 0 w 4413922"/>
                <a:gd name="connsiteY0" fmla="*/ 0 h 3499501"/>
                <a:gd name="connsiteX1" fmla="*/ 4413922 w 4413922"/>
                <a:gd name="connsiteY1" fmla="*/ 0 h 3499501"/>
                <a:gd name="connsiteX2" fmla="*/ 4413922 w 4413922"/>
                <a:gd name="connsiteY2" fmla="*/ 3499501 h 3499501"/>
              </a:gdLst>
              <a:ahLst/>
              <a:cxnLst>
                <a:cxn ang="0">
                  <a:pos x="connsiteX0" y="connsiteY0"/>
                </a:cxn>
                <a:cxn ang="0">
                  <a:pos x="connsiteX1" y="connsiteY1"/>
                </a:cxn>
                <a:cxn ang="0">
                  <a:pos x="connsiteX2" y="connsiteY2"/>
                </a:cxn>
              </a:cxnLst>
              <a:rect l="l" t="t" r="r" b="b"/>
              <a:pathLst>
                <a:path w="4413922" h="3499501">
                  <a:moveTo>
                    <a:pt x="0" y="0"/>
                  </a:moveTo>
                  <a:lnTo>
                    <a:pt x="4413922" y="0"/>
                  </a:lnTo>
                  <a:lnTo>
                    <a:pt x="4413922" y="3499501"/>
                  </a:lnTo>
                  <a:close/>
                </a:path>
              </a:pathLst>
            </a:custGeom>
            <a:solidFill>
              <a:schemeClr val="accent1">
                <a:lumMod val="40000"/>
                <a:lumOff val="60000"/>
                <a:alpha val="34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19" name="任意多边形: 形状 18"/>
            <p:cNvSpPr/>
            <p:nvPr>
              <p:custDataLst>
                <p:tags r:id="rId4"/>
              </p:custDataLst>
            </p:nvPr>
          </p:nvSpPr>
          <p:spPr bwMode="auto">
            <a:xfrm>
              <a:off x="7821128" y="0"/>
              <a:ext cx="4370872" cy="2993432"/>
            </a:xfrm>
            <a:custGeom>
              <a:avLst/>
              <a:gdLst>
                <a:gd name="connsiteX0" fmla="*/ 0 w 4370872"/>
                <a:gd name="connsiteY0" fmla="*/ 0 h 2993432"/>
                <a:gd name="connsiteX1" fmla="*/ 4370872 w 4370872"/>
                <a:gd name="connsiteY1" fmla="*/ 0 h 2993432"/>
                <a:gd name="connsiteX2" fmla="*/ 4370872 w 4370872"/>
                <a:gd name="connsiteY2" fmla="*/ 2993432 h 2993432"/>
              </a:gdLst>
              <a:ahLst/>
              <a:cxnLst>
                <a:cxn ang="0">
                  <a:pos x="connsiteX0" y="connsiteY0"/>
                </a:cxn>
                <a:cxn ang="0">
                  <a:pos x="connsiteX1" y="connsiteY1"/>
                </a:cxn>
                <a:cxn ang="0">
                  <a:pos x="connsiteX2" y="connsiteY2"/>
                </a:cxn>
              </a:cxnLst>
              <a:rect l="l" t="t" r="r" b="b"/>
              <a:pathLst>
                <a:path w="4370872" h="2993432">
                  <a:moveTo>
                    <a:pt x="0" y="0"/>
                  </a:moveTo>
                  <a:lnTo>
                    <a:pt x="4370872" y="0"/>
                  </a:lnTo>
                  <a:lnTo>
                    <a:pt x="4370872" y="2993432"/>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21" name="任意多边形: 形状 20"/>
            <p:cNvSpPr/>
            <p:nvPr>
              <p:custDataLst>
                <p:tags r:id="rId5"/>
              </p:custDataLst>
            </p:nvPr>
          </p:nvSpPr>
          <p:spPr bwMode="auto">
            <a:xfrm>
              <a:off x="7889890" y="1"/>
              <a:ext cx="4302111" cy="2419939"/>
            </a:xfrm>
            <a:custGeom>
              <a:avLst/>
              <a:gdLst>
                <a:gd name="connsiteX0" fmla="*/ 0 w 4302111"/>
                <a:gd name="connsiteY0" fmla="*/ 0 h 2419939"/>
                <a:gd name="connsiteX1" fmla="*/ 4302111 w 4302111"/>
                <a:gd name="connsiteY1" fmla="*/ 0 h 2419939"/>
                <a:gd name="connsiteX2" fmla="*/ 4302111 w 4302111"/>
                <a:gd name="connsiteY2" fmla="*/ 2419939 h 2419939"/>
              </a:gdLst>
              <a:ahLst/>
              <a:cxnLst>
                <a:cxn ang="0">
                  <a:pos x="connsiteX0" y="connsiteY0"/>
                </a:cxn>
                <a:cxn ang="0">
                  <a:pos x="connsiteX1" y="connsiteY1"/>
                </a:cxn>
                <a:cxn ang="0">
                  <a:pos x="connsiteX2" y="connsiteY2"/>
                </a:cxn>
              </a:cxnLst>
              <a:rect l="l" t="t" r="r" b="b"/>
              <a:pathLst>
                <a:path w="4302111" h="2419939">
                  <a:moveTo>
                    <a:pt x="0" y="0"/>
                  </a:moveTo>
                  <a:lnTo>
                    <a:pt x="4302111" y="0"/>
                  </a:lnTo>
                  <a:lnTo>
                    <a:pt x="4302111" y="2419939"/>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24" name="任意多边形: 形状 23"/>
            <p:cNvSpPr/>
            <p:nvPr>
              <p:custDataLst>
                <p:tags r:id="rId6"/>
              </p:custDataLst>
            </p:nvPr>
          </p:nvSpPr>
          <p:spPr bwMode="auto">
            <a:xfrm>
              <a:off x="7985356" y="0"/>
              <a:ext cx="4206644" cy="1895952"/>
            </a:xfrm>
            <a:custGeom>
              <a:avLst/>
              <a:gdLst>
                <a:gd name="connsiteX0" fmla="*/ 0 w 4206644"/>
                <a:gd name="connsiteY0" fmla="*/ 0 h 1895952"/>
                <a:gd name="connsiteX1" fmla="*/ 4206644 w 4206644"/>
                <a:gd name="connsiteY1" fmla="*/ 0 h 1895952"/>
                <a:gd name="connsiteX2" fmla="*/ 4206644 w 4206644"/>
                <a:gd name="connsiteY2" fmla="*/ 1895952 h 1895952"/>
              </a:gdLst>
              <a:ahLst/>
              <a:cxnLst>
                <a:cxn ang="0">
                  <a:pos x="connsiteX0" y="connsiteY0"/>
                </a:cxn>
                <a:cxn ang="0">
                  <a:pos x="connsiteX1" y="connsiteY1"/>
                </a:cxn>
                <a:cxn ang="0">
                  <a:pos x="connsiteX2" y="connsiteY2"/>
                </a:cxn>
              </a:cxnLst>
              <a:rect l="l" t="t" r="r" b="b"/>
              <a:pathLst>
                <a:path w="4206644" h="1895952">
                  <a:moveTo>
                    <a:pt x="0" y="0"/>
                  </a:moveTo>
                  <a:lnTo>
                    <a:pt x="4206644" y="0"/>
                  </a:lnTo>
                  <a:lnTo>
                    <a:pt x="4206644" y="1895952"/>
                  </a:lnTo>
                  <a:close/>
                </a:path>
              </a:pathLst>
            </a:custGeom>
            <a:solidFill>
              <a:schemeClr val="accent1">
                <a:alpha val="7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grpSp>
      <p:grpSp>
        <p:nvGrpSpPr>
          <p:cNvPr id="25" name="组合 24"/>
          <p:cNvGrpSpPr/>
          <p:nvPr>
            <p:custDataLst>
              <p:tags r:id="rId7"/>
            </p:custDataLst>
          </p:nvPr>
        </p:nvGrpSpPr>
        <p:grpSpPr>
          <a:xfrm flipH="1">
            <a:off x="-12089" y="4291344"/>
            <a:ext cx="12204089" cy="2566658"/>
            <a:chOff x="-12088" y="4794394"/>
            <a:chExt cx="12204089" cy="2063607"/>
          </a:xfrm>
        </p:grpSpPr>
        <p:sp>
          <p:nvSpPr>
            <p:cNvPr id="26" name="任意多边形: 形状 25"/>
            <p:cNvSpPr/>
            <p:nvPr>
              <p:custDataLst>
                <p:tags r:id="rId8"/>
              </p:custDataLst>
            </p:nvPr>
          </p:nvSpPr>
          <p:spPr bwMode="auto">
            <a:xfrm>
              <a:off x="554582" y="4942832"/>
              <a:ext cx="11637418" cy="1915168"/>
            </a:xfrm>
            <a:custGeom>
              <a:avLst/>
              <a:gdLst>
                <a:gd name="connsiteX0" fmla="*/ 8612903 w 11637418"/>
                <a:gd name="connsiteY0" fmla="*/ 0 h 1915168"/>
                <a:gd name="connsiteX1" fmla="*/ 11637418 w 11637418"/>
                <a:gd name="connsiteY1" fmla="*/ 1581105 h 1915168"/>
                <a:gd name="connsiteX2" fmla="*/ 11637418 w 11637418"/>
                <a:gd name="connsiteY2" fmla="*/ 1915168 h 1915168"/>
                <a:gd name="connsiteX3" fmla="*/ 0 w 11637418"/>
                <a:gd name="connsiteY3" fmla="*/ 1915168 h 1915168"/>
              </a:gdLst>
              <a:ahLst/>
              <a:cxnLst>
                <a:cxn ang="0">
                  <a:pos x="connsiteX0" y="connsiteY0"/>
                </a:cxn>
                <a:cxn ang="0">
                  <a:pos x="connsiteX1" y="connsiteY1"/>
                </a:cxn>
                <a:cxn ang="0">
                  <a:pos x="connsiteX2" y="connsiteY2"/>
                </a:cxn>
                <a:cxn ang="0">
                  <a:pos x="connsiteX3" y="connsiteY3"/>
                </a:cxn>
              </a:cxnLst>
              <a:rect l="l" t="t" r="r" b="b"/>
              <a:pathLst>
                <a:path w="11637418" h="1915168">
                  <a:moveTo>
                    <a:pt x="8612903" y="0"/>
                  </a:moveTo>
                  <a:lnTo>
                    <a:pt x="11637418" y="1581105"/>
                  </a:lnTo>
                  <a:lnTo>
                    <a:pt x="11637418" y="1915168"/>
                  </a:lnTo>
                  <a:lnTo>
                    <a:pt x="0" y="1915168"/>
                  </a:lnTo>
                  <a:close/>
                </a:path>
              </a:pathLst>
            </a:custGeom>
            <a:solidFill>
              <a:schemeClr val="accent1">
                <a:lumMod val="40000"/>
                <a:lumOff val="60000"/>
                <a:alpha val="34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pPr lvl="0"/>
              <a:endParaRPr lang="zh-CN" altLang="en-US" baseline="0">
                <a:latin typeface="微软雅黑" panose="020B0503020204020204" pitchFamily="34" charset="-122"/>
              </a:endParaRPr>
            </a:p>
          </p:txBody>
        </p:sp>
        <p:sp>
          <p:nvSpPr>
            <p:cNvPr id="27" name="任意多边形: 形状 26"/>
            <p:cNvSpPr/>
            <p:nvPr>
              <p:custDataLst>
                <p:tags r:id="rId9"/>
              </p:custDataLst>
            </p:nvPr>
          </p:nvSpPr>
          <p:spPr bwMode="auto">
            <a:xfrm>
              <a:off x="335096" y="4794394"/>
              <a:ext cx="11856904" cy="2063607"/>
            </a:xfrm>
            <a:custGeom>
              <a:avLst/>
              <a:gdLst>
                <a:gd name="connsiteX0" fmla="*/ 7128328 w 11856904"/>
                <a:gd name="connsiteY0" fmla="*/ 0 h 2063607"/>
                <a:gd name="connsiteX1" fmla="*/ 11856904 w 11856904"/>
                <a:gd name="connsiteY1" fmla="*/ 1832069 h 2063607"/>
                <a:gd name="connsiteX2" fmla="*/ 11856904 w 11856904"/>
                <a:gd name="connsiteY2" fmla="*/ 2063607 h 2063607"/>
                <a:gd name="connsiteX3" fmla="*/ 0 w 11856904"/>
                <a:gd name="connsiteY3" fmla="*/ 2063607 h 2063607"/>
              </a:gdLst>
              <a:ahLst/>
              <a:cxnLst>
                <a:cxn ang="0">
                  <a:pos x="connsiteX0" y="connsiteY0"/>
                </a:cxn>
                <a:cxn ang="0">
                  <a:pos x="connsiteX1" y="connsiteY1"/>
                </a:cxn>
                <a:cxn ang="0">
                  <a:pos x="connsiteX2" y="connsiteY2"/>
                </a:cxn>
                <a:cxn ang="0">
                  <a:pos x="connsiteX3" y="connsiteY3"/>
                </a:cxn>
              </a:cxnLst>
              <a:rect l="l" t="t" r="r" b="b"/>
              <a:pathLst>
                <a:path w="11856904" h="2063607">
                  <a:moveTo>
                    <a:pt x="7128328" y="0"/>
                  </a:moveTo>
                  <a:lnTo>
                    <a:pt x="11856904" y="1832069"/>
                  </a:lnTo>
                  <a:lnTo>
                    <a:pt x="11856904" y="2063607"/>
                  </a:lnTo>
                  <a:lnTo>
                    <a:pt x="0" y="2063607"/>
                  </a:lnTo>
                  <a:close/>
                </a:path>
              </a:pathLst>
            </a:custGeom>
            <a:solidFill>
              <a:schemeClr val="accent2">
                <a:lumMod val="60000"/>
                <a:lumOff val="40000"/>
                <a:alpha val="47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28" name="任意多边形: 形状 27"/>
            <p:cNvSpPr/>
            <p:nvPr>
              <p:custDataLst>
                <p:tags r:id="rId10"/>
              </p:custDataLst>
            </p:nvPr>
          </p:nvSpPr>
          <p:spPr bwMode="auto">
            <a:xfrm>
              <a:off x="139320" y="4847832"/>
              <a:ext cx="12052680" cy="2010168"/>
            </a:xfrm>
            <a:custGeom>
              <a:avLst/>
              <a:gdLst>
                <a:gd name="connsiteX0" fmla="*/ 5073792 w 12052680"/>
                <a:gd name="connsiteY0" fmla="*/ 0 h 2010168"/>
                <a:gd name="connsiteX1" fmla="*/ 12052680 w 12052680"/>
                <a:gd name="connsiteY1" fmla="*/ 1869250 h 2010168"/>
                <a:gd name="connsiteX2" fmla="*/ 12052680 w 12052680"/>
                <a:gd name="connsiteY2" fmla="*/ 2010168 h 2010168"/>
                <a:gd name="connsiteX3" fmla="*/ 0 w 12052680"/>
                <a:gd name="connsiteY3" fmla="*/ 2010168 h 2010168"/>
              </a:gdLst>
              <a:ahLst/>
              <a:cxnLst>
                <a:cxn ang="0">
                  <a:pos x="connsiteX0" y="connsiteY0"/>
                </a:cxn>
                <a:cxn ang="0">
                  <a:pos x="connsiteX1" y="connsiteY1"/>
                </a:cxn>
                <a:cxn ang="0">
                  <a:pos x="connsiteX2" y="connsiteY2"/>
                </a:cxn>
                <a:cxn ang="0">
                  <a:pos x="connsiteX3" y="connsiteY3"/>
                </a:cxn>
              </a:cxnLst>
              <a:rect l="l" t="t" r="r" b="b"/>
              <a:pathLst>
                <a:path w="12052680" h="2010168">
                  <a:moveTo>
                    <a:pt x="5073792" y="0"/>
                  </a:moveTo>
                  <a:lnTo>
                    <a:pt x="12052680" y="1869250"/>
                  </a:lnTo>
                  <a:lnTo>
                    <a:pt x="12052680" y="2010168"/>
                  </a:lnTo>
                  <a:lnTo>
                    <a:pt x="0" y="2010168"/>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pPr lvl="0"/>
              <a:endParaRPr lang="zh-CN" altLang="en-US" baseline="0">
                <a:latin typeface="微软雅黑" panose="020B0503020204020204" pitchFamily="34" charset="-122"/>
              </a:endParaRPr>
            </a:p>
          </p:txBody>
        </p:sp>
        <p:sp>
          <p:nvSpPr>
            <p:cNvPr id="29" name="任意多边形: 形状 28"/>
            <p:cNvSpPr/>
            <p:nvPr>
              <p:custDataLst>
                <p:tags r:id="rId11"/>
              </p:custDataLst>
            </p:nvPr>
          </p:nvSpPr>
          <p:spPr bwMode="auto">
            <a:xfrm>
              <a:off x="-12088" y="5275332"/>
              <a:ext cx="12204089" cy="1582668"/>
            </a:xfrm>
            <a:custGeom>
              <a:avLst/>
              <a:gdLst>
                <a:gd name="connsiteX0" fmla="*/ 2856139 w 12204089"/>
                <a:gd name="connsiteY0" fmla="*/ 0 h 1582668"/>
                <a:gd name="connsiteX1" fmla="*/ 12204089 w 12204089"/>
                <a:gd name="connsiteY1" fmla="*/ 1521377 h 1582668"/>
                <a:gd name="connsiteX2" fmla="*/ 12204089 w 12204089"/>
                <a:gd name="connsiteY2" fmla="*/ 1582668 h 1582668"/>
                <a:gd name="connsiteX3" fmla="*/ 0 w 12204089"/>
                <a:gd name="connsiteY3" fmla="*/ 1582668 h 1582668"/>
              </a:gdLst>
              <a:ahLst/>
              <a:cxnLst>
                <a:cxn ang="0">
                  <a:pos x="connsiteX0" y="connsiteY0"/>
                </a:cxn>
                <a:cxn ang="0">
                  <a:pos x="connsiteX1" y="connsiteY1"/>
                </a:cxn>
                <a:cxn ang="0">
                  <a:pos x="connsiteX2" y="connsiteY2"/>
                </a:cxn>
                <a:cxn ang="0">
                  <a:pos x="connsiteX3" y="connsiteY3"/>
                </a:cxn>
              </a:cxnLst>
              <a:rect l="l" t="t" r="r" b="b"/>
              <a:pathLst>
                <a:path w="12204089" h="1582668">
                  <a:moveTo>
                    <a:pt x="2856139" y="0"/>
                  </a:moveTo>
                  <a:lnTo>
                    <a:pt x="12204089" y="1521377"/>
                  </a:lnTo>
                  <a:lnTo>
                    <a:pt x="12204089" y="1582668"/>
                  </a:lnTo>
                  <a:lnTo>
                    <a:pt x="0" y="1582668"/>
                  </a:lnTo>
                  <a:close/>
                </a:path>
              </a:pathLst>
            </a:custGeom>
            <a:solidFill>
              <a:schemeClr val="accent1">
                <a:alpha val="7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pPr lvl="0"/>
              <a:endParaRPr lang="zh-CN" altLang="en-US" baseline="0" dirty="0">
                <a:latin typeface="微软雅黑" panose="020B0503020204020204" pitchFamily="34" charset="-122"/>
              </a:endParaRPr>
            </a:p>
          </p:txBody>
        </p:sp>
      </p:grpSp>
      <p:sp>
        <p:nvSpPr>
          <p:cNvPr id="13" name="标题 1"/>
          <p:cNvSpPr>
            <a:spLocks noGrp="1"/>
          </p:cNvSpPr>
          <p:nvPr>
            <p:ph type="ctrTitle" hasCustomPrompt="1"/>
            <p:custDataLst>
              <p:tags r:id="rId12"/>
            </p:custDataLst>
          </p:nvPr>
        </p:nvSpPr>
        <p:spPr>
          <a:xfrm>
            <a:off x="3579742" y="2073991"/>
            <a:ext cx="6531128" cy="1731964"/>
          </a:xfrm>
        </p:spPr>
        <p:txBody>
          <a:bodyPr lIns="90000" tIns="46800" rIns="90000" bIns="46800" anchor="ctr">
            <a:normAutofit/>
          </a:bodyPr>
          <a:lstStyle>
            <a:lvl1pPr marL="0" indent="0" algn="r">
              <a:lnSpc>
                <a:spcPct val="90000"/>
              </a:lnSpc>
              <a:buFont typeface="Arial" panose="020B0604020202020204" pitchFamily="34" charset="0"/>
              <a:buNone/>
              <a:defRPr sz="7200" b="1" u="none" strike="noStrike" kern="1200" cap="none" spc="2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单击编辑标题</a:t>
            </a:r>
            <a:endParaRPr lang="zh-CN" altLang="en-US" dirty="0"/>
          </a:p>
        </p:txBody>
      </p:sp>
      <p:sp>
        <p:nvSpPr>
          <p:cNvPr id="4" name="日期占位符 3"/>
          <p:cNvSpPr>
            <a:spLocks noGrp="1"/>
          </p:cNvSpPr>
          <p:nvPr>
            <p:ph type="dt" sz="half" idx="11"/>
            <p:custDataLst>
              <p:tags r:id="rId13"/>
            </p:custDataLst>
          </p:nvPr>
        </p:nvSpPr>
        <p:spPr/>
        <p:txBody>
          <a:bodyPr/>
          <a:lstStyle>
            <a:lvl1pPr>
              <a:defRPr baseline="0">
                <a:latin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2"/>
            <p:custDataLst>
              <p:tags r:id="rId14"/>
            </p:custDataLst>
          </p:nvPr>
        </p:nvSpPr>
        <p:spPr/>
        <p:txBody>
          <a:bodyPr/>
          <a:lstStyle>
            <a:lvl1pPr>
              <a:defRPr baseline="0">
                <a:latin typeface="微软雅黑" panose="020B0503020204020204" pitchFamily="34" charset="-122"/>
              </a:defRPr>
            </a:lvl1pPr>
          </a:lstStyle>
          <a:p>
            <a:endParaRPr lang="zh-CN" altLang="en-US" dirty="0"/>
          </a:p>
        </p:txBody>
      </p:sp>
      <p:sp>
        <p:nvSpPr>
          <p:cNvPr id="6" name="灯片编号占位符 5"/>
          <p:cNvSpPr>
            <a:spLocks noGrp="1"/>
          </p:cNvSpPr>
          <p:nvPr>
            <p:ph type="sldNum" sz="quarter" idx="13"/>
            <p:custDataLst>
              <p:tags r:id="rId15"/>
            </p:custDataLst>
          </p:nvPr>
        </p:nvSpPr>
        <p:spPr/>
        <p:txBody>
          <a:bodyPr/>
          <a:lstStyle>
            <a:lvl1pPr>
              <a:defRPr baseline="0">
                <a:latin typeface="微软雅黑" panose="020B0503020204020204" pitchFamily="34" charset="-122"/>
              </a:defRPr>
            </a:lvl1pPr>
          </a:lstStyle>
          <a:p>
            <a:fld id="{49AE70B2-8BF9-45C0-BB95-33D1B9D3A854}" type="slidenum">
              <a:rPr lang="zh-CN" altLang="en-US" smtClean="0"/>
            </a:fld>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12" name="图片 11"/>
          <p:cNvPicPr>
            <a:picLocks noChangeAspect="1"/>
          </p:cNvPicPr>
          <p:nvPr userDrawn="1">
            <p:custDataLst>
              <p:tags r:id="rId2"/>
            </p:custDataLst>
          </p:nvPr>
        </p:nvPicPr>
        <p:blipFill rotWithShape="1">
          <a:blip r:embed="rId3"/>
          <a:srcRect/>
          <a:stretch>
            <a:fillRect/>
          </a:stretch>
        </p:blipFill>
        <p:spPr>
          <a:xfrm>
            <a:off x="0" y="5391785"/>
            <a:ext cx="12192000" cy="1466215"/>
          </a:xfrm>
          <a:prstGeom prst="rect">
            <a:avLst/>
          </a:prstGeom>
        </p:spPr>
      </p:pic>
      <p:sp>
        <p:nvSpPr>
          <p:cNvPr id="13" name="任意多边形: 形状 28"/>
          <p:cNvSpPr/>
          <p:nvPr userDrawn="1">
            <p:custDataLst>
              <p:tags r:id="rId4"/>
            </p:custDataLst>
          </p:nvPr>
        </p:nvSpPr>
        <p:spPr bwMode="auto">
          <a:xfrm rot="10800000" flipH="1">
            <a:off x="0" y="-17780"/>
            <a:ext cx="1730375" cy="278765"/>
          </a:xfrm>
          <a:custGeom>
            <a:avLst/>
            <a:gdLst>
              <a:gd name="connsiteX0" fmla="*/ 2856139 w 12204089"/>
              <a:gd name="connsiteY0" fmla="*/ 0 h 1582668"/>
              <a:gd name="connsiteX1" fmla="*/ 12204089 w 12204089"/>
              <a:gd name="connsiteY1" fmla="*/ 1521377 h 1582668"/>
              <a:gd name="connsiteX2" fmla="*/ 12204089 w 12204089"/>
              <a:gd name="connsiteY2" fmla="*/ 1582668 h 1582668"/>
              <a:gd name="connsiteX3" fmla="*/ 0 w 12204089"/>
              <a:gd name="connsiteY3" fmla="*/ 1582668 h 1582668"/>
            </a:gdLst>
            <a:ahLst/>
            <a:cxnLst>
              <a:cxn ang="0">
                <a:pos x="connsiteX0" y="connsiteY0"/>
              </a:cxn>
              <a:cxn ang="0">
                <a:pos x="connsiteX1" y="connsiteY1"/>
              </a:cxn>
              <a:cxn ang="0">
                <a:pos x="connsiteX2" y="connsiteY2"/>
              </a:cxn>
              <a:cxn ang="0">
                <a:pos x="connsiteX3" y="connsiteY3"/>
              </a:cxn>
            </a:cxnLst>
            <a:rect l="l" t="t" r="r" b="b"/>
            <a:pathLst>
              <a:path w="12204089" h="1582668">
                <a:moveTo>
                  <a:pt x="2856139" y="0"/>
                </a:moveTo>
                <a:lnTo>
                  <a:pt x="12204089" y="1521377"/>
                </a:lnTo>
                <a:lnTo>
                  <a:pt x="12204089" y="1582668"/>
                </a:lnTo>
                <a:lnTo>
                  <a:pt x="0" y="1582668"/>
                </a:lnTo>
                <a:close/>
              </a:path>
            </a:pathLst>
          </a:custGeom>
          <a:solidFill>
            <a:schemeClr val="accent1">
              <a:alpha val="7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pPr lvl="0"/>
            <a:endParaRPr lang="zh-CN" altLang="en-US" baseline="0" dirty="0">
              <a:latin typeface="微软雅黑" panose="020B0503020204020204" pitchFamily="34" charset="-122"/>
              <a:ea typeface="微软雅黑" panose="020B0503020204020204" pitchFamily="34" charset="-122"/>
            </a:endParaRPr>
          </a:p>
        </p:txBody>
      </p:sp>
      <p:sp>
        <p:nvSpPr>
          <p:cNvPr id="2" name="标题 1"/>
          <p:cNvSpPr>
            <a:spLocks noGrp="1"/>
          </p:cNvSpPr>
          <p:nvPr>
            <p:ph type="title"/>
            <p:custDataLst>
              <p:tags r:id="rId5"/>
            </p:custDataLst>
          </p:nvPr>
        </p:nvSpPr>
        <p:spPr/>
        <p:txBody>
          <a:bodyPr lIns="100800" tIns="39600" rIns="75600" bIns="39600">
            <a:noAutofit/>
          </a:bodyPr>
          <a:lstStyle>
            <a:lvl1pPr>
              <a:defRPr baseline="0">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endParaRPr lang="zh-CN" altLang="en-US" dirty="0"/>
          </a:p>
        </p:txBody>
      </p:sp>
      <p:sp>
        <p:nvSpPr>
          <p:cNvPr id="8" name="日期占位符 7"/>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9" name="页脚占位符 8"/>
          <p:cNvSpPr>
            <a:spLocks noGrp="1"/>
          </p:cNvSpPr>
          <p:nvPr>
            <p:ph type="ftr" sz="quarter" idx="11"/>
            <p:custDataLst>
              <p:tags r:id="rId7"/>
            </p:custDataLst>
          </p:nvPr>
        </p:nvSpPr>
        <p:spPr/>
        <p:txBody>
          <a:bodyPr/>
          <a:lstStyle/>
          <a:p>
            <a:endParaRPr lang="zh-CN" altLang="en-US" dirty="0"/>
          </a:p>
        </p:txBody>
      </p:sp>
      <p:sp>
        <p:nvSpPr>
          <p:cNvPr id="10" name="灯片编号占位符 9"/>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735" y="304165"/>
            <a:ext cx="11606530" cy="62496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14" name="组合 13"/>
          <p:cNvGrpSpPr/>
          <p:nvPr userDrawn="1">
            <p:custDataLst>
              <p:tags r:id="rId3"/>
            </p:custDataLst>
          </p:nvPr>
        </p:nvGrpSpPr>
        <p:grpSpPr>
          <a:xfrm rot="0" flipH="1">
            <a:off x="0" y="0"/>
            <a:ext cx="1425575" cy="1130300"/>
            <a:chOff x="7778078" y="0"/>
            <a:chExt cx="4413923" cy="3499502"/>
          </a:xfrm>
        </p:grpSpPr>
        <p:sp>
          <p:nvSpPr>
            <p:cNvPr id="15" name="任意多边形: 形状 14"/>
            <p:cNvSpPr/>
            <p:nvPr>
              <p:custDataLst>
                <p:tags r:id="rId4"/>
              </p:custDataLst>
            </p:nvPr>
          </p:nvSpPr>
          <p:spPr bwMode="auto">
            <a:xfrm>
              <a:off x="7778078" y="1"/>
              <a:ext cx="4413922" cy="3499501"/>
            </a:xfrm>
            <a:custGeom>
              <a:avLst/>
              <a:gdLst>
                <a:gd name="connsiteX0" fmla="*/ 0 w 4413922"/>
                <a:gd name="connsiteY0" fmla="*/ 0 h 3499501"/>
                <a:gd name="connsiteX1" fmla="*/ 4413922 w 4413922"/>
                <a:gd name="connsiteY1" fmla="*/ 0 h 3499501"/>
                <a:gd name="connsiteX2" fmla="*/ 4413922 w 4413922"/>
                <a:gd name="connsiteY2" fmla="*/ 3499501 h 3499501"/>
              </a:gdLst>
              <a:ahLst/>
              <a:cxnLst>
                <a:cxn ang="0">
                  <a:pos x="connsiteX0" y="connsiteY0"/>
                </a:cxn>
                <a:cxn ang="0">
                  <a:pos x="connsiteX1" y="connsiteY1"/>
                </a:cxn>
                <a:cxn ang="0">
                  <a:pos x="connsiteX2" y="connsiteY2"/>
                </a:cxn>
              </a:cxnLst>
              <a:rect l="l" t="t" r="r" b="b"/>
              <a:pathLst>
                <a:path w="4413922" h="3499501">
                  <a:moveTo>
                    <a:pt x="0" y="0"/>
                  </a:moveTo>
                  <a:lnTo>
                    <a:pt x="4413922" y="0"/>
                  </a:lnTo>
                  <a:lnTo>
                    <a:pt x="4413922" y="3499501"/>
                  </a:lnTo>
                  <a:close/>
                </a:path>
              </a:pathLst>
            </a:custGeom>
            <a:solidFill>
              <a:schemeClr val="accent1">
                <a:lumMod val="40000"/>
                <a:lumOff val="60000"/>
                <a:alpha val="34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16" name="任意多边形: 形状 15"/>
            <p:cNvSpPr/>
            <p:nvPr>
              <p:custDataLst>
                <p:tags r:id="rId5"/>
              </p:custDataLst>
            </p:nvPr>
          </p:nvSpPr>
          <p:spPr bwMode="auto">
            <a:xfrm>
              <a:off x="7821128" y="0"/>
              <a:ext cx="4370872" cy="2993432"/>
            </a:xfrm>
            <a:custGeom>
              <a:avLst/>
              <a:gdLst>
                <a:gd name="connsiteX0" fmla="*/ 0 w 4370872"/>
                <a:gd name="connsiteY0" fmla="*/ 0 h 2993432"/>
                <a:gd name="connsiteX1" fmla="*/ 4370872 w 4370872"/>
                <a:gd name="connsiteY1" fmla="*/ 0 h 2993432"/>
                <a:gd name="connsiteX2" fmla="*/ 4370872 w 4370872"/>
                <a:gd name="connsiteY2" fmla="*/ 2993432 h 2993432"/>
              </a:gdLst>
              <a:ahLst/>
              <a:cxnLst>
                <a:cxn ang="0">
                  <a:pos x="connsiteX0" y="connsiteY0"/>
                </a:cxn>
                <a:cxn ang="0">
                  <a:pos x="connsiteX1" y="connsiteY1"/>
                </a:cxn>
                <a:cxn ang="0">
                  <a:pos x="connsiteX2" y="connsiteY2"/>
                </a:cxn>
              </a:cxnLst>
              <a:rect l="l" t="t" r="r" b="b"/>
              <a:pathLst>
                <a:path w="4370872" h="2993432">
                  <a:moveTo>
                    <a:pt x="0" y="0"/>
                  </a:moveTo>
                  <a:lnTo>
                    <a:pt x="4370872" y="0"/>
                  </a:lnTo>
                  <a:lnTo>
                    <a:pt x="4370872" y="2993432"/>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17" name="任意多边形: 形状 16"/>
            <p:cNvSpPr/>
            <p:nvPr>
              <p:custDataLst>
                <p:tags r:id="rId6"/>
              </p:custDataLst>
            </p:nvPr>
          </p:nvSpPr>
          <p:spPr bwMode="auto">
            <a:xfrm>
              <a:off x="7889890" y="1"/>
              <a:ext cx="4302111" cy="2419939"/>
            </a:xfrm>
            <a:custGeom>
              <a:avLst/>
              <a:gdLst>
                <a:gd name="connsiteX0" fmla="*/ 0 w 4302111"/>
                <a:gd name="connsiteY0" fmla="*/ 0 h 2419939"/>
                <a:gd name="connsiteX1" fmla="*/ 4302111 w 4302111"/>
                <a:gd name="connsiteY1" fmla="*/ 0 h 2419939"/>
                <a:gd name="connsiteX2" fmla="*/ 4302111 w 4302111"/>
                <a:gd name="connsiteY2" fmla="*/ 2419939 h 2419939"/>
              </a:gdLst>
              <a:ahLst/>
              <a:cxnLst>
                <a:cxn ang="0">
                  <a:pos x="connsiteX0" y="connsiteY0"/>
                </a:cxn>
                <a:cxn ang="0">
                  <a:pos x="connsiteX1" y="connsiteY1"/>
                </a:cxn>
                <a:cxn ang="0">
                  <a:pos x="connsiteX2" y="connsiteY2"/>
                </a:cxn>
              </a:cxnLst>
              <a:rect l="l" t="t" r="r" b="b"/>
              <a:pathLst>
                <a:path w="4302111" h="2419939">
                  <a:moveTo>
                    <a:pt x="0" y="0"/>
                  </a:moveTo>
                  <a:lnTo>
                    <a:pt x="4302111" y="0"/>
                  </a:lnTo>
                  <a:lnTo>
                    <a:pt x="4302111" y="2419939"/>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18" name="任意多边形: 形状 17"/>
            <p:cNvSpPr/>
            <p:nvPr>
              <p:custDataLst>
                <p:tags r:id="rId7"/>
              </p:custDataLst>
            </p:nvPr>
          </p:nvSpPr>
          <p:spPr bwMode="auto">
            <a:xfrm>
              <a:off x="7985356" y="0"/>
              <a:ext cx="4206644" cy="1895952"/>
            </a:xfrm>
            <a:custGeom>
              <a:avLst/>
              <a:gdLst>
                <a:gd name="connsiteX0" fmla="*/ 0 w 4206644"/>
                <a:gd name="connsiteY0" fmla="*/ 0 h 1895952"/>
                <a:gd name="connsiteX1" fmla="*/ 4206644 w 4206644"/>
                <a:gd name="connsiteY1" fmla="*/ 0 h 1895952"/>
                <a:gd name="connsiteX2" fmla="*/ 4206644 w 4206644"/>
                <a:gd name="connsiteY2" fmla="*/ 1895952 h 1895952"/>
              </a:gdLst>
              <a:ahLst/>
              <a:cxnLst>
                <a:cxn ang="0">
                  <a:pos x="connsiteX0" y="connsiteY0"/>
                </a:cxn>
                <a:cxn ang="0">
                  <a:pos x="connsiteX1" y="connsiteY1"/>
                </a:cxn>
                <a:cxn ang="0">
                  <a:pos x="connsiteX2" y="connsiteY2"/>
                </a:cxn>
              </a:cxnLst>
              <a:rect l="l" t="t" r="r" b="b"/>
              <a:pathLst>
                <a:path w="4206644" h="1895952">
                  <a:moveTo>
                    <a:pt x="0" y="0"/>
                  </a:moveTo>
                  <a:lnTo>
                    <a:pt x="4206644" y="0"/>
                  </a:lnTo>
                  <a:lnTo>
                    <a:pt x="4206644" y="1895952"/>
                  </a:lnTo>
                  <a:close/>
                </a:path>
              </a:pathLst>
            </a:custGeom>
            <a:solidFill>
              <a:schemeClr val="accent1">
                <a:alpha val="7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grpSp>
      <p:grpSp>
        <p:nvGrpSpPr>
          <p:cNvPr id="19" name="组合 18"/>
          <p:cNvGrpSpPr/>
          <p:nvPr userDrawn="1">
            <p:custDataLst>
              <p:tags r:id="rId8"/>
            </p:custDataLst>
          </p:nvPr>
        </p:nvGrpSpPr>
        <p:grpSpPr>
          <a:xfrm rot="10800000" flipH="1">
            <a:off x="10766425" y="5737860"/>
            <a:ext cx="1425575" cy="1130300"/>
            <a:chOff x="7778078" y="0"/>
            <a:chExt cx="4413923" cy="3499502"/>
          </a:xfrm>
        </p:grpSpPr>
        <p:sp>
          <p:nvSpPr>
            <p:cNvPr id="20" name="任意多边形: 形状 19"/>
            <p:cNvSpPr/>
            <p:nvPr>
              <p:custDataLst>
                <p:tags r:id="rId9"/>
              </p:custDataLst>
            </p:nvPr>
          </p:nvSpPr>
          <p:spPr bwMode="auto">
            <a:xfrm>
              <a:off x="7778078" y="1"/>
              <a:ext cx="4413922" cy="3499501"/>
            </a:xfrm>
            <a:custGeom>
              <a:avLst/>
              <a:gdLst>
                <a:gd name="connsiteX0" fmla="*/ 0 w 4413922"/>
                <a:gd name="connsiteY0" fmla="*/ 0 h 3499501"/>
                <a:gd name="connsiteX1" fmla="*/ 4413922 w 4413922"/>
                <a:gd name="connsiteY1" fmla="*/ 0 h 3499501"/>
                <a:gd name="connsiteX2" fmla="*/ 4413922 w 4413922"/>
                <a:gd name="connsiteY2" fmla="*/ 3499501 h 3499501"/>
              </a:gdLst>
              <a:ahLst/>
              <a:cxnLst>
                <a:cxn ang="0">
                  <a:pos x="connsiteX0" y="connsiteY0"/>
                </a:cxn>
                <a:cxn ang="0">
                  <a:pos x="connsiteX1" y="connsiteY1"/>
                </a:cxn>
                <a:cxn ang="0">
                  <a:pos x="connsiteX2" y="connsiteY2"/>
                </a:cxn>
              </a:cxnLst>
              <a:rect l="l" t="t" r="r" b="b"/>
              <a:pathLst>
                <a:path w="4413922" h="3499501">
                  <a:moveTo>
                    <a:pt x="0" y="0"/>
                  </a:moveTo>
                  <a:lnTo>
                    <a:pt x="4413922" y="0"/>
                  </a:lnTo>
                  <a:lnTo>
                    <a:pt x="4413922" y="3499501"/>
                  </a:lnTo>
                  <a:close/>
                </a:path>
              </a:pathLst>
            </a:custGeom>
            <a:solidFill>
              <a:schemeClr val="accent1">
                <a:lumMod val="40000"/>
                <a:lumOff val="60000"/>
                <a:alpha val="34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21" name="任意多边形: 形状 20"/>
            <p:cNvSpPr/>
            <p:nvPr>
              <p:custDataLst>
                <p:tags r:id="rId10"/>
              </p:custDataLst>
            </p:nvPr>
          </p:nvSpPr>
          <p:spPr bwMode="auto">
            <a:xfrm>
              <a:off x="7821128" y="0"/>
              <a:ext cx="4370872" cy="2993432"/>
            </a:xfrm>
            <a:custGeom>
              <a:avLst/>
              <a:gdLst>
                <a:gd name="connsiteX0" fmla="*/ 0 w 4370872"/>
                <a:gd name="connsiteY0" fmla="*/ 0 h 2993432"/>
                <a:gd name="connsiteX1" fmla="*/ 4370872 w 4370872"/>
                <a:gd name="connsiteY1" fmla="*/ 0 h 2993432"/>
                <a:gd name="connsiteX2" fmla="*/ 4370872 w 4370872"/>
                <a:gd name="connsiteY2" fmla="*/ 2993432 h 2993432"/>
              </a:gdLst>
              <a:ahLst/>
              <a:cxnLst>
                <a:cxn ang="0">
                  <a:pos x="connsiteX0" y="connsiteY0"/>
                </a:cxn>
                <a:cxn ang="0">
                  <a:pos x="connsiteX1" y="connsiteY1"/>
                </a:cxn>
                <a:cxn ang="0">
                  <a:pos x="connsiteX2" y="connsiteY2"/>
                </a:cxn>
              </a:cxnLst>
              <a:rect l="l" t="t" r="r" b="b"/>
              <a:pathLst>
                <a:path w="4370872" h="2993432">
                  <a:moveTo>
                    <a:pt x="0" y="0"/>
                  </a:moveTo>
                  <a:lnTo>
                    <a:pt x="4370872" y="0"/>
                  </a:lnTo>
                  <a:lnTo>
                    <a:pt x="4370872" y="2993432"/>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22" name="任意多边形: 形状 21"/>
            <p:cNvSpPr/>
            <p:nvPr>
              <p:custDataLst>
                <p:tags r:id="rId11"/>
              </p:custDataLst>
            </p:nvPr>
          </p:nvSpPr>
          <p:spPr bwMode="auto">
            <a:xfrm>
              <a:off x="7889890" y="1"/>
              <a:ext cx="4302111" cy="2419939"/>
            </a:xfrm>
            <a:custGeom>
              <a:avLst/>
              <a:gdLst>
                <a:gd name="connsiteX0" fmla="*/ 0 w 4302111"/>
                <a:gd name="connsiteY0" fmla="*/ 0 h 2419939"/>
                <a:gd name="connsiteX1" fmla="*/ 4302111 w 4302111"/>
                <a:gd name="connsiteY1" fmla="*/ 0 h 2419939"/>
                <a:gd name="connsiteX2" fmla="*/ 4302111 w 4302111"/>
                <a:gd name="connsiteY2" fmla="*/ 2419939 h 2419939"/>
              </a:gdLst>
              <a:ahLst/>
              <a:cxnLst>
                <a:cxn ang="0">
                  <a:pos x="connsiteX0" y="connsiteY0"/>
                </a:cxn>
                <a:cxn ang="0">
                  <a:pos x="connsiteX1" y="connsiteY1"/>
                </a:cxn>
                <a:cxn ang="0">
                  <a:pos x="connsiteX2" y="connsiteY2"/>
                </a:cxn>
              </a:cxnLst>
              <a:rect l="l" t="t" r="r" b="b"/>
              <a:pathLst>
                <a:path w="4302111" h="2419939">
                  <a:moveTo>
                    <a:pt x="0" y="0"/>
                  </a:moveTo>
                  <a:lnTo>
                    <a:pt x="4302111" y="0"/>
                  </a:lnTo>
                  <a:lnTo>
                    <a:pt x="4302111" y="2419939"/>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23" name="任意多边形: 形状 22"/>
            <p:cNvSpPr/>
            <p:nvPr>
              <p:custDataLst>
                <p:tags r:id="rId12"/>
              </p:custDataLst>
            </p:nvPr>
          </p:nvSpPr>
          <p:spPr bwMode="auto">
            <a:xfrm>
              <a:off x="7985356" y="0"/>
              <a:ext cx="4206644" cy="1895952"/>
            </a:xfrm>
            <a:custGeom>
              <a:avLst/>
              <a:gdLst>
                <a:gd name="connsiteX0" fmla="*/ 0 w 4206644"/>
                <a:gd name="connsiteY0" fmla="*/ 0 h 1895952"/>
                <a:gd name="connsiteX1" fmla="*/ 4206644 w 4206644"/>
                <a:gd name="connsiteY1" fmla="*/ 0 h 1895952"/>
                <a:gd name="connsiteX2" fmla="*/ 4206644 w 4206644"/>
                <a:gd name="connsiteY2" fmla="*/ 1895952 h 1895952"/>
              </a:gdLst>
              <a:ahLst/>
              <a:cxnLst>
                <a:cxn ang="0">
                  <a:pos x="connsiteX0" y="connsiteY0"/>
                </a:cxn>
                <a:cxn ang="0">
                  <a:pos x="connsiteX1" y="connsiteY1"/>
                </a:cxn>
                <a:cxn ang="0">
                  <a:pos x="connsiteX2" y="connsiteY2"/>
                </a:cxn>
              </a:cxnLst>
              <a:rect l="l" t="t" r="r" b="b"/>
              <a:pathLst>
                <a:path w="4206644" h="1895952">
                  <a:moveTo>
                    <a:pt x="0" y="0"/>
                  </a:moveTo>
                  <a:lnTo>
                    <a:pt x="4206644" y="0"/>
                  </a:lnTo>
                  <a:lnTo>
                    <a:pt x="4206644" y="1895952"/>
                  </a:lnTo>
                  <a:close/>
                </a:path>
              </a:pathLst>
            </a:custGeom>
            <a:solidFill>
              <a:schemeClr val="accent1">
                <a:alpha val="7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grpSp>
      <p:sp>
        <p:nvSpPr>
          <p:cNvPr id="2" name="标题 1"/>
          <p:cNvSpPr>
            <a:spLocks noGrp="1"/>
          </p:cNvSpPr>
          <p:nvPr userDrawn="1">
            <p:ph type="title" hasCustomPrompt="1"/>
            <p:custDataLst>
              <p:tags r:id="rId13"/>
            </p:custDataLst>
          </p:nvPr>
        </p:nvSpPr>
        <p:spPr>
          <a:xfrm>
            <a:off x="1281600" y="1249200"/>
            <a:ext cx="9626400" cy="723600"/>
          </a:xfrm>
        </p:spPr>
        <p:txBody>
          <a:bodyPr lIns="100800" tIns="39600" rIns="75600" bIns="39600" anchor="ctr">
            <a:noAutofit/>
          </a:bodyPr>
          <a:lstStyle>
            <a:lvl1pPr>
              <a:defRPr sz="320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7" name="内容占位符 6"/>
          <p:cNvSpPr>
            <a:spLocks noGrp="1"/>
          </p:cNvSpPr>
          <p:nvPr userDrawn="1">
            <p:ph sz="quarter" idx="13"/>
            <p:custDataLst>
              <p:tags r:id="rId14"/>
            </p:custDataLst>
          </p:nvPr>
        </p:nvSpPr>
        <p:spPr>
          <a:xfrm>
            <a:off x="1281113" y="2163600"/>
            <a:ext cx="9626600" cy="3445200"/>
          </a:xfrm>
        </p:spPr>
        <p:txBody>
          <a:bodyPr lIns="100800" tIns="0" rIns="82800" bIns="0">
            <a:normAutofit/>
          </a:bodyPr>
          <a:lstStyle>
            <a:lvl1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vl2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2pPr>
            <a:lvl3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3pPr>
            <a:lvl4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4pPr>
            <a:lvl5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userDrawn="1">
            <p:ph type="dt" sz="half" idx="14"/>
            <p:custDataLst>
              <p:tags r:id="rId15"/>
            </p:custDataLst>
          </p:nvPr>
        </p:nvSpPr>
        <p:spPr/>
        <p:txBody>
          <a:bodyPr/>
          <a:lstStyle/>
          <a:p>
            <a:fld id="{760FBDFE-C587-4B4C-A407-44438C67B59E}" type="datetimeFigureOut">
              <a:rPr lang="zh-CN" altLang="en-US" smtClean="0"/>
            </a:fld>
            <a:endParaRPr lang="zh-CN" altLang="en-US"/>
          </a:p>
        </p:txBody>
      </p:sp>
      <p:sp>
        <p:nvSpPr>
          <p:cNvPr id="9" name="页脚占位符 8"/>
          <p:cNvSpPr>
            <a:spLocks noGrp="1"/>
          </p:cNvSpPr>
          <p:nvPr userDrawn="1">
            <p:ph type="ftr" sz="quarter" idx="15"/>
            <p:custDataLst>
              <p:tags r:id="rId16"/>
            </p:custDataLst>
          </p:nvPr>
        </p:nvSpPr>
        <p:spPr/>
        <p:txBody>
          <a:bodyPr/>
          <a:lstStyle/>
          <a:p>
            <a:endParaRPr lang="zh-CN" altLang="en-US" dirty="0"/>
          </a:p>
        </p:txBody>
      </p:sp>
      <p:sp>
        <p:nvSpPr>
          <p:cNvPr id="10" name="灯片编号占位符 9"/>
          <p:cNvSpPr>
            <a:spLocks noGrp="1"/>
          </p:cNvSpPr>
          <p:nvPr userDrawn="1">
            <p:ph type="sldNum" sz="quarter" idx="16"/>
            <p:custDataLst>
              <p:tags r:id="rId17"/>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dirty="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grpSp>
        <p:nvGrpSpPr>
          <p:cNvPr id="12" name="组合 11"/>
          <p:cNvGrpSpPr/>
          <p:nvPr userDrawn="1">
            <p:custDataLst>
              <p:tags r:id="rId3"/>
            </p:custDataLst>
          </p:nvPr>
        </p:nvGrpSpPr>
        <p:grpSpPr>
          <a:xfrm rot="0" flipH="1">
            <a:off x="0" y="0"/>
            <a:ext cx="1425575" cy="1130300"/>
            <a:chOff x="7778078" y="0"/>
            <a:chExt cx="4413923" cy="3499502"/>
          </a:xfrm>
        </p:grpSpPr>
        <p:sp>
          <p:nvSpPr>
            <p:cNvPr id="13" name="任意多边形: 形状 12"/>
            <p:cNvSpPr/>
            <p:nvPr>
              <p:custDataLst>
                <p:tags r:id="rId4"/>
              </p:custDataLst>
            </p:nvPr>
          </p:nvSpPr>
          <p:spPr bwMode="auto">
            <a:xfrm>
              <a:off x="7778078" y="1"/>
              <a:ext cx="4413922" cy="3499501"/>
            </a:xfrm>
            <a:custGeom>
              <a:avLst/>
              <a:gdLst>
                <a:gd name="connsiteX0" fmla="*/ 0 w 4413922"/>
                <a:gd name="connsiteY0" fmla="*/ 0 h 3499501"/>
                <a:gd name="connsiteX1" fmla="*/ 4413922 w 4413922"/>
                <a:gd name="connsiteY1" fmla="*/ 0 h 3499501"/>
                <a:gd name="connsiteX2" fmla="*/ 4413922 w 4413922"/>
                <a:gd name="connsiteY2" fmla="*/ 3499501 h 3499501"/>
              </a:gdLst>
              <a:ahLst/>
              <a:cxnLst>
                <a:cxn ang="0">
                  <a:pos x="connsiteX0" y="connsiteY0"/>
                </a:cxn>
                <a:cxn ang="0">
                  <a:pos x="connsiteX1" y="connsiteY1"/>
                </a:cxn>
                <a:cxn ang="0">
                  <a:pos x="connsiteX2" y="connsiteY2"/>
                </a:cxn>
              </a:cxnLst>
              <a:rect l="l" t="t" r="r" b="b"/>
              <a:pathLst>
                <a:path w="4413922" h="3499501">
                  <a:moveTo>
                    <a:pt x="0" y="0"/>
                  </a:moveTo>
                  <a:lnTo>
                    <a:pt x="4413922" y="0"/>
                  </a:lnTo>
                  <a:lnTo>
                    <a:pt x="4413922" y="3499501"/>
                  </a:lnTo>
                  <a:close/>
                </a:path>
              </a:pathLst>
            </a:custGeom>
            <a:solidFill>
              <a:schemeClr val="accent1">
                <a:lumMod val="40000"/>
                <a:lumOff val="60000"/>
                <a:alpha val="34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14" name="任意多边形: 形状 13"/>
            <p:cNvSpPr/>
            <p:nvPr>
              <p:custDataLst>
                <p:tags r:id="rId5"/>
              </p:custDataLst>
            </p:nvPr>
          </p:nvSpPr>
          <p:spPr bwMode="auto">
            <a:xfrm>
              <a:off x="7821128" y="0"/>
              <a:ext cx="4370872" cy="2993432"/>
            </a:xfrm>
            <a:custGeom>
              <a:avLst/>
              <a:gdLst>
                <a:gd name="connsiteX0" fmla="*/ 0 w 4370872"/>
                <a:gd name="connsiteY0" fmla="*/ 0 h 2993432"/>
                <a:gd name="connsiteX1" fmla="*/ 4370872 w 4370872"/>
                <a:gd name="connsiteY1" fmla="*/ 0 h 2993432"/>
                <a:gd name="connsiteX2" fmla="*/ 4370872 w 4370872"/>
                <a:gd name="connsiteY2" fmla="*/ 2993432 h 2993432"/>
              </a:gdLst>
              <a:ahLst/>
              <a:cxnLst>
                <a:cxn ang="0">
                  <a:pos x="connsiteX0" y="connsiteY0"/>
                </a:cxn>
                <a:cxn ang="0">
                  <a:pos x="connsiteX1" y="connsiteY1"/>
                </a:cxn>
                <a:cxn ang="0">
                  <a:pos x="connsiteX2" y="connsiteY2"/>
                </a:cxn>
              </a:cxnLst>
              <a:rect l="l" t="t" r="r" b="b"/>
              <a:pathLst>
                <a:path w="4370872" h="2993432">
                  <a:moveTo>
                    <a:pt x="0" y="0"/>
                  </a:moveTo>
                  <a:lnTo>
                    <a:pt x="4370872" y="0"/>
                  </a:lnTo>
                  <a:lnTo>
                    <a:pt x="4370872" y="2993432"/>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15" name="任意多边形: 形状 14"/>
            <p:cNvSpPr/>
            <p:nvPr>
              <p:custDataLst>
                <p:tags r:id="rId6"/>
              </p:custDataLst>
            </p:nvPr>
          </p:nvSpPr>
          <p:spPr bwMode="auto">
            <a:xfrm>
              <a:off x="7889890" y="1"/>
              <a:ext cx="4302111" cy="2419939"/>
            </a:xfrm>
            <a:custGeom>
              <a:avLst/>
              <a:gdLst>
                <a:gd name="connsiteX0" fmla="*/ 0 w 4302111"/>
                <a:gd name="connsiteY0" fmla="*/ 0 h 2419939"/>
                <a:gd name="connsiteX1" fmla="*/ 4302111 w 4302111"/>
                <a:gd name="connsiteY1" fmla="*/ 0 h 2419939"/>
                <a:gd name="connsiteX2" fmla="*/ 4302111 w 4302111"/>
                <a:gd name="connsiteY2" fmla="*/ 2419939 h 2419939"/>
              </a:gdLst>
              <a:ahLst/>
              <a:cxnLst>
                <a:cxn ang="0">
                  <a:pos x="connsiteX0" y="connsiteY0"/>
                </a:cxn>
                <a:cxn ang="0">
                  <a:pos x="connsiteX1" y="connsiteY1"/>
                </a:cxn>
                <a:cxn ang="0">
                  <a:pos x="connsiteX2" y="connsiteY2"/>
                </a:cxn>
              </a:cxnLst>
              <a:rect l="l" t="t" r="r" b="b"/>
              <a:pathLst>
                <a:path w="4302111" h="2419939">
                  <a:moveTo>
                    <a:pt x="0" y="0"/>
                  </a:moveTo>
                  <a:lnTo>
                    <a:pt x="4302111" y="0"/>
                  </a:lnTo>
                  <a:lnTo>
                    <a:pt x="4302111" y="2419939"/>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16" name="任意多边形: 形状 15"/>
            <p:cNvSpPr/>
            <p:nvPr>
              <p:custDataLst>
                <p:tags r:id="rId7"/>
              </p:custDataLst>
            </p:nvPr>
          </p:nvSpPr>
          <p:spPr bwMode="auto">
            <a:xfrm>
              <a:off x="7985356" y="0"/>
              <a:ext cx="4206644" cy="1895952"/>
            </a:xfrm>
            <a:custGeom>
              <a:avLst/>
              <a:gdLst>
                <a:gd name="connsiteX0" fmla="*/ 0 w 4206644"/>
                <a:gd name="connsiteY0" fmla="*/ 0 h 1895952"/>
                <a:gd name="connsiteX1" fmla="*/ 4206644 w 4206644"/>
                <a:gd name="connsiteY1" fmla="*/ 0 h 1895952"/>
                <a:gd name="connsiteX2" fmla="*/ 4206644 w 4206644"/>
                <a:gd name="connsiteY2" fmla="*/ 1895952 h 1895952"/>
              </a:gdLst>
              <a:ahLst/>
              <a:cxnLst>
                <a:cxn ang="0">
                  <a:pos x="connsiteX0" y="connsiteY0"/>
                </a:cxn>
                <a:cxn ang="0">
                  <a:pos x="connsiteX1" y="connsiteY1"/>
                </a:cxn>
                <a:cxn ang="0">
                  <a:pos x="connsiteX2" y="connsiteY2"/>
                </a:cxn>
              </a:cxnLst>
              <a:rect l="l" t="t" r="r" b="b"/>
              <a:pathLst>
                <a:path w="4206644" h="1895952">
                  <a:moveTo>
                    <a:pt x="0" y="0"/>
                  </a:moveTo>
                  <a:lnTo>
                    <a:pt x="4206644" y="0"/>
                  </a:lnTo>
                  <a:lnTo>
                    <a:pt x="4206644" y="1895952"/>
                  </a:lnTo>
                  <a:close/>
                </a:path>
              </a:pathLst>
            </a:custGeom>
            <a:solidFill>
              <a:schemeClr val="accent1">
                <a:alpha val="7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grpSp>
      <p:grpSp>
        <p:nvGrpSpPr>
          <p:cNvPr id="17" name="组合 16"/>
          <p:cNvGrpSpPr/>
          <p:nvPr userDrawn="1">
            <p:custDataLst>
              <p:tags r:id="rId8"/>
            </p:custDataLst>
          </p:nvPr>
        </p:nvGrpSpPr>
        <p:grpSpPr>
          <a:xfrm rot="10800000" flipH="1">
            <a:off x="10766425" y="5727700"/>
            <a:ext cx="1425575" cy="1130300"/>
            <a:chOff x="7778078" y="0"/>
            <a:chExt cx="4413923" cy="3499502"/>
          </a:xfrm>
        </p:grpSpPr>
        <p:sp>
          <p:nvSpPr>
            <p:cNvPr id="18" name="任意多边形: 形状 17"/>
            <p:cNvSpPr/>
            <p:nvPr>
              <p:custDataLst>
                <p:tags r:id="rId9"/>
              </p:custDataLst>
            </p:nvPr>
          </p:nvSpPr>
          <p:spPr bwMode="auto">
            <a:xfrm>
              <a:off x="7778078" y="1"/>
              <a:ext cx="4413922" cy="3499501"/>
            </a:xfrm>
            <a:custGeom>
              <a:avLst/>
              <a:gdLst>
                <a:gd name="connsiteX0" fmla="*/ 0 w 4413922"/>
                <a:gd name="connsiteY0" fmla="*/ 0 h 3499501"/>
                <a:gd name="connsiteX1" fmla="*/ 4413922 w 4413922"/>
                <a:gd name="connsiteY1" fmla="*/ 0 h 3499501"/>
                <a:gd name="connsiteX2" fmla="*/ 4413922 w 4413922"/>
                <a:gd name="connsiteY2" fmla="*/ 3499501 h 3499501"/>
              </a:gdLst>
              <a:ahLst/>
              <a:cxnLst>
                <a:cxn ang="0">
                  <a:pos x="connsiteX0" y="connsiteY0"/>
                </a:cxn>
                <a:cxn ang="0">
                  <a:pos x="connsiteX1" y="connsiteY1"/>
                </a:cxn>
                <a:cxn ang="0">
                  <a:pos x="connsiteX2" y="connsiteY2"/>
                </a:cxn>
              </a:cxnLst>
              <a:rect l="l" t="t" r="r" b="b"/>
              <a:pathLst>
                <a:path w="4413922" h="3499501">
                  <a:moveTo>
                    <a:pt x="0" y="0"/>
                  </a:moveTo>
                  <a:lnTo>
                    <a:pt x="4413922" y="0"/>
                  </a:lnTo>
                  <a:lnTo>
                    <a:pt x="4413922" y="3499501"/>
                  </a:lnTo>
                  <a:close/>
                </a:path>
              </a:pathLst>
            </a:custGeom>
            <a:solidFill>
              <a:schemeClr val="accent1">
                <a:lumMod val="40000"/>
                <a:lumOff val="60000"/>
                <a:alpha val="34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19" name="任意多边形: 形状 18"/>
            <p:cNvSpPr/>
            <p:nvPr>
              <p:custDataLst>
                <p:tags r:id="rId10"/>
              </p:custDataLst>
            </p:nvPr>
          </p:nvSpPr>
          <p:spPr bwMode="auto">
            <a:xfrm>
              <a:off x="7821128" y="0"/>
              <a:ext cx="4370872" cy="2993432"/>
            </a:xfrm>
            <a:custGeom>
              <a:avLst/>
              <a:gdLst>
                <a:gd name="connsiteX0" fmla="*/ 0 w 4370872"/>
                <a:gd name="connsiteY0" fmla="*/ 0 h 2993432"/>
                <a:gd name="connsiteX1" fmla="*/ 4370872 w 4370872"/>
                <a:gd name="connsiteY1" fmla="*/ 0 h 2993432"/>
                <a:gd name="connsiteX2" fmla="*/ 4370872 w 4370872"/>
                <a:gd name="connsiteY2" fmla="*/ 2993432 h 2993432"/>
              </a:gdLst>
              <a:ahLst/>
              <a:cxnLst>
                <a:cxn ang="0">
                  <a:pos x="connsiteX0" y="connsiteY0"/>
                </a:cxn>
                <a:cxn ang="0">
                  <a:pos x="connsiteX1" y="connsiteY1"/>
                </a:cxn>
                <a:cxn ang="0">
                  <a:pos x="connsiteX2" y="connsiteY2"/>
                </a:cxn>
              </a:cxnLst>
              <a:rect l="l" t="t" r="r" b="b"/>
              <a:pathLst>
                <a:path w="4370872" h="2993432">
                  <a:moveTo>
                    <a:pt x="0" y="0"/>
                  </a:moveTo>
                  <a:lnTo>
                    <a:pt x="4370872" y="0"/>
                  </a:lnTo>
                  <a:lnTo>
                    <a:pt x="4370872" y="2993432"/>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20" name="任意多边形: 形状 19"/>
            <p:cNvSpPr/>
            <p:nvPr>
              <p:custDataLst>
                <p:tags r:id="rId11"/>
              </p:custDataLst>
            </p:nvPr>
          </p:nvSpPr>
          <p:spPr bwMode="auto">
            <a:xfrm>
              <a:off x="7889890" y="1"/>
              <a:ext cx="4302111" cy="2419939"/>
            </a:xfrm>
            <a:custGeom>
              <a:avLst/>
              <a:gdLst>
                <a:gd name="connsiteX0" fmla="*/ 0 w 4302111"/>
                <a:gd name="connsiteY0" fmla="*/ 0 h 2419939"/>
                <a:gd name="connsiteX1" fmla="*/ 4302111 w 4302111"/>
                <a:gd name="connsiteY1" fmla="*/ 0 h 2419939"/>
                <a:gd name="connsiteX2" fmla="*/ 4302111 w 4302111"/>
                <a:gd name="connsiteY2" fmla="*/ 2419939 h 2419939"/>
              </a:gdLst>
              <a:ahLst/>
              <a:cxnLst>
                <a:cxn ang="0">
                  <a:pos x="connsiteX0" y="connsiteY0"/>
                </a:cxn>
                <a:cxn ang="0">
                  <a:pos x="connsiteX1" y="connsiteY1"/>
                </a:cxn>
                <a:cxn ang="0">
                  <a:pos x="connsiteX2" y="connsiteY2"/>
                </a:cxn>
              </a:cxnLst>
              <a:rect l="l" t="t" r="r" b="b"/>
              <a:pathLst>
                <a:path w="4302111" h="2419939">
                  <a:moveTo>
                    <a:pt x="0" y="0"/>
                  </a:moveTo>
                  <a:lnTo>
                    <a:pt x="4302111" y="0"/>
                  </a:lnTo>
                  <a:lnTo>
                    <a:pt x="4302111" y="2419939"/>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21" name="任意多边形: 形状 20"/>
            <p:cNvSpPr/>
            <p:nvPr>
              <p:custDataLst>
                <p:tags r:id="rId12"/>
              </p:custDataLst>
            </p:nvPr>
          </p:nvSpPr>
          <p:spPr bwMode="auto">
            <a:xfrm>
              <a:off x="7985356" y="0"/>
              <a:ext cx="4206644" cy="1895952"/>
            </a:xfrm>
            <a:custGeom>
              <a:avLst/>
              <a:gdLst>
                <a:gd name="connsiteX0" fmla="*/ 0 w 4206644"/>
                <a:gd name="connsiteY0" fmla="*/ 0 h 1895952"/>
                <a:gd name="connsiteX1" fmla="*/ 4206644 w 4206644"/>
                <a:gd name="connsiteY1" fmla="*/ 0 h 1895952"/>
                <a:gd name="connsiteX2" fmla="*/ 4206644 w 4206644"/>
                <a:gd name="connsiteY2" fmla="*/ 1895952 h 1895952"/>
              </a:gdLst>
              <a:ahLst/>
              <a:cxnLst>
                <a:cxn ang="0">
                  <a:pos x="connsiteX0" y="connsiteY0"/>
                </a:cxn>
                <a:cxn ang="0">
                  <a:pos x="connsiteX1" y="connsiteY1"/>
                </a:cxn>
                <a:cxn ang="0">
                  <a:pos x="connsiteX2" y="connsiteY2"/>
                </a:cxn>
              </a:cxnLst>
              <a:rect l="l" t="t" r="r" b="b"/>
              <a:pathLst>
                <a:path w="4206644" h="1895952">
                  <a:moveTo>
                    <a:pt x="0" y="0"/>
                  </a:moveTo>
                  <a:lnTo>
                    <a:pt x="4206644" y="0"/>
                  </a:lnTo>
                  <a:lnTo>
                    <a:pt x="4206644" y="1895952"/>
                  </a:lnTo>
                  <a:close/>
                </a:path>
              </a:pathLst>
            </a:custGeom>
            <a:solidFill>
              <a:schemeClr val="accent1">
                <a:alpha val="7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grpSp>
      <p:sp>
        <p:nvSpPr>
          <p:cNvPr id="2" name="标题 1"/>
          <p:cNvSpPr>
            <a:spLocks noGrp="1"/>
          </p:cNvSpPr>
          <p:nvPr>
            <p:ph type="title" hasCustomPrompt="1"/>
            <p:custDataLst>
              <p:tags r:id="rId13"/>
            </p:custDataLst>
          </p:nvPr>
        </p:nvSpPr>
        <p:spPr>
          <a:xfrm>
            <a:off x="583200" y="770400"/>
            <a:ext cx="3960000" cy="882000"/>
          </a:xfrm>
        </p:spPr>
        <p:txBody>
          <a:bodyPr lIns="100800" tIns="39600" rIns="75600" bIns="39600" anchor="ctr">
            <a:noAutofit/>
          </a:bodyPr>
          <a:lstStyle>
            <a:lvl1pPr>
              <a:defRPr sz="360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stStyle>
          <a:p>
            <a:r>
              <a:rPr lang="zh-CN" altLang="en-US" dirty="0"/>
              <a:t>单击编辑标题</a:t>
            </a:r>
            <a:endParaRPr lang="zh-CN" altLang="en-US" dirty="0"/>
          </a:p>
        </p:txBody>
      </p:sp>
      <p:sp>
        <p:nvSpPr>
          <p:cNvPr id="7" name="文本占位符 6"/>
          <p:cNvSpPr>
            <a:spLocks noGrp="1"/>
          </p:cNvSpPr>
          <p:nvPr>
            <p:ph type="body" sz="quarter" idx="13"/>
            <p:custDataLst>
              <p:tags r:id="rId14"/>
            </p:custDataLst>
          </p:nvPr>
        </p:nvSpPr>
        <p:spPr>
          <a:xfrm>
            <a:off x="586800" y="1764000"/>
            <a:ext cx="3956400" cy="4093200"/>
          </a:xfrm>
        </p:spPr>
        <p:txBody>
          <a:bodyPr lIns="100800" tIns="0" rIns="82800" bIns="0">
            <a:normAutofit/>
          </a:bodyPr>
          <a:lstStyle>
            <a:lvl1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vl2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2pPr>
            <a:lvl3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3pPr>
            <a:lvl4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4pPr>
            <a:lvl5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5"/>
            </p:custDataLst>
          </p:nvPr>
        </p:nvSpPr>
        <p:spPr>
          <a:xfrm>
            <a:off x="5101200" y="769938"/>
            <a:ext cx="6480000" cy="5087937"/>
          </a:xfrm>
        </p:spPr>
        <p:txBody>
          <a:bodyPr lIns="100800" tIns="0" rIns="82800" bIns="0">
            <a:normAutofit/>
          </a:bodyPr>
          <a:lstStyle>
            <a:lvl1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vl2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2pPr>
            <a:lvl3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3pPr>
            <a:lvl4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4pPr>
            <a:lvl5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5"/>
            <p:custDataLst>
              <p:tags r:id="rId16"/>
            </p:custDataLst>
          </p:nvPr>
        </p:nvSpPr>
        <p:spPr/>
        <p:txBody>
          <a:bodyPr/>
          <a:lstStyle/>
          <a:p>
            <a:fld id="{760FBDFE-C587-4B4C-A407-44438C67B59E}" type="datetimeFigureOut">
              <a:rPr lang="zh-CN" altLang="en-US" smtClean="0"/>
            </a:fld>
            <a:endParaRPr lang="zh-CN" altLang="en-US"/>
          </a:p>
        </p:txBody>
      </p:sp>
      <p:sp>
        <p:nvSpPr>
          <p:cNvPr id="10" name="页脚占位符 9"/>
          <p:cNvSpPr>
            <a:spLocks noGrp="1"/>
          </p:cNvSpPr>
          <p:nvPr>
            <p:ph type="ftr" sz="quarter" idx="16"/>
            <p:custDataLst>
              <p:tags r:id="rId17"/>
            </p:custDataLst>
          </p:nvPr>
        </p:nvSpPr>
        <p:spPr/>
        <p:txBody>
          <a:bodyPr/>
          <a:lstStyle/>
          <a:p>
            <a:endParaRPr lang="zh-CN" altLang="en-US" dirty="0"/>
          </a:p>
        </p:txBody>
      </p:sp>
      <p:sp>
        <p:nvSpPr>
          <p:cNvPr id="11" name="灯片编号占位符 10"/>
          <p:cNvSpPr>
            <a:spLocks noGrp="1"/>
          </p:cNvSpPr>
          <p:nvPr>
            <p:ph type="sldNum" sz="quarter" idx="17"/>
            <p:custDataLst>
              <p:tags r:id="rId18"/>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grpSp>
        <p:nvGrpSpPr>
          <p:cNvPr id="18" name="组合 17"/>
          <p:cNvGrpSpPr/>
          <p:nvPr userDrawn="1">
            <p:custDataLst>
              <p:tags r:id="rId3"/>
            </p:custDataLst>
          </p:nvPr>
        </p:nvGrpSpPr>
        <p:grpSpPr>
          <a:xfrm rot="0" flipH="1">
            <a:off x="0" y="0"/>
            <a:ext cx="1425575" cy="1130300"/>
            <a:chOff x="7778078" y="0"/>
            <a:chExt cx="4413923" cy="3499502"/>
          </a:xfrm>
        </p:grpSpPr>
        <p:sp>
          <p:nvSpPr>
            <p:cNvPr id="24" name="任意多边形: 形状 23"/>
            <p:cNvSpPr/>
            <p:nvPr>
              <p:custDataLst>
                <p:tags r:id="rId4"/>
              </p:custDataLst>
            </p:nvPr>
          </p:nvSpPr>
          <p:spPr bwMode="auto">
            <a:xfrm>
              <a:off x="7778078" y="1"/>
              <a:ext cx="4413922" cy="3499501"/>
            </a:xfrm>
            <a:custGeom>
              <a:avLst/>
              <a:gdLst>
                <a:gd name="connsiteX0" fmla="*/ 0 w 4413922"/>
                <a:gd name="connsiteY0" fmla="*/ 0 h 3499501"/>
                <a:gd name="connsiteX1" fmla="*/ 4413922 w 4413922"/>
                <a:gd name="connsiteY1" fmla="*/ 0 h 3499501"/>
                <a:gd name="connsiteX2" fmla="*/ 4413922 w 4413922"/>
                <a:gd name="connsiteY2" fmla="*/ 3499501 h 3499501"/>
              </a:gdLst>
              <a:ahLst/>
              <a:cxnLst>
                <a:cxn ang="0">
                  <a:pos x="connsiteX0" y="connsiteY0"/>
                </a:cxn>
                <a:cxn ang="0">
                  <a:pos x="connsiteX1" y="connsiteY1"/>
                </a:cxn>
                <a:cxn ang="0">
                  <a:pos x="connsiteX2" y="connsiteY2"/>
                </a:cxn>
              </a:cxnLst>
              <a:rect l="l" t="t" r="r" b="b"/>
              <a:pathLst>
                <a:path w="4413922" h="3499501">
                  <a:moveTo>
                    <a:pt x="0" y="0"/>
                  </a:moveTo>
                  <a:lnTo>
                    <a:pt x="4413922" y="0"/>
                  </a:lnTo>
                  <a:lnTo>
                    <a:pt x="4413922" y="3499501"/>
                  </a:lnTo>
                  <a:close/>
                </a:path>
              </a:pathLst>
            </a:custGeom>
            <a:solidFill>
              <a:schemeClr val="accent1">
                <a:lumMod val="40000"/>
                <a:lumOff val="60000"/>
                <a:alpha val="34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25" name="任意多边形: 形状 24"/>
            <p:cNvSpPr/>
            <p:nvPr>
              <p:custDataLst>
                <p:tags r:id="rId5"/>
              </p:custDataLst>
            </p:nvPr>
          </p:nvSpPr>
          <p:spPr bwMode="auto">
            <a:xfrm>
              <a:off x="7821128" y="0"/>
              <a:ext cx="4370872" cy="2993432"/>
            </a:xfrm>
            <a:custGeom>
              <a:avLst/>
              <a:gdLst>
                <a:gd name="connsiteX0" fmla="*/ 0 w 4370872"/>
                <a:gd name="connsiteY0" fmla="*/ 0 h 2993432"/>
                <a:gd name="connsiteX1" fmla="*/ 4370872 w 4370872"/>
                <a:gd name="connsiteY1" fmla="*/ 0 h 2993432"/>
                <a:gd name="connsiteX2" fmla="*/ 4370872 w 4370872"/>
                <a:gd name="connsiteY2" fmla="*/ 2993432 h 2993432"/>
              </a:gdLst>
              <a:ahLst/>
              <a:cxnLst>
                <a:cxn ang="0">
                  <a:pos x="connsiteX0" y="connsiteY0"/>
                </a:cxn>
                <a:cxn ang="0">
                  <a:pos x="connsiteX1" y="connsiteY1"/>
                </a:cxn>
                <a:cxn ang="0">
                  <a:pos x="connsiteX2" y="connsiteY2"/>
                </a:cxn>
              </a:cxnLst>
              <a:rect l="l" t="t" r="r" b="b"/>
              <a:pathLst>
                <a:path w="4370872" h="2993432">
                  <a:moveTo>
                    <a:pt x="0" y="0"/>
                  </a:moveTo>
                  <a:lnTo>
                    <a:pt x="4370872" y="0"/>
                  </a:lnTo>
                  <a:lnTo>
                    <a:pt x="4370872" y="2993432"/>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26" name="任意多边形: 形状 25"/>
            <p:cNvSpPr/>
            <p:nvPr>
              <p:custDataLst>
                <p:tags r:id="rId6"/>
              </p:custDataLst>
            </p:nvPr>
          </p:nvSpPr>
          <p:spPr bwMode="auto">
            <a:xfrm>
              <a:off x="7889890" y="1"/>
              <a:ext cx="4302111" cy="2419939"/>
            </a:xfrm>
            <a:custGeom>
              <a:avLst/>
              <a:gdLst>
                <a:gd name="connsiteX0" fmla="*/ 0 w 4302111"/>
                <a:gd name="connsiteY0" fmla="*/ 0 h 2419939"/>
                <a:gd name="connsiteX1" fmla="*/ 4302111 w 4302111"/>
                <a:gd name="connsiteY1" fmla="*/ 0 h 2419939"/>
                <a:gd name="connsiteX2" fmla="*/ 4302111 w 4302111"/>
                <a:gd name="connsiteY2" fmla="*/ 2419939 h 2419939"/>
              </a:gdLst>
              <a:ahLst/>
              <a:cxnLst>
                <a:cxn ang="0">
                  <a:pos x="connsiteX0" y="connsiteY0"/>
                </a:cxn>
                <a:cxn ang="0">
                  <a:pos x="connsiteX1" y="connsiteY1"/>
                </a:cxn>
                <a:cxn ang="0">
                  <a:pos x="connsiteX2" y="connsiteY2"/>
                </a:cxn>
              </a:cxnLst>
              <a:rect l="l" t="t" r="r" b="b"/>
              <a:pathLst>
                <a:path w="4302111" h="2419939">
                  <a:moveTo>
                    <a:pt x="0" y="0"/>
                  </a:moveTo>
                  <a:lnTo>
                    <a:pt x="4302111" y="0"/>
                  </a:lnTo>
                  <a:lnTo>
                    <a:pt x="4302111" y="2419939"/>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27" name="任意多边形: 形状 26"/>
            <p:cNvSpPr/>
            <p:nvPr>
              <p:custDataLst>
                <p:tags r:id="rId7"/>
              </p:custDataLst>
            </p:nvPr>
          </p:nvSpPr>
          <p:spPr bwMode="auto">
            <a:xfrm>
              <a:off x="7985356" y="0"/>
              <a:ext cx="4206644" cy="1895952"/>
            </a:xfrm>
            <a:custGeom>
              <a:avLst/>
              <a:gdLst>
                <a:gd name="connsiteX0" fmla="*/ 0 w 4206644"/>
                <a:gd name="connsiteY0" fmla="*/ 0 h 1895952"/>
                <a:gd name="connsiteX1" fmla="*/ 4206644 w 4206644"/>
                <a:gd name="connsiteY1" fmla="*/ 0 h 1895952"/>
                <a:gd name="connsiteX2" fmla="*/ 4206644 w 4206644"/>
                <a:gd name="connsiteY2" fmla="*/ 1895952 h 1895952"/>
              </a:gdLst>
              <a:ahLst/>
              <a:cxnLst>
                <a:cxn ang="0">
                  <a:pos x="connsiteX0" y="connsiteY0"/>
                </a:cxn>
                <a:cxn ang="0">
                  <a:pos x="connsiteX1" y="connsiteY1"/>
                </a:cxn>
                <a:cxn ang="0">
                  <a:pos x="connsiteX2" y="connsiteY2"/>
                </a:cxn>
              </a:cxnLst>
              <a:rect l="l" t="t" r="r" b="b"/>
              <a:pathLst>
                <a:path w="4206644" h="1895952">
                  <a:moveTo>
                    <a:pt x="0" y="0"/>
                  </a:moveTo>
                  <a:lnTo>
                    <a:pt x="4206644" y="0"/>
                  </a:lnTo>
                  <a:lnTo>
                    <a:pt x="4206644" y="1895952"/>
                  </a:lnTo>
                  <a:close/>
                </a:path>
              </a:pathLst>
            </a:custGeom>
            <a:solidFill>
              <a:schemeClr val="accent1">
                <a:alpha val="7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grpSp>
      <p:grpSp>
        <p:nvGrpSpPr>
          <p:cNvPr id="19" name="组合 18"/>
          <p:cNvGrpSpPr/>
          <p:nvPr userDrawn="1">
            <p:custDataLst>
              <p:tags r:id="rId8"/>
            </p:custDataLst>
          </p:nvPr>
        </p:nvGrpSpPr>
        <p:grpSpPr>
          <a:xfrm rot="10800000" flipH="1">
            <a:off x="10766425" y="5727700"/>
            <a:ext cx="1425575" cy="1130300"/>
            <a:chOff x="7778078" y="0"/>
            <a:chExt cx="4413923" cy="3499502"/>
          </a:xfrm>
        </p:grpSpPr>
        <p:sp>
          <p:nvSpPr>
            <p:cNvPr id="20" name="任意多边形: 形状 19"/>
            <p:cNvSpPr/>
            <p:nvPr>
              <p:custDataLst>
                <p:tags r:id="rId9"/>
              </p:custDataLst>
            </p:nvPr>
          </p:nvSpPr>
          <p:spPr bwMode="auto">
            <a:xfrm>
              <a:off x="7778078" y="1"/>
              <a:ext cx="4413922" cy="3499501"/>
            </a:xfrm>
            <a:custGeom>
              <a:avLst/>
              <a:gdLst>
                <a:gd name="connsiteX0" fmla="*/ 0 w 4413922"/>
                <a:gd name="connsiteY0" fmla="*/ 0 h 3499501"/>
                <a:gd name="connsiteX1" fmla="*/ 4413922 w 4413922"/>
                <a:gd name="connsiteY1" fmla="*/ 0 h 3499501"/>
                <a:gd name="connsiteX2" fmla="*/ 4413922 w 4413922"/>
                <a:gd name="connsiteY2" fmla="*/ 3499501 h 3499501"/>
              </a:gdLst>
              <a:ahLst/>
              <a:cxnLst>
                <a:cxn ang="0">
                  <a:pos x="connsiteX0" y="connsiteY0"/>
                </a:cxn>
                <a:cxn ang="0">
                  <a:pos x="connsiteX1" y="connsiteY1"/>
                </a:cxn>
                <a:cxn ang="0">
                  <a:pos x="connsiteX2" y="connsiteY2"/>
                </a:cxn>
              </a:cxnLst>
              <a:rect l="l" t="t" r="r" b="b"/>
              <a:pathLst>
                <a:path w="4413922" h="3499501">
                  <a:moveTo>
                    <a:pt x="0" y="0"/>
                  </a:moveTo>
                  <a:lnTo>
                    <a:pt x="4413922" y="0"/>
                  </a:lnTo>
                  <a:lnTo>
                    <a:pt x="4413922" y="3499501"/>
                  </a:lnTo>
                  <a:close/>
                </a:path>
              </a:pathLst>
            </a:custGeom>
            <a:solidFill>
              <a:schemeClr val="accent1">
                <a:lumMod val="40000"/>
                <a:lumOff val="60000"/>
                <a:alpha val="34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21" name="任意多边形: 形状 20"/>
            <p:cNvSpPr/>
            <p:nvPr>
              <p:custDataLst>
                <p:tags r:id="rId10"/>
              </p:custDataLst>
            </p:nvPr>
          </p:nvSpPr>
          <p:spPr bwMode="auto">
            <a:xfrm>
              <a:off x="7821128" y="0"/>
              <a:ext cx="4370872" cy="2993432"/>
            </a:xfrm>
            <a:custGeom>
              <a:avLst/>
              <a:gdLst>
                <a:gd name="connsiteX0" fmla="*/ 0 w 4370872"/>
                <a:gd name="connsiteY0" fmla="*/ 0 h 2993432"/>
                <a:gd name="connsiteX1" fmla="*/ 4370872 w 4370872"/>
                <a:gd name="connsiteY1" fmla="*/ 0 h 2993432"/>
                <a:gd name="connsiteX2" fmla="*/ 4370872 w 4370872"/>
                <a:gd name="connsiteY2" fmla="*/ 2993432 h 2993432"/>
              </a:gdLst>
              <a:ahLst/>
              <a:cxnLst>
                <a:cxn ang="0">
                  <a:pos x="connsiteX0" y="connsiteY0"/>
                </a:cxn>
                <a:cxn ang="0">
                  <a:pos x="connsiteX1" y="connsiteY1"/>
                </a:cxn>
                <a:cxn ang="0">
                  <a:pos x="connsiteX2" y="connsiteY2"/>
                </a:cxn>
              </a:cxnLst>
              <a:rect l="l" t="t" r="r" b="b"/>
              <a:pathLst>
                <a:path w="4370872" h="2993432">
                  <a:moveTo>
                    <a:pt x="0" y="0"/>
                  </a:moveTo>
                  <a:lnTo>
                    <a:pt x="4370872" y="0"/>
                  </a:lnTo>
                  <a:lnTo>
                    <a:pt x="4370872" y="2993432"/>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22" name="任意多边形: 形状 21"/>
            <p:cNvSpPr/>
            <p:nvPr>
              <p:custDataLst>
                <p:tags r:id="rId11"/>
              </p:custDataLst>
            </p:nvPr>
          </p:nvSpPr>
          <p:spPr bwMode="auto">
            <a:xfrm>
              <a:off x="7889890" y="1"/>
              <a:ext cx="4302111" cy="2419939"/>
            </a:xfrm>
            <a:custGeom>
              <a:avLst/>
              <a:gdLst>
                <a:gd name="connsiteX0" fmla="*/ 0 w 4302111"/>
                <a:gd name="connsiteY0" fmla="*/ 0 h 2419939"/>
                <a:gd name="connsiteX1" fmla="*/ 4302111 w 4302111"/>
                <a:gd name="connsiteY1" fmla="*/ 0 h 2419939"/>
                <a:gd name="connsiteX2" fmla="*/ 4302111 w 4302111"/>
                <a:gd name="connsiteY2" fmla="*/ 2419939 h 2419939"/>
              </a:gdLst>
              <a:ahLst/>
              <a:cxnLst>
                <a:cxn ang="0">
                  <a:pos x="connsiteX0" y="connsiteY0"/>
                </a:cxn>
                <a:cxn ang="0">
                  <a:pos x="connsiteX1" y="connsiteY1"/>
                </a:cxn>
                <a:cxn ang="0">
                  <a:pos x="connsiteX2" y="connsiteY2"/>
                </a:cxn>
              </a:cxnLst>
              <a:rect l="l" t="t" r="r" b="b"/>
              <a:pathLst>
                <a:path w="4302111" h="2419939">
                  <a:moveTo>
                    <a:pt x="0" y="0"/>
                  </a:moveTo>
                  <a:lnTo>
                    <a:pt x="4302111" y="0"/>
                  </a:lnTo>
                  <a:lnTo>
                    <a:pt x="4302111" y="2419939"/>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23" name="任意多边形: 形状 22"/>
            <p:cNvSpPr/>
            <p:nvPr>
              <p:custDataLst>
                <p:tags r:id="rId12"/>
              </p:custDataLst>
            </p:nvPr>
          </p:nvSpPr>
          <p:spPr bwMode="auto">
            <a:xfrm>
              <a:off x="7985356" y="0"/>
              <a:ext cx="4206644" cy="1895952"/>
            </a:xfrm>
            <a:custGeom>
              <a:avLst/>
              <a:gdLst>
                <a:gd name="connsiteX0" fmla="*/ 0 w 4206644"/>
                <a:gd name="connsiteY0" fmla="*/ 0 h 1895952"/>
                <a:gd name="connsiteX1" fmla="*/ 4206644 w 4206644"/>
                <a:gd name="connsiteY1" fmla="*/ 0 h 1895952"/>
                <a:gd name="connsiteX2" fmla="*/ 4206644 w 4206644"/>
                <a:gd name="connsiteY2" fmla="*/ 1895952 h 1895952"/>
              </a:gdLst>
              <a:ahLst/>
              <a:cxnLst>
                <a:cxn ang="0">
                  <a:pos x="connsiteX0" y="connsiteY0"/>
                </a:cxn>
                <a:cxn ang="0">
                  <a:pos x="connsiteX1" y="connsiteY1"/>
                </a:cxn>
                <a:cxn ang="0">
                  <a:pos x="connsiteX2" y="connsiteY2"/>
                </a:cxn>
              </a:cxnLst>
              <a:rect l="l" t="t" r="r" b="b"/>
              <a:pathLst>
                <a:path w="4206644" h="1895952">
                  <a:moveTo>
                    <a:pt x="0" y="0"/>
                  </a:moveTo>
                  <a:lnTo>
                    <a:pt x="4206644" y="0"/>
                  </a:lnTo>
                  <a:lnTo>
                    <a:pt x="4206644" y="1895952"/>
                  </a:lnTo>
                  <a:close/>
                </a:path>
              </a:pathLst>
            </a:custGeom>
            <a:solidFill>
              <a:schemeClr val="accent1">
                <a:alpha val="7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grpSp>
      <p:sp>
        <p:nvSpPr>
          <p:cNvPr id="2" name="标题 1"/>
          <p:cNvSpPr>
            <a:spLocks noGrp="1"/>
          </p:cNvSpPr>
          <p:nvPr>
            <p:ph type="title"/>
            <p:custDataLst>
              <p:tags r:id="rId13"/>
            </p:custDataLst>
          </p:nvPr>
        </p:nvSpPr>
        <p:spPr>
          <a:xfrm>
            <a:off x="612000" y="781200"/>
            <a:ext cx="10976400" cy="626400"/>
          </a:xfrm>
        </p:spPr>
        <p:txBody>
          <a:bodyPr lIns="100800" tIns="39600" rIns="75600" bIns="39600" anchor="ctr">
            <a:noAutofit/>
          </a:bodyPr>
          <a:lstStyle>
            <a:lvl1pPr algn="ctr">
              <a:defRPr sz="360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7" name="文本占位符 6"/>
          <p:cNvSpPr>
            <a:spLocks noGrp="1"/>
          </p:cNvSpPr>
          <p:nvPr>
            <p:ph type="body" sz="quarter" idx="13"/>
            <p:custDataLst>
              <p:tags r:id="rId14"/>
            </p:custDataLst>
          </p:nvPr>
        </p:nvSpPr>
        <p:spPr>
          <a:xfrm>
            <a:off x="612000" y="1659600"/>
            <a:ext cx="10975975" cy="828000"/>
          </a:xfrm>
        </p:spPr>
        <p:txBody>
          <a:bodyPr lIns="100800" tIns="0" rIns="82800" bIns="0">
            <a:normAutofit/>
          </a:bodyPr>
          <a:lstStyle>
            <a:lvl1pPr marL="0" indent="0" algn="ctr">
              <a:buNone/>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5"/>
            </p:custDataLst>
          </p:nvPr>
        </p:nvSpPr>
        <p:spPr>
          <a:xfrm>
            <a:off x="612775" y="2808000"/>
            <a:ext cx="10965600" cy="3430800"/>
          </a:xfrm>
        </p:spPr>
        <p:txBody>
          <a:bodyPr lIns="100800" tIns="0" rIns="82800" bIns="0">
            <a:normAutofit/>
          </a:bodyPr>
          <a:lstStyle>
            <a:lvl1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vl2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2pPr>
            <a:lvl3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3pPr>
            <a:lvl4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4pPr>
            <a:lvl5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5"/>
            <p:custDataLst>
              <p:tags r:id="rId16"/>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6"/>
            <p:custDataLst>
              <p:tags r:id="rId17"/>
            </p:custDataLst>
          </p:nvPr>
        </p:nvSpPr>
        <p:spPr/>
        <p:txBody>
          <a:bodyPr/>
          <a:lstStyle/>
          <a:p>
            <a:endParaRPr lang="zh-CN" altLang="en-US" dirty="0"/>
          </a:p>
        </p:txBody>
      </p:sp>
      <p:sp>
        <p:nvSpPr>
          <p:cNvPr id="11" name="灯片编号占位符 10"/>
          <p:cNvSpPr>
            <a:spLocks noGrp="1"/>
          </p:cNvSpPr>
          <p:nvPr>
            <p:ph type="sldNum" sz="quarter" idx="17"/>
            <p:custDataLst>
              <p:tags r:id="rId18"/>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grpSp>
        <p:nvGrpSpPr>
          <p:cNvPr id="13" name="组合 12"/>
          <p:cNvGrpSpPr/>
          <p:nvPr userDrawn="1">
            <p:custDataLst>
              <p:tags r:id="rId3"/>
            </p:custDataLst>
          </p:nvPr>
        </p:nvGrpSpPr>
        <p:grpSpPr>
          <a:xfrm rot="0" flipH="1">
            <a:off x="0" y="0"/>
            <a:ext cx="1425575" cy="1130300"/>
            <a:chOff x="7778078" y="0"/>
            <a:chExt cx="4413923" cy="3499502"/>
          </a:xfrm>
        </p:grpSpPr>
        <p:sp>
          <p:nvSpPr>
            <p:cNvPr id="19" name="任意多边形: 形状 18"/>
            <p:cNvSpPr/>
            <p:nvPr>
              <p:custDataLst>
                <p:tags r:id="rId4"/>
              </p:custDataLst>
            </p:nvPr>
          </p:nvSpPr>
          <p:spPr bwMode="auto">
            <a:xfrm>
              <a:off x="7778078" y="1"/>
              <a:ext cx="4413922" cy="3499501"/>
            </a:xfrm>
            <a:custGeom>
              <a:avLst/>
              <a:gdLst>
                <a:gd name="connsiteX0" fmla="*/ 0 w 4413922"/>
                <a:gd name="connsiteY0" fmla="*/ 0 h 3499501"/>
                <a:gd name="connsiteX1" fmla="*/ 4413922 w 4413922"/>
                <a:gd name="connsiteY1" fmla="*/ 0 h 3499501"/>
                <a:gd name="connsiteX2" fmla="*/ 4413922 w 4413922"/>
                <a:gd name="connsiteY2" fmla="*/ 3499501 h 3499501"/>
              </a:gdLst>
              <a:ahLst/>
              <a:cxnLst>
                <a:cxn ang="0">
                  <a:pos x="connsiteX0" y="connsiteY0"/>
                </a:cxn>
                <a:cxn ang="0">
                  <a:pos x="connsiteX1" y="connsiteY1"/>
                </a:cxn>
                <a:cxn ang="0">
                  <a:pos x="connsiteX2" y="connsiteY2"/>
                </a:cxn>
              </a:cxnLst>
              <a:rect l="l" t="t" r="r" b="b"/>
              <a:pathLst>
                <a:path w="4413922" h="3499501">
                  <a:moveTo>
                    <a:pt x="0" y="0"/>
                  </a:moveTo>
                  <a:lnTo>
                    <a:pt x="4413922" y="0"/>
                  </a:lnTo>
                  <a:lnTo>
                    <a:pt x="4413922" y="3499501"/>
                  </a:lnTo>
                  <a:close/>
                </a:path>
              </a:pathLst>
            </a:custGeom>
            <a:solidFill>
              <a:schemeClr val="accent1">
                <a:lumMod val="40000"/>
                <a:lumOff val="60000"/>
                <a:alpha val="34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20" name="任意多边形: 形状 19"/>
            <p:cNvSpPr/>
            <p:nvPr>
              <p:custDataLst>
                <p:tags r:id="rId5"/>
              </p:custDataLst>
            </p:nvPr>
          </p:nvSpPr>
          <p:spPr bwMode="auto">
            <a:xfrm>
              <a:off x="7821128" y="0"/>
              <a:ext cx="4370872" cy="2993432"/>
            </a:xfrm>
            <a:custGeom>
              <a:avLst/>
              <a:gdLst>
                <a:gd name="connsiteX0" fmla="*/ 0 w 4370872"/>
                <a:gd name="connsiteY0" fmla="*/ 0 h 2993432"/>
                <a:gd name="connsiteX1" fmla="*/ 4370872 w 4370872"/>
                <a:gd name="connsiteY1" fmla="*/ 0 h 2993432"/>
                <a:gd name="connsiteX2" fmla="*/ 4370872 w 4370872"/>
                <a:gd name="connsiteY2" fmla="*/ 2993432 h 2993432"/>
              </a:gdLst>
              <a:ahLst/>
              <a:cxnLst>
                <a:cxn ang="0">
                  <a:pos x="connsiteX0" y="connsiteY0"/>
                </a:cxn>
                <a:cxn ang="0">
                  <a:pos x="connsiteX1" y="connsiteY1"/>
                </a:cxn>
                <a:cxn ang="0">
                  <a:pos x="connsiteX2" y="connsiteY2"/>
                </a:cxn>
              </a:cxnLst>
              <a:rect l="l" t="t" r="r" b="b"/>
              <a:pathLst>
                <a:path w="4370872" h="2993432">
                  <a:moveTo>
                    <a:pt x="0" y="0"/>
                  </a:moveTo>
                  <a:lnTo>
                    <a:pt x="4370872" y="0"/>
                  </a:lnTo>
                  <a:lnTo>
                    <a:pt x="4370872" y="2993432"/>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21" name="任意多边形: 形状 20"/>
            <p:cNvSpPr/>
            <p:nvPr>
              <p:custDataLst>
                <p:tags r:id="rId6"/>
              </p:custDataLst>
            </p:nvPr>
          </p:nvSpPr>
          <p:spPr bwMode="auto">
            <a:xfrm>
              <a:off x="7889890" y="1"/>
              <a:ext cx="4302111" cy="2419939"/>
            </a:xfrm>
            <a:custGeom>
              <a:avLst/>
              <a:gdLst>
                <a:gd name="connsiteX0" fmla="*/ 0 w 4302111"/>
                <a:gd name="connsiteY0" fmla="*/ 0 h 2419939"/>
                <a:gd name="connsiteX1" fmla="*/ 4302111 w 4302111"/>
                <a:gd name="connsiteY1" fmla="*/ 0 h 2419939"/>
                <a:gd name="connsiteX2" fmla="*/ 4302111 w 4302111"/>
                <a:gd name="connsiteY2" fmla="*/ 2419939 h 2419939"/>
              </a:gdLst>
              <a:ahLst/>
              <a:cxnLst>
                <a:cxn ang="0">
                  <a:pos x="connsiteX0" y="connsiteY0"/>
                </a:cxn>
                <a:cxn ang="0">
                  <a:pos x="connsiteX1" y="connsiteY1"/>
                </a:cxn>
                <a:cxn ang="0">
                  <a:pos x="connsiteX2" y="connsiteY2"/>
                </a:cxn>
              </a:cxnLst>
              <a:rect l="l" t="t" r="r" b="b"/>
              <a:pathLst>
                <a:path w="4302111" h="2419939">
                  <a:moveTo>
                    <a:pt x="0" y="0"/>
                  </a:moveTo>
                  <a:lnTo>
                    <a:pt x="4302111" y="0"/>
                  </a:lnTo>
                  <a:lnTo>
                    <a:pt x="4302111" y="2419939"/>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22" name="任意多边形: 形状 21"/>
            <p:cNvSpPr/>
            <p:nvPr>
              <p:custDataLst>
                <p:tags r:id="rId7"/>
              </p:custDataLst>
            </p:nvPr>
          </p:nvSpPr>
          <p:spPr bwMode="auto">
            <a:xfrm>
              <a:off x="7985356" y="0"/>
              <a:ext cx="4206644" cy="1895952"/>
            </a:xfrm>
            <a:custGeom>
              <a:avLst/>
              <a:gdLst>
                <a:gd name="connsiteX0" fmla="*/ 0 w 4206644"/>
                <a:gd name="connsiteY0" fmla="*/ 0 h 1895952"/>
                <a:gd name="connsiteX1" fmla="*/ 4206644 w 4206644"/>
                <a:gd name="connsiteY1" fmla="*/ 0 h 1895952"/>
                <a:gd name="connsiteX2" fmla="*/ 4206644 w 4206644"/>
                <a:gd name="connsiteY2" fmla="*/ 1895952 h 1895952"/>
              </a:gdLst>
              <a:ahLst/>
              <a:cxnLst>
                <a:cxn ang="0">
                  <a:pos x="connsiteX0" y="connsiteY0"/>
                </a:cxn>
                <a:cxn ang="0">
                  <a:pos x="connsiteX1" y="connsiteY1"/>
                </a:cxn>
                <a:cxn ang="0">
                  <a:pos x="connsiteX2" y="connsiteY2"/>
                </a:cxn>
              </a:cxnLst>
              <a:rect l="l" t="t" r="r" b="b"/>
              <a:pathLst>
                <a:path w="4206644" h="1895952">
                  <a:moveTo>
                    <a:pt x="0" y="0"/>
                  </a:moveTo>
                  <a:lnTo>
                    <a:pt x="4206644" y="0"/>
                  </a:lnTo>
                  <a:lnTo>
                    <a:pt x="4206644" y="1895952"/>
                  </a:lnTo>
                  <a:close/>
                </a:path>
              </a:pathLst>
            </a:custGeom>
            <a:solidFill>
              <a:schemeClr val="accent1">
                <a:alpha val="7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grpSp>
      <p:grpSp>
        <p:nvGrpSpPr>
          <p:cNvPr id="14" name="组合 13"/>
          <p:cNvGrpSpPr/>
          <p:nvPr userDrawn="1">
            <p:custDataLst>
              <p:tags r:id="rId8"/>
            </p:custDataLst>
          </p:nvPr>
        </p:nvGrpSpPr>
        <p:grpSpPr>
          <a:xfrm rot="10800000" flipH="1">
            <a:off x="10766425" y="5727700"/>
            <a:ext cx="1425575" cy="1130300"/>
            <a:chOff x="7778078" y="0"/>
            <a:chExt cx="4413923" cy="3499502"/>
          </a:xfrm>
        </p:grpSpPr>
        <p:sp>
          <p:nvSpPr>
            <p:cNvPr id="15" name="任意多边形: 形状 14"/>
            <p:cNvSpPr/>
            <p:nvPr>
              <p:custDataLst>
                <p:tags r:id="rId9"/>
              </p:custDataLst>
            </p:nvPr>
          </p:nvSpPr>
          <p:spPr bwMode="auto">
            <a:xfrm>
              <a:off x="7778078" y="1"/>
              <a:ext cx="4413922" cy="3499501"/>
            </a:xfrm>
            <a:custGeom>
              <a:avLst/>
              <a:gdLst>
                <a:gd name="connsiteX0" fmla="*/ 0 w 4413922"/>
                <a:gd name="connsiteY0" fmla="*/ 0 h 3499501"/>
                <a:gd name="connsiteX1" fmla="*/ 4413922 w 4413922"/>
                <a:gd name="connsiteY1" fmla="*/ 0 h 3499501"/>
                <a:gd name="connsiteX2" fmla="*/ 4413922 w 4413922"/>
                <a:gd name="connsiteY2" fmla="*/ 3499501 h 3499501"/>
              </a:gdLst>
              <a:ahLst/>
              <a:cxnLst>
                <a:cxn ang="0">
                  <a:pos x="connsiteX0" y="connsiteY0"/>
                </a:cxn>
                <a:cxn ang="0">
                  <a:pos x="connsiteX1" y="connsiteY1"/>
                </a:cxn>
                <a:cxn ang="0">
                  <a:pos x="connsiteX2" y="connsiteY2"/>
                </a:cxn>
              </a:cxnLst>
              <a:rect l="l" t="t" r="r" b="b"/>
              <a:pathLst>
                <a:path w="4413922" h="3499501">
                  <a:moveTo>
                    <a:pt x="0" y="0"/>
                  </a:moveTo>
                  <a:lnTo>
                    <a:pt x="4413922" y="0"/>
                  </a:lnTo>
                  <a:lnTo>
                    <a:pt x="4413922" y="3499501"/>
                  </a:lnTo>
                  <a:close/>
                </a:path>
              </a:pathLst>
            </a:custGeom>
            <a:solidFill>
              <a:schemeClr val="accent1">
                <a:lumMod val="40000"/>
                <a:lumOff val="60000"/>
                <a:alpha val="34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16" name="任意多边形: 形状 15"/>
            <p:cNvSpPr/>
            <p:nvPr>
              <p:custDataLst>
                <p:tags r:id="rId10"/>
              </p:custDataLst>
            </p:nvPr>
          </p:nvSpPr>
          <p:spPr bwMode="auto">
            <a:xfrm>
              <a:off x="7821128" y="0"/>
              <a:ext cx="4370872" cy="2993432"/>
            </a:xfrm>
            <a:custGeom>
              <a:avLst/>
              <a:gdLst>
                <a:gd name="connsiteX0" fmla="*/ 0 w 4370872"/>
                <a:gd name="connsiteY0" fmla="*/ 0 h 2993432"/>
                <a:gd name="connsiteX1" fmla="*/ 4370872 w 4370872"/>
                <a:gd name="connsiteY1" fmla="*/ 0 h 2993432"/>
                <a:gd name="connsiteX2" fmla="*/ 4370872 w 4370872"/>
                <a:gd name="connsiteY2" fmla="*/ 2993432 h 2993432"/>
              </a:gdLst>
              <a:ahLst/>
              <a:cxnLst>
                <a:cxn ang="0">
                  <a:pos x="connsiteX0" y="connsiteY0"/>
                </a:cxn>
                <a:cxn ang="0">
                  <a:pos x="connsiteX1" y="connsiteY1"/>
                </a:cxn>
                <a:cxn ang="0">
                  <a:pos x="connsiteX2" y="connsiteY2"/>
                </a:cxn>
              </a:cxnLst>
              <a:rect l="l" t="t" r="r" b="b"/>
              <a:pathLst>
                <a:path w="4370872" h="2993432">
                  <a:moveTo>
                    <a:pt x="0" y="0"/>
                  </a:moveTo>
                  <a:lnTo>
                    <a:pt x="4370872" y="0"/>
                  </a:lnTo>
                  <a:lnTo>
                    <a:pt x="4370872" y="2993432"/>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17" name="任意多边形: 形状 16"/>
            <p:cNvSpPr/>
            <p:nvPr>
              <p:custDataLst>
                <p:tags r:id="rId11"/>
              </p:custDataLst>
            </p:nvPr>
          </p:nvSpPr>
          <p:spPr bwMode="auto">
            <a:xfrm>
              <a:off x="7889890" y="1"/>
              <a:ext cx="4302111" cy="2419939"/>
            </a:xfrm>
            <a:custGeom>
              <a:avLst/>
              <a:gdLst>
                <a:gd name="connsiteX0" fmla="*/ 0 w 4302111"/>
                <a:gd name="connsiteY0" fmla="*/ 0 h 2419939"/>
                <a:gd name="connsiteX1" fmla="*/ 4302111 w 4302111"/>
                <a:gd name="connsiteY1" fmla="*/ 0 h 2419939"/>
                <a:gd name="connsiteX2" fmla="*/ 4302111 w 4302111"/>
                <a:gd name="connsiteY2" fmla="*/ 2419939 h 2419939"/>
              </a:gdLst>
              <a:ahLst/>
              <a:cxnLst>
                <a:cxn ang="0">
                  <a:pos x="connsiteX0" y="connsiteY0"/>
                </a:cxn>
                <a:cxn ang="0">
                  <a:pos x="connsiteX1" y="connsiteY1"/>
                </a:cxn>
                <a:cxn ang="0">
                  <a:pos x="connsiteX2" y="connsiteY2"/>
                </a:cxn>
              </a:cxnLst>
              <a:rect l="l" t="t" r="r" b="b"/>
              <a:pathLst>
                <a:path w="4302111" h="2419939">
                  <a:moveTo>
                    <a:pt x="0" y="0"/>
                  </a:moveTo>
                  <a:lnTo>
                    <a:pt x="4302111" y="0"/>
                  </a:lnTo>
                  <a:lnTo>
                    <a:pt x="4302111" y="2419939"/>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18" name="任意多边形: 形状 17"/>
            <p:cNvSpPr/>
            <p:nvPr>
              <p:custDataLst>
                <p:tags r:id="rId12"/>
              </p:custDataLst>
            </p:nvPr>
          </p:nvSpPr>
          <p:spPr bwMode="auto">
            <a:xfrm>
              <a:off x="7985356" y="0"/>
              <a:ext cx="4206644" cy="1895952"/>
            </a:xfrm>
            <a:custGeom>
              <a:avLst/>
              <a:gdLst>
                <a:gd name="connsiteX0" fmla="*/ 0 w 4206644"/>
                <a:gd name="connsiteY0" fmla="*/ 0 h 1895952"/>
                <a:gd name="connsiteX1" fmla="*/ 4206644 w 4206644"/>
                <a:gd name="connsiteY1" fmla="*/ 0 h 1895952"/>
                <a:gd name="connsiteX2" fmla="*/ 4206644 w 4206644"/>
                <a:gd name="connsiteY2" fmla="*/ 1895952 h 1895952"/>
              </a:gdLst>
              <a:ahLst/>
              <a:cxnLst>
                <a:cxn ang="0">
                  <a:pos x="connsiteX0" y="connsiteY0"/>
                </a:cxn>
                <a:cxn ang="0">
                  <a:pos x="connsiteX1" y="connsiteY1"/>
                </a:cxn>
                <a:cxn ang="0">
                  <a:pos x="connsiteX2" y="connsiteY2"/>
                </a:cxn>
              </a:cxnLst>
              <a:rect l="l" t="t" r="r" b="b"/>
              <a:pathLst>
                <a:path w="4206644" h="1895952">
                  <a:moveTo>
                    <a:pt x="0" y="0"/>
                  </a:moveTo>
                  <a:lnTo>
                    <a:pt x="4206644" y="0"/>
                  </a:lnTo>
                  <a:lnTo>
                    <a:pt x="4206644" y="1895952"/>
                  </a:lnTo>
                  <a:close/>
                </a:path>
              </a:pathLst>
            </a:custGeom>
            <a:solidFill>
              <a:schemeClr val="accent1">
                <a:alpha val="7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grpSp>
      <p:sp>
        <p:nvSpPr>
          <p:cNvPr id="2" name="标题 1"/>
          <p:cNvSpPr>
            <a:spLocks noGrp="1"/>
          </p:cNvSpPr>
          <p:nvPr>
            <p:ph type="title"/>
            <p:custDataLst>
              <p:tags r:id="rId13"/>
            </p:custDataLst>
          </p:nvPr>
        </p:nvSpPr>
        <p:spPr>
          <a:xfrm>
            <a:off x="604800" y="669600"/>
            <a:ext cx="10976400" cy="565200"/>
          </a:xfrm>
        </p:spPr>
        <p:txBody>
          <a:bodyPr lIns="100800" tIns="39600" rIns="75600" bIns="39600" anchor="ctr">
            <a:noAutofit/>
          </a:bodyPr>
          <a:lstStyle>
            <a:lvl1pPr algn="ctr">
              <a:defRPr sz="320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7" name="内容占位符 6"/>
          <p:cNvSpPr>
            <a:spLocks noGrp="1"/>
          </p:cNvSpPr>
          <p:nvPr>
            <p:ph sz="quarter" idx="13"/>
            <p:custDataLst>
              <p:tags r:id="rId14"/>
            </p:custDataLst>
          </p:nvPr>
        </p:nvSpPr>
        <p:spPr>
          <a:xfrm>
            <a:off x="604837" y="1681200"/>
            <a:ext cx="10990800" cy="3211200"/>
          </a:xfrm>
        </p:spPr>
        <p:txBody>
          <a:bodyPr lIns="100800" tIns="0" rIns="82800" bIns="0">
            <a:normAutofit/>
          </a:bodyPr>
          <a:lstStyle>
            <a:lvl1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vl2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2pPr>
            <a:lvl3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3pPr>
            <a:lvl4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4pPr>
            <a:lvl5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5"/>
            </p:custDataLst>
          </p:nvPr>
        </p:nvSpPr>
        <p:spPr>
          <a:xfrm>
            <a:off x="594000" y="5180400"/>
            <a:ext cx="11001600" cy="1011600"/>
          </a:xfrm>
        </p:spPr>
        <p:txBody>
          <a:bodyPr lIns="100800" tIns="0" rIns="82800" bIns="0">
            <a:normAutofit/>
          </a:bodyPr>
          <a:lstStyle>
            <a:lvl1pPr marL="0" indent="0">
              <a:buNone/>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5"/>
            <p:custDataLst>
              <p:tags r:id="rId16"/>
            </p:custDataLst>
          </p:nvPr>
        </p:nvSpPr>
        <p:spPr/>
        <p:txBody>
          <a:bodyPr/>
          <a:lstStyle/>
          <a:p>
            <a:fld id="{760FBDFE-C587-4B4C-A407-44438C67B59E}" type="datetimeFigureOut">
              <a:rPr lang="zh-CN" altLang="en-US" smtClean="0"/>
            </a:fld>
            <a:endParaRPr lang="zh-CN" altLang="en-US"/>
          </a:p>
        </p:txBody>
      </p:sp>
      <p:sp>
        <p:nvSpPr>
          <p:cNvPr id="10" name="页脚占位符 9"/>
          <p:cNvSpPr>
            <a:spLocks noGrp="1"/>
          </p:cNvSpPr>
          <p:nvPr>
            <p:ph type="ftr" sz="quarter" idx="16"/>
            <p:custDataLst>
              <p:tags r:id="rId17"/>
            </p:custDataLst>
          </p:nvPr>
        </p:nvSpPr>
        <p:spPr/>
        <p:txBody>
          <a:bodyPr/>
          <a:lstStyle/>
          <a:p>
            <a:endParaRPr lang="zh-CN" altLang="en-US" dirty="0"/>
          </a:p>
        </p:txBody>
      </p:sp>
      <p:sp>
        <p:nvSpPr>
          <p:cNvPr id="11" name="灯片编号占位符 10"/>
          <p:cNvSpPr>
            <a:spLocks noGrp="1"/>
          </p:cNvSpPr>
          <p:nvPr>
            <p:ph type="sldNum" sz="quarter" idx="17"/>
            <p:custDataLst>
              <p:tags r:id="rId18"/>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pic>
        <p:nvPicPr>
          <p:cNvPr id="15" name="图片 14"/>
          <p:cNvPicPr>
            <a:picLocks noChangeAspect="1"/>
          </p:cNvPicPr>
          <p:nvPr userDrawn="1">
            <p:custDataLst>
              <p:tags r:id="rId3"/>
            </p:custDataLst>
          </p:nvPr>
        </p:nvPicPr>
        <p:blipFill rotWithShape="1">
          <a:blip r:embed="rId4"/>
          <a:srcRect/>
          <a:stretch>
            <a:fillRect/>
          </a:stretch>
        </p:blipFill>
        <p:spPr>
          <a:xfrm>
            <a:off x="0" y="5391785"/>
            <a:ext cx="12192000" cy="1466215"/>
          </a:xfrm>
          <a:prstGeom prst="rect">
            <a:avLst/>
          </a:prstGeom>
        </p:spPr>
      </p:pic>
      <p:sp>
        <p:nvSpPr>
          <p:cNvPr id="16" name="任意多边形: 形状 28"/>
          <p:cNvSpPr/>
          <p:nvPr userDrawn="1">
            <p:custDataLst>
              <p:tags r:id="rId5"/>
            </p:custDataLst>
          </p:nvPr>
        </p:nvSpPr>
        <p:spPr bwMode="auto">
          <a:xfrm rot="10800000" flipH="1">
            <a:off x="0" y="-17780"/>
            <a:ext cx="1730375" cy="278765"/>
          </a:xfrm>
          <a:custGeom>
            <a:avLst/>
            <a:gdLst>
              <a:gd name="connsiteX0" fmla="*/ 2856139 w 12204089"/>
              <a:gd name="connsiteY0" fmla="*/ 0 h 1582668"/>
              <a:gd name="connsiteX1" fmla="*/ 12204089 w 12204089"/>
              <a:gd name="connsiteY1" fmla="*/ 1521377 h 1582668"/>
              <a:gd name="connsiteX2" fmla="*/ 12204089 w 12204089"/>
              <a:gd name="connsiteY2" fmla="*/ 1582668 h 1582668"/>
              <a:gd name="connsiteX3" fmla="*/ 0 w 12204089"/>
              <a:gd name="connsiteY3" fmla="*/ 1582668 h 1582668"/>
            </a:gdLst>
            <a:ahLst/>
            <a:cxnLst>
              <a:cxn ang="0">
                <a:pos x="connsiteX0" y="connsiteY0"/>
              </a:cxn>
              <a:cxn ang="0">
                <a:pos x="connsiteX1" y="connsiteY1"/>
              </a:cxn>
              <a:cxn ang="0">
                <a:pos x="connsiteX2" y="connsiteY2"/>
              </a:cxn>
              <a:cxn ang="0">
                <a:pos x="connsiteX3" y="connsiteY3"/>
              </a:cxn>
            </a:cxnLst>
            <a:rect l="l" t="t" r="r" b="b"/>
            <a:pathLst>
              <a:path w="12204089" h="1582668">
                <a:moveTo>
                  <a:pt x="2856139" y="0"/>
                </a:moveTo>
                <a:lnTo>
                  <a:pt x="12204089" y="1521377"/>
                </a:lnTo>
                <a:lnTo>
                  <a:pt x="12204089" y="1582668"/>
                </a:lnTo>
                <a:lnTo>
                  <a:pt x="0" y="1582668"/>
                </a:lnTo>
                <a:close/>
              </a:path>
            </a:pathLst>
          </a:custGeom>
          <a:solidFill>
            <a:schemeClr val="accent1">
              <a:alpha val="7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pPr lvl="0"/>
            <a:endParaRPr lang="zh-CN" altLang="en-US" baseline="0" dirty="0">
              <a:latin typeface="微软雅黑" panose="020B0503020204020204" pitchFamily="34" charset="-122"/>
              <a:ea typeface="微软雅黑" panose="020B0503020204020204" pitchFamily="34" charset="-122"/>
            </a:endParaRPr>
          </a:p>
        </p:txBody>
      </p:sp>
      <p:sp>
        <p:nvSpPr>
          <p:cNvPr id="2" name="标题 1"/>
          <p:cNvSpPr>
            <a:spLocks noGrp="1"/>
          </p:cNvSpPr>
          <p:nvPr>
            <p:ph type="title"/>
            <p:custDataLst>
              <p:tags r:id="rId6"/>
            </p:custDataLst>
          </p:nvPr>
        </p:nvSpPr>
        <p:spPr>
          <a:xfrm>
            <a:off x="579600" y="237600"/>
            <a:ext cx="11037600" cy="441964"/>
          </a:xfrm>
        </p:spPr>
        <p:txBody>
          <a:bodyPr lIns="100800" tIns="39600" rIns="75600" bIns="39600">
            <a:noAutofit/>
          </a:bodyPr>
          <a:lstStyle>
            <a:lvl1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lIns="100800" tIns="0" rIns="82800" bIns="0">
            <a:normAutofit/>
          </a:bodyPr>
          <a:lstStyle>
            <a:lvl1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vl2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2pPr>
            <a:lvl3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3pPr>
            <a:lvl4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4pPr>
            <a:lvl5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6242400" y="1663200"/>
            <a:ext cx="5367600" cy="2894400"/>
          </a:xfrm>
        </p:spPr>
        <p:txBody>
          <a:bodyPr lIns="100800" tIns="0" rIns="82800" bIns="0">
            <a:normAutofit/>
          </a:bodyPr>
          <a:lstStyle>
            <a:lvl1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vl2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2pPr>
            <a:lvl3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3pPr>
            <a:lvl4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4pPr>
            <a:lvl5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572400" y="4816800"/>
            <a:ext cx="5342400" cy="781200"/>
          </a:xfrm>
        </p:spPr>
        <p:txBody>
          <a:bodyPr lIns="100800" tIns="0" rIns="82800" bIns="0">
            <a:normAutofit/>
          </a:bodyPr>
          <a:lstStyle>
            <a:lvl1pPr marL="0" indent="0">
              <a:buNone/>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6253200" y="4813200"/>
            <a:ext cx="5367600" cy="781200"/>
          </a:xfrm>
        </p:spPr>
        <p:txBody>
          <a:bodyPr lIns="100800" tIns="0" rIns="82800" bIns="0">
            <a:normAutofit/>
          </a:bodyPr>
          <a:lstStyle>
            <a:lvl1pPr marL="0" indent="0">
              <a:buNone/>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7"/>
            <p:custDataLst>
              <p:tags r:id="rId11"/>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8"/>
            <p:custDataLst>
              <p:tags r:id="rId12"/>
            </p:custDataLst>
          </p:nvPr>
        </p:nvSpPr>
        <p:spPr/>
        <p:txBody>
          <a:bodyPr/>
          <a:lstStyle/>
          <a:p>
            <a:endParaRPr lang="zh-CN" altLang="en-US" dirty="0"/>
          </a:p>
        </p:txBody>
      </p:sp>
      <p:sp>
        <p:nvSpPr>
          <p:cNvPr id="12" name="灯片编号占位符 11"/>
          <p:cNvSpPr>
            <a:spLocks noGrp="1"/>
          </p:cNvSpPr>
          <p:nvPr>
            <p:ph type="sldNum" sz="quarter" idx="19"/>
            <p:custDataLst>
              <p:tags r:id="rId13"/>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tx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grpSp>
        <p:nvGrpSpPr>
          <p:cNvPr id="11" name="组合 10"/>
          <p:cNvGrpSpPr/>
          <p:nvPr userDrawn="1">
            <p:custDataLst>
              <p:tags r:id="rId3"/>
            </p:custDataLst>
          </p:nvPr>
        </p:nvGrpSpPr>
        <p:grpSpPr>
          <a:xfrm rot="0" flipH="1">
            <a:off x="0" y="0"/>
            <a:ext cx="3893820" cy="3087370"/>
            <a:chOff x="7778078" y="0"/>
            <a:chExt cx="4413923" cy="3499502"/>
          </a:xfrm>
        </p:grpSpPr>
        <p:sp>
          <p:nvSpPr>
            <p:cNvPr id="12" name="任意多边形: 形状 11"/>
            <p:cNvSpPr/>
            <p:nvPr>
              <p:custDataLst>
                <p:tags r:id="rId4"/>
              </p:custDataLst>
            </p:nvPr>
          </p:nvSpPr>
          <p:spPr bwMode="auto">
            <a:xfrm>
              <a:off x="7778078" y="1"/>
              <a:ext cx="4413922" cy="3499501"/>
            </a:xfrm>
            <a:custGeom>
              <a:avLst/>
              <a:gdLst>
                <a:gd name="connsiteX0" fmla="*/ 0 w 4413922"/>
                <a:gd name="connsiteY0" fmla="*/ 0 h 3499501"/>
                <a:gd name="connsiteX1" fmla="*/ 4413922 w 4413922"/>
                <a:gd name="connsiteY1" fmla="*/ 0 h 3499501"/>
                <a:gd name="connsiteX2" fmla="*/ 4413922 w 4413922"/>
                <a:gd name="connsiteY2" fmla="*/ 3499501 h 3499501"/>
              </a:gdLst>
              <a:ahLst/>
              <a:cxnLst>
                <a:cxn ang="0">
                  <a:pos x="connsiteX0" y="connsiteY0"/>
                </a:cxn>
                <a:cxn ang="0">
                  <a:pos x="connsiteX1" y="connsiteY1"/>
                </a:cxn>
                <a:cxn ang="0">
                  <a:pos x="connsiteX2" y="connsiteY2"/>
                </a:cxn>
              </a:cxnLst>
              <a:rect l="l" t="t" r="r" b="b"/>
              <a:pathLst>
                <a:path w="4413922" h="3499501">
                  <a:moveTo>
                    <a:pt x="0" y="0"/>
                  </a:moveTo>
                  <a:lnTo>
                    <a:pt x="4413922" y="0"/>
                  </a:lnTo>
                  <a:lnTo>
                    <a:pt x="4413922" y="3499501"/>
                  </a:lnTo>
                  <a:close/>
                </a:path>
              </a:pathLst>
            </a:custGeom>
            <a:solidFill>
              <a:schemeClr val="accent1">
                <a:lumMod val="40000"/>
                <a:lumOff val="60000"/>
                <a:alpha val="34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13" name="任意多边形: 形状 12"/>
            <p:cNvSpPr/>
            <p:nvPr>
              <p:custDataLst>
                <p:tags r:id="rId5"/>
              </p:custDataLst>
            </p:nvPr>
          </p:nvSpPr>
          <p:spPr bwMode="auto">
            <a:xfrm>
              <a:off x="7821128" y="0"/>
              <a:ext cx="4370872" cy="2993432"/>
            </a:xfrm>
            <a:custGeom>
              <a:avLst/>
              <a:gdLst>
                <a:gd name="connsiteX0" fmla="*/ 0 w 4370872"/>
                <a:gd name="connsiteY0" fmla="*/ 0 h 2993432"/>
                <a:gd name="connsiteX1" fmla="*/ 4370872 w 4370872"/>
                <a:gd name="connsiteY1" fmla="*/ 0 h 2993432"/>
                <a:gd name="connsiteX2" fmla="*/ 4370872 w 4370872"/>
                <a:gd name="connsiteY2" fmla="*/ 2993432 h 2993432"/>
              </a:gdLst>
              <a:ahLst/>
              <a:cxnLst>
                <a:cxn ang="0">
                  <a:pos x="connsiteX0" y="connsiteY0"/>
                </a:cxn>
                <a:cxn ang="0">
                  <a:pos x="connsiteX1" y="connsiteY1"/>
                </a:cxn>
                <a:cxn ang="0">
                  <a:pos x="connsiteX2" y="connsiteY2"/>
                </a:cxn>
              </a:cxnLst>
              <a:rect l="l" t="t" r="r" b="b"/>
              <a:pathLst>
                <a:path w="4370872" h="2993432">
                  <a:moveTo>
                    <a:pt x="0" y="0"/>
                  </a:moveTo>
                  <a:lnTo>
                    <a:pt x="4370872" y="0"/>
                  </a:lnTo>
                  <a:lnTo>
                    <a:pt x="4370872" y="2993432"/>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14" name="任意多边形: 形状 13"/>
            <p:cNvSpPr/>
            <p:nvPr>
              <p:custDataLst>
                <p:tags r:id="rId6"/>
              </p:custDataLst>
            </p:nvPr>
          </p:nvSpPr>
          <p:spPr bwMode="auto">
            <a:xfrm>
              <a:off x="7889890" y="1"/>
              <a:ext cx="4302111" cy="2419939"/>
            </a:xfrm>
            <a:custGeom>
              <a:avLst/>
              <a:gdLst>
                <a:gd name="connsiteX0" fmla="*/ 0 w 4302111"/>
                <a:gd name="connsiteY0" fmla="*/ 0 h 2419939"/>
                <a:gd name="connsiteX1" fmla="*/ 4302111 w 4302111"/>
                <a:gd name="connsiteY1" fmla="*/ 0 h 2419939"/>
                <a:gd name="connsiteX2" fmla="*/ 4302111 w 4302111"/>
                <a:gd name="connsiteY2" fmla="*/ 2419939 h 2419939"/>
              </a:gdLst>
              <a:ahLst/>
              <a:cxnLst>
                <a:cxn ang="0">
                  <a:pos x="connsiteX0" y="connsiteY0"/>
                </a:cxn>
                <a:cxn ang="0">
                  <a:pos x="connsiteX1" y="connsiteY1"/>
                </a:cxn>
                <a:cxn ang="0">
                  <a:pos x="connsiteX2" y="connsiteY2"/>
                </a:cxn>
              </a:cxnLst>
              <a:rect l="l" t="t" r="r" b="b"/>
              <a:pathLst>
                <a:path w="4302111" h="2419939">
                  <a:moveTo>
                    <a:pt x="0" y="0"/>
                  </a:moveTo>
                  <a:lnTo>
                    <a:pt x="4302111" y="0"/>
                  </a:lnTo>
                  <a:lnTo>
                    <a:pt x="4302111" y="2419939"/>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15" name="任意多边形: 形状 14"/>
            <p:cNvSpPr/>
            <p:nvPr>
              <p:custDataLst>
                <p:tags r:id="rId7"/>
              </p:custDataLst>
            </p:nvPr>
          </p:nvSpPr>
          <p:spPr bwMode="auto">
            <a:xfrm>
              <a:off x="7985356" y="0"/>
              <a:ext cx="4206644" cy="1895952"/>
            </a:xfrm>
            <a:custGeom>
              <a:avLst/>
              <a:gdLst>
                <a:gd name="connsiteX0" fmla="*/ 0 w 4206644"/>
                <a:gd name="connsiteY0" fmla="*/ 0 h 1895952"/>
                <a:gd name="connsiteX1" fmla="*/ 4206644 w 4206644"/>
                <a:gd name="connsiteY1" fmla="*/ 0 h 1895952"/>
                <a:gd name="connsiteX2" fmla="*/ 4206644 w 4206644"/>
                <a:gd name="connsiteY2" fmla="*/ 1895952 h 1895952"/>
              </a:gdLst>
              <a:ahLst/>
              <a:cxnLst>
                <a:cxn ang="0">
                  <a:pos x="connsiteX0" y="connsiteY0"/>
                </a:cxn>
                <a:cxn ang="0">
                  <a:pos x="connsiteX1" y="connsiteY1"/>
                </a:cxn>
                <a:cxn ang="0">
                  <a:pos x="connsiteX2" y="connsiteY2"/>
                </a:cxn>
              </a:cxnLst>
              <a:rect l="l" t="t" r="r" b="b"/>
              <a:pathLst>
                <a:path w="4206644" h="1895952">
                  <a:moveTo>
                    <a:pt x="0" y="0"/>
                  </a:moveTo>
                  <a:lnTo>
                    <a:pt x="4206644" y="0"/>
                  </a:lnTo>
                  <a:lnTo>
                    <a:pt x="4206644" y="1895952"/>
                  </a:lnTo>
                  <a:close/>
                </a:path>
              </a:pathLst>
            </a:custGeom>
            <a:solidFill>
              <a:schemeClr val="accent1">
                <a:alpha val="7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grpSp>
      <p:grpSp>
        <p:nvGrpSpPr>
          <p:cNvPr id="21" name="组合 20"/>
          <p:cNvGrpSpPr/>
          <p:nvPr userDrawn="1">
            <p:custDataLst>
              <p:tags r:id="rId8"/>
            </p:custDataLst>
          </p:nvPr>
        </p:nvGrpSpPr>
        <p:grpSpPr>
          <a:xfrm rot="10800000" flipH="1">
            <a:off x="8298180" y="3780790"/>
            <a:ext cx="3893820" cy="3087370"/>
            <a:chOff x="7778078" y="0"/>
            <a:chExt cx="4413923" cy="3499502"/>
          </a:xfrm>
        </p:grpSpPr>
        <p:sp>
          <p:nvSpPr>
            <p:cNvPr id="22" name="任意多边形: 形状 21"/>
            <p:cNvSpPr/>
            <p:nvPr>
              <p:custDataLst>
                <p:tags r:id="rId9"/>
              </p:custDataLst>
            </p:nvPr>
          </p:nvSpPr>
          <p:spPr bwMode="auto">
            <a:xfrm>
              <a:off x="7778078" y="1"/>
              <a:ext cx="4413922" cy="3499501"/>
            </a:xfrm>
            <a:custGeom>
              <a:avLst/>
              <a:gdLst>
                <a:gd name="connsiteX0" fmla="*/ 0 w 4413922"/>
                <a:gd name="connsiteY0" fmla="*/ 0 h 3499501"/>
                <a:gd name="connsiteX1" fmla="*/ 4413922 w 4413922"/>
                <a:gd name="connsiteY1" fmla="*/ 0 h 3499501"/>
                <a:gd name="connsiteX2" fmla="*/ 4413922 w 4413922"/>
                <a:gd name="connsiteY2" fmla="*/ 3499501 h 3499501"/>
              </a:gdLst>
              <a:ahLst/>
              <a:cxnLst>
                <a:cxn ang="0">
                  <a:pos x="connsiteX0" y="connsiteY0"/>
                </a:cxn>
                <a:cxn ang="0">
                  <a:pos x="connsiteX1" y="connsiteY1"/>
                </a:cxn>
                <a:cxn ang="0">
                  <a:pos x="connsiteX2" y="connsiteY2"/>
                </a:cxn>
              </a:cxnLst>
              <a:rect l="l" t="t" r="r" b="b"/>
              <a:pathLst>
                <a:path w="4413922" h="3499501">
                  <a:moveTo>
                    <a:pt x="0" y="0"/>
                  </a:moveTo>
                  <a:lnTo>
                    <a:pt x="4413922" y="0"/>
                  </a:lnTo>
                  <a:lnTo>
                    <a:pt x="4413922" y="3499501"/>
                  </a:lnTo>
                  <a:close/>
                </a:path>
              </a:pathLst>
            </a:custGeom>
            <a:solidFill>
              <a:schemeClr val="accent1">
                <a:lumMod val="40000"/>
                <a:lumOff val="60000"/>
                <a:alpha val="34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23" name="任意多边形: 形状 22"/>
            <p:cNvSpPr/>
            <p:nvPr>
              <p:custDataLst>
                <p:tags r:id="rId10"/>
              </p:custDataLst>
            </p:nvPr>
          </p:nvSpPr>
          <p:spPr bwMode="auto">
            <a:xfrm>
              <a:off x="7821128" y="0"/>
              <a:ext cx="4370872" cy="2993432"/>
            </a:xfrm>
            <a:custGeom>
              <a:avLst/>
              <a:gdLst>
                <a:gd name="connsiteX0" fmla="*/ 0 w 4370872"/>
                <a:gd name="connsiteY0" fmla="*/ 0 h 2993432"/>
                <a:gd name="connsiteX1" fmla="*/ 4370872 w 4370872"/>
                <a:gd name="connsiteY1" fmla="*/ 0 h 2993432"/>
                <a:gd name="connsiteX2" fmla="*/ 4370872 w 4370872"/>
                <a:gd name="connsiteY2" fmla="*/ 2993432 h 2993432"/>
              </a:gdLst>
              <a:ahLst/>
              <a:cxnLst>
                <a:cxn ang="0">
                  <a:pos x="connsiteX0" y="connsiteY0"/>
                </a:cxn>
                <a:cxn ang="0">
                  <a:pos x="connsiteX1" y="connsiteY1"/>
                </a:cxn>
                <a:cxn ang="0">
                  <a:pos x="connsiteX2" y="connsiteY2"/>
                </a:cxn>
              </a:cxnLst>
              <a:rect l="l" t="t" r="r" b="b"/>
              <a:pathLst>
                <a:path w="4370872" h="2993432">
                  <a:moveTo>
                    <a:pt x="0" y="0"/>
                  </a:moveTo>
                  <a:lnTo>
                    <a:pt x="4370872" y="0"/>
                  </a:lnTo>
                  <a:lnTo>
                    <a:pt x="4370872" y="2993432"/>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24" name="任意多边形: 形状 23"/>
            <p:cNvSpPr/>
            <p:nvPr>
              <p:custDataLst>
                <p:tags r:id="rId11"/>
              </p:custDataLst>
            </p:nvPr>
          </p:nvSpPr>
          <p:spPr bwMode="auto">
            <a:xfrm>
              <a:off x="7889890" y="1"/>
              <a:ext cx="4302111" cy="2419939"/>
            </a:xfrm>
            <a:custGeom>
              <a:avLst/>
              <a:gdLst>
                <a:gd name="connsiteX0" fmla="*/ 0 w 4302111"/>
                <a:gd name="connsiteY0" fmla="*/ 0 h 2419939"/>
                <a:gd name="connsiteX1" fmla="*/ 4302111 w 4302111"/>
                <a:gd name="connsiteY1" fmla="*/ 0 h 2419939"/>
                <a:gd name="connsiteX2" fmla="*/ 4302111 w 4302111"/>
                <a:gd name="connsiteY2" fmla="*/ 2419939 h 2419939"/>
              </a:gdLst>
              <a:ahLst/>
              <a:cxnLst>
                <a:cxn ang="0">
                  <a:pos x="connsiteX0" y="connsiteY0"/>
                </a:cxn>
                <a:cxn ang="0">
                  <a:pos x="connsiteX1" y="connsiteY1"/>
                </a:cxn>
                <a:cxn ang="0">
                  <a:pos x="connsiteX2" y="connsiteY2"/>
                </a:cxn>
              </a:cxnLst>
              <a:rect l="l" t="t" r="r" b="b"/>
              <a:pathLst>
                <a:path w="4302111" h="2419939">
                  <a:moveTo>
                    <a:pt x="0" y="0"/>
                  </a:moveTo>
                  <a:lnTo>
                    <a:pt x="4302111" y="0"/>
                  </a:lnTo>
                  <a:lnTo>
                    <a:pt x="4302111" y="2419939"/>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25" name="任意多边形: 形状 24"/>
            <p:cNvSpPr/>
            <p:nvPr>
              <p:custDataLst>
                <p:tags r:id="rId12"/>
              </p:custDataLst>
            </p:nvPr>
          </p:nvSpPr>
          <p:spPr bwMode="auto">
            <a:xfrm>
              <a:off x="7985356" y="0"/>
              <a:ext cx="4206644" cy="1895952"/>
            </a:xfrm>
            <a:custGeom>
              <a:avLst/>
              <a:gdLst>
                <a:gd name="connsiteX0" fmla="*/ 0 w 4206644"/>
                <a:gd name="connsiteY0" fmla="*/ 0 h 1895952"/>
                <a:gd name="connsiteX1" fmla="*/ 4206644 w 4206644"/>
                <a:gd name="connsiteY1" fmla="*/ 0 h 1895952"/>
                <a:gd name="connsiteX2" fmla="*/ 4206644 w 4206644"/>
                <a:gd name="connsiteY2" fmla="*/ 1895952 h 1895952"/>
              </a:gdLst>
              <a:ahLst/>
              <a:cxnLst>
                <a:cxn ang="0">
                  <a:pos x="connsiteX0" y="connsiteY0"/>
                </a:cxn>
                <a:cxn ang="0">
                  <a:pos x="connsiteX1" y="connsiteY1"/>
                </a:cxn>
                <a:cxn ang="0">
                  <a:pos x="connsiteX2" y="connsiteY2"/>
                </a:cxn>
              </a:cxnLst>
              <a:rect l="l" t="t" r="r" b="b"/>
              <a:pathLst>
                <a:path w="4206644" h="1895952">
                  <a:moveTo>
                    <a:pt x="0" y="0"/>
                  </a:moveTo>
                  <a:lnTo>
                    <a:pt x="4206644" y="0"/>
                  </a:lnTo>
                  <a:lnTo>
                    <a:pt x="4206644" y="1895952"/>
                  </a:lnTo>
                  <a:close/>
                </a:path>
              </a:pathLst>
            </a:custGeom>
            <a:solidFill>
              <a:schemeClr val="accent1">
                <a:alpha val="7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grpSp>
      <p:sp>
        <p:nvSpPr>
          <p:cNvPr id="2" name="标题 1"/>
          <p:cNvSpPr>
            <a:spLocks noGrp="1"/>
          </p:cNvSpPr>
          <p:nvPr userDrawn="1">
            <p:ph type="title" hasCustomPrompt="1"/>
            <p:custDataLst>
              <p:tags r:id="rId13"/>
            </p:custDataLst>
          </p:nvPr>
        </p:nvSpPr>
        <p:spPr>
          <a:xfrm>
            <a:off x="1522800" y="1339200"/>
            <a:ext cx="9144000" cy="2386800"/>
          </a:xfrm>
        </p:spPr>
        <p:txBody>
          <a:bodyPr lIns="100800" tIns="39600" rIns="75600" bIns="39600" anchor="b">
            <a:noAutofit/>
          </a:bodyPr>
          <a:lstStyle>
            <a:lvl1pPr algn="ctr">
              <a:defRPr sz="600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7" name="文本占位符 6"/>
          <p:cNvSpPr>
            <a:spLocks noGrp="1"/>
          </p:cNvSpPr>
          <p:nvPr userDrawn="1">
            <p:ph type="body" sz="quarter" idx="13"/>
            <p:custDataLst>
              <p:tags r:id="rId14"/>
            </p:custDataLst>
          </p:nvPr>
        </p:nvSpPr>
        <p:spPr>
          <a:xfrm>
            <a:off x="1522413" y="3862800"/>
            <a:ext cx="9144000" cy="1656000"/>
          </a:xfrm>
        </p:spPr>
        <p:txBody>
          <a:bodyPr lIns="100800" tIns="0" rIns="82800" bIns="0">
            <a:normAutofit/>
          </a:bodyPr>
          <a:lstStyle>
            <a:lvl1pPr marL="0" indent="0" algn="ctr">
              <a:buNone/>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6" name="日期占位符 5"/>
          <p:cNvSpPr>
            <a:spLocks noGrp="1"/>
          </p:cNvSpPr>
          <p:nvPr userDrawn="1">
            <p:ph type="dt" sz="half" idx="14"/>
            <p:custDataLst>
              <p:tags r:id="rId15"/>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userDrawn="1">
            <p:ph type="ftr" sz="quarter" idx="15"/>
            <p:custDataLst>
              <p:tags r:id="rId16"/>
            </p:custDataLst>
          </p:nvPr>
        </p:nvSpPr>
        <p:spPr/>
        <p:txBody>
          <a:bodyPr/>
          <a:lstStyle/>
          <a:p>
            <a:endParaRPr lang="zh-CN" altLang="en-US" dirty="0"/>
          </a:p>
        </p:txBody>
      </p:sp>
      <p:sp>
        <p:nvSpPr>
          <p:cNvPr id="9" name="灯片编号占位符 8"/>
          <p:cNvSpPr>
            <a:spLocks noGrp="1"/>
          </p:cNvSpPr>
          <p:nvPr userDrawn="1">
            <p:ph type="sldNum" sz="quarter" idx="16"/>
            <p:custDataLst>
              <p:tags r:id="rId17"/>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grpSp>
        <p:nvGrpSpPr>
          <p:cNvPr id="5" name="组合 4"/>
          <p:cNvGrpSpPr/>
          <p:nvPr userDrawn="1">
            <p:custDataLst>
              <p:tags r:id="rId2"/>
            </p:custDataLst>
          </p:nvPr>
        </p:nvGrpSpPr>
        <p:grpSpPr>
          <a:xfrm>
            <a:off x="-12065" y="0"/>
            <a:ext cx="12203430" cy="6874510"/>
            <a:chOff x="-19" y="0"/>
            <a:chExt cx="19218" cy="10826"/>
          </a:xfrm>
        </p:grpSpPr>
        <p:grpSp>
          <p:nvGrpSpPr>
            <p:cNvPr id="59" name="组合 58"/>
            <p:cNvGrpSpPr/>
            <p:nvPr>
              <p:custDataLst>
                <p:tags r:id="rId3"/>
              </p:custDataLst>
            </p:nvPr>
          </p:nvGrpSpPr>
          <p:grpSpPr>
            <a:xfrm>
              <a:off x="12249" y="0"/>
              <a:ext cx="6951" cy="5511"/>
              <a:chOff x="7778078" y="0"/>
              <a:chExt cx="4413923" cy="3499502"/>
            </a:xfrm>
          </p:grpSpPr>
          <p:sp>
            <p:nvSpPr>
              <p:cNvPr id="42" name="任意多边形: 形状 41"/>
              <p:cNvSpPr/>
              <p:nvPr>
                <p:custDataLst>
                  <p:tags r:id="rId4"/>
                </p:custDataLst>
              </p:nvPr>
            </p:nvSpPr>
            <p:spPr bwMode="auto">
              <a:xfrm>
                <a:off x="7778078" y="1"/>
                <a:ext cx="4413922" cy="3499501"/>
              </a:xfrm>
              <a:custGeom>
                <a:avLst/>
                <a:gdLst>
                  <a:gd name="connsiteX0" fmla="*/ 0 w 4413922"/>
                  <a:gd name="connsiteY0" fmla="*/ 0 h 3499501"/>
                  <a:gd name="connsiteX1" fmla="*/ 4413922 w 4413922"/>
                  <a:gd name="connsiteY1" fmla="*/ 0 h 3499501"/>
                  <a:gd name="connsiteX2" fmla="*/ 4413922 w 4413922"/>
                  <a:gd name="connsiteY2" fmla="*/ 3499501 h 3499501"/>
                </a:gdLst>
                <a:ahLst/>
                <a:cxnLst>
                  <a:cxn ang="0">
                    <a:pos x="connsiteX0" y="connsiteY0"/>
                  </a:cxn>
                  <a:cxn ang="0">
                    <a:pos x="connsiteX1" y="connsiteY1"/>
                  </a:cxn>
                  <a:cxn ang="0">
                    <a:pos x="connsiteX2" y="connsiteY2"/>
                  </a:cxn>
                </a:cxnLst>
                <a:rect l="l" t="t" r="r" b="b"/>
                <a:pathLst>
                  <a:path w="4413922" h="3499501">
                    <a:moveTo>
                      <a:pt x="0" y="0"/>
                    </a:moveTo>
                    <a:lnTo>
                      <a:pt x="4413922" y="0"/>
                    </a:lnTo>
                    <a:lnTo>
                      <a:pt x="4413922" y="3499501"/>
                    </a:lnTo>
                    <a:close/>
                  </a:path>
                </a:pathLst>
              </a:custGeom>
              <a:solidFill>
                <a:schemeClr val="accent1">
                  <a:lumMod val="40000"/>
                  <a:lumOff val="60000"/>
                  <a:alpha val="34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40" name="任意多边形: 形状 39"/>
              <p:cNvSpPr/>
              <p:nvPr>
                <p:custDataLst>
                  <p:tags r:id="rId5"/>
                </p:custDataLst>
              </p:nvPr>
            </p:nvSpPr>
            <p:spPr bwMode="auto">
              <a:xfrm>
                <a:off x="7821128" y="0"/>
                <a:ext cx="4370872" cy="2993432"/>
              </a:xfrm>
              <a:custGeom>
                <a:avLst/>
                <a:gdLst>
                  <a:gd name="connsiteX0" fmla="*/ 0 w 4370872"/>
                  <a:gd name="connsiteY0" fmla="*/ 0 h 2993432"/>
                  <a:gd name="connsiteX1" fmla="*/ 4370872 w 4370872"/>
                  <a:gd name="connsiteY1" fmla="*/ 0 h 2993432"/>
                  <a:gd name="connsiteX2" fmla="*/ 4370872 w 4370872"/>
                  <a:gd name="connsiteY2" fmla="*/ 2993432 h 2993432"/>
                </a:gdLst>
                <a:ahLst/>
                <a:cxnLst>
                  <a:cxn ang="0">
                    <a:pos x="connsiteX0" y="connsiteY0"/>
                  </a:cxn>
                  <a:cxn ang="0">
                    <a:pos x="connsiteX1" y="connsiteY1"/>
                  </a:cxn>
                  <a:cxn ang="0">
                    <a:pos x="connsiteX2" y="connsiteY2"/>
                  </a:cxn>
                </a:cxnLst>
                <a:rect l="l" t="t" r="r" b="b"/>
                <a:pathLst>
                  <a:path w="4370872" h="2993432">
                    <a:moveTo>
                      <a:pt x="0" y="0"/>
                    </a:moveTo>
                    <a:lnTo>
                      <a:pt x="4370872" y="0"/>
                    </a:lnTo>
                    <a:lnTo>
                      <a:pt x="4370872" y="2993432"/>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38" name="任意多边形: 形状 37"/>
              <p:cNvSpPr/>
              <p:nvPr>
                <p:custDataLst>
                  <p:tags r:id="rId6"/>
                </p:custDataLst>
              </p:nvPr>
            </p:nvSpPr>
            <p:spPr bwMode="auto">
              <a:xfrm>
                <a:off x="7889890" y="1"/>
                <a:ext cx="4302111" cy="2419939"/>
              </a:xfrm>
              <a:custGeom>
                <a:avLst/>
                <a:gdLst>
                  <a:gd name="connsiteX0" fmla="*/ 0 w 4302111"/>
                  <a:gd name="connsiteY0" fmla="*/ 0 h 2419939"/>
                  <a:gd name="connsiteX1" fmla="*/ 4302111 w 4302111"/>
                  <a:gd name="connsiteY1" fmla="*/ 0 h 2419939"/>
                  <a:gd name="connsiteX2" fmla="*/ 4302111 w 4302111"/>
                  <a:gd name="connsiteY2" fmla="*/ 2419939 h 2419939"/>
                </a:gdLst>
                <a:ahLst/>
                <a:cxnLst>
                  <a:cxn ang="0">
                    <a:pos x="connsiteX0" y="connsiteY0"/>
                  </a:cxn>
                  <a:cxn ang="0">
                    <a:pos x="connsiteX1" y="connsiteY1"/>
                  </a:cxn>
                  <a:cxn ang="0">
                    <a:pos x="connsiteX2" y="connsiteY2"/>
                  </a:cxn>
                </a:cxnLst>
                <a:rect l="l" t="t" r="r" b="b"/>
                <a:pathLst>
                  <a:path w="4302111" h="2419939">
                    <a:moveTo>
                      <a:pt x="0" y="0"/>
                    </a:moveTo>
                    <a:lnTo>
                      <a:pt x="4302111" y="0"/>
                    </a:lnTo>
                    <a:lnTo>
                      <a:pt x="4302111" y="2419939"/>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36" name="任意多边形: 形状 35"/>
              <p:cNvSpPr/>
              <p:nvPr>
                <p:custDataLst>
                  <p:tags r:id="rId7"/>
                </p:custDataLst>
              </p:nvPr>
            </p:nvSpPr>
            <p:spPr bwMode="auto">
              <a:xfrm>
                <a:off x="7985356" y="0"/>
                <a:ext cx="4206644" cy="1895952"/>
              </a:xfrm>
              <a:custGeom>
                <a:avLst/>
                <a:gdLst>
                  <a:gd name="connsiteX0" fmla="*/ 0 w 4206644"/>
                  <a:gd name="connsiteY0" fmla="*/ 0 h 1895952"/>
                  <a:gd name="connsiteX1" fmla="*/ 4206644 w 4206644"/>
                  <a:gd name="connsiteY1" fmla="*/ 0 h 1895952"/>
                  <a:gd name="connsiteX2" fmla="*/ 4206644 w 4206644"/>
                  <a:gd name="connsiteY2" fmla="*/ 1895952 h 1895952"/>
                </a:gdLst>
                <a:ahLst/>
                <a:cxnLst>
                  <a:cxn ang="0">
                    <a:pos x="connsiteX0" y="connsiteY0"/>
                  </a:cxn>
                  <a:cxn ang="0">
                    <a:pos x="connsiteX1" y="connsiteY1"/>
                  </a:cxn>
                  <a:cxn ang="0">
                    <a:pos x="connsiteX2" y="connsiteY2"/>
                  </a:cxn>
                </a:cxnLst>
                <a:rect l="l" t="t" r="r" b="b"/>
                <a:pathLst>
                  <a:path w="4206644" h="1895952">
                    <a:moveTo>
                      <a:pt x="0" y="0"/>
                    </a:moveTo>
                    <a:lnTo>
                      <a:pt x="4206644" y="0"/>
                    </a:lnTo>
                    <a:lnTo>
                      <a:pt x="4206644" y="1895952"/>
                    </a:lnTo>
                    <a:close/>
                  </a:path>
                </a:pathLst>
              </a:custGeom>
              <a:solidFill>
                <a:schemeClr val="accent1">
                  <a:alpha val="7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grpSp>
        <p:grpSp>
          <p:nvGrpSpPr>
            <p:cNvPr id="60" name="组合 59"/>
            <p:cNvGrpSpPr/>
            <p:nvPr>
              <p:custDataLst>
                <p:tags r:id="rId8"/>
              </p:custDataLst>
            </p:nvPr>
          </p:nvGrpSpPr>
          <p:grpSpPr>
            <a:xfrm>
              <a:off x="-19" y="7576"/>
              <a:ext cx="19219" cy="3250"/>
              <a:chOff x="-12088" y="4794394"/>
              <a:chExt cx="12204089" cy="2063607"/>
            </a:xfrm>
          </p:grpSpPr>
          <p:sp>
            <p:nvSpPr>
              <p:cNvPr id="52" name="任意多边形: 形状 51"/>
              <p:cNvSpPr/>
              <p:nvPr>
                <p:custDataLst>
                  <p:tags r:id="rId9"/>
                </p:custDataLst>
              </p:nvPr>
            </p:nvSpPr>
            <p:spPr bwMode="auto">
              <a:xfrm>
                <a:off x="554582" y="4942832"/>
                <a:ext cx="11637418" cy="1915168"/>
              </a:xfrm>
              <a:custGeom>
                <a:avLst/>
                <a:gdLst>
                  <a:gd name="connsiteX0" fmla="*/ 8612903 w 11637418"/>
                  <a:gd name="connsiteY0" fmla="*/ 0 h 1915168"/>
                  <a:gd name="connsiteX1" fmla="*/ 11637418 w 11637418"/>
                  <a:gd name="connsiteY1" fmla="*/ 1581105 h 1915168"/>
                  <a:gd name="connsiteX2" fmla="*/ 11637418 w 11637418"/>
                  <a:gd name="connsiteY2" fmla="*/ 1915168 h 1915168"/>
                  <a:gd name="connsiteX3" fmla="*/ 0 w 11637418"/>
                  <a:gd name="connsiteY3" fmla="*/ 1915168 h 1915168"/>
                </a:gdLst>
                <a:ahLst/>
                <a:cxnLst>
                  <a:cxn ang="0">
                    <a:pos x="connsiteX0" y="connsiteY0"/>
                  </a:cxn>
                  <a:cxn ang="0">
                    <a:pos x="connsiteX1" y="connsiteY1"/>
                  </a:cxn>
                  <a:cxn ang="0">
                    <a:pos x="connsiteX2" y="connsiteY2"/>
                  </a:cxn>
                  <a:cxn ang="0">
                    <a:pos x="connsiteX3" y="connsiteY3"/>
                  </a:cxn>
                </a:cxnLst>
                <a:rect l="l" t="t" r="r" b="b"/>
                <a:pathLst>
                  <a:path w="11637418" h="1915168">
                    <a:moveTo>
                      <a:pt x="8612903" y="0"/>
                    </a:moveTo>
                    <a:lnTo>
                      <a:pt x="11637418" y="1581105"/>
                    </a:lnTo>
                    <a:lnTo>
                      <a:pt x="11637418" y="1915168"/>
                    </a:lnTo>
                    <a:lnTo>
                      <a:pt x="0" y="1915168"/>
                    </a:lnTo>
                    <a:close/>
                  </a:path>
                </a:pathLst>
              </a:custGeom>
              <a:solidFill>
                <a:schemeClr val="accent1">
                  <a:lumMod val="40000"/>
                  <a:lumOff val="60000"/>
                  <a:alpha val="34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pPr lvl="0"/>
                <a:endParaRPr lang="zh-CN" altLang="en-US" baseline="0">
                  <a:latin typeface="微软雅黑" panose="020B0503020204020204" pitchFamily="34" charset="-122"/>
                </a:endParaRPr>
              </a:p>
            </p:txBody>
          </p:sp>
          <p:sp>
            <p:nvSpPr>
              <p:cNvPr id="54" name="任意多边形: 形状 53"/>
              <p:cNvSpPr/>
              <p:nvPr>
                <p:custDataLst>
                  <p:tags r:id="rId10"/>
                </p:custDataLst>
              </p:nvPr>
            </p:nvSpPr>
            <p:spPr bwMode="auto">
              <a:xfrm>
                <a:off x="335096" y="4794394"/>
                <a:ext cx="11856904" cy="2063607"/>
              </a:xfrm>
              <a:custGeom>
                <a:avLst/>
                <a:gdLst>
                  <a:gd name="connsiteX0" fmla="*/ 7128328 w 11856904"/>
                  <a:gd name="connsiteY0" fmla="*/ 0 h 2063607"/>
                  <a:gd name="connsiteX1" fmla="*/ 11856904 w 11856904"/>
                  <a:gd name="connsiteY1" fmla="*/ 1832069 h 2063607"/>
                  <a:gd name="connsiteX2" fmla="*/ 11856904 w 11856904"/>
                  <a:gd name="connsiteY2" fmla="*/ 2063607 h 2063607"/>
                  <a:gd name="connsiteX3" fmla="*/ 0 w 11856904"/>
                  <a:gd name="connsiteY3" fmla="*/ 2063607 h 2063607"/>
                </a:gdLst>
                <a:ahLst/>
                <a:cxnLst>
                  <a:cxn ang="0">
                    <a:pos x="connsiteX0" y="connsiteY0"/>
                  </a:cxn>
                  <a:cxn ang="0">
                    <a:pos x="connsiteX1" y="connsiteY1"/>
                  </a:cxn>
                  <a:cxn ang="0">
                    <a:pos x="connsiteX2" y="connsiteY2"/>
                  </a:cxn>
                  <a:cxn ang="0">
                    <a:pos x="connsiteX3" y="connsiteY3"/>
                  </a:cxn>
                </a:cxnLst>
                <a:rect l="l" t="t" r="r" b="b"/>
                <a:pathLst>
                  <a:path w="11856904" h="2063607">
                    <a:moveTo>
                      <a:pt x="7128328" y="0"/>
                    </a:moveTo>
                    <a:lnTo>
                      <a:pt x="11856904" y="1832069"/>
                    </a:lnTo>
                    <a:lnTo>
                      <a:pt x="11856904" y="2063607"/>
                    </a:lnTo>
                    <a:lnTo>
                      <a:pt x="0" y="2063607"/>
                    </a:lnTo>
                    <a:close/>
                  </a:path>
                </a:pathLst>
              </a:custGeom>
              <a:solidFill>
                <a:schemeClr val="accent2">
                  <a:lumMod val="60000"/>
                  <a:lumOff val="40000"/>
                  <a:alpha val="47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56" name="任意多边形: 形状 55"/>
              <p:cNvSpPr/>
              <p:nvPr>
                <p:custDataLst>
                  <p:tags r:id="rId11"/>
                </p:custDataLst>
              </p:nvPr>
            </p:nvSpPr>
            <p:spPr bwMode="auto">
              <a:xfrm>
                <a:off x="139320" y="4847832"/>
                <a:ext cx="12052680" cy="2010168"/>
              </a:xfrm>
              <a:custGeom>
                <a:avLst/>
                <a:gdLst>
                  <a:gd name="connsiteX0" fmla="*/ 5073792 w 12052680"/>
                  <a:gd name="connsiteY0" fmla="*/ 0 h 2010168"/>
                  <a:gd name="connsiteX1" fmla="*/ 12052680 w 12052680"/>
                  <a:gd name="connsiteY1" fmla="*/ 1869250 h 2010168"/>
                  <a:gd name="connsiteX2" fmla="*/ 12052680 w 12052680"/>
                  <a:gd name="connsiteY2" fmla="*/ 2010168 h 2010168"/>
                  <a:gd name="connsiteX3" fmla="*/ 0 w 12052680"/>
                  <a:gd name="connsiteY3" fmla="*/ 2010168 h 2010168"/>
                </a:gdLst>
                <a:ahLst/>
                <a:cxnLst>
                  <a:cxn ang="0">
                    <a:pos x="connsiteX0" y="connsiteY0"/>
                  </a:cxn>
                  <a:cxn ang="0">
                    <a:pos x="connsiteX1" y="connsiteY1"/>
                  </a:cxn>
                  <a:cxn ang="0">
                    <a:pos x="connsiteX2" y="connsiteY2"/>
                  </a:cxn>
                  <a:cxn ang="0">
                    <a:pos x="connsiteX3" y="connsiteY3"/>
                  </a:cxn>
                </a:cxnLst>
                <a:rect l="l" t="t" r="r" b="b"/>
                <a:pathLst>
                  <a:path w="12052680" h="2010168">
                    <a:moveTo>
                      <a:pt x="5073792" y="0"/>
                    </a:moveTo>
                    <a:lnTo>
                      <a:pt x="12052680" y="1869250"/>
                    </a:lnTo>
                    <a:lnTo>
                      <a:pt x="12052680" y="2010168"/>
                    </a:lnTo>
                    <a:lnTo>
                      <a:pt x="0" y="2010168"/>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pPr lvl="0"/>
                <a:endParaRPr lang="zh-CN" altLang="en-US" baseline="0">
                  <a:latin typeface="微软雅黑" panose="020B0503020204020204" pitchFamily="34" charset="-122"/>
                </a:endParaRPr>
              </a:p>
            </p:txBody>
          </p:sp>
          <p:sp>
            <p:nvSpPr>
              <p:cNvPr id="58" name="任意多边形: 形状 57"/>
              <p:cNvSpPr/>
              <p:nvPr>
                <p:custDataLst>
                  <p:tags r:id="rId12"/>
                </p:custDataLst>
              </p:nvPr>
            </p:nvSpPr>
            <p:spPr bwMode="auto">
              <a:xfrm>
                <a:off x="-12088" y="5275332"/>
                <a:ext cx="12204089" cy="1582668"/>
              </a:xfrm>
              <a:custGeom>
                <a:avLst/>
                <a:gdLst>
                  <a:gd name="connsiteX0" fmla="*/ 2856139 w 12204089"/>
                  <a:gd name="connsiteY0" fmla="*/ 0 h 1582668"/>
                  <a:gd name="connsiteX1" fmla="*/ 12204089 w 12204089"/>
                  <a:gd name="connsiteY1" fmla="*/ 1521377 h 1582668"/>
                  <a:gd name="connsiteX2" fmla="*/ 12204089 w 12204089"/>
                  <a:gd name="connsiteY2" fmla="*/ 1582668 h 1582668"/>
                  <a:gd name="connsiteX3" fmla="*/ 0 w 12204089"/>
                  <a:gd name="connsiteY3" fmla="*/ 1582668 h 1582668"/>
                </a:gdLst>
                <a:ahLst/>
                <a:cxnLst>
                  <a:cxn ang="0">
                    <a:pos x="connsiteX0" y="connsiteY0"/>
                  </a:cxn>
                  <a:cxn ang="0">
                    <a:pos x="connsiteX1" y="connsiteY1"/>
                  </a:cxn>
                  <a:cxn ang="0">
                    <a:pos x="connsiteX2" y="connsiteY2"/>
                  </a:cxn>
                  <a:cxn ang="0">
                    <a:pos x="connsiteX3" y="connsiteY3"/>
                  </a:cxn>
                </a:cxnLst>
                <a:rect l="l" t="t" r="r" b="b"/>
                <a:pathLst>
                  <a:path w="12204089" h="1582668">
                    <a:moveTo>
                      <a:pt x="2856139" y="0"/>
                    </a:moveTo>
                    <a:lnTo>
                      <a:pt x="12204089" y="1521377"/>
                    </a:lnTo>
                    <a:lnTo>
                      <a:pt x="12204089" y="1582668"/>
                    </a:lnTo>
                    <a:lnTo>
                      <a:pt x="0" y="1582668"/>
                    </a:lnTo>
                    <a:close/>
                  </a:path>
                </a:pathLst>
              </a:custGeom>
              <a:solidFill>
                <a:schemeClr val="accent1">
                  <a:alpha val="7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pPr lvl="0"/>
                <a:endParaRPr lang="zh-CN" altLang="en-US" baseline="0" dirty="0">
                  <a:latin typeface="微软雅黑" panose="020B0503020204020204" pitchFamily="34" charset="-122"/>
                </a:endParaRPr>
              </a:p>
            </p:txBody>
          </p:sp>
        </p:grpSp>
      </p:grpSp>
      <p:sp>
        <p:nvSpPr>
          <p:cNvPr id="9801" name="副标题 2"/>
          <p:cNvSpPr>
            <a:spLocks noGrp="1"/>
          </p:cNvSpPr>
          <p:nvPr>
            <p:ph type="subTitle" idx="1" hasCustomPrompt="1"/>
            <p:custDataLst>
              <p:tags r:id="rId13"/>
            </p:custDataLst>
          </p:nvPr>
        </p:nvSpPr>
        <p:spPr>
          <a:xfrm>
            <a:off x="660399" y="3368788"/>
            <a:ext cx="6245226" cy="642000"/>
          </a:xfrm>
        </p:spPr>
        <p:txBody>
          <a:bodyPr lIns="90000" tIns="46800" rIns="90000" bIns="46800" anchor="t" anchorCtr="0">
            <a:normAutofit/>
          </a:bodyPr>
          <a:lstStyle>
            <a:lvl1pPr marL="0" indent="0" algn="l">
              <a:lnSpc>
                <a:spcPct val="90000"/>
              </a:lnSpc>
              <a:buNone/>
              <a:defRPr sz="2400" u="none" strike="noStrike" kern="1200" cap="none" spc="200" normalizeH="0" baseline="0">
                <a:solidFill>
                  <a:schemeClr val="tx1">
                    <a:lumMod val="85000"/>
                    <a:lumOff val="15000"/>
                  </a:schemeClr>
                </a:solidFill>
                <a:uFillTx/>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9802" name="标题 1"/>
          <p:cNvSpPr>
            <a:spLocks noGrp="1"/>
          </p:cNvSpPr>
          <p:nvPr>
            <p:ph type="ctrTitle" hasCustomPrompt="1"/>
            <p:custDataLst>
              <p:tags r:id="rId14"/>
            </p:custDataLst>
          </p:nvPr>
        </p:nvSpPr>
        <p:spPr>
          <a:xfrm>
            <a:off x="660398" y="2087287"/>
            <a:ext cx="8356090" cy="1200329"/>
          </a:xfrm>
        </p:spPr>
        <p:txBody>
          <a:bodyPr lIns="90000" tIns="46800" rIns="90000" bIns="46800" anchor="b" anchorCtr="0">
            <a:normAutofit/>
          </a:bodyPr>
          <a:lstStyle>
            <a:lvl1pPr algn="l">
              <a:lnSpc>
                <a:spcPct val="90000"/>
              </a:lnSpc>
              <a:defRPr sz="7200" u="none" strike="noStrike" kern="1200" cap="none" spc="2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2" name="日期占位符 1"/>
          <p:cNvSpPr>
            <a:spLocks noGrp="1"/>
          </p:cNvSpPr>
          <p:nvPr>
            <p:ph type="dt" sz="half" idx="10"/>
            <p:custDataLst>
              <p:tags r:id="rId15"/>
            </p:custDataLst>
          </p:nvPr>
        </p:nvSpPr>
        <p:spPr/>
        <p:txBody>
          <a:bodyPr/>
          <a:lstStyle>
            <a:lvl1pPr>
              <a:defRPr baseline="0">
                <a:latin typeface="微软雅黑" panose="020B0503020204020204" pitchFamily="3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16"/>
            </p:custDataLst>
          </p:nvPr>
        </p:nvSpPr>
        <p:spPr/>
        <p:txBody>
          <a:bodyPr/>
          <a:lstStyle>
            <a:lvl1pPr>
              <a:defRPr baseline="0">
                <a:latin typeface="微软雅黑" panose="020B0503020204020204" pitchFamily="34" charset="-122"/>
              </a:defRPr>
            </a:lvl1pPr>
          </a:lstStyle>
          <a:p>
            <a:endParaRPr lang="zh-CN" altLang="en-US" dirty="0"/>
          </a:p>
        </p:txBody>
      </p:sp>
      <p:sp>
        <p:nvSpPr>
          <p:cNvPr id="4" name="灯片编号占位符 3"/>
          <p:cNvSpPr>
            <a:spLocks noGrp="1"/>
          </p:cNvSpPr>
          <p:nvPr>
            <p:ph type="sldNum" sz="quarter" idx="12"/>
            <p:custDataLst>
              <p:tags r:id="rId17"/>
            </p:custDataLst>
          </p:nvPr>
        </p:nvSpPr>
        <p:spPr/>
        <p:txBody>
          <a:bodyPr/>
          <a:lstStyle>
            <a:lvl1pPr>
              <a:defRPr baseline="0">
                <a:latin typeface="微软雅黑" panose="020B0503020204020204" pitchFamily="34" charset="-122"/>
              </a:defRPr>
            </a:lvl1pPr>
          </a:lstStyle>
          <a:p>
            <a:fld id="{49AE70B2-8BF9-45C0-BB95-33D1B9D3A854}" type="slidenum">
              <a:rPr lang="zh-CN" altLang="en-US" smtClean="0"/>
            </a:fld>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19" name="组合 18"/>
          <p:cNvGrpSpPr/>
          <p:nvPr userDrawn="1">
            <p:custDataLst>
              <p:tags r:id="rId2"/>
            </p:custDataLst>
          </p:nvPr>
        </p:nvGrpSpPr>
        <p:grpSpPr>
          <a:xfrm>
            <a:off x="-1" y="-17930"/>
            <a:ext cx="12192001" cy="6875929"/>
            <a:chOff x="-1" y="-17930"/>
            <a:chExt cx="12192001" cy="6875929"/>
          </a:xfrm>
        </p:grpSpPr>
        <p:pic>
          <p:nvPicPr>
            <p:cNvPr id="20" name="图片 19"/>
            <p:cNvPicPr>
              <a:picLocks noChangeAspect="1"/>
            </p:cNvPicPr>
            <p:nvPr userDrawn="1">
              <p:custDataLst>
                <p:tags r:id="rId3"/>
              </p:custDataLst>
            </p:nvPr>
          </p:nvPicPr>
          <p:blipFill rotWithShape="1">
            <a:blip r:embed="rId4"/>
            <a:srcRect/>
            <a:stretch>
              <a:fillRect/>
            </a:stretch>
          </p:blipFill>
          <p:spPr>
            <a:xfrm>
              <a:off x="-1" y="5391806"/>
              <a:ext cx="12192001" cy="1466193"/>
            </a:xfrm>
            <a:prstGeom prst="rect">
              <a:avLst/>
            </a:prstGeom>
          </p:spPr>
        </p:pic>
        <p:sp>
          <p:nvSpPr>
            <p:cNvPr id="21" name="任意多边形: 形状 28"/>
            <p:cNvSpPr/>
            <p:nvPr>
              <p:custDataLst>
                <p:tags r:id="rId5"/>
              </p:custDataLst>
            </p:nvPr>
          </p:nvSpPr>
          <p:spPr bwMode="auto">
            <a:xfrm rot="10800000" flipH="1">
              <a:off x="0" y="-17930"/>
              <a:ext cx="1730188" cy="279074"/>
            </a:xfrm>
            <a:custGeom>
              <a:avLst/>
              <a:gdLst>
                <a:gd name="connsiteX0" fmla="*/ 2856139 w 12204089"/>
                <a:gd name="connsiteY0" fmla="*/ 0 h 1582668"/>
                <a:gd name="connsiteX1" fmla="*/ 12204089 w 12204089"/>
                <a:gd name="connsiteY1" fmla="*/ 1521377 h 1582668"/>
                <a:gd name="connsiteX2" fmla="*/ 12204089 w 12204089"/>
                <a:gd name="connsiteY2" fmla="*/ 1582668 h 1582668"/>
                <a:gd name="connsiteX3" fmla="*/ 0 w 12204089"/>
                <a:gd name="connsiteY3" fmla="*/ 1582668 h 1582668"/>
              </a:gdLst>
              <a:ahLst/>
              <a:cxnLst>
                <a:cxn ang="0">
                  <a:pos x="connsiteX0" y="connsiteY0"/>
                </a:cxn>
                <a:cxn ang="0">
                  <a:pos x="connsiteX1" y="connsiteY1"/>
                </a:cxn>
                <a:cxn ang="0">
                  <a:pos x="connsiteX2" y="connsiteY2"/>
                </a:cxn>
                <a:cxn ang="0">
                  <a:pos x="connsiteX3" y="connsiteY3"/>
                </a:cxn>
              </a:cxnLst>
              <a:rect l="l" t="t" r="r" b="b"/>
              <a:pathLst>
                <a:path w="12204089" h="1582668">
                  <a:moveTo>
                    <a:pt x="2856139" y="0"/>
                  </a:moveTo>
                  <a:lnTo>
                    <a:pt x="12204089" y="1521377"/>
                  </a:lnTo>
                  <a:lnTo>
                    <a:pt x="12204089" y="1582668"/>
                  </a:lnTo>
                  <a:lnTo>
                    <a:pt x="0" y="1582668"/>
                  </a:lnTo>
                  <a:close/>
                </a:path>
              </a:pathLst>
            </a:custGeom>
            <a:solidFill>
              <a:schemeClr val="accent1">
                <a:alpha val="7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pPr lvl="0"/>
              <a:endParaRPr lang="zh-CN" altLang="en-US" baseline="0" dirty="0">
                <a:latin typeface="微软雅黑" panose="020B0503020204020204" pitchFamily="34" charset="-122"/>
                <a:ea typeface="微软雅黑" panose="020B0503020204020204" pitchFamily="34" charset="-122"/>
              </a:endParaRPr>
            </a:p>
          </p:txBody>
        </p:sp>
      </p:grpSp>
      <p:sp>
        <p:nvSpPr>
          <p:cNvPr id="2" name="标题 1"/>
          <p:cNvSpPr>
            <a:spLocks noGrp="1"/>
          </p:cNvSpPr>
          <p:nvPr>
            <p:ph type="title"/>
            <p:custDataLst>
              <p:tags r:id="rId6"/>
            </p:custDataLst>
          </p:nvPr>
        </p:nvSpPr>
        <p:spPr>
          <a:xfrm>
            <a:off x="669882" y="443234"/>
            <a:ext cx="10852237" cy="441964"/>
          </a:xfrm>
        </p:spPr>
        <p:txBody>
          <a:bodyPr vert="horz" lIns="90170" tIns="46990" rIns="90170" bIns="4699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7"/>
            </p:custDataLst>
          </p:nvPr>
        </p:nvSpPr>
        <p:spPr>
          <a:xfrm>
            <a:off x="669882" y="952508"/>
            <a:ext cx="10852237"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457200" marR="0" lvl="1" indent="0" algn="l"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914400" marR="0" lvl="2"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371600" marR="0" lvl="3"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1828800" marR="0" lvl="4"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日期占位符 3"/>
          <p:cNvSpPr>
            <a:spLocks noGrp="1"/>
          </p:cNvSpPr>
          <p:nvPr>
            <p:ph type="dt" sz="half" idx="10"/>
            <p:custDataLst>
              <p:tags r:id="rId8"/>
            </p:custDataLst>
          </p:nvPr>
        </p:nvSpPr>
        <p:spPr/>
        <p:txBody>
          <a:bodyPr/>
          <a:lstStyle>
            <a:lvl1pPr>
              <a:defRPr baseline="0">
                <a:latin typeface="微软雅黑" panose="020B0503020204020204" pitchFamily="34" charset="-122"/>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a:lstStyle>
            <a:lvl1pPr>
              <a:defRPr baseline="0">
                <a:latin typeface="微软雅黑" panose="020B0503020204020204" pitchFamily="34" charset="-122"/>
                <a:ea typeface="微软雅黑" panose="020B0503020204020204" pitchFamily="34" charset="-122"/>
              </a:defRPr>
            </a:lvl1pPr>
          </a:lstStyle>
          <a:p>
            <a:endParaRPr lang="zh-CN" altLang="en-US"/>
          </a:p>
        </p:txBody>
      </p:sp>
      <p:sp>
        <p:nvSpPr>
          <p:cNvPr id="6" name="灯片编号占位符 5"/>
          <p:cNvSpPr>
            <a:spLocks noGrp="1"/>
          </p:cNvSpPr>
          <p:nvPr>
            <p:ph type="sldNum" sz="quarter" idx="12"/>
            <p:custDataLst>
              <p:tags r:id="rId10"/>
            </p:custDataLst>
          </p:nvPr>
        </p:nvSpPr>
        <p:spPr/>
        <p:txBody>
          <a:bodyPr/>
          <a:lstStyle>
            <a:lvl1pPr>
              <a:defRPr baseline="0">
                <a:latin typeface="微软雅黑" panose="020B0503020204020204" pitchFamily="34" charset="-122"/>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showMasterSp="0" userDrawn="1">
  <p:cSld name="节标题">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2"/>
            </p:custDataLst>
          </p:nvPr>
        </p:nvGrpSpPr>
        <p:grpSpPr>
          <a:xfrm flipV="1">
            <a:off x="8256760" y="3644"/>
            <a:ext cx="3935241" cy="6874019"/>
            <a:chOff x="7778078" y="0"/>
            <a:chExt cx="4413923" cy="3499502"/>
          </a:xfrm>
        </p:grpSpPr>
        <p:sp>
          <p:nvSpPr>
            <p:cNvPr id="10" name="任意多边形: 形状 9"/>
            <p:cNvSpPr/>
            <p:nvPr>
              <p:custDataLst>
                <p:tags r:id="rId3"/>
              </p:custDataLst>
            </p:nvPr>
          </p:nvSpPr>
          <p:spPr bwMode="auto">
            <a:xfrm>
              <a:off x="7778078" y="1"/>
              <a:ext cx="4413922" cy="3499501"/>
            </a:xfrm>
            <a:custGeom>
              <a:avLst/>
              <a:gdLst>
                <a:gd name="connsiteX0" fmla="*/ 0 w 4413922"/>
                <a:gd name="connsiteY0" fmla="*/ 0 h 3499501"/>
                <a:gd name="connsiteX1" fmla="*/ 4413922 w 4413922"/>
                <a:gd name="connsiteY1" fmla="*/ 0 h 3499501"/>
                <a:gd name="connsiteX2" fmla="*/ 4413922 w 4413922"/>
                <a:gd name="connsiteY2" fmla="*/ 3499501 h 3499501"/>
              </a:gdLst>
              <a:ahLst/>
              <a:cxnLst>
                <a:cxn ang="0">
                  <a:pos x="connsiteX0" y="connsiteY0"/>
                </a:cxn>
                <a:cxn ang="0">
                  <a:pos x="connsiteX1" y="connsiteY1"/>
                </a:cxn>
                <a:cxn ang="0">
                  <a:pos x="connsiteX2" y="connsiteY2"/>
                </a:cxn>
              </a:cxnLst>
              <a:rect l="l" t="t" r="r" b="b"/>
              <a:pathLst>
                <a:path w="4413922" h="3499501">
                  <a:moveTo>
                    <a:pt x="0" y="0"/>
                  </a:moveTo>
                  <a:lnTo>
                    <a:pt x="4413922" y="0"/>
                  </a:lnTo>
                  <a:lnTo>
                    <a:pt x="4413922" y="3499501"/>
                  </a:lnTo>
                  <a:close/>
                </a:path>
              </a:pathLst>
            </a:custGeom>
            <a:solidFill>
              <a:schemeClr val="accent1">
                <a:lumMod val="40000"/>
                <a:lumOff val="60000"/>
                <a:alpha val="34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11" name="任意多边形: 形状 10"/>
            <p:cNvSpPr/>
            <p:nvPr>
              <p:custDataLst>
                <p:tags r:id="rId4"/>
              </p:custDataLst>
            </p:nvPr>
          </p:nvSpPr>
          <p:spPr bwMode="auto">
            <a:xfrm>
              <a:off x="7821128" y="0"/>
              <a:ext cx="4370872" cy="2993432"/>
            </a:xfrm>
            <a:custGeom>
              <a:avLst/>
              <a:gdLst>
                <a:gd name="connsiteX0" fmla="*/ 0 w 4370872"/>
                <a:gd name="connsiteY0" fmla="*/ 0 h 2993432"/>
                <a:gd name="connsiteX1" fmla="*/ 4370872 w 4370872"/>
                <a:gd name="connsiteY1" fmla="*/ 0 h 2993432"/>
                <a:gd name="connsiteX2" fmla="*/ 4370872 w 4370872"/>
                <a:gd name="connsiteY2" fmla="*/ 2993432 h 2993432"/>
              </a:gdLst>
              <a:ahLst/>
              <a:cxnLst>
                <a:cxn ang="0">
                  <a:pos x="connsiteX0" y="connsiteY0"/>
                </a:cxn>
                <a:cxn ang="0">
                  <a:pos x="connsiteX1" y="connsiteY1"/>
                </a:cxn>
                <a:cxn ang="0">
                  <a:pos x="connsiteX2" y="connsiteY2"/>
                </a:cxn>
              </a:cxnLst>
              <a:rect l="l" t="t" r="r" b="b"/>
              <a:pathLst>
                <a:path w="4370872" h="2993432">
                  <a:moveTo>
                    <a:pt x="0" y="0"/>
                  </a:moveTo>
                  <a:lnTo>
                    <a:pt x="4370872" y="0"/>
                  </a:lnTo>
                  <a:lnTo>
                    <a:pt x="4370872" y="2993432"/>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12" name="任意多边形: 形状 11"/>
            <p:cNvSpPr/>
            <p:nvPr>
              <p:custDataLst>
                <p:tags r:id="rId5"/>
              </p:custDataLst>
            </p:nvPr>
          </p:nvSpPr>
          <p:spPr bwMode="auto">
            <a:xfrm>
              <a:off x="7889890" y="1"/>
              <a:ext cx="4302111" cy="2419939"/>
            </a:xfrm>
            <a:custGeom>
              <a:avLst/>
              <a:gdLst>
                <a:gd name="connsiteX0" fmla="*/ 0 w 4302111"/>
                <a:gd name="connsiteY0" fmla="*/ 0 h 2419939"/>
                <a:gd name="connsiteX1" fmla="*/ 4302111 w 4302111"/>
                <a:gd name="connsiteY1" fmla="*/ 0 h 2419939"/>
                <a:gd name="connsiteX2" fmla="*/ 4302111 w 4302111"/>
                <a:gd name="connsiteY2" fmla="*/ 2419939 h 2419939"/>
              </a:gdLst>
              <a:ahLst/>
              <a:cxnLst>
                <a:cxn ang="0">
                  <a:pos x="connsiteX0" y="connsiteY0"/>
                </a:cxn>
                <a:cxn ang="0">
                  <a:pos x="connsiteX1" y="connsiteY1"/>
                </a:cxn>
                <a:cxn ang="0">
                  <a:pos x="connsiteX2" y="connsiteY2"/>
                </a:cxn>
              </a:cxnLst>
              <a:rect l="l" t="t" r="r" b="b"/>
              <a:pathLst>
                <a:path w="4302111" h="2419939">
                  <a:moveTo>
                    <a:pt x="0" y="0"/>
                  </a:moveTo>
                  <a:lnTo>
                    <a:pt x="4302111" y="0"/>
                  </a:lnTo>
                  <a:lnTo>
                    <a:pt x="4302111" y="2419939"/>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13" name="任意多边形: 形状 12"/>
            <p:cNvSpPr/>
            <p:nvPr>
              <p:custDataLst>
                <p:tags r:id="rId6"/>
              </p:custDataLst>
            </p:nvPr>
          </p:nvSpPr>
          <p:spPr bwMode="auto">
            <a:xfrm>
              <a:off x="7985356" y="0"/>
              <a:ext cx="4206644" cy="1895952"/>
            </a:xfrm>
            <a:custGeom>
              <a:avLst/>
              <a:gdLst>
                <a:gd name="connsiteX0" fmla="*/ 0 w 4206644"/>
                <a:gd name="connsiteY0" fmla="*/ 0 h 1895952"/>
                <a:gd name="connsiteX1" fmla="*/ 4206644 w 4206644"/>
                <a:gd name="connsiteY1" fmla="*/ 0 h 1895952"/>
                <a:gd name="connsiteX2" fmla="*/ 4206644 w 4206644"/>
                <a:gd name="connsiteY2" fmla="*/ 1895952 h 1895952"/>
              </a:gdLst>
              <a:ahLst/>
              <a:cxnLst>
                <a:cxn ang="0">
                  <a:pos x="connsiteX0" y="connsiteY0"/>
                </a:cxn>
                <a:cxn ang="0">
                  <a:pos x="connsiteX1" y="connsiteY1"/>
                </a:cxn>
                <a:cxn ang="0">
                  <a:pos x="connsiteX2" y="connsiteY2"/>
                </a:cxn>
              </a:cxnLst>
              <a:rect l="l" t="t" r="r" b="b"/>
              <a:pathLst>
                <a:path w="4206644" h="1895952">
                  <a:moveTo>
                    <a:pt x="0" y="0"/>
                  </a:moveTo>
                  <a:lnTo>
                    <a:pt x="4206644" y="0"/>
                  </a:lnTo>
                  <a:lnTo>
                    <a:pt x="4206644" y="1895952"/>
                  </a:lnTo>
                  <a:close/>
                </a:path>
              </a:pathLst>
            </a:custGeom>
            <a:solidFill>
              <a:schemeClr val="accent1">
                <a:alpha val="7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grpSp>
      <p:sp>
        <p:nvSpPr>
          <p:cNvPr id="20" name="标题 1"/>
          <p:cNvSpPr>
            <a:spLocks noGrp="1"/>
          </p:cNvSpPr>
          <p:nvPr>
            <p:ph type="title" hasCustomPrompt="1"/>
            <p:custDataLst>
              <p:tags r:id="rId7"/>
            </p:custDataLst>
          </p:nvPr>
        </p:nvSpPr>
        <p:spPr>
          <a:xfrm>
            <a:off x="1069325" y="2209948"/>
            <a:ext cx="6115246" cy="1219052"/>
          </a:xfrm>
        </p:spPr>
        <p:txBody>
          <a:bodyPr lIns="90000" tIns="46800" rIns="90000" bIns="46800" anchor="b" anchorCtr="0">
            <a:normAutofit/>
          </a:bodyPr>
          <a:lstStyle>
            <a:lvl1pPr algn="l">
              <a:defRPr sz="5400" b="1" u="none" strike="noStrike" kern="1200" cap="none" spc="2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21" name="文本占位符 2"/>
          <p:cNvSpPr>
            <a:spLocks noGrp="1"/>
          </p:cNvSpPr>
          <p:nvPr>
            <p:ph type="body" idx="1"/>
            <p:custDataLst>
              <p:tags r:id="rId8"/>
            </p:custDataLst>
          </p:nvPr>
        </p:nvSpPr>
        <p:spPr>
          <a:xfrm>
            <a:off x="1069325" y="3500859"/>
            <a:ext cx="6115246" cy="1015623"/>
          </a:xfrm>
        </p:spPr>
        <p:txBody>
          <a:bodyPr lIns="90000" tIns="46800" rIns="90000" bIns="46800" anchor="t">
            <a:normAutofit/>
          </a:bodyPr>
          <a:lstStyle>
            <a:lvl1pPr marL="0" indent="0" algn="l">
              <a:buNone/>
              <a:defRPr sz="2000" u="none" strike="noStrike" kern="1200" cap="none" spc="200" normalizeH="0" baseline="0">
                <a:solidFill>
                  <a:schemeClr val="tx1">
                    <a:lumMod val="85000"/>
                    <a:lumOff val="15000"/>
                  </a:schemeClr>
                </a:solidFill>
                <a:uFillTx/>
                <a:latin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2" name="日期占位符 1"/>
          <p:cNvSpPr>
            <a:spLocks noGrp="1"/>
          </p:cNvSpPr>
          <p:nvPr>
            <p:ph type="dt" sz="half" idx="10"/>
            <p:custDataLst>
              <p:tags r:id="rId9"/>
            </p:custDataLst>
          </p:nvPr>
        </p:nvSpPr>
        <p:spPr/>
        <p:txBody>
          <a:bodyPr/>
          <a:lstStyle>
            <a:lvl1pPr>
              <a:defRPr baseline="0">
                <a:latin typeface="微软雅黑" panose="020B0503020204020204" pitchFamily="3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10"/>
            </p:custDataLst>
          </p:nvPr>
        </p:nvSpPr>
        <p:spPr/>
        <p:txBody>
          <a:bodyPr/>
          <a:lstStyle>
            <a:lvl1pPr>
              <a:defRPr baseline="0">
                <a:latin typeface="微软雅黑" panose="020B0503020204020204" pitchFamily="34" charset="-122"/>
              </a:defRPr>
            </a:lvl1pPr>
          </a:lstStyle>
          <a:p>
            <a:endParaRPr lang="zh-CN" altLang="en-US" dirty="0"/>
          </a:p>
        </p:txBody>
      </p:sp>
      <p:sp>
        <p:nvSpPr>
          <p:cNvPr id="4" name="灯片编号占位符 3"/>
          <p:cNvSpPr>
            <a:spLocks noGrp="1"/>
          </p:cNvSpPr>
          <p:nvPr>
            <p:ph type="sldNum" sz="quarter" idx="12"/>
            <p:custDataLst>
              <p:tags r:id="rId11"/>
            </p:custDataLst>
          </p:nvPr>
        </p:nvSpPr>
        <p:spPr/>
        <p:txBody>
          <a:bodyPr/>
          <a:lstStyle>
            <a:lvl1pPr>
              <a:defRPr baseline="0">
                <a:latin typeface="微软雅黑" panose="020B0503020204020204" pitchFamily="34" charset="-122"/>
              </a:defRPr>
            </a:lvl1pPr>
          </a:lstStyle>
          <a:p>
            <a:fld id="{49AE70B2-8BF9-45C0-BB95-33D1B9D3A854}" type="slidenum">
              <a:rPr lang="zh-CN" altLang="en-US" smtClean="0"/>
            </a:fld>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15" name="组合 14"/>
          <p:cNvGrpSpPr/>
          <p:nvPr userDrawn="1">
            <p:custDataLst>
              <p:tags r:id="rId2"/>
            </p:custDataLst>
          </p:nvPr>
        </p:nvGrpSpPr>
        <p:grpSpPr>
          <a:xfrm>
            <a:off x="-1" y="-17930"/>
            <a:ext cx="12192001" cy="6875929"/>
            <a:chOff x="-1" y="-17930"/>
            <a:chExt cx="12192001" cy="6875929"/>
          </a:xfrm>
        </p:grpSpPr>
        <p:pic>
          <p:nvPicPr>
            <p:cNvPr id="16" name="图片 15"/>
            <p:cNvPicPr>
              <a:picLocks noChangeAspect="1"/>
            </p:cNvPicPr>
            <p:nvPr userDrawn="1">
              <p:custDataLst>
                <p:tags r:id="rId3"/>
              </p:custDataLst>
            </p:nvPr>
          </p:nvPicPr>
          <p:blipFill rotWithShape="1">
            <a:blip r:embed="rId4"/>
            <a:srcRect/>
            <a:stretch>
              <a:fillRect/>
            </a:stretch>
          </p:blipFill>
          <p:spPr>
            <a:xfrm>
              <a:off x="-1" y="5391806"/>
              <a:ext cx="12192001" cy="1466193"/>
            </a:xfrm>
            <a:prstGeom prst="rect">
              <a:avLst/>
            </a:prstGeom>
          </p:spPr>
        </p:pic>
        <p:sp>
          <p:nvSpPr>
            <p:cNvPr id="17" name="任意多边形: 形状 28"/>
            <p:cNvSpPr/>
            <p:nvPr>
              <p:custDataLst>
                <p:tags r:id="rId5"/>
              </p:custDataLst>
            </p:nvPr>
          </p:nvSpPr>
          <p:spPr bwMode="auto">
            <a:xfrm rot="10800000" flipH="1">
              <a:off x="0" y="-17930"/>
              <a:ext cx="1730188" cy="279074"/>
            </a:xfrm>
            <a:custGeom>
              <a:avLst/>
              <a:gdLst>
                <a:gd name="connsiteX0" fmla="*/ 2856139 w 12204089"/>
                <a:gd name="connsiteY0" fmla="*/ 0 h 1582668"/>
                <a:gd name="connsiteX1" fmla="*/ 12204089 w 12204089"/>
                <a:gd name="connsiteY1" fmla="*/ 1521377 h 1582668"/>
                <a:gd name="connsiteX2" fmla="*/ 12204089 w 12204089"/>
                <a:gd name="connsiteY2" fmla="*/ 1582668 h 1582668"/>
                <a:gd name="connsiteX3" fmla="*/ 0 w 12204089"/>
                <a:gd name="connsiteY3" fmla="*/ 1582668 h 1582668"/>
              </a:gdLst>
              <a:ahLst/>
              <a:cxnLst>
                <a:cxn ang="0">
                  <a:pos x="connsiteX0" y="connsiteY0"/>
                </a:cxn>
                <a:cxn ang="0">
                  <a:pos x="connsiteX1" y="connsiteY1"/>
                </a:cxn>
                <a:cxn ang="0">
                  <a:pos x="connsiteX2" y="connsiteY2"/>
                </a:cxn>
                <a:cxn ang="0">
                  <a:pos x="connsiteX3" y="connsiteY3"/>
                </a:cxn>
              </a:cxnLst>
              <a:rect l="l" t="t" r="r" b="b"/>
              <a:pathLst>
                <a:path w="12204089" h="1582668">
                  <a:moveTo>
                    <a:pt x="2856139" y="0"/>
                  </a:moveTo>
                  <a:lnTo>
                    <a:pt x="12204089" y="1521377"/>
                  </a:lnTo>
                  <a:lnTo>
                    <a:pt x="12204089" y="1582668"/>
                  </a:lnTo>
                  <a:lnTo>
                    <a:pt x="0" y="1582668"/>
                  </a:lnTo>
                  <a:close/>
                </a:path>
              </a:pathLst>
            </a:custGeom>
            <a:solidFill>
              <a:schemeClr val="accent1">
                <a:alpha val="7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pPr lvl="0"/>
              <a:endParaRPr lang="zh-CN" altLang="en-US" baseline="0" dirty="0">
                <a:latin typeface="微软雅黑" panose="020B0503020204020204" pitchFamily="34" charset="-122"/>
                <a:ea typeface="微软雅黑" panose="020B0503020204020204" pitchFamily="34" charset="-122"/>
              </a:endParaRPr>
            </a:p>
          </p:txBody>
        </p:sp>
      </p:grpSp>
      <p:sp>
        <p:nvSpPr>
          <p:cNvPr id="2" name="标题 1"/>
          <p:cNvSpPr>
            <a:spLocks noGrp="1"/>
          </p:cNvSpPr>
          <p:nvPr>
            <p:ph type="title"/>
            <p:custDataLst>
              <p:tags r:id="rId6"/>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7"/>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8"/>
            </p:custDataLst>
          </p:nvPr>
        </p:nvSpPr>
        <p:spPr>
          <a:xfrm>
            <a:off x="6238877" y="952508"/>
            <a:ext cx="5283242" cy="5388907"/>
          </a:xfrm>
        </p:spPr>
        <p:txBody>
          <a:bodyPr>
            <a:noAutofit/>
          </a:bodyPr>
          <a:lstStyle>
            <a:lvl1pPr>
              <a:defRPr sz="160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vl2pPr>
              <a:defRPr sz="160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2pPr>
            <a:lvl3pPr>
              <a:defRPr sz="160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3pPr>
            <a:lvl4pPr>
              <a:defRPr sz="160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4pPr>
            <a:lvl5pPr>
              <a:defRPr sz="160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9"/>
            </p:custDataLst>
          </p:nvPr>
        </p:nvSpPr>
        <p:spPr/>
        <p:txBody>
          <a:bodyPr/>
          <a:lstStyle>
            <a:lvl1pPr>
              <a:defRPr baseline="0">
                <a:latin typeface="微软雅黑" panose="020B0503020204020204" pitchFamily="34" charset="-122"/>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0"/>
            </p:custDataLst>
          </p:nvPr>
        </p:nvSpPr>
        <p:spPr/>
        <p:txBody>
          <a:bodyPr/>
          <a:lstStyle>
            <a:lvl1pPr>
              <a:defRPr baseline="0">
                <a:latin typeface="微软雅黑" panose="020B0503020204020204" pitchFamily="34" charset="-122"/>
                <a:ea typeface="微软雅黑" panose="020B0503020204020204" pitchFamily="34" charset="-122"/>
              </a:defRPr>
            </a:lvl1pPr>
          </a:lstStyle>
          <a:p>
            <a:endParaRPr lang="zh-CN" altLang="en-US"/>
          </a:p>
        </p:txBody>
      </p:sp>
      <p:sp>
        <p:nvSpPr>
          <p:cNvPr id="7" name="灯片编号占位符 6"/>
          <p:cNvSpPr>
            <a:spLocks noGrp="1"/>
          </p:cNvSpPr>
          <p:nvPr>
            <p:ph type="sldNum" sz="quarter" idx="12"/>
            <p:custDataLst>
              <p:tags r:id="rId11"/>
            </p:custDataLst>
          </p:nvPr>
        </p:nvSpPr>
        <p:spPr/>
        <p:txBody>
          <a:bodyPr/>
          <a:lstStyle>
            <a:lvl1pPr>
              <a:defRPr baseline="0">
                <a:latin typeface="微软雅黑" panose="020B0503020204020204" pitchFamily="34" charset="-122"/>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0" name="组合 9"/>
          <p:cNvGrpSpPr/>
          <p:nvPr userDrawn="1">
            <p:custDataLst>
              <p:tags r:id="rId2"/>
            </p:custDataLst>
          </p:nvPr>
        </p:nvGrpSpPr>
        <p:grpSpPr>
          <a:xfrm>
            <a:off x="-1" y="-17930"/>
            <a:ext cx="12192001" cy="6875929"/>
            <a:chOff x="-1" y="-17930"/>
            <a:chExt cx="12192001" cy="6875929"/>
          </a:xfrm>
        </p:grpSpPr>
        <p:pic>
          <p:nvPicPr>
            <p:cNvPr id="16" name="图片 15"/>
            <p:cNvPicPr>
              <a:picLocks noChangeAspect="1"/>
            </p:cNvPicPr>
            <p:nvPr userDrawn="1">
              <p:custDataLst>
                <p:tags r:id="rId3"/>
              </p:custDataLst>
            </p:nvPr>
          </p:nvPicPr>
          <p:blipFill rotWithShape="1">
            <a:blip r:embed="rId4"/>
            <a:srcRect/>
            <a:stretch>
              <a:fillRect/>
            </a:stretch>
          </p:blipFill>
          <p:spPr>
            <a:xfrm>
              <a:off x="-1" y="5391806"/>
              <a:ext cx="12192001" cy="1466193"/>
            </a:xfrm>
            <a:prstGeom prst="rect">
              <a:avLst/>
            </a:prstGeom>
          </p:spPr>
        </p:pic>
        <p:sp>
          <p:nvSpPr>
            <p:cNvPr id="15" name="任意多边形: 形状 28"/>
            <p:cNvSpPr/>
            <p:nvPr>
              <p:custDataLst>
                <p:tags r:id="rId5"/>
              </p:custDataLst>
            </p:nvPr>
          </p:nvSpPr>
          <p:spPr bwMode="auto">
            <a:xfrm rot="10800000" flipH="1">
              <a:off x="0" y="-17930"/>
              <a:ext cx="1730188" cy="279074"/>
            </a:xfrm>
            <a:custGeom>
              <a:avLst/>
              <a:gdLst>
                <a:gd name="connsiteX0" fmla="*/ 2856139 w 12204089"/>
                <a:gd name="connsiteY0" fmla="*/ 0 h 1582668"/>
                <a:gd name="connsiteX1" fmla="*/ 12204089 w 12204089"/>
                <a:gd name="connsiteY1" fmla="*/ 1521377 h 1582668"/>
                <a:gd name="connsiteX2" fmla="*/ 12204089 w 12204089"/>
                <a:gd name="connsiteY2" fmla="*/ 1582668 h 1582668"/>
                <a:gd name="connsiteX3" fmla="*/ 0 w 12204089"/>
                <a:gd name="connsiteY3" fmla="*/ 1582668 h 1582668"/>
              </a:gdLst>
              <a:ahLst/>
              <a:cxnLst>
                <a:cxn ang="0">
                  <a:pos x="connsiteX0" y="connsiteY0"/>
                </a:cxn>
                <a:cxn ang="0">
                  <a:pos x="connsiteX1" y="connsiteY1"/>
                </a:cxn>
                <a:cxn ang="0">
                  <a:pos x="connsiteX2" y="connsiteY2"/>
                </a:cxn>
                <a:cxn ang="0">
                  <a:pos x="connsiteX3" y="connsiteY3"/>
                </a:cxn>
              </a:cxnLst>
              <a:rect l="l" t="t" r="r" b="b"/>
              <a:pathLst>
                <a:path w="12204089" h="1582668">
                  <a:moveTo>
                    <a:pt x="2856139" y="0"/>
                  </a:moveTo>
                  <a:lnTo>
                    <a:pt x="12204089" y="1521377"/>
                  </a:lnTo>
                  <a:lnTo>
                    <a:pt x="12204089" y="1582668"/>
                  </a:lnTo>
                  <a:lnTo>
                    <a:pt x="0" y="1582668"/>
                  </a:lnTo>
                  <a:close/>
                </a:path>
              </a:pathLst>
            </a:custGeom>
            <a:solidFill>
              <a:schemeClr val="accent1">
                <a:alpha val="7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pPr lvl="0"/>
              <a:endParaRPr lang="zh-CN" altLang="en-US" baseline="0" dirty="0">
                <a:latin typeface="微软雅黑" panose="020B0503020204020204" pitchFamily="34" charset="-122"/>
                <a:ea typeface="微软雅黑" panose="020B0503020204020204" pitchFamily="34" charset="-122"/>
              </a:endParaRPr>
            </a:p>
          </p:txBody>
        </p:sp>
      </p:grpSp>
      <p:sp>
        <p:nvSpPr>
          <p:cNvPr id="2" name="标题 1"/>
          <p:cNvSpPr>
            <a:spLocks noGrp="1"/>
          </p:cNvSpPr>
          <p:nvPr>
            <p:ph type="title"/>
            <p:custDataLst>
              <p:tags r:id="rId6"/>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7"/>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8"/>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9"/>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0"/>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1"/>
            </p:custDataLst>
          </p:nvPr>
        </p:nvSpPr>
        <p:spPr/>
        <p:txBody>
          <a:bodyPr/>
          <a:lstStyle>
            <a:lvl1pPr>
              <a:defRPr baseline="0">
                <a:latin typeface="微软雅黑" panose="020B0503020204020204" pitchFamily="34" charset="-122"/>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2"/>
            </p:custDataLst>
          </p:nvPr>
        </p:nvSpPr>
        <p:spPr/>
        <p:txBody>
          <a:bodyPr/>
          <a:lstStyle>
            <a:lvl1pPr>
              <a:defRPr baseline="0">
                <a:latin typeface="微软雅黑" panose="020B0503020204020204" pitchFamily="34" charset="-122"/>
                <a:ea typeface="微软雅黑" panose="020B0503020204020204" pitchFamily="34" charset="-122"/>
              </a:defRPr>
            </a:lvl1pPr>
          </a:lstStyle>
          <a:p>
            <a:endParaRPr lang="zh-CN" altLang="en-US"/>
          </a:p>
        </p:txBody>
      </p:sp>
      <p:sp>
        <p:nvSpPr>
          <p:cNvPr id="9" name="灯片编号占位符 8"/>
          <p:cNvSpPr>
            <a:spLocks noGrp="1"/>
          </p:cNvSpPr>
          <p:nvPr>
            <p:ph type="sldNum" sz="quarter" idx="12"/>
            <p:custDataLst>
              <p:tags r:id="rId13"/>
            </p:custDataLst>
          </p:nvPr>
        </p:nvSpPr>
        <p:spPr/>
        <p:txBody>
          <a:bodyPr/>
          <a:lstStyle>
            <a:lvl1pPr>
              <a:defRPr baseline="0">
                <a:latin typeface="微软雅黑" panose="020B0503020204020204" pitchFamily="34" charset="-122"/>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grpSp>
        <p:nvGrpSpPr>
          <p:cNvPr id="7" name="组合 6"/>
          <p:cNvGrpSpPr/>
          <p:nvPr>
            <p:custDataLst>
              <p:tags r:id="rId2"/>
            </p:custDataLst>
          </p:nvPr>
        </p:nvGrpSpPr>
        <p:grpSpPr>
          <a:xfrm>
            <a:off x="7778078" y="0"/>
            <a:ext cx="4413923" cy="3499502"/>
            <a:chOff x="7778078" y="0"/>
            <a:chExt cx="4413923" cy="3499502"/>
          </a:xfrm>
        </p:grpSpPr>
        <p:sp>
          <p:nvSpPr>
            <p:cNvPr id="8" name="任意多边形: 形状 7"/>
            <p:cNvSpPr/>
            <p:nvPr>
              <p:custDataLst>
                <p:tags r:id="rId3"/>
              </p:custDataLst>
            </p:nvPr>
          </p:nvSpPr>
          <p:spPr bwMode="auto">
            <a:xfrm>
              <a:off x="7778078" y="1"/>
              <a:ext cx="4413922" cy="3499501"/>
            </a:xfrm>
            <a:custGeom>
              <a:avLst/>
              <a:gdLst>
                <a:gd name="connsiteX0" fmla="*/ 0 w 4413922"/>
                <a:gd name="connsiteY0" fmla="*/ 0 h 3499501"/>
                <a:gd name="connsiteX1" fmla="*/ 4413922 w 4413922"/>
                <a:gd name="connsiteY1" fmla="*/ 0 h 3499501"/>
                <a:gd name="connsiteX2" fmla="*/ 4413922 w 4413922"/>
                <a:gd name="connsiteY2" fmla="*/ 3499501 h 3499501"/>
              </a:gdLst>
              <a:ahLst/>
              <a:cxnLst>
                <a:cxn ang="0">
                  <a:pos x="connsiteX0" y="connsiteY0"/>
                </a:cxn>
                <a:cxn ang="0">
                  <a:pos x="connsiteX1" y="connsiteY1"/>
                </a:cxn>
                <a:cxn ang="0">
                  <a:pos x="connsiteX2" y="connsiteY2"/>
                </a:cxn>
              </a:cxnLst>
              <a:rect l="l" t="t" r="r" b="b"/>
              <a:pathLst>
                <a:path w="4413922" h="3499501">
                  <a:moveTo>
                    <a:pt x="0" y="0"/>
                  </a:moveTo>
                  <a:lnTo>
                    <a:pt x="4413922" y="0"/>
                  </a:lnTo>
                  <a:lnTo>
                    <a:pt x="4413922" y="3499501"/>
                  </a:lnTo>
                  <a:close/>
                </a:path>
              </a:pathLst>
            </a:custGeom>
            <a:solidFill>
              <a:schemeClr val="accent1">
                <a:lumMod val="40000"/>
                <a:lumOff val="60000"/>
                <a:alpha val="34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a typeface="微软雅黑" panose="020B0503020204020204" pitchFamily="34" charset="-122"/>
              </a:endParaRPr>
            </a:p>
          </p:txBody>
        </p:sp>
        <p:sp>
          <p:nvSpPr>
            <p:cNvPr id="9" name="任意多边形: 形状 8"/>
            <p:cNvSpPr/>
            <p:nvPr>
              <p:custDataLst>
                <p:tags r:id="rId4"/>
              </p:custDataLst>
            </p:nvPr>
          </p:nvSpPr>
          <p:spPr bwMode="auto">
            <a:xfrm>
              <a:off x="7821128" y="0"/>
              <a:ext cx="4370872" cy="2993432"/>
            </a:xfrm>
            <a:custGeom>
              <a:avLst/>
              <a:gdLst>
                <a:gd name="connsiteX0" fmla="*/ 0 w 4370872"/>
                <a:gd name="connsiteY0" fmla="*/ 0 h 2993432"/>
                <a:gd name="connsiteX1" fmla="*/ 4370872 w 4370872"/>
                <a:gd name="connsiteY1" fmla="*/ 0 h 2993432"/>
                <a:gd name="connsiteX2" fmla="*/ 4370872 w 4370872"/>
                <a:gd name="connsiteY2" fmla="*/ 2993432 h 2993432"/>
              </a:gdLst>
              <a:ahLst/>
              <a:cxnLst>
                <a:cxn ang="0">
                  <a:pos x="connsiteX0" y="connsiteY0"/>
                </a:cxn>
                <a:cxn ang="0">
                  <a:pos x="connsiteX1" y="connsiteY1"/>
                </a:cxn>
                <a:cxn ang="0">
                  <a:pos x="connsiteX2" y="connsiteY2"/>
                </a:cxn>
              </a:cxnLst>
              <a:rect l="l" t="t" r="r" b="b"/>
              <a:pathLst>
                <a:path w="4370872" h="2993432">
                  <a:moveTo>
                    <a:pt x="0" y="0"/>
                  </a:moveTo>
                  <a:lnTo>
                    <a:pt x="4370872" y="0"/>
                  </a:lnTo>
                  <a:lnTo>
                    <a:pt x="4370872" y="2993432"/>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a typeface="微软雅黑" panose="020B0503020204020204" pitchFamily="34" charset="-122"/>
              </a:endParaRPr>
            </a:p>
          </p:txBody>
        </p:sp>
        <p:sp>
          <p:nvSpPr>
            <p:cNvPr id="10" name="任意多边形: 形状 9"/>
            <p:cNvSpPr/>
            <p:nvPr>
              <p:custDataLst>
                <p:tags r:id="rId5"/>
              </p:custDataLst>
            </p:nvPr>
          </p:nvSpPr>
          <p:spPr bwMode="auto">
            <a:xfrm>
              <a:off x="7889890" y="1"/>
              <a:ext cx="4302111" cy="2419939"/>
            </a:xfrm>
            <a:custGeom>
              <a:avLst/>
              <a:gdLst>
                <a:gd name="connsiteX0" fmla="*/ 0 w 4302111"/>
                <a:gd name="connsiteY0" fmla="*/ 0 h 2419939"/>
                <a:gd name="connsiteX1" fmla="*/ 4302111 w 4302111"/>
                <a:gd name="connsiteY1" fmla="*/ 0 h 2419939"/>
                <a:gd name="connsiteX2" fmla="*/ 4302111 w 4302111"/>
                <a:gd name="connsiteY2" fmla="*/ 2419939 h 2419939"/>
              </a:gdLst>
              <a:ahLst/>
              <a:cxnLst>
                <a:cxn ang="0">
                  <a:pos x="connsiteX0" y="connsiteY0"/>
                </a:cxn>
                <a:cxn ang="0">
                  <a:pos x="connsiteX1" y="connsiteY1"/>
                </a:cxn>
                <a:cxn ang="0">
                  <a:pos x="connsiteX2" y="connsiteY2"/>
                </a:cxn>
              </a:cxnLst>
              <a:rect l="l" t="t" r="r" b="b"/>
              <a:pathLst>
                <a:path w="4302111" h="2419939">
                  <a:moveTo>
                    <a:pt x="0" y="0"/>
                  </a:moveTo>
                  <a:lnTo>
                    <a:pt x="4302111" y="0"/>
                  </a:lnTo>
                  <a:lnTo>
                    <a:pt x="4302111" y="2419939"/>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a typeface="微软雅黑" panose="020B0503020204020204" pitchFamily="34" charset="-122"/>
              </a:endParaRPr>
            </a:p>
          </p:txBody>
        </p:sp>
        <p:sp>
          <p:nvSpPr>
            <p:cNvPr id="11" name="任意多边形: 形状 10"/>
            <p:cNvSpPr/>
            <p:nvPr>
              <p:custDataLst>
                <p:tags r:id="rId6"/>
              </p:custDataLst>
            </p:nvPr>
          </p:nvSpPr>
          <p:spPr bwMode="auto">
            <a:xfrm>
              <a:off x="7985356" y="0"/>
              <a:ext cx="4206644" cy="1895952"/>
            </a:xfrm>
            <a:custGeom>
              <a:avLst/>
              <a:gdLst>
                <a:gd name="connsiteX0" fmla="*/ 0 w 4206644"/>
                <a:gd name="connsiteY0" fmla="*/ 0 h 1895952"/>
                <a:gd name="connsiteX1" fmla="*/ 4206644 w 4206644"/>
                <a:gd name="connsiteY1" fmla="*/ 0 h 1895952"/>
                <a:gd name="connsiteX2" fmla="*/ 4206644 w 4206644"/>
                <a:gd name="connsiteY2" fmla="*/ 1895952 h 1895952"/>
              </a:gdLst>
              <a:ahLst/>
              <a:cxnLst>
                <a:cxn ang="0">
                  <a:pos x="connsiteX0" y="connsiteY0"/>
                </a:cxn>
                <a:cxn ang="0">
                  <a:pos x="connsiteX1" y="connsiteY1"/>
                </a:cxn>
                <a:cxn ang="0">
                  <a:pos x="connsiteX2" y="connsiteY2"/>
                </a:cxn>
              </a:cxnLst>
              <a:rect l="l" t="t" r="r" b="b"/>
              <a:pathLst>
                <a:path w="4206644" h="1895952">
                  <a:moveTo>
                    <a:pt x="0" y="0"/>
                  </a:moveTo>
                  <a:lnTo>
                    <a:pt x="4206644" y="0"/>
                  </a:lnTo>
                  <a:lnTo>
                    <a:pt x="4206644" y="1895952"/>
                  </a:lnTo>
                  <a:close/>
                </a:path>
              </a:pathLst>
            </a:custGeom>
            <a:solidFill>
              <a:schemeClr val="accent1">
                <a:alpha val="7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a typeface="微软雅黑" panose="020B0503020204020204" pitchFamily="34" charset="-122"/>
              </a:endParaRPr>
            </a:p>
          </p:txBody>
        </p:sp>
      </p:grpSp>
      <p:sp>
        <p:nvSpPr>
          <p:cNvPr id="2" name="标题 1"/>
          <p:cNvSpPr>
            <a:spLocks noGrp="1"/>
          </p:cNvSpPr>
          <p:nvPr>
            <p:ph type="title"/>
            <p:custDataLst>
              <p:tags r:id="rId7"/>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8"/>
            </p:custDataLst>
          </p:nvPr>
        </p:nvSpPr>
        <p:spPr/>
        <p:txBody>
          <a:bodyPr/>
          <a:lstStyle>
            <a:lvl1pPr>
              <a:defRPr baseline="0">
                <a:latin typeface="微软雅黑" panose="020B0503020204020204" pitchFamily="34" charset="-122"/>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baseline="0">
                <a:latin typeface="微软雅黑" panose="020B0503020204020204" pitchFamily="34" charset="-122"/>
                <a:ea typeface="微软雅黑" panose="020B0503020204020204" pitchFamily="34" charset="-122"/>
              </a:defRPr>
            </a:lvl1pPr>
          </a:lstStyle>
          <a:p>
            <a:endParaRPr lang="zh-CN" altLang="en-US"/>
          </a:p>
        </p:txBody>
      </p:sp>
      <p:sp>
        <p:nvSpPr>
          <p:cNvPr id="5" name="灯片编号占位符 4"/>
          <p:cNvSpPr>
            <a:spLocks noGrp="1"/>
          </p:cNvSpPr>
          <p:nvPr>
            <p:ph type="sldNum" sz="quarter" idx="12"/>
            <p:custDataLst>
              <p:tags r:id="rId10"/>
            </p:custDataLst>
          </p:nvPr>
        </p:nvSpPr>
        <p:spPr/>
        <p:txBody>
          <a:bodyPr/>
          <a:lstStyle>
            <a:lvl1pPr>
              <a:defRPr baseline="0">
                <a:latin typeface="微软雅黑" panose="020B0503020204020204" pitchFamily="34" charset="-122"/>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15" name="组合 14"/>
          <p:cNvGrpSpPr/>
          <p:nvPr userDrawn="1">
            <p:custDataLst>
              <p:tags r:id="rId2"/>
            </p:custDataLst>
          </p:nvPr>
        </p:nvGrpSpPr>
        <p:grpSpPr>
          <a:xfrm>
            <a:off x="-1" y="-17930"/>
            <a:ext cx="12192001" cy="6875929"/>
            <a:chOff x="-1" y="-17930"/>
            <a:chExt cx="12192001" cy="6875929"/>
          </a:xfrm>
        </p:grpSpPr>
        <p:pic>
          <p:nvPicPr>
            <p:cNvPr id="16" name="图片 15"/>
            <p:cNvPicPr>
              <a:picLocks noChangeAspect="1"/>
            </p:cNvPicPr>
            <p:nvPr userDrawn="1">
              <p:custDataLst>
                <p:tags r:id="rId3"/>
              </p:custDataLst>
            </p:nvPr>
          </p:nvPicPr>
          <p:blipFill rotWithShape="1">
            <a:blip r:embed="rId4"/>
            <a:srcRect/>
            <a:stretch>
              <a:fillRect/>
            </a:stretch>
          </p:blipFill>
          <p:spPr>
            <a:xfrm>
              <a:off x="-1" y="5391806"/>
              <a:ext cx="12192001" cy="1466193"/>
            </a:xfrm>
            <a:prstGeom prst="rect">
              <a:avLst/>
            </a:prstGeom>
          </p:spPr>
        </p:pic>
        <p:sp>
          <p:nvSpPr>
            <p:cNvPr id="17" name="任意多边形: 形状 28"/>
            <p:cNvSpPr/>
            <p:nvPr>
              <p:custDataLst>
                <p:tags r:id="rId5"/>
              </p:custDataLst>
            </p:nvPr>
          </p:nvSpPr>
          <p:spPr bwMode="auto">
            <a:xfrm rot="10800000" flipH="1">
              <a:off x="0" y="-17930"/>
              <a:ext cx="1730188" cy="279074"/>
            </a:xfrm>
            <a:custGeom>
              <a:avLst/>
              <a:gdLst>
                <a:gd name="connsiteX0" fmla="*/ 2856139 w 12204089"/>
                <a:gd name="connsiteY0" fmla="*/ 0 h 1582668"/>
                <a:gd name="connsiteX1" fmla="*/ 12204089 w 12204089"/>
                <a:gd name="connsiteY1" fmla="*/ 1521377 h 1582668"/>
                <a:gd name="connsiteX2" fmla="*/ 12204089 w 12204089"/>
                <a:gd name="connsiteY2" fmla="*/ 1582668 h 1582668"/>
                <a:gd name="connsiteX3" fmla="*/ 0 w 12204089"/>
                <a:gd name="connsiteY3" fmla="*/ 1582668 h 1582668"/>
              </a:gdLst>
              <a:ahLst/>
              <a:cxnLst>
                <a:cxn ang="0">
                  <a:pos x="connsiteX0" y="connsiteY0"/>
                </a:cxn>
                <a:cxn ang="0">
                  <a:pos x="connsiteX1" y="connsiteY1"/>
                </a:cxn>
                <a:cxn ang="0">
                  <a:pos x="connsiteX2" y="connsiteY2"/>
                </a:cxn>
                <a:cxn ang="0">
                  <a:pos x="connsiteX3" y="connsiteY3"/>
                </a:cxn>
              </a:cxnLst>
              <a:rect l="l" t="t" r="r" b="b"/>
              <a:pathLst>
                <a:path w="12204089" h="1582668">
                  <a:moveTo>
                    <a:pt x="2856139" y="0"/>
                  </a:moveTo>
                  <a:lnTo>
                    <a:pt x="12204089" y="1521377"/>
                  </a:lnTo>
                  <a:lnTo>
                    <a:pt x="12204089" y="1582668"/>
                  </a:lnTo>
                  <a:lnTo>
                    <a:pt x="0" y="1582668"/>
                  </a:lnTo>
                  <a:close/>
                </a:path>
              </a:pathLst>
            </a:custGeom>
            <a:solidFill>
              <a:schemeClr val="accent1">
                <a:alpha val="7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pPr lvl="0"/>
              <a:endParaRPr lang="zh-CN" altLang="en-US" baseline="0" dirty="0">
                <a:latin typeface="微软雅黑" panose="020B0503020204020204" pitchFamily="34" charset="-122"/>
                <a:ea typeface="微软雅黑" panose="020B0503020204020204" pitchFamily="34" charset="-122"/>
              </a:endParaRPr>
            </a:p>
          </p:txBody>
        </p:sp>
      </p:grpSp>
      <p:sp>
        <p:nvSpPr>
          <p:cNvPr id="2" name="标题 1"/>
          <p:cNvSpPr>
            <a:spLocks noGrp="1"/>
          </p:cNvSpPr>
          <p:nvPr>
            <p:ph type="title"/>
            <p:custDataLst>
              <p:tags r:id="rId6"/>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图片占位符 2"/>
          <p:cNvSpPr>
            <a:spLocks noGrp="1"/>
          </p:cNvSpPr>
          <p:nvPr>
            <p:ph type="pic" idx="1"/>
            <p:custDataLst>
              <p:tags r:id="rId7"/>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a:sym typeface="+mn-ea"/>
            </a:endParaRPr>
          </a:p>
        </p:txBody>
      </p:sp>
      <p:sp>
        <p:nvSpPr>
          <p:cNvPr id="4" name="文本占位符 3"/>
          <p:cNvSpPr>
            <a:spLocks noGrp="1"/>
          </p:cNvSpPr>
          <p:nvPr>
            <p:ph type="body" sz="half" idx="2"/>
            <p:custDataLst>
              <p:tags r:id="rId8"/>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9"/>
            </p:custDataLst>
          </p:nvPr>
        </p:nvSpPr>
        <p:spPr/>
        <p:txBody>
          <a:bodyPr/>
          <a:lstStyle>
            <a:lvl1pPr>
              <a:defRPr baseline="0">
                <a:latin typeface="微软雅黑" panose="020B0503020204020204" pitchFamily="34" charset="-122"/>
                <a:ea typeface="微软雅黑" panose="020B0503020204020204" pitchFamily="3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0"/>
            </p:custDataLst>
          </p:nvPr>
        </p:nvSpPr>
        <p:spPr/>
        <p:txBody>
          <a:bodyPr/>
          <a:lstStyle>
            <a:lvl1pPr>
              <a:defRPr baseline="0">
                <a:latin typeface="微软雅黑" panose="020B0503020204020204" pitchFamily="34" charset="-122"/>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12"/>
            <p:custDataLst>
              <p:tags r:id="rId11"/>
            </p:custDataLst>
          </p:nvPr>
        </p:nvSpPr>
        <p:spPr/>
        <p:txBody>
          <a:bodyPr/>
          <a:lstStyle>
            <a:lvl1pPr>
              <a:defRPr baseline="0">
                <a:latin typeface="微软雅黑" panose="020B0503020204020204" pitchFamily="34" charset="-122"/>
                <a:ea typeface="微软雅黑" panose="020B0503020204020204" pitchFamily="3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26" name="组合 25"/>
          <p:cNvGrpSpPr/>
          <p:nvPr userDrawn="1">
            <p:custDataLst>
              <p:tags r:id="rId2"/>
            </p:custDataLst>
          </p:nvPr>
        </p:nvGrpSpPr>
        <p:grpSpPr>
          <a:xfrm>
            <a:off x="-2" y="0"/>
            <a:ext cx="12192001" cy="6867831"/>
            <a:chOff x="-2" y="0"/>
            <a:chExt cx="12192001" cy="6867831"/>
          </a:xfrm>
        </p:grpSpPr>
        <p:sp>
          <p:nvSpPr>
            <p:cNvPr id="27" name="矩形 26"/>
            <p:cNvSpPr/>
            <p:nvPr userDrawn="1">
              <p:custDataLst>
                <p:tags r:id="rId3"/>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28" name="组合 27"/>
            <p:cNvGrpSpPr/>
            <p:nvPr userDrawn="1">
              <p:custDataLst>
                <p:tags r:id="rId4"/>
              </p:custDataLst>
            </p:nvPr>
          </p:nvGrpSpPr>
          <p:grpSpPr>
            <a:xfrm flipH="1">
              <a:off x="-2" y="0"/>
              <a:ext cx="1425389" cy="1130095"/>
              <a:chOff x="7778078" y="0"/>
              <a:chExt cx="4413923" cy="3499502"/>
            </a:xfrm>
          </p:grpSpPr>
          <p:sp>
            <p:nvSpPr>
              <p:cNvPr id="34" name="任意多边形: 形状 33"/>
              <p:cNvSpPr/>
              <p:nvPr>
                <p:custDataLst>
                  <p:tags r:id="rId5"/>
                </p:custDataLst>
              </p:nvPr>
            </p:nvSpPr>
            <p:spPr bwMode="auto">
              <a:xfrm>
                <a:off x="7778078" y="1"/>
                <a:ext cx="4413922" cy="3499501"/>
              </a:xfrm>
              <a:custGeom>
                <a:avLst/>
                <a:gdLst>
                  <a:gd name="connsiteX0" fmla="*/ 0 w 4413922"/>
                  <a:gd name="connsiteY0" fmla="*/ 0 h 3499501"/>
                  <a:gd name="connsiteX1" fmla="*/ 4413922 w 4413922"/>
                  <a:gd name="connsiteY1" fmla="*/ 0 h 3499501"/>
                  <a:gd name="connsiteX2" fmla="*/ 4413922 w 4413922"/>
                  <a:gd name="connsiteY2" fmla="*/ 3499501 h 3499501"/>
                </a:gdLst>
                <a:ahLst/>
                <a:cxnLst>
                  <a:cxn ang="0">
                    <a:pos x="connsiteX0" y="connsiteY0"/>
                  </a:cxn>
                  <a:cxn ang="0">
                    <a:pos x="connsiteX1" y="connsiteY1"/>
                  </a:cxn>
                  <a:cxn ang="0">
                    <a:pos x="connsiteX2" y="connsiteY2"/>
                  </a:cxn>
                </a:cxnLst>
                <a:rect l="l" t="t" r="r" b="b"/>
                <a:pathLst>
                  <a:path w="4413922" h="3499501">
                    <a:moveTo>
                      <a:pt x="0" y="0"/>
                    </a:moveTo>
                    <a:lnTo>
                      <a:pt x="4413922" y="0"/>
                    </a:lnTo>
                    <a:lnTo>
                      <a:pt x="4413922" y="3499501"/>
                    </a:lnTo>
                    <a:close/>
                  </a:path>
                </a:pathLst>
              </a:custGeom>
              <a:solidFill>
                <a:schemeClr val="accent1">
                  <a:lumMod val="40000"/>
                  <a:lumOff val="60000"/>
                  <a:alpha val="34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35" name="任意多边形: 形状 34"/>
              <p:cNvSpPr/>
              <p:nvPr>
                <p:custDataLst>
                  <p:tags r:id="rId6"/>
                </p:custDataLst>
              </p:nvPr>
            </p:nvSpPr>
            <p:spPr bwMode="auto">
              <a:xfrm>
                <a:off x="7821128" y="0"/>
                <a:ext cx="4370872" cy="2993432"/>
              </a:xfrm>
              <a:custGeom>
                <a:avLst/>
                <a:gdLst>
                  <a:gd name="connsiteX0" fmla="*/ 0 w 4370872"/>
                  <a:gd name="connsiteY0" fmla="*/ 0 h 2993432"/>
                  <a:gd name="connsiteX1" fmla="*/ 4370872 w 4370872"/>
                  <a:gd name="connsiteY1" fmla="*/ 0 h 2993432"/>
                  <a:gd name="connsiteX2" fmla="*/ 4370872 w 4370872"/>
                  <a:gd name="connsiteY2" fmla="*/ 2993432 h 2993432"/>
                </a:gdLst>
                <a:ahLst/>
                <a:cxnLst>
                  <a:cxn ang="0">
                    <a:pos x="connsiteX0" y="connsiteY0"/>
                  </a:cxn>
                  <a:cxn ang="0">
                    <a:pos x="connsiteX1" y="connsiteY1"/>
                  </a:cxn>
                  <a:cxn ang="0">
                    <a:pos x="connsiteX2" y="connsiteY2"/>
                  </a:cxn>
                </a:cxnLst>
                <a:rect l="l" t="t" r="r" b="b"/>
                <a:pathLst>
                  <a:path w="4370872" h="2993432">
                    <a:moveTo>
                      <a:pt x="0" y="0"/>
                    </a:moveTo>
                    <a:lnTo>
                      <a:pt x="4370872" y="0"/>
                    </a:lnTo>
                    <a:lnTo>
                      <a:pt x="4370872" y="2993432"/>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36" name="任意多边形: 形状 35"/>
              <p:cNvSpPr/>
              <p:nvPr>
                <p:custDataLst>
                  <p:tags r:id="rId7"/>
                </p:custDataLst>
              </p:nvPr>
            </p:nvSpPr>
            <p:spPr bwMode="auto">
              <a:xfrm>
                <a:off x="7889890" y="1"/>
                <a:ext cx="4302111" cy="2419939"/>
              </a:xfrm>
              <a:custGeom>
                <a:avLst/>
                <a:gdLst>
                  <a:gd name="connsiteX0" fmla="*/ 0 w 4302111"/>
                  <a:gd name="connsiteY0" fmla="*/ 0 h 2419939"/>
                  <a:gd name="connsiteX1" fmla="*/ 4302111 w 4302111"/>
                  <a:gd name="connsiteY1" fmla="*/ 0 h 2419939"/>
                  <a:gd name="connsiteX2" fmla="*/ 4302111 w 4302111"/>
                  <a:gd name="connsiteY2" fmla="*/ 2419939 h 2419939"/>
                </a:gdLst>
                <a:ahLst/>
                <a:cxnLst>
                  <a:cxn ang="0">
                    <a:pos x="connsiteX0" y="connsiteY0"/>
                  </a:cxn>
                  <a:cxn ang="0">
                    <a:pos x="connsiteX1" y="connsiteY1"/>
                  </a:cxn>
                  <a:cxn ang="0">
                    <a:pos x="connsiteX2" y="connsiteY2"/>
                  </a:cxn>
                </a:cxnLst>
                <a:rect l="l" t="t" r="r" b="b"/>
                <a:pathLst>
                  <a:path w="4302111" h="2419939">
                    <a:moveTo>
                      <a:pt x="0" y="0"/>
                    </a:moveTo>
                    <a:lnTo>
                      <a:pt x="4302111" y="0"/>
                    </a:lnTo>
                    <a:lnTo>
                      <a:pt x="4302111" y="2419939"/>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37" name="任意多边形: 形状 36"/>
              <p:cNvSpPr/>
              <p:nvPr>
                <p:custDataLst>
                  <p:tags r:id="rId8"/>
                </p:custDataLst>
              </p:nvPr>
            </p:nvSpPr>
            <p:spPr bwMode="auto">
              <a:xfrm>
                <a:off x="7985356" y="0"/>
                <a:ext cx="4206644" cy="1895952"/>
              </a:xfrm>
              <a:custGeom>
                <a:avLst/>
                <a:gdLst>
                  <a:gd name="connsiteX0" fmla="*/ 0 w 4206644"/>
                  <a:gd name="connsiteY0" fmla="*/ 0 h 1895952"/>
                  <a:gd name="connsiteX1" fmla="*/ 4206644 w 4206644"/>
                  <a:gd name="connsiteY1" fmla="*/ 0 h 1895952"/>
                  <a:gd name="connsiteX2" fmla="*/ 4206644 w 4206644"/>
                  <a:gd name="connsiteY2" fmla="*/ 1895952 h 1895952"/>
                </a:gdLst>
                <a:ahLst/>
                <a:cxnLst>
                  <a:cxn ang="0">
                    <a:pos x="connsiteX0" y="connsiteY0"/>
                  </a:cxn>
                  <a:cxn ang="0">
                    <a:pos x="connsiteX1" y="connsiteY1"/>
                  </a:cxn>
                  <a:cxn ang="0">
                    <a:pos x="connsiteX2" y="connsiteY2"/>
                  </a:cxn>
                </a:cxnLst>
                <a:rect l="l" t="t" r="r" b="b"/>
                <a:pathLst>
                  <a:path w="4206644" h="1895952">
                    <a:moveTo>
                      <a:pt x="0" y="0"/>
                    </a:moveTo>
                    <a:lnTo>
                      <a:pt x="4206644" y="0"/>
                    </a:lnTo>
                    <a:lnTo>
                      <a:pt x="4206644" y="1895952"/>
                    </a:lnTo>
                    <a:close/>
                  </a:path>
                </a:pathLst>
              </a:custGeom>
              <a:solidFill>
                <a:schemeClr val="accent1">
                  <a:alpha val="7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grpSp>
        <p:grpSp>
          <p:nvGrpSpPr>
            <p:cNvPr id="29" name="组合 28"/>
            <p:cNvGrpSpPr/>
            <p:nvPr userDrawn="1">
              <p:custDataLst>
                <p:tags r:id="rId9"/>
              </p:custDataLst>
            </p:nvPr>
          </p:nvGrpSpPr>
          <p:grpSpPr>
            <a:xfrm rot="10800000" flipH="1">
              <a:off x="10766610" y="5737736"/>
              <a:ext cx="1425389" cy="1130095"/>
              <a:chOff x="7778078" y="0"/>
              <a:chExt cx="4413923" cy="3499502"/>
            </a:xfrm>
          </p:grpSpPr>
          <p:sp>
            <p:nvSpPr>
              <p:cNvPr id="30" name="任意多边形: 形状 29"/>
              <p:cNvSpPr/>
              <p:nvPr>
                <p:custDataLst>
                  <p:tags r:id="rId10"/>
                </p:custDataLst>
              </p:nvPr>
            </p:nvSpPr>
            <p:spPr bwMode="auto">
              <a:xfrm>
                <a:off x="7778078" y="1"/>
                <a:ext cx="4413922" cy="3499501"/>
              </a:xfrm>
              <a:custGeom>
                <a:avLst/>
                <a:gdLst>
                  <a:gd name="connsiteX0" fmla="*/ 0 w 4413922"/>
                  <a:gd name="connsiteY0" fmla="*/ 0 h 3499501"/>
                  <a:gd name="connsiteX1" fmla="*/ 4413922 w 4413922"/>
                  <a:gd name="connsiteY1" fmla="*/ 0 h 3499501"/>
                  <a:gd name="connsiteX2" fmla="*/ 4413922 w 4413922"/>
                  <a:gd name="connsiteY2" fmla="*/ 3499501 h 3499501"/>
                </a:gdLst>
                <a:ahLst/>
                <a:cxnLst>
                  <a:cxn ang="0">
                    <a:pos x="connsiteX0" y="connsiteY0"/>
                  </a:cxn>
                  <a:cxn ang="0">
                    <a:pos x="connsiteX1" y="connsiteY1"/>
                  </a:cxn>
                  <a:cxn ang="0">
                    <a:pos x="connsiteX2" y="connsiteY2"/>
                  </a:cxn>
                </a:cxnLst>
                <a:rect l="l" t="t" r="r" b="b"/>
                <a:pathLst>
                  <a:path w="4413922" h="3499501">
                    <a:moveTo>
                      <a:pt x="0" y="0"/>
                    </a:moveTo>
                    <a:lnTo>
                      <a:pt x="4413922" y="0"/>
                    </a:lnTo>
                    <a:lnTo>
                      <a:pt x="4413922" y="3499501"/>
                    </a:lnTo>
                    <a:close/>
                  </a:path>
                </a:pathLst>
              </a:custGeom>
              <a:solidFill>
                <a:schemeClr val="accent1">
                  <a:lumMod val="40000"/>
                  <a:lumOff val="60000"/>
                  <a:alpha val="34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31" name="任意多边形: 形状 30"/>
              <p:cNvSpPr/>
              <p:nvPr>
                <p:custDataLst>
                  <p:tags r:id="rId11"/>
                </p:custDataLst>
              </p:nvPr>
            </p:nvSpPr>
            <p:spPr bwMode="auto">
              <a:xfrm>
                <a:off x="7821128" y="0"/>
                <a:ext cx="4370872" cy="2993432"/>
              </a:xfrm>
              <a:custGeom>
                <a:avLst/>
                <a:gdLst>
                  <a:gd name="connsiteX0" fmla="*/ 0 w 4370872"/>
                  <a:gd name="connsiteY0" fmla="*/ 0 h 2993432"/>
                  <a:gd name="connsiteX1" fmla="*/ 4370872 w 4370872"/>
                  <a:gd name="connsiteY1" fmla="*/ 0 h 2993432"/>
                  <a:gd name="connsiteX2" fmla="*/ 4370872 w 4370872"/>
                  <a:gd name="connsiteY2" fmla="*/ 2993432 h 2993432"/>
                </a:gdLst>
                <a:ahLst/>
                <a:cxnLst>
                  <a:cxn ang="0">
                    <a:pos x="connsiteX0" y="connsiteY0"/>
                  </a:cxn>
                  <a:cxn ang="0">
                    <a:pos x="connsiteX1" y="connsiteY1"/>
                  </a:cxn>
                  <a:cxn ang="0">
                    <a:pos x="connsiteX2" y="connsiteY2"/>
                  </a:cxn>
                </a:cxnLst>
                <a:rect l="l" t="t" r="r" b="b"/>
                <a:pathLst>
                  <a:path w="4370872" h="2993432">
                    <a:moveTo>
                      <a:pt x="0" y="0"/>
                    </a:moveTo>
                    <a:lnTo>
                      <a:pt x="4370872" y="0"/>
                    </a:lnTo>
                    <a:lnTo>
                      <a:pt x="4370872" y="2993432"/>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32" name="任意多边形: 形状 31"/>
              <p:cNvSpPr/>
              <p:nvPr>
                <p:custDataLst>
                  <p:tags r:id="rId12"/>
                </p:custDataLst>
              </p:nvPr>
            </p:nvSpPr>
            <p:spPr bwMode="auto">
              <a:xfrm>
                <a:off x="7889890" y="1"/>
                <a:ext cx="4302111" cy="2419939"/>
              </a:xfrm>
              <a:custGeom>
                <a:avLst/>
                <a:gdLst>
                  <a:gd name="connsiteX0" fmla="*/ 0 w 4302111"/>
                  <a:gd name="connsiteY0" fmla="*/ 0 h 2419939"/>
                  <a:gd name="connsiteX1" fmla="*/ 4302111 w 4302111"/>
                  <a:gd name="connsiteY1" fmla="*/ 0 h 2419939"/>
                  <a:gd name="connsiteX2" fmla="*/ 4302111 w 4302111"/>
                  <a:gd name="connsiteY2" fmla="*/ 2419939 h 2419939"/>
                </a:gdLst>
                <a:ahLst/>
                <a:cxnLst>
                  <a:cxn ang="0">
                    <a:pos x="connsiteX0" y="connsiteY0"/>
                  </a:cxn>
                  <a:cxn ang="0">
                    <a:pos x="connsiteX1" y="connsiteY1"/>
                  </a:cxn>
                  <a:cxn ang="0">
                    <a:pos x="connsiteX2" y="connsiteY2"/>
                  </a:cxn>
                </a:cxnLst>
                <a:rect l="l" t="t" r="r" b="b"/>
                <a:pathLst>
                  <a:path w="4302111" h="2419939">
                    <a:moveTo>
                      <a:pt x="0" y="0"/>
                    </a:moveTo>
                    <a:lnTo>
                      <a:pt x="4302111" y="0"/>
                    </a:lnTo>
                    <a:lnTo>
                      <a:pt x="4302111" y="2419939"/>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33" name="任意多边形: 形状 32"/>
              <p:cNvSpPr/>
              <p:nvPr>
                <p:custDataLst>
                  <p:tags r:id="rId13"/>
                </p:custDataLst>
              </p:nvPr>
            </p:nvSpPr>
            <p:spPr bwMode="auto">
              <a:xfrm>
                <a:off x="7985356" y="0"/>
                <a:ext cx="4206644" cy="1895952"/>
              </a:xfrm>
              <a:custGeom>
                <a:avLst/>
                <a:gdLst>
                  <a:gd name="connsiteX0" fmla="*/ 0 w 4206644"/>
                  <a:gd name="connsiteY0" fmla="*/ 0 h 1895952"/>
                  <a:gd name="connsiteX1" fmla="*/ 4206644 w 4206644"/>
                  <a:gd name="connsiteY1" fmla="*/ 0 h 1895952"/>
                  <a:gd name="connsiteX2" fmla="*/ 4206644 w 4206644"/>
                  <a:gd name="connsiteY2" fmla="*/ 1895952 h 1895952"/>
                </a:gdLst>
                <a:ahLst/>
                <a:cxnLst>
                  <a:cxn ang="0">
                    <a:pos x="connsiteX0" y="connsiteY0"/>
                  </a:cxn>
                  <a:cxn ang="0">
                    <a:pos x="connsiteX1" y="connsiteY1"/>
                  </a:cxn>
                  <a:cxn ang="0">
                    <a:pos x="connsiteX2" y="connsiteY2"/>
                  </a:cxn>
                </a:cxnLst>
                <a:rect l="l" t="t" r="r" b="b"/>
                <a:pathLst>
                  <a:path w="4206644" h="1895952">
                    <a:moveTo>
                      <a:pt x="0" y="0"/>
                    </a:moveTo>
                    <a:lnTo>
                      <a:pt x="4206644" y="0"/>
                    </a:lnTo>
                    <a:lnTo>
                      <a:pt x="4206644" y="1895952"/>
                    </a:lnTo>
                    <a:close/>
                  </a:path>
                </a:pathLst>
              </a:custGeom>
              <a:solidFill>
                <a:schemeClr val="accent1">
                  <a:alpha val="7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grpSp>
      </p:grpSp>
      <p:sp>
        <p:nvSpPr>
          <p:cNvPr id="2" name="竖排标题 1"/>
          <p:cNvSpPr>
            <a:spLocks noGrp="1"/>
          </p:cNvSpPr>
          <p:nvPr>
            <p:ph type="title" orient="vert"/>
            <p:custDataLst>
              <p:tags r:id="rId14"/>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15"/>
            </p:custDataLst>
          </p:nvPr>
        </p:nvSpPr>
        <p:spPr>
          <a:xfrm>
            <a:off x="669925" y="952500"/>
            <a:ext cx="9828101" cy="5388907"/>
          </a:xfrm>
        </p:spPr>
        <p:txBody>
          <a:bodyPr vert="eaVert"/>
          <a:lstStyle>
            <a:lvl1pPr indent="0" eaLnBrk="1" fontAlgn="auto" latinLnBrk="0" hangingPunct="1">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vl2pPr indent="0" eaLnBrk="1" fontAlgn="auto" latinLnBrk="0" hangingPunct="1">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2pPr>
            <a:lvl3pPr indent="0" eaLnBrk="1" fontAlgn="auto" latinLnBrk="0" hangingPunct="1">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3pPr>
            <a:lvl4pPr indent="0" eaLnBrk="1" fontAlgn="auto" latinLnBrk="0" hangingPunct="1">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4pPr>
            <a:lvl5pPr indent="0" eaLnBrk="1" fontAlgn="auto" latinLnBrk="0" hangingPunct="1">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6"/>
            </p:custDataLst>
          </p:nvPr>
        </p:nvSpPr>
        <p:spPr/>
        <p:txBody>
          <a:bodyPr/>
          <a:lstStyle>
            <a:lvl1pPr>
              <a:defRPr baseline="0">
                <a:latin typeface="微软雅黑" panose="020B0503020204020204" pitchFamily="34" charset="-122"/>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7"/>
            </p:custDataLst>
          </p:nvPr>
        </p:nvSpPr>
        <p:spPr/>
        <p:txBody>
          <a:bodyPr/>
          <a:lstStyle>
            <a:lvl1pPr>
              <a:defRPr baseline="0">
                <a:latin typeface="微软雅黑" panose="020B0503020204020204" pitchFamily="34" charset="-122"/>
                <a:ea typeface="微软雅黑" panose="020B0503020204020204" pitchFamily="34" charset="-122"/>
              </a:defRPr>
            </a:lvl1pPr>
          </a:lstStyle>
          <a:p>
            <a:endParaRPr lang="zh-CN" altLang="en-US"/>
          </a:p>
        </p:txBody>
      </p:sp>
      <p:sp>
        <p:nvSpPr>
          <p:cNvPr id="6" name="灯片编号占位符 5"/>
          <p:cNvSpPr>
            <a:spLocks noGrp="1"/>
          </p:cNvSpPr>
          <p:nvPr>
            <p:ph type="sldNum" sz="quarter" idx="12"/>
            <p:custDataLst>
              <p:tags r:id="rId18"/>
            </p:custDataLst>
          </p:nvPr>
        </p:nvSpPr>
        <p:spPr/>
        <p:txBody>
          <a:bodyPr/>
          <a:lstStyle>
            <a:lvl1pPr>
              <a:defRPr baseline="0">
                <a:latin typeface="微软雅黑" panose="020B0503020204020204" pitchFamily="34" charset="-122"/>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26" name="组合 25"/>
          <p:cNvGrpSpPr/>
          <p:nvPr userDrawn="1">
            <p:custDataLst>
              <p:tags r:id="rId2"/>
            </p:custDataLst>
          </p:nvPr>
        </p:nvGrpSpPr>
        <p:grpSpPr>
          <a:xfrm>
            <a:off x="-2" y="0"/>
            <a:ext cx="12192001" cy="6867831"/>
            <a:chOff x="-2" y="0"/>
            <a:chExt cx="12192001" cy="6867831"/>
          </a:xfrm>
        </p:grpSpPr>
        <p:sp>
          <p:nvSpPr>
            <p:cNvPr id="27" name="矩形 26"/>
            <p:cNvSpPr/>
            <p:nvPr userDrawn="1">
              <p:custDataLst>
                <p:tags r:id="rId3"/>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28" name="组合 27"/>
            <p:cNvGrpSpPr/>
            <p:nvPr userDrawn="1">
              <p:custDataLst>
                <p:tags r:id="rId4"/>
              </p:custDataLst>
            </p:nvPr>
          </p:nvGrpSpPr>
          <p:grpSpPr>
            <a:xfrm flipH="1">
              <a:off x="-2" y="0"/>
              <a:ext cx="1425389" cy="1130095"/>
              <a:chOff x="7778078" y="0"/>
              <a:chExt cx="4413923" cy="3499502"/>
            </a:xfrm>
          </p:grpSpPr>
          <p:sp>
            <p:nvSpPr>
              <p:cNvPr id="34" name="任意多边形: 形状 33"/>
              <p:cNvSpPr/>
              <p:nvPr>
                <p:custDataLst>
                  <p:tags r:id="rId5"/>
                </p:custDataLst>
              </p:nvPr>
            </p:nvSpPr>
            <p:spPr bwMode="auto">
              <a:xfrm>
                <a:off x="7778078" y="1"/>
                <a:ext cx="4413922" cy="3499501"/>
              </a:xfrm>
              <a:custGeom>
                <a:avLst/>
                <a:gdLst>
                  <a:gd name="connsiteX0" fmla="*/ 0 w 4413922"/>
                  <a:gd name="connsiteY0" fmla="*/ 0 h 3499501"/>
                  <a:gd name="connsiteX1" fmla="*/ 4413922 w 4413922"/>
                  <a:gd name="connsiteY1" fmla="*/ 0 h 3499501"/>
                  <a:gd name="connsiteX2" fmla="*/ 4413922 w 4413922"/>
                  <a:gd name="connsiteY2" fmla="*/ 3499501 h 3499501"/>
                </a:gdLst>
                <a:ahLst/>
                <a:cxnLst>
                  <a:cxn ang="0">
                    <a:pos x="connsiteX0" y="connsiteY0"/>
                  </a:cxn>
                  <a:cxn ang="0">
                    <a:pos x="connsiteX1" y="connsiteY1"/>
                  </a:cxn>
                  <a:cxn ang="0">
                    <a:pos x="connsiteX2" y="connsiteY2"/>
                  </a:cxn>
                </a:cxnLst>
                <a:rect l="l" t="t" r="r" b="b"/>
                <a:pathLst>
                  <a:path w="4413922" h="3499501">
                    <a:moveTo>
                      <a:pt x="0" y="0"/>
                    </a:moveTo>
                    <a:lnTo>
                      <a:pt x="4413922" y="0"/>
                    </a:lnTo>
                    <a:lnTo>
                      <a:pt x="4413922" y="3499501"/>
                    </a:lnTo>
                    <a:close/>
                  </a:path>
                </a:pathLst>
              </a:custGeom>
              <a:solidFill>
                <a:schemeClr val="accent1">
                  <a:lumMod val="40000"/>
                  <a:lumOff val="60000"/>
                  <a:alpha val="34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35" name="任意多边形: 形状 34"/>
              <p:cNvSpPr/>
              <p:nvPr>
                <p:custDataLst>
                  <p:tags r:id="rId6"/>
                </p:custDataLst>
              </p:nvPr>
            </p:nvSpPr>
            <p:spPr bwMode="auto">
              <a:xfrm>
                <a:off x="7821128" y="0"/>
                <a:ext cx="4370872" cy="2993432"/>
              </a:xfrm>
              <a:custGeom>
                <a:avLst/>
                <a:gdLst>
                  <a:gd name="connsiteX0" fmla="*/ 0 w 4370872"/>
                  <a:gd name="connsiteY0" fmla="*/ 0 h 2993432"/>
                  <a:gd name="connsiteX1" fmla="*/ 4370872 w 4370872"/>
                  <a:gd name="connsiteY1" fmla="*/ 0 h 2993432"/>
                  <a:gd name="connsiteX2" fmla="*/ 4370872 w 4370872"/>
                  <a:gd name="connsiteY2" fmla="*/ 2993432 h 2993432"/>
                </a:gdLst>
                <a:ahLst/>
                <a:cxnLst>
                  <a:cxn ang="0">
                    <a:pos x="connsiteX0" y="connsiteY0"/>
                  </a:cxn>
                  <a:cxn ang="0">
                    <a:pos x="connsiteX1" y="connsiteY1"/>
                  </a:cxn>
                  <a:cxn ang="0">
                    <a:pos x="connsiteX2" y="connsiteY2"/>
                  </a:cxn>
                </a:cxnLst>
                <a:rect l="l" t="t" r="r" b="b"/>
                <a:pathLst>
                  <a:path w="4370872" h="2993432">
                    <a:moveTo>
                      <a:pt x="0" y="0"/>
                    </a:moveTo>
                    <a:lnTo>
                      <a:pt x="4370872" y="0"/>
                    </a:lnTo>
                    <a:lnTo>
                      <a:pt x="4370872" y="2993432"/>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36" name="任意多边形: 形状 35"/>
              <p:cNvSpPr/>
              <p:nvPr>
                <p:custDataLst>
                  <p:tags r:id="rId7"/>
                </p:custDataLst>
              </p:nvPr>
            </p:nvSpPr>
            <p:spPr bwMode="auto">
              <a:xfrm>
                <a:off x="7889890" y="1"/>
                <a:ext cx="4302111" cy="2419939"/>
              </a:xfrm>
              <a:custGeom>
                <a:avLst/>
                <a:gdLst>
                  <a:gd name="connsiteX0" fmla="*/ 0 w 4302111"/>
                  <a:gd name="connsiteY0" fmla="*/ 0 h 2419939"/>
                  <a:gd name="connsiteX1" fmla="*/ 4302111 w 4302111"/>
                  <a:gd name="connsiteY1" fmla="*/ 0 h 2419939"/>
                  <a:gd name="connsiteX2" fmla="*/ 4302111 w 4302111"/>
                  <a:gd name="connsiteY2" fmla="*/ 2419939 h 2419939"/>
                </a:gdLst>
                <a:ahLst/>
                <a:cxnLst>
                  <a:cxn ang="0">
                    <a:pos x="connsiteX0" y="connsiteY0"/>
                  </a:cxn>
                  <a:cxn ang="0">
                    <a:pos x="connsiteX1" y="connsiteY1"/>
                  </a:cxn>
                  <a:cxn ang="0">
                    <a:pos x="connsiteX2" y="connsiteY2"/>
                  </a:cxn>
                </a:cxnLst>
                <a:rect l="l" t="t" r="r" b="b"/>
                <a:pathLst>
                  <a:path w="4302111" h="2419939">
                    <a:moveTo>
                      <a:pt x="0" y="0"/>
                    </a:moveTo>
                    <a:lnTo>
                      <a:pt x="4302111" y="0"/>
                    </a:lnTo>
                    <a:lnTo>
                      <a:pt x="4302111" y="2419939"/>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37" name="任意多边形: 形状 36"/>
              <p:cNvSpPr/>
              <p:nvPr>
                <p:custDataLst>
                  <p:tags r:id="rId8"/>
                </p:custDataLst>
              </p:nvPr>
            </p:nvSpPr>
            <p:spPr bwMode="auto">
              <a:xfrm>
                <a:off x="7985356" y="0"/>
                <a:ext cx="4206644" cy="1895952"/>
              </a:xfrm>
              <a:custGeom>
                <a:avLst/>
                <a:gdLst>
                  <a:gd name="connsiteX0" fmla="*/ 0 w 4206644"/>
                  <a:gd name="connsiteY0" fmla="*/ 0 h 1895952"/>
                  <a:gd name="connsiteX1" fmla="*/ 4206644 w 4206644"/>
                  <a:gd name="connsiteY1" fmla="*/ 0 h 1895952"/>
                  <a:gd name="connsiteX2" fmla="*/ 4206644 w 4206644"/>
                  <a:gd name="connsiteY2" fmla="*/ 1895952 h 1895952"/>
                </a:gdLst>
                <a:ahLst/>
                <a:cxnLst>
                  <a:cxn ang="0">
                    <a:pos x="connsiteX0" y="connsiteY0"/>
                  </a:cxn>
                  <a:cxn ang="0">
                    <a:pos x="connsiteX1" y="connsiteY1"/>
                  </a:cxn>
                  <a:cxn ang="0">
                    <a:pos x="connsiteX2" y="connsiteY2"/>
                  </a:cxn>
                </a:cxnLst>
                <a:rect l="l" t="t" r="r" b="b"/>
                <a:pathLst>
                  <a:path w="4206644" h="1895952">
                    <a:moveTo>
                      <a:pt x="0" y="0"/>
                    </a:moveTo>
                    <a:lnTo>
                      <a:pt x="4206644" y="0"/>
                    </a:lnTo>
                    <a:lnTo>
                      <a:pt x="4206644" y="1895952"/>
                    </a:lnTo>
                    <a:close/>
                  </a:path>
                </a:pathLst>
              </a:custGeom>
              <a:solidFill>
                <a:schemeClr val="accent1">
                  <a:alpha val="7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grpSp>
        <p:grpSp>
          <p:nvGrpSpPr>
            <p:cNvPr id="29" name="组合 28"/>
            <p:cNvGrpSpPr/>
            <p:nvPr userDrawn="1">
              <p:custDataLst>
                <p:tags r:id="rId9"/>
              </p:custDataLst>
            </p:nvPr>
          </p:nvGrpSpPr>
          <p:grpSpPr>
            <a:xfrm rot="10800000" flipH="1">
              <a:off x="10766610" y="5737736"/>
              <a:ext cx="1425389" cy="1130095"/>
              <a:chOff x="7778078" y="0"/>
              <a:chExt cx="4413923" cy="3499502"/>
            </a:xfrm>
          </p:grpSpPr>
          <p:sp>
            <p:nvSpPr>
              <p:cNvPr id="30" name="任意多边形: 形状 29"/>
              <p:cNvSpPr/>
              <p:nvPr>
                <p:custDataLst>
                  <p:tags r:id="rId10"/>
                </p:custDataLst>
              </p:nvPr>
            </p:nvSpPr>
            <p:spPr bwMode="auto">
              <a:xfrm>
                <a:off x="7778078" y="1"/>
                <a:ext cx="4413922" cy="3499501"/>
              </a:xfrm>
              <a:custGeom>
                <a:avLst/>
                <a:gdLst>
                  <a:gd name="connsiteX0" fmla="*/ 0 w 4413922"/>
                  <a:gd name="connsiteY0" fmla="*/ 0 h 3499501"/>
                  <a:gd name="connsiteX1" fmla="*/ 4413922 w 4413922"/>
                  <a:gd name="connsiteY1" fmla="*/ 0 h 3499501"/>
                  <a:gd name="connsiteX2" fmla="*/ 4413922 w 4413922"/>
                  <a:gd name="connsiteY2" fmla="*/ 3499501 h 3499501"/>
                </a:gdLst>
                <a:ahLst/>
                <a:cxnLst>
                  <a:cxn ang="0">
                    <a:pos x="connsiteX0" y="connsiteY0"/>
                  </a:cxn>
                  <a:cxn ang="0">
                    <a:pos x="connsiteX1" y="connsiteY1"/>
                  </a:cxn>
                  <a:cxn ang="0">
                    <a:pos x="connsiteX2" y="connsiteY2"/>
                  </a:cxn>
                </a:cxnLst>
                <a:rect l="l" t="t" r="r" b="b"/>
                <a:pathLst>
                  <a:path w="4413922" h="3499501">
                    <a:moveTo>
                      <a:pt x="0" y="0"/>
                    </a:moveTo>
                    <a:lnTo>
                      <a:pt x="4413922" y="0"/>
                    </a:lnTo>
                    <a:lnTo>
                      <a:pt x="4413922" y="3499501"/>
                    </a:lnTo>
                    <a:close/>
                  </a:path>
                </a:pathLst>
              </a:custGeom>
              <a:solidFill>
                <a:schemeClr val="accent1">
                  <a:lumMod val="40000"/>
                  <a:lumOff val="60000"/>
                  <a:alpha val="34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31" name="任意多边形: 形状 30"/>
              <p:cNvSpPr/>
              <p:nvPr>
                <p:custDataLst>
                  <p:tags r:id="rId11"/>
                </p:custDataLst>
              </p:nvPr>
            </p:nvSpPr>
            <p:spPr bwMode="auto">
              <a:xfrm>
                <a:off x="7821128" y="0"/>
                <a:ext cx="4370872" cy="2993432"/>
              </a:xfrm>
              <a:custGeom>
                <a:avLst/>
                <a:gdLst>
                  <a:gd name="connsiteX0" fmla="*/ 0 w 4370872"/>
                  <a:gd name="connsiteY0" fmla="*/ 0 h 2993432"/>
                  <a:gd name="connsiteX1" fmla="*/ 4370872 w 4370872"/>
                  <a:gd name="connsiteY1" fmla="*/ 0 h 2993432"/>
                  <a:gd name="connsiteX2" fmla="*/ 4370872 w 4370872"/>
                  <a:gd name="connsiteY2" fmla="*/ 2993432 h 2993432"/>
                </a:gdLst>
                <a:ahLst/>
                <a:cxnLst>
                  <a:cxn ang="0">
                    <a:pos x="connsiteX0" y="connsiteY0"/>
                  </a:cxn>
                  <a:cxn ang="0">
                    <a:pos x="connsiteX1" y="connsiteY1"/>
                  </a:cxn>
                  <a:cxn ang="0">
                    <a:pos x="connsiteX2" y="connsiteY2"/>
                  </a:cxn>
                </a:cxnLst>
                <a:rect l="l" t="t" r="r" b="b"/>
                <a:pathLst>
                  <a:path w="4370872" h="2993432">
                    <a:moveTo>
                      <a:pt x="0" y="0"/>
                    </a:moveTo>
                    <a:lnTo>
                      <a:pt x="4370872" y="0"/>
                    </a:lnTo>
                    <a:lnTo>
                      <a:pt x="4370872" y="2993432"/>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32" name="任意多边形: 形状 31"/>
              <p:cNvSpPr/>
              <p:nvPr>
                <p:custDataLst>
                  <p:tags r:id="rId12"/>
                </p:custDataLst>
              </p:nvPr>
            </p:nvSpPr>
            <p:spPr bwMode="auto">
              <a:xfrm>
                <a:off x="7889890" y="1"/>
                <a:ext cx="4302111" cy="2419939"/>
              </a:xfrm>
              <a:custGeom>
                <a:avLst/>
                <a:gdLst>
                  <a:gd name="connsiteX0" fmla="*/ 0 w 4302111"/>
                  <a:gd name="connsiteY0" fmla="*/ 0 h 2419939"/>
                  <a:gd name="connsiteX1" fmla="*/ 4302111 w 4302111"/>
                  <a:gd name="connsiteY1" fmla="*/ 0 h 2419939"/>
                  <a:gd name="connsiteX2" fmla="*/ 4302111 w 4302111"/>
                  <a:gd name="connsiteY2" fmla="*/ 2419939 h 2419939"/>
                </a:gdLst>
                <a:ahLst/>
                <a:cxnLst>
                  <a:cxn ang="0">
                    <a:pos x="connsiteX0" y="connsiteY0"/>
                  </a:cxn>
                  <a:cxn ang="0">
                    <a:pos x="connsiteX1" y="connsiteY1"/>
                  </a:cxn>
                  <a:cxn ang="0">
                    <a:pos x="connsiteX2" y="connsiteY2"/>
                  </a:cxn>
                </a:cxnLst>
                <a:rect l="l" t="t" r="r" b="b"/>
                <a:pathLst>
                  <a:path w="4302111" h="2419939">
                    <a:moveTo>
                      <a:pt x="0" y="0"/>
                    </a:moveTo>
                    <a:lnTo>
                      <a:pt x="4302111" y="0"/>
                    </a:lnTo>
                    <a:lnTo>
                      <a:pt x="4302111" y="2419939"/>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33" name="任意多边形: 形状 32"/>
              <p:cNvSpPr/>
              <p:nvPr>
                <p:custDataLst>
                  <p:tags r:id="rId13"/>
                </p:custDataLst>
              </p:nvPr>
            </p:nvSpPr>
            <p:spPr bwMode="auto">
              <a:xfrm>
                <a:off x="7985356" y="0"/>
                <a:ext cx="4206644" cy="1895952"/>
              </a:xfrm>
              <a:custGeom>
                <a:avLst/>
                <a:gdLst>
                  <a:gd name="connsiteX0" fmla="*/ 0 w 4206644"/>
                  <a:gd name="connsiteY0" fmla="*/ 0 h 1895952"/>
                  <a:gd name="connsiteX1" fmla="*/ 4206644 w 4206644"/>
                  <a:gd name="connsiteY1" fmla="*/ 0 h 1895952"/>
                  <a:gd name="connsiteX2" fmla="*/ 4206644 w 4206644"/>
                  <a:gd name="connsiteY2" fmla="*/ 1895952 h 1895952"/>
                </a:gdLst>
                <a:ahLst/>
                <a:cxnLst>
                  <a:cxn ang="0">
                    <a:pos x="connsiteX0" y="connsiteY0"/>
                  </a:cxn>
                  <a:cxn ang="0">
                    <a:pos x="connsiteX1" y="connsiteY1"/>
                  </a:cxn>
                  <a:cxn ang="0">
                    <a:pos x="connsiteX2" y="connsiteY2"/>
                  </a:cxn>
                </a:cxnLst>
                <a:rect l="l" t="t" r="r" b="b"/>
                <a:pathLst>
                  <a:path w="4206644" h="1895952">
                    <a:moveTo>
                      <a:pt x="0" y="0"/>
                    </a:moveTo>
                    <a:lnTo>
                      <a:pt x="4206644" y="0"/>
                    </a:lnTo>
                    <a:lnTo>
                      <a:pt x="4206644" y="1895952"/>
                    </a:lnTo>
                    <a:close/>
                  </a:path>
                </a:pathLst>
              </a:custGeom>
              <a:solidFill>
                <a:schemeClr val="accent1">
                  <a:alpha val="7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grpSp>
      </p:grpSp>
      <p:sp>
        <p:nvSpPr>
          <p:cNvPr id="3" name="日期占位符 2"/>
          <p:cNvSpPr>
            <a:spLocks noGrp="1"/>
          </p:cNvSpPr>
          <p:nvPr>
            <p:ph type="dt" sz="half" idx="10"/>
            <p:custDataLst>
              <p:tags r:id="rId14"/>
            </p:custDataLst>
          </p:nvPr>
        </p:nvSpPr>
        <p:spPr/>
        <p:txBody>
          <a:bodyPr/>
          <a:lstStyle>
            <a:lvl1pPr>
              <a:defRPr baseline="0">
                <a:latin typeface="微软雅黑" panose="020B0503020204020204" pitchFamily="34" charset="-122"/>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5"/>
            </p:custDataLst>
          </p:nvPr>
        </p:nvSpPr>
        <p:spPr/>
        <p:txBody>
          <a:bodyPr/>
          <a:lstStyle>
            <a:lvl1pPr>
              <a:defRPr baseline="0">
                <a:latin typeface="微软雅黑" panose="020B0503020204020204" pitchFamily="34" charset="-122"/>
                <a:ea typeface="微软雅黑" panose="020B0503020204020204" pitchFamily="34" charset="-122"/>
              </a:defRPr>
            </a:lvl1pPr>
          </a:lstStyle>
          <a:p>
            <a:endParaRPr lang="zh-CN" altLang="en-US"/>
          </a:p>
        </p:txBody>
      </p:sp>
      <p:sp>
        <p:nvSpPr>
          <p:cNvPr id="5" name="灯片编号占位符 4"/>
          <p:cNvSpPr>
            <a:spLocks noGrp="1"/>
          </p:cNvSpPr>
          <p:nvPr>
            <p:ph type="sldNum" sz="quarter" idx="12"/>
            <p:custDataLst>
              <p:tags r:id="rId16"/>
            </p:custDataLst>
          </p:nvPr>
        </p:nvSpPr>
        <p:spPr/>
        <p:txBody>
          <a:bodyPr/>
          <a:lstStyle>
            <a:lvl1pPr>
              <a:defRPr baseline="0">
                <a:latin typeface="微软雅黑" panose="020B0503020204020204" pitchFamily="34" charset="-122"/>
                <a:ea typeface="微软雅黑" panose="020B0503020204020204" pitchFamily="3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7"/>
            </p:custDataLst>
          </p:nvPr>
        </p:nvSpPr>
        <p:spPr>
          <a:xfrm>
            <a:off x="669930" y="952508"/>
            <a:ext cx="10852237" cy="5388907"/>
          </a:xfrm>
        </p:spPr>
        <p:txBody>
          <a:bodyPr/>
          <a:lstStyle>
            <a:lvl1pPr>
              <a:defRPr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vl2pPr>
              <a:defRPr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defRPr>
            </a:lvl2pPr>
            <a:lvl3pPr>
              <a:defRPr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defRPr>
            </a:lvl3pPr>
            <a:lvl4pPr>
              <a:defRPr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defRPr>
            </a:lvl4pPr>
            <a:lvl5pPr>
              <a:defRPr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grpSp>
        <p:nvGrpSpPr>
          <p:cNvPr id="16" name="组合 15"/>
          <p:cNvGrpSpPr/>
          <p:nvPr>
            <p:custDataLst>
              <p:tags r:id="rId2"/>
            </p:custDataLst>
          </p:nvPr>
        </p:nvGrpSpPr>
        <p:grpSpPr>
          <a:xfrm flipH="1">
            <a:off x="-1" y="0"/>
            <a:ext cx="3893927" cy="3087232"/>
            <a:chOff x="7778078" y="0"/>
            <a:chExt cx="4413923" cy="3499502"/>
          </a:xfrm>
        </p:grpSpPr>
        <p:sp>
          <p:nvSpPr>
            <p:cNvPr id="17" name="任意多边形: 形状 16"/>
            <p:cNvSpPr/>
            <p:nvPr>
              <p:custDataLst>
                <p:tags r:id="rId3"/>
              </p:custDataLst>
            </p:nvPr>
          </p:nvSpPr>
          <p:spPr bwMode="auto">
            <a:xfrm>
              <a:off x="7778078" y="1"/>
              <a:ext cx="4413922" cy="3499501"/>
            </a:xfrm>
            <a:custGeom>
              <a:avLst/>
              <a:gdLst>
                <a:gd name="connsiteX0" fmla="*/ 0 w 4413922"/>
                <a:gd name="connsiteY0" fmla="*/ 0 h 3499501"/>
                <a:gd name="connsiteX1" fmla="*/ 4413922 w 4413922"/>
                <a:gd name="connsiteY1" fmla="*/ 0 h 3499501"/>
                <a:gd name="connsiteX2" fmla="*/ 4413922 w 4413922"/>
                <a:gd name="connsiteY2" fmla="*/ 3499501 h 3499501"/>
              </a:gdLst>
              <a:ahLst/>
              <a:cxnLst>
                <a:cxn ang="0">
                  <a:pos x="connsiteX0" y="connsiteY0"/>
                </a:cxn>
                <a:cxn ang="0">
                  <a:pos x="connsiteX1" y="connsiteY1"/>
                </a:cxn>
                <a:cxn ang="0">
                  <a:pos x="connsiteX2" y="connsiteY2"/>
                </a:cxn>
              </a:cxnLst>
              <a:rect l="l" t="t" r="r" b="b"/>
              <a:pathLst>
                <a:path w="4413922" h="3499501">
                  <a:moveTo>
                    <a:pt x="0" y="0"/>
                  </a:moveTo>
                  <a:lnTo>
                    <a:pt x="4413922" y="0"/>
                  </a:lnTo>
                  <a:lnTo>
                    <a:pt x="4413922" y="3499501"/>
                  </a:lnTo>
                  <a:close/>
                </a:path>
              </a:pathLst>
            </a:custGeom>
            <a:solidFill>
              <a:schemeClr val="accent1">
                <a:lumMod val="40000"/>
                <a:lumOff val="60000"/>
                <a:alpha val="34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19" name="任意多边形: 形状 18"/>
            <p:cNvSpPr/>
            <p:nvPr>
              <p:custDataLst>
                <p:tags r:id="rId4"/>
              </p:custDataLst>
            </p:nvPr>
          </p:nvSpPr>
          <p:spPr bwMode="auto">
            <a:xfrm>
              <a:off x="7821128" y="0"/>
              <a:ext cx="4370872" cy="2993432"/>
            </a:xfrm>
            <a:custGeom>
              <a:avLst/>
              <a:gdLst>
                <a:gd name="connsiteX0" fmla="*/ 0 w 4370872"/>
                <a:gd name="connsiteY0" fmla="*/ 0 h 2993432"/>
                <a:gd name="connsiteX1" fmla="*/ 4370872 w 4370872"/>
                <a:gd name="connsiteY1" fmla="*/ 0 h 2993432"/>
                <a:gd name="connsiteX2" fmla="*/ 4370872 w 4370872"/>
                <a:gd name="connsiteY2" fmla="*/ 2993432 h 2993432"/>
              </a:gdLst>
              <a:ahLst/>
              <a:cxnLst>
                <a:cxn ang="0">
                  <a:pos x="connsiteX0" y="connsiteY0"/>
                </a:cxn>
                <a:cxn ang="0">
                  <a:pos x="connsiteX1" y="connsiteY1"/>
                </a:cxn>
                <a:cxn ang="0">
                  <a:pos x="connsiteX2" y="connsiteY2"/>
                </a:cxn>
              </a:cxnLst>
              <a:rect l="l" t="t" r="r" b="b"/>
              <a:pathLst>
                <a:path w="4370872" h="2993432">
                  <a:moveTo>
                    <a:pt x="0" y="0"/>
                  </a:moveTo>
                  <a:lnTo>
                    <a:pt x="4370872" y="0"/>
                  </a:lnTo>
                  <a:lnTo>
                    <a:pt x="4370872" y="2993432"/>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21" name="任意多边形: 形状 20"/>
            <p:cNvSpPr/>
            <p:nvPr>
              <p:custDataLst>
                <p:tags r:id="rId5"/>
              </p:custDataLst>
            </p:nvPr>
          </p:nvSpPr>
          <p:spPr bwMode="auto">
            <a:xfrm>
              <a:off x="7889890" y="1"/>
              <a:ext cx="4302111" cy="2419939"/>
            </a:xfrm>
            <a:custGeom>
              <a:avLst/>
              <a:gdLst>
                <a:gd name="connsiteX0" fmla="*/ 0 w 4302111"/>
                <a:gd name="connsiteY0" fmla="*/ 0 h 2419939"/>
                <a:gd name="connsiteX1" fmla="*/ 4302111 w 4302111"/>
                <a:gd name="connsiteY1" fmla="*/ 0 h 2419939"/>
                <a:gd name="connsiteX2" fmla="*/ 4302111 w 4302111"/>
                <a:gd name="connsiteY2" fmla="*/ 2419939 h 2419939"/>
              </a:gdLst>
              <a:ahLst/>
              <a:cxnLst>
                <a:cxn ang="0">
                  <a:pos x="connsiteX0" y="connsiteY0"/>
                </a:cxn>
                <a:cxn ang="0">
                  <a:pos x="connsiteX1" y="connsiteY1"/>
                </a:cxn>
                <a:cxn ang="0">
                  <a:pos x="connsiteX2" y="connsiteY2"/>
                </a:cxn>
              </a:cxnLst>
              <a:rect l="l" t="t" r="r" b="b"/>
              <a:pathLst>
                <a:path w="4302111" h="2419939">
                  <a:moveTo>
                    <a:pt x="0" y="0"/>
                  </a:moveTo>
                  <a:lnTo>
                    <a:pt x="4302111" y="0"/>
                  </a:lnTo>
                  <a:lnTo>
                    <a:pt x="4302111" y="2419939"/>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24" name="任意多边形: 形状 23"/>
            <p:cNvSpPr/>
            <p:nvPr>
              <p:custDataLst>
                <p:tags r:id="rId6"/>
              </p:custDataLst>
            </p:nvPr>
          </p:nvSpPr>
          <p:spPr bwMode="auto">
            <a:xfrm>
              <a:off x="7985356" y="0"/>
              <a:ext cx="4206644" cy="1895952"/>
            </a:xfrm>
            <a:custGeom>
              <a:avLst/>
              <a:gdLst>
                <a:gd name="connsiteX0" fmla="*/ 0 w 4206644"/>
                <a:gd name="connsiteY0" fmla="*/ 0 h 1895952"/>
                <a:gd name="connsiteX1" fmla="*/ 4206644 w 4206644"/>
                <a:gd name="connsiteY1" fmla="*/ 0 h 1895952"/>
                <a:gd name="connsiteX2" fmla="*/ 4206644 w 4206644"/>
                <a:gd name="connsiteY2" fmla="*/ 1895952 h 1895952"/>
              </a:gdLst>
              <a:ahLst/>
              <a:cxnLst>
                <a:cxn ang="0">
                  <a:pos x="connsiteX0" y="connsiteY0"/>
                </a:cxn>
                <a:cxn ang="0">
                  <a:pos x="connsiteX1" y="connsiteY1"/>
                </a:cxn>
                <a:cxn ang="0">
                  <a:pos x="connsiteX2" y="connsiteY2"/>
                </a:cxn>
              </a:cxnLst>
              <a:rect l="l" t="t" r="r" b="b"/>
              <a:pathLst>
                <a:path w="4206644" h="1895952">
                  <a:moveTo>
                    <a:pt x="0" y="0"/>
                  </a:moveTo>
                  <a:lnTo>
                    <a:pt x="4206644" y="0"/>
                  </a:lnTo>
                  <a:lnTo>
                    <a:pt x="4206644" y="1895952"/>
                  </a:lnTo>
                  <a:close/>
                </a:path>
              </a:pathLst>
            </a:custGeom>
            <a:solidFill>
              <a:schemeClr val="accent1">
                <a:alpha val="7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grpSp>
      <p:grpSp>
        <p:nvGrpSpPr>
          <p:cNvPr id="25" name="组合 24"/>
          <p:cNvGrpSpPr/>
          <p:nvPr>
            <p:custDataLst>
              <p:tags r:id="rId7"/>
            </p:custDataLst>
          </p:nvPr>
        </p:nvGrpSpPr>
        <p:grpSpPr>
          <a:xfrm flipH="1">
            <a:off x="-12089" y="4291344"/>
            <a:ext cx="12204089" cy="2566658"/>
            <a:chOff x="-12088" y="4794394"/>
            <a:chExt cx="12204089" cy="2063607"/>
          </a:xfrm>
        </p:grpSpPr>
        <p:sp>
          <p:nvSpPr>
            <p:cNvPr id="26" name="任意多边形: 形状 25"/>
            <p:cNvSpPr/>
            <p:nvPr>
              <p:custDataLst>
                <p:tags r:id="rId8"/>
              </p:custDataLst>
            </p:nvPr>
          </p:nvSpPr>
          <p:spPr bwMode="auto">
            <a:xfrm>
              <a:off x="554582" y="4942832"/>
              <a:ext cx="11637418" cy="1915168"/>
            </a:xfrm>
            <a:custGeom>
              <a:avLst/>
              <a:gdLst>
                <a:gd name="connsiteX0" fmla="*/ 8612903 w 11637418"/>
                <a:gd name="connsiteY0" fmla="*/ 0 h 1915168"/>
                <a:gd name="connsiteX1" fmla="*/ 11637418 w 11637418"/>
                <a:gd name="connsiteY1" fmla="*/ 1581105 h 1915168"/>
                <a:gd name="connsiteX2" fmla="*/ 11637418 w 11637418"/>
                <a:gd name="connsiteY2" fmla="*/ 1915168 h 1915168"/>
                <a:gd name="connsiteX3" fmla="*/ 0 w 11637418"/>
                <a:gd name="connsiteY3" fmla="*/ 1915168 h 1915168"/>
              </a:gdLst>
              <a:ahLst/>
              <a:cxnLst>
                <a:cxn ang="0">
                  <a:pos x="connsiteX0" y="connsiteY0"/>
                </a:cxn>
                <a:cxn ang="0">
                  <a:pos x="connsiteX1" y="connsiteY1"/>
                </a:cxn>
                <a:cxn ang="0">
                  <a:pos x="connsiteX2" y="connsiteY2"/>
                </a:cxn>
                <a:cxn ang="0">
                  <a:pos x="connsiteX3" y="connsiteY3"/>
                </a:cxn>
              </a:cxnLst>
              <a:rect l="l" t="t" r="r" b="b"/>
              <a:pathLst>
                <a:path w="11637418" h="1915168">
                  <a:moveTo>
                    <a:pt x="8612903" y="0"/>
                  </a:moveTo>
                  <a:lnTo>
                    <a:pt x="11637418" y="1581105"/>
                  </a:lnTo>
                  <a:lnTo>
                    <a:pt x="11637418" y="1915168"/>
                  </a:lnTo>
                  <a:lnTo>
                    <a:pt x="0" y="1915168"/>
                  </a:lnTo>
                  <a:close/>
                </a:path>
              </a:pathLst>
            </a:custGeom>
            <a:solidFill>
              <a:schemeClr val="accent1">
                <a:lumMod val="40000"/>
                <a:lumOff val="60000"/>
                <a:alpha val="34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pPr lvl="0"/>
              <a:endParaRPr lang="zh-CN" altLang="en-US" baseline="0">
                <a:latin typeface="微软雅黑" panose="020B0503020204020204" pitchFamily="34" charset="-122"/>
              </a:endParaRPr>
            </a:p>
          </p:txBody>
        </p:sp>
        <p:sp>
          <p:nvSpPr>
            <p:cNvPr id="27" name="任意多边形: 形状 26"/>
            <p:cNvSpPr/>
            <p:nvPr>
              <p:custDataLst>
                <p:tags r:id="rId9"/>
              </p:custDataLst>
            </p:nvPr>
          </p:nvSpPr>
          <p:spPr bwMode="auto">
            <a:xfrm>
              <a:off x="335096" y="4794394"/>
              <a:ext cx="11856904" cy="2063607"/>
            </a:xfrm>
            <a:custGeom>
              <a:avLst/>
              <a:gdLst>
                <a:gd name="connsiteX0" fmla="*/ 7128328 w 11856904"/>
                <a:gd name="connsiteY0" fmla="*/ 0 h 2063607"/>
                <a:gd name="connsiteX1" fmla="*/ 11856904 w 11856904"/>
                <a:gd name="connsiteY1" fmla="*/ 1832069 h 2063607"/>
                <a:gd name="connsiteX2" fmla="*/ 11856904 w 11856904"/>
                <a:gd name="connsiteY2" fmla="*/ 2063607 h 2063607"/>
                <a:gd name="connsiteX3" fmla="*/ 0 w 11856904"/>
                <a:gd name="connsiteY3" fmla="*/ 2063607 h 2063607"/>
              </a:gdLst>
              <a:ahLst/>
              <a:cxnLst>
                <a:cxn ang="0">
                  <a:pos x="connsiteX0" y="connsiteY0"/>
                </a:cxn>
                <a:cxn ang="0">
                  <a:pos x="connsiteX1" y="connsiteY1"/>
                </a:cxn>
                <a:cxn ang="0">
                  <a:pos x="connsiteX2" y="connsiteY2"/>
                </a:cxn>
                <a:cxn ang="0">
                  <a:pos x="connsiteX3" y="connsiteY3"/>
                </a:cxn>
              </a:cxnLst>
              <a:rect l="l" t="t" r="r" b="b"/>
              <a:pathLst>
                <a:path w="11856904" h="2063607">
                  <a:moveTo>
                    <a:pt x="7128328" y="0"/>
                  </a:moveTo>
                  <a:lnTo>
                    <a:pt x="11856904" y="1832069"/>
                  </a:lnTo>
                  <a:lnTo>
                    <a:pt x="11856904" y="2063607"/>
                  </a:lnTo>
                  <a:lnTo>
                    <a:pt x="0" y="2063607"/>
                  </a:lnTo>
                  <a:close/>
                </a:path>
              </a:pathLst>
            </a:custGeom>
            <a:solidFill>
              <a:schemeClr val="accent2">
                <a:lumMod val="60000"/>
                <a:lumOff val="40000"/>
                <a:alpha val="47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28" name="任意多边形: 形状 27"/>
            <p:cNvSpPr/>
            <p:nvPr>
              <p:custDataLst>
                <p:tags r:id="rId10"/>
              </p:custDataLst>
            </p:nvPr>
          </p:nvSpPr>
          <p:spPr bwMode="auto">
            <a:xfrm>
              <a:off x="139320" y="4847832"/>
              <a:ext cx="12052680" cy="2010168"/>
            </a:xfrm>
            <a:custGeom>
              <a:avLst/>
              <a:gdLst>
                <a:gd name="connsiteX0" fmla="*/ 5073792 w 12052680"/>
                <a:gd name="connsiteY0" fmla="*/ 0 h 2010168"/>
                <a:gd name="connsiteX1" fmla="*/ 12052680 w 12052680"/>
                <a:gd name="connsiteY1" fmla="*/ 1869250 h 2010168"/>
                <a:gd name="connsiteX2" fmla="*/ 12052680 w 12052680"/>
                <a:gd name="connsiteY2" fmla="*/ 2010168 h 2010168"/>
                <a:gd name="connsiteX3" fmla="*/ 0 w 12052680"/>
                <a:gd name="connsiteY3" fmla="*/ 2010168 h 2010168"/>
              </a:gdLst>
              <a:ahLst/>
              <a:cxnLst>
                <a:cxn ang="0">
                  <a:pos x="connsiteX0" y="connsiteY0"/>
                </a:cxn>
                <a:cxn ang="0">
                  <a:pos x="connsiteX1" y="connsiteY1"/>
                </a:cxn>
                <a:cxn ang="0">
                  <a:pos x="connsiteX2" y="connsiteY2"/>
                </a:cxn>
                <a:cxn ang="0">
                  <a:pos x="connsiteX3" y="connsiteY3"/>
                </a:cxn>
              </a:cxnLst>
              <a:rect l="l" t="t" r="r" b="b"/>
              <a:pathLst>
                <a:path w="12052680" h="2010168">
                  <a:moveTo>
                    <a:pt x="5073792" y="0"/>
                  </a:moveTo>
                  <a:lnTo>
                    <a:pt x="12052680" y="1869250"/>
                  </a:lnTo>
                  <a:lnTo>
                    <a:pt x="12052680" y="2010168"/>
                  </a:lnTo>
                  <a:lnTo>
                    <a:pt x="0" y="2010168"/>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pPr lvl="0"/>
              <a:endParaRPr lang="zh-CN" altLang="en-US" baseline="0">
                <a:latin typeface="微软雅黑" panose="020B0503020204020204" pitchFamily="34" charset="-122"/>
              </a:endParaRPr>
            </a:p>
          </p:txBody>
        </p:sp>
        <p:sp>
          <p:nvSpPr>
            <p:cNvPr id="29" name="任意多边形: 形状 28"/>
            <p:cNvSpPr/>
            <p:nvPr>
              <p:custDataLst>
                <p:tags r:id="rId11"/>
              </p:custDataLst>
            </p:nvPr>
          </p:nvSpPr>
          <p:spPr bwMode="auto">
            <a:xfrm>
              <a:off x="-12088" y="5275332"/>
              <a:ext cx="12204089" cy="1582668"/>
            </a:xfrm>
            <a:custGeom>
              <a:avLst/>
              <a:gdLst>
                <a:gd name="connsiteX0" fmla="*/ 2856139 w 12204089"/>
                <a:gd name="connsiteY0" fmla="*/ 0 h 1582668"/>
                <a:gd name="connsiteX1" fmla="*/ 12204089 w 12204089"/>
                <a:gd name="connsiteY1" fmla="*/ 1521377 h 1582668"/>
                <a:gd name="connsiteX2" fmla="*/ 12204089 w 12204089"/>
                <a:gd name="connsiteY2" fmla="*/ 1582668 h 1582668"/>
                <a:gd name="connsiteX3" fmla="*/ 0 w 12204089"/>
                <a:gd name="connsiteY3" fmla="*/ 1582668 h 1582668"/>
              </a:gdLst>
              <a:ahLst/>
              <a:cxnLst>
                <a:cxn ang="0">
                  <a:pos x="connsiteX0" y="connsiteY0"/>
                </a:cxn>
                <a:cxn ang="0">
                  <a:pos x="connsiteX1" y="connsiteY1"/>
                </a:cxn>
                <a:cxn ang="0">
                  <a:pos x="connsiteX2" y="connsiteY2"/>
                </a:cxn>
                <a:cxn ang="0">
                  <a:pos x="connsiteX3" y="connsiteY3"/>
                </a:cxn>
              </a:cxnLst>
              <a:rect l="l" t="t" r="r" b="b"/>
              <a:pathLst>
                <a:path w="12204089" h="1582668">
                  <a:moveTo>
                    <a:pt x="2856139" y="0"/>
                  </a:moveTo>
                  <a:lnTo>
                    <a:pt x="12204089" y="1521377"/>
                  </a:lnTo>
                  <a:lnTo>
                    <a:pt x="12204089" y="1582668"/>
                  </a:lnTo>
                  <a:lnTo>
                    <a:pt x="0" y="1582668"/>
                  </a:lnTo>
                  <a:close/>
                </a:path>
              </a:pathLst>
            </a:custGeom>
            <a:solidFill>
              <a:schemeClr val="accent1">
                <a:alpha val="7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pPr lvl="0"/>
              <a:endParaRPr lang="zh-CN" altLang="en-US" baseline="0" dirty="0">
                <a:latin typeface="微软雅黑" panose="020B0503020204020204" pitchFamily="34" charset="-122"/>
              </a:endParaRPr>
            </a:p>
          </p:txBody>
        </p:sp>
      </p:grpSp>
      <p:sp>
        <p:nvSpPr>
          <p:cNvPr id="13" name="标题 1"/>
          <p:cNvSpPr>
            <a:spLocks noGrp="1"/>
          </p:cNvSpPr>
          <p:nvPr>
            <p:ph type="ctrTitle" hasCustomPrompt="1"/>
            <p:custDataLst>
              <p:tags r:id="rId12"/>
            </p:custDataLst>
          </p:nvPr>
        </p:nvSpPr>
        <p:spPr>
          <a:xfrm>
            <a:off x="3579742" y="2073991"/>
            <a:ext cx="6531128" cy="1731964"/>
          </a:xfrm>
        </p:spPr>
        <p:txBody>
          <a:bodyPr lIns="90000" tIns="46800" rIns="90000" bIns="46800" anchor="ctr">
            <a:normAutofit/>
          </a:bodyPr>
          <a:lstStyle>
            <a:lvl1pPr marL="0" indent="0" algn="r">
              <a:lnSpc>
                <a:spcPct val="90000"/>
              </a:lnSpc>
              <a:buFont typeface="Arial" panose="020B0604020202020204" pitchFamily="34" charset="0"/>
              <a:buNone/>
              <a:defRPr sz="7200" b="1" u="none" strike="noStrike" kern="1200" cap="none" spc="2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单击编辑标题</a:t>
            </a:r>
            <a:endParaRPr lang="zh-CN" altLang="en-US" dirty="0"/>
          </a:p>
        </p:txBody>
      </p:sp>
      <p:sp>
        <p:nvSpPr>
          <p:cNvPr id="4" name="日期占位符 3"/>
          <p:cNvSpPr>
            <a:spLocks noGrp="1"/>
          </p:cNvSpPr>
          <p:nvPr>
            <p:ph type="dt" sz="half" idx="11"/>
            <p:custDataLst>
              <p:tags r:id="rId13"/>
            </p:custDataLst>
          </p:nvPr>
        </p:nvSpPr>
        <p:spPr/>
        <p:txBody>
          <a:bodyPr/>
          <a:lstStyle>
            <a:lvl1pPr>
              <a:defRPr baseline="0">
                <a:latin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2"/>
            <p:custDataLst>
              <p:tags r:id="rId14"/>
            </p:custDataLst>
          </p:nvPr>
        </p:nvSpPr>
        <p:spPr/>
        <p:txBody>
          <a:bodyPr/>
          <a:lstStyle>
            <a:lvl1pPr>
              <a:defRPr baseline="0">
                <a:latin typeface="微软雅黑" panose="020B0503020204020204" pitchFamily="34" charset="-122"/>
              </a:defRPr>
            </a:lvl1pPr>
          </a:lstStyle>
          <a:p>
            <a:endParaRPr lang="zh-CN" altLang="en-US" dirty="0"/>
          </a:p>
        </p:txBody>
      </p:sp>
      <p:sp>
        <p:nvSpPr>
          <p:cNvPr id="6" name="灯片编号占位符 5"/>
          <p:cNvSpPr>
            <a:spLocks noGrp="1"/>
          </p:cNvSpPr>
          <p:nvPr>
            <p:ph type="sldNum" sz="quarter" idx="13"/>
            <p:custDataLst>
              <p:tags r:id="rId15"/>
            </p:custDataLst>
          </p:nvPr>
        </p:nvSpPr>
        <p:spPr/>
        <p:txBody>
          <a:bodyPr/>
          <a:lstStyle>
            <a:lvl1pPr>
              <a:defRPr baseline="0">
                <a:latin typeface="微软雅黑" panose="020B0503020204020204" pitchFamily="34" charset="-122"/>
              </a:defRPr>
            </a:lvl1pPr>
          </a:lstStyle>
          <a:p>
            <a:fld id="{49AE70B2-8BF9-45C0-BB95-33D1B9D3A854}" type="slidenum">
              <a:rPr lang="zh-CN" altLang="en-US" smtClean="0"/>
            </a:fld>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12" name="图片 11"/>
          <p:cNvPicPr>
            <a:picLocks noChangeAspect="1"/>
          </p:cNvPicPr>
          <p:nvPr userDrawn="1">
            <p:custDataLst>
              <p:tags r:id="rId2"/>
            </p:custDataLst>
          </p:nvPr>
        </p:nvPicPr>
        <p:blipFill rotWithShape="1">
          <a:blip r:embed="rId3"/>
          <a:srcRect/>
          <a:stretch>
            <a:fillRect/>
          </a:stretch>
        </p:blipFill>
        <p:spPr>
          <a:xfrm>
            <a:off x="0" y="5391785"/>
            <a:ext cx="12192000" cy="1466215"/>
          </a:xfrm>
          <a:prstGeom prst="rect">
            <a:avLst/>
          </a:prstGeom>
        </p:spPr>
      </p:pic>
      <p:sp>
        <p:nvSpPr>
          <p:cNvPr id="13" name="任意多边形: 形状 28"/>
          <p:cNvSpPr/>
          <p:nvPr userDrawn="1">
            <p:custDataLst>
              <p:tags r:id="rId4"/>
            </p:custDataLst>
          </p:nvPr>
        </p:nvSpPr>
        <p:spPr bwMode="auto">
          <a:xfrm rot="10800000" flipH="1">
            <a:off x="0" y="-17780"/>
            <a:ext cx="1730375" cy="278765"/>
          </a:xfrm>
          <a:custGeom>
            <a:avLst/>
            <a:gdLst>
              <a:gd name="connsiteX0" fmla="*/ 2856139 w 12204089"/>
              <a:gd name="connsiteY0" fmla="*/ 0 h 1582668"/>
              <a:gd name="connsiteX1" fmla="*/ 12204089 w 12204089"/>
              <a:gd name="connsiteY1" fmla="*/ 1521377 h 1582668"/>
              <a:gd name="connsiteX2" fmla="*/ 12204089 w 12204089"/>
              <a:gd name="connsiteY2" fmla="*/ 1582668 h 1582668"/>
              <a:gd name="connsiteX3" fmla="*/ 0 w 12204089"/>
              <a:gd name="connsiteY3" fmla="*/ 1582668 h 1582668"/>
            </a:gdLst>
            <a:ahLst/>
            <a:cxnLst>
              <a:cxn ang="0">
                <a:pos x="connsiteX0" y="connsiteY0"/>
              </a:cxn>
              <a:cxn ang="0">
                <a:pos x="connsiteX1" y="connsiteY1"/>
              </a:cxn>
              <a:cxn ang="0">
                <a:pos x="connsiteX2" y="connsiteY2"/>
              </a:cxn>
              <a:cxn ang="0">
                <a:pos x="connsiteX3" y="connsiteY3"/>
              </a:cxn>
            </a:cxnLst>
            <a:rect l="l" t="t" r="r" b="b"/>
            <a:pathLst>
              <a:path w="12204089" h="1582668">
                <a:moveTo>
                  <a:pt x="2856139" y="0"/>
                </a:moveTo>
                <a:lnTo>
                  <a:pt x="12204089" y="1521377"/>
                </a:lnTo>
                <a:lnTo>
                  <a:pt x="12204089" y="1582668"/>
                </a:lnTo>
                <a:lnTo>
                  <a:pt x="0" y="1582668"/>
                </a:lnTo>
                <a:close/>
              </a:path>
            </a:pathLst>
          </a:custGeom>
          <a:solidFill>
            <a:schemeClr val="accent1">
              <a:alpha val="7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pPr lvl="0"/>
            <a:endParaRPr lang="zh-CN" altLang="en-US" baseline="0" dirty="0">
              <a:latin typeface="微软雅黑" panose="020B0503020204020204" pitchFamily="34" charset="-122"/>
              <a:ea typeface="微软雅黑" panose="020B0503020204020204" pitchFamily="34" charset="-122"/>
            </a:endParaRPr>
          </a:p>
        </p:txBody>
      </p:sp>
      <p:sp>
        <p:nvSpPr>
          <p:cNvPr id="2" name="标题 1"/>
          <p:cNvSpPr>
            <a:spLocks noGrp="1"/>
          </p:cNvSpPr>
          <p:nvPr>
            <p:ph type="title"/>
            <p:custDataLst>
              <p:tags r:id="rId5"/>
            </p:custDataLst>
          </p:nvPr>
        </p:nvSpPr>
        <p:spPr/>
        <p:txBody>
          <a:bodyPr lIns="100800" tIns="39600" rIns="75600" bIns="39600">
            <a:noAutofit/>
          </a:bodyPr>
          <a:lstStyle>
            <a:lvl1pPr>
              <a:defRPr baseline="0">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endParaRPr lang="zh-CN" altLang="en-US" dirty="0"/>
          </a:p>
        </p:txBody>
      </p:sp>
      <p:sp>
        <p:nvSpPr>
          <p:cNvPr id="8" name="日期占位符 7"/>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9" name="页脚占位符 8"/>
          <p:cNvSpPr>
            <a:spLocks noGrp="1"/>
          </p:cNvSpPr>
          <p:nvPr>
            <p:ph type="ftr" sz="quarter" idx="11"/>
            <p:custDataLst>
              <p:tags r:id="rId7"/>
            </p:custDataLst>
          </p:nvPr>
        </p:nvSpPr>
        <p:spPr/>
        <p:txBody>
          <a:bodyPr/>
          <a:lstStyle/>
          <a:p>
            <a:endParaRPr lang="zh-CN" altLang="en-US" dirty="0"/>
          </a:p>
        </p:txBody>
      </p:sp>
      <p:sp>
        <p:nvSpPr>
          <p:cNvPr id="10" name="灯片编号占位符 9"/>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735" y="304165"/>
            <a:ext cx="11606530" cy="62496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14" name="组合 13"/>
          <p:cNvGrpSpPr/>
          <p:nvPr userDrawn="1">
            <p:custDataLst>
              <p:tags r:id="rId3"/>
            </p:custDataLst>
          </p:nvPr>
        </p:nvGrpSpPr>
        <p:grpSpPr>
          <a:xfrm rot="0" flipH="1">
            <a:off x="0" y="0"/>
            <a:ext cx="1425575" cy="1130300"/>
            <a:chOff x="7778078" y="0"/>
            <a:chExt cx="4413923" cy="3499502"/>
          </a:xfrm>
        </p:grpSpPr>
        <p:sp>
          <p:nvSpPr>
            <p:cNvPr id="15" name="任意多边形: 形状 14"/>
            <p:cNvSpPr/>
            <p:nvPr>
              <p:custDataLst>
                <p:tags r:id="rId4"/>
              </p:custDataLst>
            </p:nvPr>
          </p:nvSpPr>
          <p:spPr bwMode="auto">
            <a:xfrm>
              <a:off x="7778078" y="1"/>
              <a:ext cx="4413922" cy="3499501"/>
            </a:xfrm>
            <a:custGeom>
              <a:avLst/>
              <a:gdLst>
                <a:gd name="connsiteX0" fmla="*/ 0 w 4413922"/>
                <a:gd name="connsiteY0" fmla="*/ 0 h 3499501"/>
                <a:gd name="connsiteX1" fmla="*/ 4413922 w 4413922"/>
                <a:gd name="connsiteY1" fmla="*/ 0 h 3499501"/>
                <a:gd name="connsiteX2" fmla="*/ 4413922 w 4413922"/>
                <a:gd name="connsiteY2" fmla="*/ 3499501 h 3499501"/>
              </a:gdLst>
              <a:ahLst/>
              <a:cxnLst>
                <a:cxn ang="0">
                  <a:pos x="connsiteX0" y="connsiteY0"/>
                </a:cxn>
                <a:cxn ang="0">
                  <a:pos x="connsiteX1" y="connsiteY1"/>
                </a:cxn>
                <a:cxn ang="0">
                  <a:pos x="connsiteX2" y="connsiteY2"/>
                </a:cxn>
              </a:cxnLst>
              <a:rect l="l" t="t" r="r" b="b"/>
              <a:pathLst>
                <a:path w="4413922" h="3499501">
                  <a:moveTo>
                    <a:pt x="0" y="0"/>
                  </a:moveTo>
                  <a:lnTo>
                    <a:pt x="4413922" y="0"/>
                  </a:lnTo>
                  <a:lnTo>
                    <a:pt x="4413922" y="3499501"/>
                  </a:lnTo>
                  <a:close/>
                </a:path>
              </a:pathLst>
            </a:custGeom>
            <a:solidFill>
              <a:schemeClr val="accent1">
                <a:lumMod val="40000"/>
                <a:lumOff val="60000"/>
                <a:alpha val="34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16" name="任意多边形: 形状 15"/>
            <p:cNvSpPr/>
            <p:nvPr>
              <p:custDataLst>
                <p:tags r:id="rId5"/>
              </p:custDataLst>
            </p:nvPr>
          </p:nvSpPr>
          <p:spPr bwMode="auto">
            <a:xfrm>
              <a:off x="7821128" y="0"/>
              <a:ext cx="4370872" cy="2993432"/>
            </a:xfrm>
            <a:custGeom>
              <a:avLst/>
              <a:gdLst>
                <a:gd name="connsiteX0" fmla="*/ 0 w 4370872"/>
                <a:gd name="connsiteY0" fmla="*/ 0 h 2993432"/>
                <a:gd name="connsiteX1" fmla="*/ 4370872 w 4370872"/>
                <a:gd name="connsiteY1" fmla="*/ 0 h 2993432"/>
                <a:gd name="connsiteX2" fmla="*/ 4370872 w 4370872"/>
                <a:gd name="connsiteY2" fmla="*/ 2993432 h 2993432"/>
              </a:gdLst>
              <a:ahLst/>
              <a:cxnLst>
                <a:cxn ang="0">
                  <a:pos x="connsiteX0" y="connsiteY0"/>
                </a:cxn>
                <a:cxn ang="0">
                  <a:pos x="connsiteX1" y="connsiteY1"/>
                </a:cxn>
                <a:cxn ang="0">
                  <a:pos x="connsiteX2" y="connsiteY2"/>
                </a:cxn>
              </a:cxnLst>
              <a:rect l="l" t="t" r="r" b="b"/>
              <a:pathLst>
                <a:path w="4370872" h="2993432">
                  <a:moveTo>
                    <a:pt x="0" y="0"/>
                  </a:moveTo>
                  <a:lnTo>
                    <a:pt x="4370872" y="0"/>
                  </a:lnTo>
                  <a:lnTo>
                    <a:pt x="4370872" y="2993432"/>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17" name="任意多边形: 形状 16"/>
            <p:cNvSpPr/>
            <p:nvPr>
              <p:custDataLst>
                <p:tags r:id="rId6"/>
              </p:custDataLst>
            </p:nvPr>
          </p:nvSpPr>
          <p:spPr bwMode="auto">
            <a:xfrm>
              <a:off x="7889890" y="1"/>
              <a:ext cx="4302111" cy="2419939"/>
            </a:xfrm>
            <a:custGeom>
              <a:avLst/>
              <a:gdLst>
                <a:gd name="connsiteX0" fmla="*/ 0 w 4302111"/>
                <a:gd name="connsiteY0" fmla="*/ 0 h 2419939"/>
                <a:gd name="connsiteX1" fmla="*/ 4302111 w 4302111"/>
                <a:gd name="connsiteY1" fmla="*/ 0 h 2419939"/>
                <a:gd name="connsiteX2" fmla="*/ 4302111 w 4302111"/>
                <a:gd name="connsiteY2" fmla="*/ 2419939 h 2419939"/>
              </a:gdLst>
              <a:ahLst/>
              <a:cxnLst>
                <a:cxn ang="0">
                  <a:pos x="connsiteX0" y="connsiteY0"/>
                </a:cxn>
                <a:cxn ang="0">
                  <a:pos x="connsiteX1" y="connsiteY1"/>
                </a:cxn>
                <a:cxn ang="0">
                  <a:pos x="connsiteX2" y="connsiteY2"/>
                </a:cxn>
              </a:cxnLst>
              <a:rect l="l" t="t" r="r" b="b"/>
              <a:pathLst>
                <a:path w="4302111" h="2419939">
                  <a:moveTo>
                    <a:pt x="0" y="0"/>
                  </a:moveTo>
                  <a:lnTo>
                    <a:pt x="4302111" y="0"/>
                  </a:lnTo>
                  <a:lnTo>
                    <a:pt x="4302111" y="2419939"/>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18" name="任意多边形: 形状 17"/>
            <p:cNvSpPr/>
            <p:nvPr>
              <p:custDataLst>
                <p:tags r:id="rId7"/>
              </p:custDataLst>
            </p:nvPr>
          </p:nvSpPr>
          <p:spPr bwMode="auto">
            <a:xfrm>
              <a:off x="7985356" y="0"/>
              <a:ext cx="4206644" cy="1895952"/>
            </a:xfrm>
            <a:custGeom>
              <a:avLst/>
              <a:gdLst>
                <a:gd name="connsiteX0" fmla="*/ 0 w 4206644"/>
                <a:gd name="connsiteY0" fmla="*/ 0 h 1895952"/>
                <a:gd name="connsiteX1" fmla="*/ 4206644 w 4206644"/>
                <a:gd name="connsiteY1" fmla="*/ 0 h 1895952"/>
                <a:gd name="connsiteX2" fmla="*/ 4206644 w 4206644"/>
                <a:gd name="connsiteY2" fmla="*/ 1895952 h 1895952"/>
              </a:gdLst>
              <a:ahLst/>
              <a:cxnLst>
                <a:cxn ang="0">
                  <a:pos x="connsiteX0" y="connsiteY0"/>
                </a:cxn>
                <a:cxn ang="0">
                  <a:pos x="connsiteX1" y="connsiteY1"/>
                </a:cxn>
                <a:cxn ang="0">
                  <a:pos x="connsiteX2" y="connsiteY2"/>
                </a:cxn>
              </a:cxnLst>
              <a:rect l="l" t="t" r="r" b="b"/>
              <a:pathLst>
                <a:path w="4206644" h="1895952">
                  <a:moveTo>
                    <a:pt x="0" y="0"/>
                  </a:moveTo>
                  <a:lnTo>
                    <a:pt x="4206644" y="0"/>
                  </a:lnTo>
                  <a:lnTo>
                    <a:pt x="4206644" y="1895952"/>
                  </a:lnTo>
                  <a:close/>
                </a:path>
              </a:pathLst>
            </a:custGeom>
            <a:solidFill>
              <a:schemeClr val="accent1">
                <a:alpha val="7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grpSp>
      <p:grpSp>
        <p:nvGrpSpPr>
          <p:cNvPr id="19" name="组合 18"/>
          <p:cNvGrpSpPr/>
          <p:nvPr userDrawn="1">
            <p:custDataLst>
              <p:tags r:id="rId8"/>
            </p:custDataLst>
          </p:nvPr>
        </p:nvGrpSpPr>
        <p:grpSpPr>
          <a:xfrm rot="10800000" flipH="1">
            <a:off x="10766425" y="5737860"/>
            <a:ext cx="1425575" cy="1130300"/>
            <a:chOff x="7778078" y="0"/>
            <a:chExt cx="4413923" cy="3499502"/>
          </a:xfrm>
        </p:grpSpPr>
        <p:sp>
          <p:nvSpPr>
            <p:cNvPr id="20" name="任意多边形: 形状 19"/>
            <p:cNvSpPr/>
            <p:nvPr>
              <p:custDataLst>
                <p:tags r:id="rId9"/>
              </p:custDataLst>
            </p:nvPr>
          </p:nvSpPr>
          <p:spPr bwMode="auto">
            <a:xfrm>
              <a:off x="7778078" y="1"/>
              <a:ext cx="4413922" cy="3499501"/>
            </a:xfrm>
            <a:custGeom>
              <a:avLst/>
              <a:gdLst>
                <a:gd name="connsiteX0" fmla="*/ 0 w 4413922"/>
                <a:gd name="connsiteY0" fmla="*/ 0 h 3499501"/>
                <a:gd name="connsiteX1" fmla="*/ 4413922 w 4413922"/>
                <a:gd name="connsiteY1" fmla="*/ 0 h 3499501"/>
                <a:gd name="connsiteX2" fmla="*/ 4413922 w 4413922"/>
                <a:gd name="connsiteY2" fmla="*/ 3499501 h 3499501"/>
              </a:gdLst>
              <a:ahLst/>
              <a:cxnLst>
                <a:cxn ang="0">
                  <a:pos x="connsiteX0" y="connsiteY0"/>
                </a:cxn>
                <a:cxn ang="0">
                  <a:pos x="connsiteX1" y="connsiteY1"/>
                </a:cxn>
                <a:cxn ang="0">
                  <a:pos x="connsiteX2" y="connsiteY2"/>
                </a:cxn>
              </a:cxnLst>
              <a:rect l="l" t="t" r="r" b="b"/>
              <a:pathLst>
                <a:path w="4413922" h="3499501">
                  <a:moveTo>
                    <a:pt x="0" y="0"/>
                  </a:moveTo>
                  <a:lnTo>
                    <a:pt x="4413922" y="0"/>
                  </a:lnTo>
                  <a:lnTo>
                    <a:pt x="4413922" y="3499501"/>
                  </a:lnTo>
                  <a:close/>
                </a:path>
              </a:pathLst>
            </a:custGeom>
            <a:solidFill>
              <a:schemeClr val="accent1">
                <a:lumMod val="40000"/>
                <a:lumOff val="60000"/>
                <a:alpha val="34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21" name="任意多边形: 形状 20"/>
            <p:cNvSpPr/>
            <p:nvPr>
              <p:custDataLst>
                <p:tags r:id="rId10"/>
              </p:custDataLst>
            </p:nvPr>
          </p:nvSpPr>
          <p:spPr bwMode="auto">
            <a:xfrm>
              <a:off x="7821128" y="0"/>
              <a:ext cx="4370872" cy="2993432"/>
            </a:xfrm>
            <a:custGeom>
              <a:avLst/>
              <a:gdLst>
                <a:gd name="connsiteX0" fmla="*/ 0 w 4370872"/>
                <a:gd name="connsiteY0" fmla="*/ 0 h 2993432"/>
                <a:gd name="connsiteX1" fmla="*/ 4370872 w 4370872"/>
                <a:gd name="connsiteY1" fmla="*/ 0 h 2993432"/>
                <a:gd name="connsiteX2" fmla="*/ 4370872 w 4370872"/>
                <a:gd name="connsiteY2" fmla="*/ 2993432 h 2993432"/>
              </a:gdLst>
              <a:ahLst/>
              <a:cxnLst>
                <a:cxn ang="0">
                  <a:pos x="connsiteX0" y="connsiteY0"/>
                </a:cxn>
                <a:cxn ang="0">
                  <a:pos x="connsiteX1" y="connsiteY1"/>
                </a:cxn>
                <a:cxn ang="0">
                  <a:pos x="connsiteX2" y="connsiteY2"/>
                </a:cxn>
              </a:cxnLst>
              <a:rect l="l" t="t" r="r" b="b"/>
              <a:pathLst>
                <a:path w="4370872" h="2993432">
                  <a:moveTo>
                    <a:pt x="0" y="0"/>
                  </a:moveTo>
                  <a:lnTo>
                    <a:pt x="4370872" y="0"/>
                  </a:lnTo>
                  <a:lnTo>
                    <a:pt x="4370872" y="2993432"/>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22" name="任意多边形: 形状 21"/>
            <p:cNvSpPr/>
            <p:nvPr>
              <p:custDataLst>
                <p:tags r:id="rId11"/>
              </p:custDataLst>
            </p:nvPr>
          </p:nvSpPr>
          <p:spPr bwMode="auto">
            <a:xfrm>
              <a:off x="7889890" y="1"/>
              <a:ext cx="4302111" cy="2419939"/>
            </a:xfrm>
            <a:custGeom>
              <a:avLst/>
              <a:gdLst>
                <a:gd name="connsiteX0" fmla="*/ 0 w 4302111"/>
                <a:gd name="connsiteY0" fmla="*/ 0 h 2419939"/>
                <a:gd name="connsiteX1" fmla="*/ 4302111 w 4302111"/>
                <a:gd name="connsiteY1" fmla="*/ 0 h 2419939"/>
                <a:gd name="connsiteX2" fmla="*/ 4302111 w 4302111"/>
                <a:gd name="connsiteY2" fmla="*/ 2419939 h 2419939"/>
              </a:gdLst>
              <a:ahLst/>
              <a:cxnLst>
                <a:cxn ang="0">
                  <a:pos x="connsiteX0" y="connsiteY0"/>
                </a:cxn>
                <a:cxn ang="0">
                  <a:pos x="connsiteX1" y="connsiteY1"/>
                </a:cxn>
                <a:cxn ang="0">
                  <a:pos x="connsiteX2" y="connsiteY2"/>
                </a:cxn>
              </a:cxnLst>
              <a:rect l="l" t="t" r="r" b="b"/>
              <a:pathLst>
                <a:path w="4302111" h="2419939">
                  <a:moveTo>
                    <a:pt x="0" y="0"/>
                  </a:moveTo>
                  <a:lnTo>
                    <a:pt x="4302111" y="0"/>
                  </a:lnTo>
                  <a:lnTo>
                    <a:pt x="4302111" y="2419939"/>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23" name="任意多边形: 形状 22"/>
            <p:cNvSpPr/>
            <p:nvPr>
              <p:custDataLst>
                <p:tags r:id="rId12"/>
              </p:custDataLst>
            </p:nvPr>
          </p:nvSpPr>
          <p:spPr bwMode="auto">
            <a:xfrm>
              <a:off x="7985356" y="0"/>
              <a:ext cx="4206644" cy="1895952"/>
            </a:xfrm>
            <a:custGeom>
              <a:avLst/>
              <a:gdLst>
                <a:gd name="connsiteX0" fmla="*/ 0 w 4206644"/>
                <a:gd name="connsiteY0" fmla="*/ 0 h 1895952"/>
                <a:gd name="connsiteX1" fmla="*/ 4206644 w 4206644"/>
                <a:gd name="connsiteY1" fmla="*/ 0 h 1895952"/>
                <a:gd name="connsiteX2" fmla="*/ 4206644 w 4206644"/>
                <a:gd name="connsiteY2" fmla="*/ 1895952 h 1895952"/>
              </a:gdLst>
              <a:ahLst/>
              <a:cxnLst>
                <a:cxn ang="0">
                  <a:pos x="connsiteX0" y="connsiteY0"/>
                </a:cxn>
                <a:cxn ang="0">
                  <a:pos x="connsiteX1" y="connsiteY1"/>
                </a:cxn>
                <a:cxn ang="0">
                  <a:pos x="connsiteX2" y="connsiteY2"/>
                </a:cxn>
              </a:cxnLst>
              <a:rect l="l" t="t" r="r" b="b"/>
              <a:pathLst>
                <a:path w="4206644" h="1895952">
                  <a:moveTo>
                    <a:pt x="0" y="0"/>
                  </a:moveTo>
                  <a:lnTo>
                    <a:pt x="4206644" y="0"/>
                  </a:lnTo>
                  <a:lnTo>
                    <a:pt x="4206644" y="1895952"/>
                  </a:lnTo>
                  <a:close/>
                </a:path>
              </a:pathLst>
            </a:custGeom>
            <a:solidFill>
              <a:schemeClr val="accent1">
                <a:alpha val="7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grpSp>
      <p:sp>
        <p:nvSpPr>
          <p:cNvPr id="2" name="标题 1"/>
          <p:cNvSpPr>
            <a:spLocks noGrp="1"/>
          </p:cNvSpPr>
          <p:nvPr userDrawn="1">
            <p:ph type="title" hasCustomPrompt="1"/>
            <p:custDataLst>
              <p:tags r:id="rId13"/>
            </p:custDataLst>
          </p:nvPr>
        </p:nvSpPr>
        <p:spPr>
          <a:xfrm>
            <a:off x="1281600" y="1249200"/>
            <a:ext cx="9626400" cy="723600"/>
          </a:xfrm>
        </p:spPr>
        <p:txBody>
          <a:bodyPr lIns="100800" tIns="39600" rIns="75600" bIns="39600" anchor="ctr">
            <a:noAutofit/>
          </a:bodyPr>
          <a:lstStyle>
            <a:lvl1pPr>
              <a:defRPr sz="320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7" name="内容占位符 6"/>
          <p:cNvSpPr>
            <a:spLocks noGrp="1"/>
          </p:cNvSpPr>
          <p:nvPr userDrawn="1">
            <p:ph sz="quarter" idx="13"/>
            <p:custDataLst>
              <p:tags r:id="rId14"/>
            </p:custDataLst>
          </p:nvPr>
        </p:nvSpPr>
        <p:spPr>
          <a:xfrm>
            <a:off x="1281113" y="2163600"/>
            <a:ext cx="9626600" cy="3445200"/>
          </a:xfrm>
        </p:spPr>
        <p:txBody>
          <a:bodyPr lIns="100800" tIns="0" rIns="82800" bIns="0">
            <a:normAutofit/>
          </a:bodyPr>
          <a:lstStyle>
            <a:lvl1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vl2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2pPr>
            <a:lvl3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3pPr>
            <a:lvl4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4pPr>
            <a:lvl5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userDrawn="1">
            <p:ph type="dt" sz="half" idx="14"/>
            <p:custDataLst>
              <p:tags r:id="rId15"/>
            </p:custDataLst>
          </p:nvPr>
        </p:nvSpPr>
        <p:spPr/>
        <p:txBody>
          <a:bodyPr/>
          <a:lstStyle/>
          <a:p>
            <a:fld id="{760FBDFE-C587-4B4C-A407-44438C67B59E}" type="datetimeFigureOut">
              <a:rPr lang="zh-CN" altLang="en-US" smtClean="0"/>
            </a:fld>
            <a:endParaRPr lang="zh-CN" altLang="en-US"/>
          </a:p>
        </p:txBody>
      </p:sp>
      <p:sp>
        <p:nvSpPr>
          <p:cNvPr id="9" name="页脚占位符 8"/>
          <p:cNvSpPr>
            <a:spLocks noGrp="1"/>
          </p:cNvSpPr>
          <p:nvPr userDrawn="1">
            <p:ph type="ftr" sz="quarter" idx="15"/>
            <p:custDataLst>
              <p:tags r:id="rId16"/>
            </p:custDataLst>
          </p:nvPr>
        </p:nvSpPr>
        <p:spPr/>
        <p:txBody>
          <a:bodyPr/>
          <a:lstStyle/>
          <a:p>
            <a:endParaRPr lang="zh-CN" altLang="en-US" dirty="0"/>
          </a:p>
        </p:txBody>
      </p:sp>
      <p:sp>
        <p:nvSpPr>
          <p:cNvPr id="10" name="灯片编号占位符 9"/>
          <p:cNvSpPr>
            <a:spLocks noGrp="1"/>
          </p:cNvSpPr>
          <p:nvPr userDrawn="1">
            <p:ph type="sldNum" sz="quarter" idx="16"/>
            <p:custDataLst>
              <p:tags r:id="rId17"/>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dirty="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grpSp>
        <p:nvGrpSpPr>
          <p:cNvPr id="12" name="组合 11"/>
          <p:cNvGrpSpPr/>
          <p:nvPr userDrawn="1">
            <p:custDataLst>
              <p:tags r:id="rId3"/>
            </p:custDataLst>
          </p:nvPr>
        </p:nvGrpSpPr>
        <p:grpSpPr>
          <a:xfrm rot="0" flipH="1">
            <a:off x="0" y="0"/>
            <a:ext cx="1425575" cy="1130300"/>
            <a:chOff x="7778078" y="0"/>
            <a:chExt cx="4413923" cy="3499502"/>
          </a:xfrm>
        </p:grpSpPr>
        <p:sp>
          <p:nvSpPr>
            <p:cNvPr id="13" name="任意多边形: 形状 12"/>
            <p:cNvSpPr/>
            <p:nvPr>
              <p:custDataLst>
                <p:tags r:id="rId4"/>
              </p:custDataLst>
            </p:nvPr>
          </p:nvSpPr>
          <p:spPr bwMode="auto">
            <a:xfrm>
              <a:off x="7778078" y="1"/>
              <a:ext cx="4413922" cy="3499501"/>
            </a:xfrm>
            <a:custGeom>
              <a:avLst/>
              <a:gdLst>
                <a:gd name="connsiteX0" fmla="*/ 0 w 4413922"/>
                <a:gd name="connsiteY0" fmla="*/ 0 h 3499501"/>
                <a:gd name="connsiteX1" fmla="*/ 4413922 w 4413922"/>
                <a:gd name="connsiteY1" fmla="*/ 0 h 3499501"/>
                <a:gd name="connsiteX2" fmla="*/ 4413922 w 4413922"/>
                <a:gd name="connsiteY2" fmla="*/ 3499501 h 3499501"/>
              </a:gdLst>
              <a:ahLst/>
              <a:cxnLst>
                <a:cxn ang="0">
                  <a:pos x="connsiteX0" y="connsiteY0"/>
                </a:cxn>
                <a:cxn ang="0">
                  <a:pos x="connsiteX1" y="connsiteY1"/>
                </a:cxn>
                <a:cxn ang="0">
                  <a:pos x="connsiteX2" y="connsiteY2"/>
                </a:cxn>
              </a:cxnLst>
              <a:rect l="l" t="t" r="r" b="b"/>
              <a:pathLst>
                <a:path w="4413922" h="3499501">
                  <a:moveTo>
                    <a:pt x="0" y="0"/>
                  </a:moveTo>
                  <a:lnTo>
                    <a:pt x="4413922" y="0"/>
                  </a:lnTo>
                  <a:lnTo>
                    <a:pt x="4413922" y="3499501"/>
                  </a:lnTo>
                  <a:close/>
                </a:path>
              </a:pathLst>
            </a:custGeom>
            <a:solidFill>
              <a:schemeClr val="accent1">
                <a:lumMod val="40000"/>
                <a:lumOff val="60000"/>
                <a:alpha val="34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14" name="任意多边形: 形状 13"/>
            <p:cNvSpPr/>
            <p:nvPr>
              <p:custDataLst>
                <p:tags r:id="rId5"/>
              </p:custDataLst>
            </p:nvPr>
          </p:nvSpPr>
          <p:spPr bwMode="auto">
            <a:xfrm>
              <a:off x="7821128" y="0"/>
              <a:ext cx="4370872" cy="2993432"/>
            </a:xfrm>
            <a:custGeom>
              <a:avLst/>
              <a:gdLst>
                <a:gd name="connsiteX0" fmla="*/ 0 w 4370872"/>
                <a:gd name="connsiteY0" fmla="*/ 0 h 2993432"/>
                <a:gd name="connsiteX1" fmla="*/ 4370872 w 4370872"/>
                <a:gd name="connsiteY1" fmla="*/ 0 h 2993432"/>
                <a:gd name="connsiteX2" fmla="*/ 4370872 w 4370872"/>
                <a:gd name="connsiteY2" fmla="*/ 2993432 h 2993432"/>
              </a:gdLst>
              <a:ahLst/>
              <a:cxnLst>
                <a:cxn ang="0">
                  <a:pos x="connsiteX0" y="connsiteY0"/>
                </a:cxn>
                <a:cxn ang="0">
                  <a:pos x="connsiteX1" y="connsiteY1"/>
                </a:cxn>
                <a:cxn ang="0">
                  <a:pos x="connsiteX2" y="connsiteY2"/>
                </a:cxn>
              </a:cxnLst>
              <a:rect l="l" t="t" r="r" b="b"/>
              <a:pathLst>
                <a:path w="4370872" h="2993432">
                  <a:moveTo>
                    <a:pt x="0" y="0"/>
                  </a:moveTo>
                  <a:lnTo>
                    <a:pt x="4370872" y="0"/>
                  </a:lnTo>
                  <a:lnTo>
                    <a:pt x="4370872" y="2993432"/>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15" name="任意多边形: 形状 14"/>
            <p:cNvSpPr/>
            <p:nvPr>
              <p:custDataLst>
                <p:tags r:id="rId6"/>
              </p:custDataLst>
            </p:nvPr>
          </p:nvSpPr>
          <p:spPr bwMode="auto">
            <a:xfrm>
              <a:off x="7889890" y="1"/>
              <a:ext cx="4302111" cy="2419939"/>
            </a:xfrm>
            <a:custGeom>
              <a:avLst/>
              <a:gdLst>
                <a:gd name="connsiteX0" fmla="*/ 0 w 4302111"/>
                <a:gd name="connsiteY0" fmla="*/ 0 h 2419939"/>
                <a:gd name="connsiteX1" fmla="*/ 4302111 w 4302111"/>
                <a:gd name="connsiteY1" fmla="*/ 0 h 2419939"/>
                <a:gd name="connsiteX2" fmla="*/ 4302111 w 4302111"/>
                <a:gd name="connsiteY2" fmla="*/ 2419939 h 2419939"/>
              </a:gdLst>
              <a:ahLst/>
              <a:cxnLst>
                <a:cxn ang="0">
                  <a:pos x="connsiteX0" y="connsiteY0"/>
                </a:cxn>
                <a:cxn ang="0">
                  <a:pos x="connsiteX1" y="connsiteY1"/>
                </a:cxn>
                <a:cxn ang="0">
                  <a:pos x="connsiteX2" y="connsiteY2"/>
                </a:cxn>
              </a:cxnLst>
              <a:rect l="l" t="t" r="r" b="b"/>
              <a:pathLst>
                <a:path w="4302111" h="2419939">
                  <a:moveTo>
                    <a:pt x="0" y="0"/>
                  </a:moveTo>
                  <a:lnTo>
                    <a:pt x="4302111" y="0"/>
                  </a:lnTo>
                  <a:lnTo>
                    <a:pt x="4302111" y="2419939"/>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16" name="任意多边形: 形状 15"/>
            <p:cNvSpPr/>
            <p:nvPr>
              <p:custDataLst>
                <p:tags r:id="rId7"/>
              </p:custDataLst>
            </p:nvPr>
          </p:nvSpPr>
          <p:spPr bwMode="auto">
            <a:xfrm>
              <a:off x="7985356" y="0"/>
              <a:ext cx="4206644" cy="1895952"/>
            </a:xfrm>
            <a:custGeom>
              <a:avLst/>
              <a:gdLst>
                <a:gd name="connsiteX0" fmla="*/ 0 w 4206644"/>
                <a:gd name="connsiteY0" fmla="*/ 0 h 1895952"/>
                <a:gd name="connsiteX1" fmla="*/ 4206644 w 4206644"/>
                <a:gd name="connsiteY1" fmla="*/ 0 h 1895952"/>
                <a:gd name="connsiteX2" fmla="*/ 4206644 w 4206644"/>
                <a:gd name="connsiteY2" fmla="*/ 1895952 h 1895952"/>
              </a:gdLst>
              <a:ahLst/>
              <a:cxnLst>
                <a:cxn ang="0">
                  <a:pos x="connsiteX0" y="connsiteY0"/>
                </a:cxn>
                <a:cxn ang="0">
                  <a:pos x="connsiteX1" y="connsiteY1"/>
                </a:cxn>
                <a:cxn ang="0">
                  <a:pos x="connsiteX2" y="connsiteY2"/>
                </a:cxn>
              </a:cxnLst>
              <a:rect l="l" t="t" r="r" b="b"/>
              <a:pathLst>
                <a:path w="4206644" h="1895952">
                  <a:moveTo>
                    <a:pt x="0" y="0"/>
                  </a:moveTo>
                  <a:lnTo>
                    <a:pt x="4206644" y="0"/>
                  </a:lnTo>
                  <a:lnTo>
                    <a:pt x="4206644" y="1895952"/>
                  </a:lnTo>
                  <a:close/>
                </a:path>
              </a:pathLst>
            </a:custGeom>
            <a:solidFill>
              <a:schemeClr val="accent1">
                <a:alpha val="7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grpSp>
      <p:grpSp>
        <p:nvGrpSpPr>
          <p:cNvPr id="17" name="组合 16"/>
          <p:cNvGrpSpPr/>
          <p:nvPr userDrawn="1">
            <p:custDataLst>
              <p:tags r:id="rId8"/>
            </p:custDataLst>
          </p:nvPr>
        </p:nvGrpSpPr>
        <p:grpSpPr>
          <a:xfrm rot="10800000" flipH="1">
            <a:off x="10766425" y="5727700"/>
            <a:ext cx="1425575" cy="1130300"/>
            <a:chOff x="7778078" y="0"/>
            <a:chExt cx="4413923" cy="3499502"/>
          </a:xfrm>
        </p:grpSpPr>
        <p:sp>
          <p:nvSpPr>
            <p:cNvPr id="18" name="任意多边形: 形状 17"/>
            <p:cNvSpPr/>
            <p:nvPr>
              <p:custDataLst>
                <p:tags r:id="rId9"/>
              </p:custDataLst>
            </p:nvPr>
          </p:nvSpPr>
          <p:spPr bwMode="auto">
            <a:xfrm>
              <a:off x="7778078" y="1"/>
              <a:ext cx="4413922" cy="3499501"/>
            </a:xfrm>
            <a:custGeom>
              <a:avLst/>
              <a:gdLst>
                <a:gd name="connsiteX0" fmla="*/ 0 w 4413922"/>
                <a:gd name="connsiteY0" fmla="*/ 0 h 3499501"/>
                <a:gd name="connsiteX1" fmla="*/ 4413922 w 4413922"/>
                <a:gd name="connsiteY1" fmla="*/ 0 h 3499501"/>
                <a:gd name="connsiteX2" fmla="*/ 4413922 w 4413922"/>
                <a:gd name="connsiteY2" fmla="*/ 3499501 h 3499501"/>
              </a:gdLst>
              <a:ahLst/>
              <a:cxnLst>
                <a:cxn ang="0">
                  <a:pos x="connsiteX0" y="connsiteY0"/>
                </a:cxn>
                <a:cxn ang="0">
                  <a:pos x="connsiteX1" y="connsiteY1"/>
                </a:cxn>
                <a:cxn ang="0">
                  <a:pos x="connsiteX2" y="connsiteY2"/>
                </a:cxn>
              </a:cxnLst>
              <a:rect l="l" t="t" r="r" b="b"/>
              <a:pathLst>
                <a:path w="4413922" h="3499501">
                  <a:moveTo>
                    <a:pt x="0" y="0"/>
                  </a:moveTo>
                  <a:lnTo>
                    <a:pt x="4413922" y="0"/>
                  </a:lnTo>
                  <a:lnTo>
                    <a:pt x="4413922" y="3499501"/>
                  </a:lnTo>
                  <a:close/>
                </a:path>
              </a:pathLst>
            </a:custGeom>
            <a:solidFill>
              <a:schemeClr val="accent1">
                <a:lumMod val="40000"/>
                <a:lumOff val="60000"/>
                <a:alpha val="34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19" name="任意多边形: 形状 18"/>
            <p:cNvSpPr/>
            <p:nvPr>
              <p:custDataLst>
                <p:tags r:id="rId10"/>
              </p:custDataLst>
            </p:nvPr>
          </p:nvSpPr>
          <p:spPr bwMode="auto">
            <a:xfrm>
              <a:off x="7821128" y="0"/>
              <a:ext cx="4370872" cy="2993432"/>
            </a:xfrm>
            <a:custGeom>
              <a:avLst/>
              <a:gdLst>
                <a:gd name="connsiteX0" fmla="*/ 0 w 4370872"/>
                <a:gd name="connsiteY0" fmla="*/ 0 h 2993432"/>
                <a:gd name="connsiteX1" fmla="*/ 4370872 w 4370872"/>
                <a:gd name="connsiteY1" fmla="*/ 0 h 2993432"/>
                <a:gd name="connsiteX2" fmla="*/ 4370872 w 4370872"/>
                <a:gd name="connsiteY2" fmla="*/ 2993432 h 2993432"/>
              </a:gdLst>
              <a:ahLst/>
              <a:cxnLst>
                <a:cxn ang="0">
                  <a:pos x="connsiteX0" y="connsiteY0"/>
                </a:cxn>
                <a:cxn ang="0">
                  <a:pos x="connsiteX1" y="connsiteY1"/>
                </a:cxn>
                <a:cxn ang="0">
                  <a:pos x="connsiteX2" y="connsiteY2"/>
                </a:cxn>
              </a:cxnLst>
              <a:rect l="l" t="t" r="r" b="b"/>
              <a:pathLst>
                <a:path w="4370872" h="2993432">
                  <a:moveTo>
                    <a:pt x="0" y="0"/>
                  </a:moveTo>
                  <a:lnTo>
                    <a:pt x="4370872" y="0"/>
                  </a:lnTo>
                  <a:lnTo>
                    <a:pt x="4370872" y="2993432"/>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20" name="任意多边形: 形状 19"/>
            <p:cNvSpPr/>
            <p:nvPr>
              <p:custDataLst>
                <p:tags r:id="rId11"/>
              </p:custDataLst>
            </p:nvPr>
          </p:nvSpPr>
          <p:spPr bwMode="auto">
            <a:xfrm>
              <a:off x="7889890" y="1"/>
              <a:ext cx="4302111" cy="2419939"/>
            </a:xfrm>
            <a:custGeom>
              <a:avLst/>
              <a:gdLst>
                <a:gd name="connsiteX0" fmla="*/ 0 w 4302111"/>
                <a:gd name="connsiteY0" fmla="*/ 0 h 2419939"/>
                <a:gd name="connsiteX1" fmla="*/ 4302111 w 4302111"/>
                <a:gd name="connsiteY1" fmla="*/ 0 h 2419939"/>
                <a:gd name="connsiteX2" fmla="*/ 4302111 w 4302111"/>
                <a:gd name="connsiteY2" fmla="*/ 2419939 h 2419939"/>
              </a:gdLst>
              <a:ahLst/>
              <a:cxnLst>
                <a:cxn ang="0">
                  <a:pos x="connsiteX0" y="connsiteY0"/>
                </a:cxn>
                <a:cxn ang="0">
                  <a:pos x="connsiteX1" y="connsiteY1"/>
                </a:cxn>
                <a:cxn ang="0">
                  <a:pos x="connsiteX2" y="connsiteY2"/>
                </a:cxn>
              </a:cxnLst>
              <a:rect l="l" t="t" r="r" b="b"/>
              <a:pathLst>
                <a:path w="4302111" h="2419939">
                  <a:moveTo>
                    <a:pt x="0" y="0"/>
                  </a:moveTo>
                  <a:lnTo>
                    <a:pt x="4302111" y="0"/>
                  </a:lnTo>
                  <a:lnTo>
                    <a:pt x="4302111" y="2419939"/>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21" name="任意多边形: 形状 20"/>
            <p:cNvSpPr/>
            <p:nvPr>
              <p:custDataLst>
                <p:tags r:id="rId12"/>
              </p:custDataLst>
            </p:nvPr>
          </p:nvSpPr>
          <p:spPr bwMode="auto">
            <a:xfrm>
              <a:off x="7985356" y="0"/>
              <a:ext cx="4206644" cy="1895952"/>
            </a:xfrm>
            <a:custGeom>
              <a:avLst/>
              <a:gdLst>
                <a:gd name="connsiteX0" fmla="*/ 0 w 4206644"/>
                <a:gd name="connsiteY0" fmla="*/ 0 h 1895952"/>
                <a:gd name="connsiteX1" fmla="*/ 4206644 w 4206644"/>
                <a:gd name="connsiteY1" fmla="*/ 0 h 1895952"/>
                <a:gd name="connsiteX2" fmla="*/ 4206644 w 4206644"/>
                <a:gd name="connsiteY2" fmla="*/ 1895952 h 1895952"/>
              </a:gdLst>
              <a:ahLst/>
              <a:cxnLst>
                <a:cxn ang="0">
                  <a:pos x="connsiteX0" y="connsiteY0"/>
                </a:cxn>
                <a:cxn ang="0">
                  <a:pos x="connsiteX1" y="connsiteY1"/>
                </a:cxn>
                <a:cxn ang="0">
                  <a:pos x="connsiteX2" y="connsiteY2"/>
                </a:cxn>
              </a:cxnLst>
              <a:rect l="l" t="t" r="r" b="b"/>
              <a:pathLst>
                <a:path w="4206644" h="1895952">
                  <a:moveTo>
                    <a:pt x="0" y="0"/>
                  </a:moveTo>
                  <a:lnTo>
                    <a:pt x="4206644" y="0"/>
                  </a:lnTo>
                  <a:lnTo>
                    <a:pt x="4206644" y="1895952"/>
                  </a:lnTo>
                  <a:close/>
                </a:path>
              </a:pathLst>
            </a:custGeom>
            <a:solidFill>
              <a:schemeClr val="accent1">
                <a:alpha val="7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grpSp>
      <p:sp>
        <p:nvSpPr>
          <p:cNvPr id="2" name="标题 1"/>
          <p:cNvSpPr>
            <a:spLocks noGrp="1"/>
          </p:cNvSpPr>
          <p:nvPr>
            <p:ph type="title" hasCustomPrompt="1"/>
            <p:custDataLst>
              <p:tags r:id="rId13"/>
            </p:custDataLst>
          </p:nvPr>
        </p:nvSpPr>
        <p:spPr>
          <a:xfrm>
            <a:off x="583200" y="770400"/>
            <a:ext cx="3960000" cy="882000"/>
          </a:xfrm>
        </p:spPr>
        <p:txBody>
          <a:bodyPr lIns="100800" tIns="39600" rIns="75600" bIns="39600" anchor="ctr">
            <a:noAutofit/>
          </a:bodyPr>
          <a:lstStyle>
            <a:lvl1pPr>
              <a:defRPr sz="360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stStyle>
          <a:p>
            <a:r>
              <a:rPr lang="zh-CN" altLang="en-US" dirty="0"/>
              <a:t>单击编辑标题</a:t>
            </a:r>
            <a:endParaRPr lang="zh-CN" altLang="en-US" dirty="0"/>
          </a:p>
        </p:txBody>
      </p:sp>
      <p:sp>
        <p:nvSpPr>
          <p:cNvPr id="7" name="文本占位符 6"/>
          <p:cNvSpPr>
            <a:spLocks noGrp="1"/>
          </p:cNvSpPr>
          <p:nvPr>
            <p:ph type="body" sz="quarter" idx="13"/>
            <p:custDataLst>
              <p:tags r:id="rId14"/>
            </p:custDataLst>
          </p:nvPr>
        </p:nvSpPr>
        <p:spPr>
          <a:xfrm>
            <a:off x="586800" y="1764000"/>
            <a:ext cx="3956400" cy="4093200"/>
          </a:xfrm>
        </p:spPr>
        <p:txBody>
          <a:bodyPr lIns="100800" tIns="0" rIns="82800" bIns="0">
            <a:normAutofit/>
          </a:bodyPr>
          <a:lstStyle>
            <a:lvl1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vl2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2pPr>
            <a:lvl3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3pPr>
            <a:lvl4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4pPr>
            <a:lvl5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5"/>
            </p:custDataLst>
          </p:nvPr>
        </p:nvSpPr>
        <p:spPr>
          <a:xfrm>
            <a:off x="5101200" y="769938"/>
            <a:ext cx="6480000" cy="5087937"/>
          </a:xfrm>
        </p:spPr>
        <p:txBody>
          <a:bodyPr lIns="100800" tIns="0" rIns="82800" bIns="0">
            <a:normAutofit/>
          </a:bodyPr>
          <a:lstStyle>
            <a:lvl1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vl2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2pPr>
            <a:lvl3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3pPr>
            <a:lvl4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4pPr>
            <a:lvl5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5"/>
            <p:custDataLst>
              <p:tags r:id="rId16"/>
            </p:custDataLst>
          </p:nvPr>
        </p:nvSpPr>
        <p:spPr/>
        <p:txBody>
          <a:bodyPr/>
          <a:lstStyle/>
          <a:p>
            <a:fld id="{760FBDFE-C587-4B4C-A407-44438C67B59E}" type="datetimeFigureOut">
              <a:rPr lang="zh-CN" altLang="en-US" smtClean="0"/>
            </a:fld>
            <a:endParaRPr lang="zh-CN" altLang="en-US"/>
          </a:p>
        </p:txBody>
      </p:sp>
      <p:sp>
        <p:nvSpPr>
          <p:cNvPr id="10" name="页脚占位符 9"/>
          <p:cNvSpPr>
            <a:spLocks noGrp="1"/>
          </p:cNvSpPr>
          <p:nvPr>
            <p:ph type="ftr" sz="quarter" idx="16"/>
            <p:custDataLst>
              <p:tags r:id="rId17"/>
            </p:custDataLst>
          </p:nvPr>
        </p:nvSpPr>
        <p:spPr/>
        <p:txBody>
          <a:bodyPr/>
          <a:lstStyle/>
          <a:p>
            <a:endParaRPr lang="zh-CN" altLang="en-US" dirty="0"/>
          </a:p>
        </p:txBody>
      </p:sp>
      <p:sp>
        <p:nvSpPr>
          <p:cNvPr id="11" name="灯片编号占位符 10"/>
          <p:cNvSpPr>
            <a:spLocks noGrp="1"/>
          </p:cNvSpPr>
          <p:nvPr>
            <p:ph type="sldNum" sz="quarter" idx="17"/>
            <p:custDataLst>
              <p:tags r:id="rId18"/>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grpSp>
        <p:nvGrpSpPr>
          <p:cNvPr id="18" name="组合 17"/>
          <p:cNvGrpSpPr/>
          <p:nvPr userDrawn="1">
            <p:custDataLst>
              <p:tags r:id="rId3"/>
            </p:custDataLst>
          </p:nvPr>
        </p:nvGrpSpPr>
        <p:grpSpPr>
          <a:xfrm rot="0" flipH="1">
            <a:off x="0" y="0"/>
            <a:ext cx="1425575" cy="1130300"/>
            <a:chOff x="7778078" y="0"/>
            <a:chExt cx="4413923" cy="3499502"/>
          </a:xfrm>
        </p:grpSpPr>
        <p:sp>
          <p:nvSpPr>
            <p:cNvPr id="24" name="任意多边形: 形状 23"/>
            <p:cNvSpPr/>
            <p:nvPr>
              <p:custDataLst>
                <p:tags r:id="rId4"/>
              </p:custDataLst>
            </p:nvPr>
          </p:nvSpPr>
          <p:spPr bwMode="auto">
            <a:xfrm>
              <a:off x="7778078" y="1"/>
              <a:ext cx="4413922" cy="3499501"/>
            </a:xfrm>
            <a:custGeom>
              <a:avLst/>
              <a:gdLst>
                <a:gd name="connsiteX0" fmla="*/ 0 w 4413922"/>
                <a:gd name="connsiteY0" fmla="*/ 0 h 3499501"/>
                <a:gd name="connsiteX1" fmla="*/ 4413922 w 4413922"/>
                <a:gd name="connsiteY1" fmla="*/ 0 h 3499501"/>
                <a:gd name="connsiteX2" fmla="*/ 4413922 w 4413922"/>
                <a:gd name="connsiteY2" fmla="*/ 3499501 h 3499501"/>
              </a:gdLst>
              <a:ahLst/>
              <a:cxnLst>
                <a:cxn ang="0">
                  <a:pos x="connsiteX0" y="connsiteY0"/>
                </a:cxn>
                <a:cxn ang="0">
                  <a:pos x="connsiteX1" y="connsiteY1"/>
                </a:cxn>
                <a:cxn ang="0">
                  <a:pos x="connsiteX2" y="connsiteY2"/>
                </a:cxn>
              </a:cxnLst>
              <a:rect l="l" t="t" r="r" b="b"/>
              <a:pathLst>
                <a:path w="4413922" h="3499501">
                  <a:moveTo>
                    <a:pt x="0" y="0"/>
                  </a:moveTo>
                  <a:lnTo>
                    <a:pt x="4413922" y="0"/>
                  </a:lnTo>
                  <a:lnTo>
                    <a:pt x="4413922" y="3499501"/>
                  </a:lnTo>
                  <a:close/>
                </a:path>
              </a:pathLst>
            </a:custGeom>
            <a:solidFill>
              <a:schemeClr val="accent1">
                <a:lumMod val="40000"/>
                <a:lumOff val="60000"/>
                <a:alpha val="34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25" name="任意多边形: 形状 24"/>
            <p:cNvSpPr/>
            <p:nvPr>
              <p:custDataLst>
                <p:tags r:id="rId5"/>
              </p:custDataLst>
            </p:nvPr>
          </p:nvSpPr>
          <p:spPr bwMode="auto">
            <a:xfrm>
              <a:off x="7821128" y="0"/>
              <a:ext cx="4370872" cy="2993432"/>
            </a:xfrm>
            <a:custGeom>
              <a:avLst/>
              <a:gdLst>
                <a:gd name="connsiteX0" fmla="*/ 0 w 4370872"/>
                <a:gd name="connsiteY0" fmla="*/ 0 h 2993432"/>
                <a:gd name="connsiteX1" fmla="*/ 4370872 w 4370872"/>
                <a:gd name="connsiteY1" fmla="*/ 0 h 2993432"/>
                <a:gd name="connsiteX2" fmla="*/ 4370872 w 4370872"/>
                <a:gd name="connsiteY2" fmla="*/ 2993432 h 2993432"/>
              </a:gdLst>
              <a:ahLst/>
              <a:cxnLst>
                <a:cxn ang="0">
                  <a:pos x="connsiteX0" y="connsiteY0"/>
                </a:cxn>
                <a:cxn ang="0">
                  <a:pos x="connsiteX1" y="connsiteY1"/>
                </a:cxn>
                <a:cxn ang="0">
                  <a:pos x="connsiteX2" y="connsiteY2"/>
                </a:cxn>
              </a:cxnLst>
              <a:rect l="l" t="t" r="r" b="b"/>
              <a:pathLst>
                <a:path w="4370872" h="2993432">
                  <a:moveTo>
                    <a:pt x="0" y="0"/>
                  </a:moveTo>
                  <a:lnTo>
                    <a:pt x="4370872" y="0"/>
                  </a:lnTo>
                  <a:lnTo>
                    <a:pt x="4370872" y="2993432"/>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26" name="任意多边形: 形状 25"/>
            <p:cNvSpPr/>
            <p:nvPr>
              <p:custDataLst>
                <p:tags r:id="rId6"/>
              </p:custDataLst>
            </p:nvPr>
          </p:nvSpPr>
          <p:spPr bwMode="auto">
            <a:xfrm>
              <a:off x="7889890" y="1"/>
              <a:ext cx="4302111" cy="2419939"/>
            </a:xfrm>
            <a:custGeom>
              <a:avLst/>
              <a:gdLst>
                <a:gd name="connsiteX0" fmla="*/ 0 w 4302111"/>
                <a:gd name="connsiteY0" fmla="*/ 0 h 2419939"/>
                <a:gd name="connsiteX1" fmla="*/ 4302111 w 4302111"/>
                <a:gd name="connsiteY1" fmla="*/ 0 h 2419939"/>
                <a:gd name="connsiteX2" fmla="*/ 4302111 w 4302111"/>
                <a:gd name="connsiteY2" fmla="*/ 2419939 h 2419939"/>
              </a:gdLst>
              <a:ahLst/>
              <a:cxnLst>
                <a:cxn ang="0">
                  <a:pos x="connsiteX0" y="connsiteY0"/>
                </a:cxn>
                <a:cxn ang="0">
                  <a:pos x="connsiteX1" y="connsiteY1"/>
                </a:cxn>
                <a:cxn ang="0">
                  <a:pos x="connsiteX2" y="connsiteY2"/>
                </a:cxn>
              </a:cxnLst>
              <a:rect l="l" t="t" r="r" b="b"/>
              <a:pathLst>
                <a:path w="4302111" h="2419939">
                  <a:moveTo>
                    <a:pt x="0" y="0"/>
                  </a:moveTo>
                  <a:lnTo>
                    <a:pt x="4302111" y="0"/>
                  </a:lnTo>
                  <a:lnTo>
                    <a:pt x="4302111" y="2419939"/>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27" name="任意多边形: 形状 26"/>
            <p:cNvSpPr/>
            <p:nvPr>
              <p:custDataLst>
                <p:tags r:id="rId7"/>
              </p:custDataLst>
            </p:nvPr>
          </p:nvSpPr>
          <p:spPr bwMode="auto">
            <a:xfrm>
              <a:off x="7985356" y="0"/>
              <a:ext cx="4206644" cy="1895952"/>
            </a:xfrm>
            <a:custGeom>
              <a:avLst/>
              <a:gdLst>
                <a:gd name="connsiteX0" fmla="*/ 0 w 4206644"/>
                <a:gd name="connsiteY0" fmla="*/ 0 h 1895952"/>
                <a:gd name="connsiteX1" fmla="*/ 4206644 w 4206644"/>
                <a:gd name="connsiteY1" fmla="*/ 0 h 1895952"/>
                <a:gd name="connsiteX2" fmla="*/ 4206644 w 4206644"/>
                <a:gd name="connsiteY2" fmla="*/ 1895952 h 1895952"/>
              </a:gdLst>
              <a:ahLst/>
              <a:cxnLst>
                <a:cxn ang="0">
                  <a:pos x="connsiteX0" y="connsiteY0"/>
                </a:cxn>
                <a:cxn ang="0">
                  <a:pos x="connsiteX1" y="connsiteY1"/>
                </a:cxn>
                <a:cxn ang="0">
                  <a:pos x="connsiteX2" y="connsiteY2"/>
                </a:cxn>
              </a:cxnLst>
              <a:rect l="l" t="t" r="r" b="b"/>
              <a:pathLst>
                <a:path w="4206644" h="1895952">
                  <a:moveTo>
                    <a:pt x="0" y="0"/>
                  </a:moveTo>
                  <a:lnTo>
                    <a:pt x="4206644" y="0"/>
                  </a:lnTo>
                  <a:lnTo>
                    <a:pt x="4206644" y="1895952"/>
                  </a:lnTo>
                  <a:close/>
                </a:path>
              </a:pathLst>
            </a:custGeom>
            <a:solidFill>
              <a:schemeClr val="accent1">
                <a:alpha val="7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grpSp>
      <p:grpSp>
        <p:nvGrpSpPr>
          <p:cNvPr id="19" name="组合 18"/>
          <p:cNvGrpSpPr/>
          <p:nvPr userDrawn="1">
            <p:custDataLst>
              <p:tags r:id="rId8"/>
            </p:custDataLst>
          </p:nvPr>
        </p:nvGrpSpPr>
        <p:grpSpPr>
          <a:xfrm rot="10800000" flipH="1">
            <a:off x="10766425" y="5727700"/>
            <a:ext cx="1425575" cy="1130300"/>
            <a:chOff x="7778078" y="0"/>
            <a:chExt cx="4413923" cy="3499502"/>
          </a:xfrm>
        </p:grpSpPr>
        <p:sp>
          <p:nvSpPr>
            <p:cNvPr id="20" name="任意多边形: 形状 19"/>
            <p:cNvSpPr/>
            <p:nvPr>
              <p:custDataLst>
                <p:tags r:id="rId9"/>
              </p:custDataLst>
            </p:nvPr>
          </p:nvSpPr>
          <p:spPr bwMode="auto">
            <a:xfrm>
              <a:off x="7778078" y="1"/>
              <a:ext cx="4413922" cy="3499501"/>
            </a:xfrm>
            <a:custGeom>
              <a:avLst/>
              <a:gdLst>
                <a:gd name="connsiteX0" fmla="*/ 0 w 4413922"/>
                <a:gd name="connsiteY0" fmla="*/ 0 h 3499501"/>
                <a:gd name="connsiteX1" fmla="*/ 4413922 w 4413922"/>
                <a:gd name="connsiteY1" fmla="*/ 0 h 3499501"/>
                <a:gd name="connsiteX2" fmla="*/ 4413922 w 4413922"/>
                <a:gd name="connsiteY2" fmla="*/ 3499501 h 3499501"/>
              </a:gdLst>
              <a:ahLst/>
              <a:cxnLst>
                <a:cxn ang="0">
                  <a:pos x="connsiteX0" y="connsiteY0"/>
                </a:cxn>
                <a:cxn ang="0">
                  <a:pos x="connsiteX1" y="connsiteY1"/>
                </a:cxn>
                <a:cxn ang="0">
                  <a:pos x="connsiteX2" y="connsiteY2"/>
                </a:cxn>
              </a:cxnLst>
              <a:rect l="l" t="t" r="r" b="b"/>
              <a:pathLst>
                <a:path w="4413922" h="3499501">
                  <a:moveTo>
                    <a:pt x="0" y="0"/>
                  </a:moveTo>
                  <a:lnTo>
                    <a:pt x="4413922" y="0"/>
                  </a:lnTo>
                  <a:lnTo>
                    <a:pt x="4413922" y="3499501"/>
                  </a:lnTo>
                  <a:close/>
                </a:path>
              </a:pathLst>
            </a:custGeom>
            <a:solidFill>
              <a:schemeClr val="accent1">
                <a:lumMod val="40000"/>
                <a:lumOff val="60000"/>
                <a:alpha val="34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21" name="任意多边形: 形状 20"/>
            <p:cNvSpPr/>
            <p:nvPr>
              <p:custDataLst>
                <p:tags r:id="rId10"/>
              </p:custDataLst>
            </p:nvPr>
          </p:nvSpPr>
          <p:spPr bwMode="auto">
            <a:xfrm>
              <a:off x="7821128" y="0"/>
              <a:ext cx="4370872" cy="2993432"/>
            </a:xfrm>
            <a:custGeom>
              <a:avLst/>
              <a:gdLst>
                <a:gd name="connsiteX0" fmla="*/ 0 w 4370872"/>
                <a:gd name="connsiteY0" fmla="*/ 0 h 2993432"/>
                <a:gd name="connsiteX1" fmla="*/ 4370872 w 4370872"/>
                <a:gd name="connsiteY1" fmla="*/ 0 h 2993432"/>
                <a:gd name="connsiteX2" fmla="*/ 4370872 w 4370872"/>
                <a:gd name="connsiteY2" fmla="*/ 2993432 h 2993432"/>
              </a:gdLst>
              <a:ahLst/>
              <a:cxnLst>
                <a:cxn ang="0">
                  <a:pos x="connsiteX0" y="connsiteY0"/>
                </a:cxn>
                <a:cxn ang="0">
                  <a:pos x="connsiteX1" y="connsiteY1"/>
                </a:cxn>
                <a:cxn ang="0">
                  <a:pos x="connsiteX2" y="connsiteY2"/>
                </a:cxn>
              </a:cxnLst>
              <a:rect l="l" t="t" r="r" b="b"/>
              <a:pathLst>
                <a:path w="4370872" h="2993432">
                  <a:moveTo>
                    <a:pt x="0" y="0"/>
                  </a:moveTo>
                  <a:lnTo>
                    <a:pt x="4370872" y="0"/>
                  </a:lnTo>
                  <a:lnTo>
                    <a:pt x="4370872" y="2993432"/>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22" name="任意多边形: 形状 21"/>
            <p:cNvSpPr/>
            <p:nvPr>
              <p:custDataLst>
                <p:tags r:id="rId11"/>
              </p:custDataLst>
            </p:nvPr>
          </p:nvSpPr>
          <p:spPr bwMode="auto">
            <a:xfrm>
              <a:off x="7889890" y="1"/>
              <a:ext cx="4302111" cy="2419939"/>
            </a:xfrm>
            <a:custGeom>
              <a:avLst/>
              <a:gdLst>
                <a:gd name="connsiteX0" fmla="*/ 0 w 4302111"/>
                <a:gd name="connsiteY0" fmla="*/ 0 h 2419939"/>
                <a:gd name="connsiteX1" fmla="*/ 4302111 w 4302111"/>
                <a:gd name="connsiteY1" fmla="*/ 0 h 2419939"/>
                <a:gd name="connsiteX2" fmla="*/ 4302111 w 4302111"/>
                <a:gd name="connsiteY2" fmla="*/ 2419939 h 2419939"/>
              </a:gdLst>
              <a:ahLst/>
              <a:cxnLst>
                <a:cxn ang="0">
                  <a:pos x="connsiteX0" y="connsiteY0"/>
                </a:cxn>
                <a:cxn ang="0">
                  <a:pos x="connsiteX1" y="connsiteY1"/>
                </a:cxn>
                <a:cxn ang="0">
                  <a:pos x="connsiteX2" y="connsiteY2"/>
                </a:cxn>
              </a:cxnLst>
              <a:rect l="l" t="t" r="r" b="b"/>
              <a:pathLst>
                <a:path w="4302111" h="2419939">
                  <a:moveTo>
                    <a:pt x="0" y="0"/>
                  </a:moveTo>
                  <a:lnTo>
                    <a:pt x="4302111" y="0"/>
                  </a:lnTo>
                  <a:lnTo>
                    <a:pt x="4302111" y="2419939"/>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23" name="任意多边形: 形状 22"/>
            <p:cNvSpPr/>
            <p:nvPr>
              <p:custDataLst>
                <p:tags r:id="rId12"/>
              </p:custDataLst>
            </p:nvPr>
          </p:nvSpPr>
          <p:spPr bwMode="auto">
            <a:xfrm>
              <a:off x="7985356" y="0"/>
              <a:ext cx="4206644" cy="1895952"/>
            </a:xfrm>
            <a:custGeom>
              <a:avLst/>
              <a:gdLst>
                <a:gd name="connsiteX0" fmla="*/ 0 w 4206644"/>
                <a:gd name="connsiteY0" fmla="*/ 0 h 1895952"/>
                <a:gd name="connsiteX1" fmla="*/ 4206644 w 4206644"/>
                <a:gd name="connsiteY1" fmla="*/ 0 h 1895952"/>
                <a:gd name="connsiteX2" fmla="*/ 4206644 w 4206644"/>
                <a:gd name="connsiteY2" fmla="*/ 1895952 h 1895952"/>
              </a:gdLst>
              <a:ahLst/>
              <a:cxnLst>
                <a:cxn ang="0">
                  <a:pos x="connsiteX0" y="connsiteY0"/>
                </a:cxn>
                <a:cxn ang="0">
                  <a:pos x="connsiteX1" y="connsiteY1"/>
                </a:cxn>
                <a:cxn ang="0">
                  <a:pos x="connsiteX2" y="connsiteY2"/>
                </a:cxn>
              </a:cxnLst>
              <a:rect l="l" t="t" r="r" b="b"/>
              <a:pathLst>
                <a:path w="4206644" h="1895952">
                  <a:moveTo>
                    <a:pt x="0" y="0"/>
                  </a:moveTo>
                  <a:lnTo>
                    <a:pt x="4206644" y="0"/>
                  </a:lnTo>
                  <a:lnTo>
                    <a:pt x="4206644" y="1895952"/>
                  </a:lnTo>
                  <a:close/>
                </a:path>
              </a:pathLst>
            </a:custGeom>
            <a:solidFill>
              <a:schemeClr val="accent1">
                <a:alpha val="7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grpSp>
      <p:sp>
        <p:nvSpPr>
          <p:cNvPr id="2" name="标题 1"/>
          <p:cNvSpPr>
            <a:spLocks noGrp="1"/>
          </p:cNvSpPr>
          <p:nvPr>
            <p:ph type="title"/>
            <p:custDataLst>
              <p:tags r:id="rId13"/>
            </p:custDataLst>
          </p:nvPr>
        </p:nvSpPr>
        <p:spPr>
          <a:xfrm>
            <a:off x="612000" y="781200"/>
            <a:ext cx="10976400" cy="626400"/>
          </a:xfrm>
        </p:spPr>
        <p:txBody>
          <a:bodyPr lIns="100800" tIns="39600" rIns="75600" bIns="39600" anchor="ctr">
            <a:noAutofit/>
          </a:bodyPr>
          <a:lstStyle>
            <a:lvl1pPr algn="ctr">
              <a:defRPr sz="360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7" name="文本占位符 6"/>
          <p:cNvSpPr>
            <a:spLocks noGrp="1"/>
          </p:cNvSpPr>
          <p:nvPr>
            <p:ph type="body" sz="quarter" idx="13"/>
            <p:custDataLst>
              <p:tags r:id="rId14"/>
            </p:custDataLst>
          </p:nvPr>
        </p:nvSpPr>
        <p:spPr>
          <a:xfrm>
            <a:off x="612000" y="1659600"/>
            <a:ext cx="10975975" cy="828000"/>
          </a:xfrm>
        </p:spPr>
        <p:txBody>
          <a:bodyPr lIns="100800" tIns="0" rIns="82800" bIns="0">
            <a:normAutofit/>
          </a:bodyPr>
          <a:lstStyle>
            <a:lvl1pPr marL="0" indent="0" algn="ctr">
              <a:buNone/>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5"/>
            </p:custDataLst>
          </p:nvPr>
        </p:nvSpPr>
        <p:spPr>
          <a:xfrm>
            <a:off x="612775" y="2808000"/>
            <a:ext cx="10965600" cy="3430800"/>
          </a:xfrm>
        </p:spPr>
        <p:txBody>
          <a:bodyPr lIns="100800" tIns="0" rIns="82800" bIns="0">
            <a:normAutofit/>
          </a:bodyPr>
          <a:lstStyle>
            <a:lvl1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vl2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2pPr>
            <a:lvl3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3pPr>
            <a:lvl4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4pPr>
            <a:lvl5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5"/>
            <p:custDataLst>
              <p:tags r:id="rId16"/>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6"/>
            <p:custDataLst>
              <p:tags r:id="rId17"/>
            </p:custDataLst>
          </p:nvPr>
        </p:nvSpPr>
        <p:spPr/>
        <p:txBody>
          <a:bodyPr/>
          <a:lstStyle/>
          <a:p>
            <a:endParaRPr lang="zh-CN" altLang="en-US" dirty="0"/>
          </a:p>
        </p:txBody>
      </p:sp>
      <p:sp>
        <p:nvSpPr>
          <p:cNvPr id="11" name="灯片编号占位符 10"/>
          <p:cNvSpPr>
            <a:spLocks noGrp="1"/>
          </p:cNvSpPr>
          <p:nvPr>
            <p:ph type="sldNum" sz="quarter" idx="17"/>
            <p:custDataLst>
              <p:tags r:id="rId18"/>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grpSp>
        <p:nvGrpSpPr>
          <p:cNvPr id="13" name="组合 12"/>
          <p:cNvGrpSpPr/>
          <p:nvPr userDrawn="1">
            <p:custDataLst>
              <p:tags r:id="rId3"/>
            </p:custDataLst>
          </p:nvPr>
        </p:nvGrpSpPr>
        <p:grpSpPr>
          <a:xfrm rot="0" flipH="1">
            <a:off x="0" y="0"/>
            <a:ext cx="1425575" cy="1130300"/>
            <a:chOff x="7778078" y="0"/>
            <a:chExt cx="4413923" cy="3499502"/>
          </a:xfrm>
        </p:grpSpPr>
        <p:sp>
          <p:nvSpPr>
            <p:cNvPr id="19" name="任意多边形: 形状 18"/>
            <p:cNvSpPr/>
            <p:nvPr>
              <p:custDataLst>
                <p:tags r:id="rId4"/>
              </p:custDataLst>
            </p:nvPr>
          </p:nvSpPr>
          <p:spPr bwMode="auto">
            <a:xfrm>
              <a:off x="7778078" y="1"/>
              <a:ext cx="4413922" cy="3499501"/>
            </a:xfrm>
            <a:custGeom>
              <a:avLst/>
              <a:gdLst>
                <a:gd name="connsiteX0" fmla="*/ 0 w 4413922"/>
                <a:gd name="connsiteY0" fmla="*/ 0 h 3499501"/>
                <a:gd name="connsiteX1" fmla="*/ 4413922 w 4413922"/>
                <a:gd name="connsiteY1" fmla="*/ 0 h 3499501"/>
                <a:gd name="connsiteX2" fmla="*/ 4413922 w 4413922"/>
                <a:gd name="connsiteY2" fmla="*/ 3499501 h 3499501"/>
              </a:gdLst>
              <a:ahLst/>
              <a:cxnLst>
                <a:cxn ang="0">
                  <a:pos x="connsiteX0" y="connsiteY0"/>
                </a:cxn>
                <a:cxn ang="0">
                  <a:pos x="connsiteX1" y="connsiteY1"/>
                </a:cxn>
                <a:cxn ang="0">
                  <a:pos x="connsiteX2" y="connsiteY2"/>
                </a:cxn>
              </a:cxnLst>
              <a:rect l="l" t="t" r="r" b="b"/>
              <a:pathLst>
                <a:path w="4413922" h="3499501">
                  <a:moveTo>
                    <a:pt x="0" y="0"/>
                  </a:moveTo>
                  <a:lnTo>
                    <a:pt x="4413922" y="0"/>
                  </a:lnTo>
                  <a:lnTo>
                    <a:pt x="4413922" y="3499501"/>
                  </a:lnTo>
                  <a:close/>
                </a:path>
              </a:pathLst>
            </a:custGeom>
            <a:solidFill>
              <a:schemeClr val="accent1">
                <a:lumMod val="40000"/>
                <a:lumOff val="60000"/>
                <a:alpha val="34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20" name="任意多边形: 形状 19"/>
            <p:cNvSpPr/>
            <p:nvPr>
              <p:custDataLst>
                <p:tags r:id="rId5"/>
              </p:custDataLst>
            </p:nvPr>
          </p:nvSpPr>
          <p:spPr bwMode="auto">
            <a:xfrm>
              <a:off x="7821128" y="0"/>
              <a:ext cx="4370872" cy="2993432"/>
            </a:xfrm>
            <a:custGeom>
              <a:avLst/>
              <a:gdLst>
                <a:gd name="connsiteX0" fmla="*/ 0 w 4370872"/>
                <a:gd name="connsiteY0" fmla="*/ 0 h 2993432"/>
                <a:gd name="connsiteX1" fmla="*/ 4370872 w 4370872"/>
                <a:gd name="connsiteY1" fmla="*/ 0 h 2993432"/>
                <a:gd name="connsiteX2" fmla="*/ 4370872 w 4370872"/>
                <a:gd name="connsiteY2" fmla="*/ 2993432 h 2993432"/>
              </a:gdLst>
              <a:ahLst/>
              <a:cxnLst>
                <a:cxn ang="0">
                  <a:pos x="connsiteX0" y="connsiteY0"/>
                </a:cxn>
                <a:cxn ang="0">
                  <a:pos x="connsiteX1" y="connsiteY1"/>
                </a:cxn>
                <a:cxn ang="0">
                  <a:pos x="connsiteX2" y="connsiteY2"/>
                </a:cxn>
              </a:cxnLst>
              <a:rect l="l" t="t" r="r" b="b"/>
              <a:pathLst>
                <a:path w="4370872" h="2993432">
                  <a:moveTo>
                    <a:pt x="0" y="0"/>
                  </a:moveTo>
                  <a:lnTo>
                    <a:pt x="4370872" y="0"/>
                  </a:lnTo>
                  <a:lnTo>
                    <a:pt x="4370872" y="2993432"/>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21" name="任意多边形: 形状 20"/>
            <p:cNvSpPr/>
            <p:nvPr>
              <p:custDataLst>
                <p:tags r:id="rId6"/>
              </p:custDataLst>
            </p:nvPr>
          </p:nvSpPr>
          <p:spPr bwMode="auto">
            <a:xfrm>
              <a:off x="7889890" y="1"/>
              <a:ext cx="4302111" cy="2419939"/>
            </a:xfrm>
            <a:custGeom>
              <a:avLst/>
              <a:gdLst>
                <a:gd name="connsiteX0" fmla="*/ 0 w 4302111"/>
                <a:gd name="connsiteY0" fmla="*/ 0 h 2419939"/>
                <a:gd name="connsiteX1" fmla="*/ 4302111 w 4302111"/>
                <a:gd name="connsiteY1" fmla="*/ 0 h 2419939"/>
                <a:gd name="connsiteX2" fmla="*/ 4302111 w 4302111"/>
                <a:gd name="connsiteY2" fmla="*/ 2419939 h 2419939"/>
              </a:gdLst>
              <a:ahLst/>
              <a:cxnLst>
                <a:cxn ang="0">
                  <a:pos x="connsiteX0" y="connsiteY0"/>
                </a:cxn>
                <a:cxn ang="0">
                  <a:pos x="connsiteX1" y="connsiteY1"/>
                </a:cxn>
                <a:cxn ang="0">
                  <a:pos x="connsiteX2" y="connsiteY2"/>
                </a:cxn>
              </a:cxnLst>
              <a:rect l="l" t="t" r="r" b="b"/>
              <a:pathLst>
                <a:path w="4302111" h="2419939">
                  <a:moveTo>
                    <a:pt x="0" y="0"/>
                  </a:moveTo>
                  <a:lnTo>
                    <a:pt x="4302111" y="0"/>
                  </a:lnTo>
                  <a:lnTo>
                    <a:pt x="4302111" y="2419939"/>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22" name="任意多边形: 形状 21"/>
            <p:cNvSpPr/>
            <p:nvPr>
              <p:custDataLst>
                <p:tags r:id="rId7"/>
              </p:custDataLst>
            </p:nvPr>
          </p:nvSpPr>
          <p:spPr bwMode="auto">
            <a:xfrm>
              <a:off x="7985356" y="0"/>
              <a:ext cx="4206644" cy="1895952"/>
            </a:xfrm>
            <a:custGeom>
              <a:avLst/>
              <a:gdLst>
                <a:gd name="connsiteX0" fmla="*/ 0 w 4206644"/>
                <a:gd name="connsiteY0" fmla="*/ 0 h 1895952"/>
                <a:gd name="connsiteX1" fmla="*/ 4206644 w 4206644"/>
                <a:gd name="connsiteY1" fmla="*/ 0 h 1895952"/>
                <a:gd name="connsiteX2" fmla="*/ 4206644 w 4206644"/>
                <a:gd name="connsiteY2" fmla="*/ 1895952 h 1895952"/>
              </a:gdLst>
              <a:ahLst/>
              <a:cxnLst>
                <a:cxn ang="0">
                  <a:pos x="connsiteX0" y="connsiteY0"/>
                </a:cxn>
                <a:cxn ang="0">
                  <a:pos x="connsiteX1" y="connsiteY1"/>
                </a:cxn>
                <a:cxn ang="0">
                  <a:pos x="connsiteX2" y="connsiteY2"/>
                </a:cxn>
              </a:cxnLst>
              <a:rect l="l" t="t" r="r" b="b"/>
              <a:pathLst>
                <a:path w="4206644" h="1895952">
                  <a:moveTo>
                    <a:pt x="0" y="0"/>
                  </a:moveTo>
                  <a:lnTo>
                    <a:pt x="4206644" y="0"/>
                  </a:lnTo>
                  <a:lnTo>
                    <a:pt x="4206644" y="1895952"/>
                  </a:lnTo>
                  <a:close/>
                </a:path>
              </a:pathLst>
            </a:custGeom>
            <a:solidFill>
              <a:schemeClr val="accent1">
                <a:alpha val="7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grpSp>
      <p:grpSp>
        <p:nvGrpSpPr>
          <p:cNvPr id="14" name="组合 13"/>
          <p:cNvGrpSpPr/>
          <p:nvPr userDrawn="1">
            <p:custDataLst>
              <p:tags r:id="rId8"/>
            </p:custDataLst>
          </p:nvPr>
        </p:nvGrpSpPr>
        <p:grpSpPr>
          <a:xfrm rot="10800000" flipH="1">
            <a:off x="10766425" y="5727700"/>
            <a:ext cx="1425575" cy="1130300"/>
            <a:chOff x="7778078" y="0"/>
            <a:chExt cx="4413923" cy="3499502"/>
          </a:xfrm>
        </p:grpSpPr>
        <p:sp>
          <p:nvSpPr>
            <p:cNvPr id="15" name="任意多边形: 形状 14"/>
            <p:cNvSpPr/>
            <p:nvPr>
              <p:custDataLst>
                <p:tags r:id="rId9"/>
              </p:custDataLst>
            </p:nvPr>
          </p:nvSpPr>
          <p:spPr bwMode="auto">
            <a:xfrm>
              <a:off x="7778078" y="1"/>
              <a:ext cx="4413922" cy="3499501"/>
            </a:xfrm>
            <a:custGeom>
              <a:avLst/>
              <a:gdLst>
                <a:gd name="connsiteX0" fmla="*/ 0 w 4413922"/>
                <a:gd name="connsiteY0" fmla="*/ 0 h 3499501"/>
                <a:gd name="connsiteX1" fmla="*/ 4413922 w 4413922"/>
                <a:gd name="connsiteY1" fmla="*/ 0 h 3499501"/>
                <a:gd name="connsiteX2" fmla="*/ 4413922 w 4413922"/>
                <a:gd name="connsiteY2" fmla="*/ 3499501 h 3499501"/>
              </a:gdLst>
              <a:ahLst/>
              <a:cxnLst>
                <a:cxn ang="0">
                  <a:pos x="connsiteX0" y="connsiteY0"/>
                </a:cxn>
                <a:cxn ang="0">
                  <a:pos x="connsiteX1" y="connsiteY1"/>
                </a:cxn>
                <a:cxn ang="0">
                  <a:pos x="connsiteX2" y="connsiteY2"/>
                </a:cxn>
              </a:cxnLst>
              <a:rect l="l" t="t" r="r" b="b"/>
              <a:pathLst>
                <a:path w="4413922" h="3499501">
                  <a:moveTo>
                    <a:pt x="0" y="0"/>
                  </a:moveTo>
                  <a:lnTo>
                    <a:pt x="4413922" y="0"/>
                  </a:lnTo>
                  <a:lnTo>
                    <a:pt x="4413922" y="3499501"/>
                  </a:lnTo>
                  <a:close/>
                </a:path>
              </a:pathLst>
            </a:custGeom>
            <a:solidFill>
              <a:schemeClr val="accent1">
                <a:lumMod val="40000"/>
                <a:lumOff val="60000"/>
                <a:alpha val="34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16" name="任意多边形: 形状 15"/>
            <p:cNvSpPr/>
            <p:nvPr>
              <p:custDataLst>
                <p:tags r:id="rId10"/>
              </p:custDataLst>
            </p:nvPr>
          </p:nvSpPr>
          <p:spPr bwMode="auto">
            <a:xfrm>
              <a:off x="7821128" y="0"/>
              <a:ext cx="4370872" cy="2993432"/>
            </a:xfrm>
            <a:custGeom>
              <a:avLst/>
              <a:gdLst>
                <a:gd name="connsiteX0" fmla="*/ 0 w 4370872"/>
                <a:gd name="connsiteY0" fmla="*/ 0 h 2993432"/>
                <a:gd name="connsiteX1" fmla="*/ 4370872 w 4370872"/>
                <a:gd name="connsiteY1" fmla="*/ 0 h 2993432"/>
                <a:gd name="connsiteX2" fmla="*/ 4370872 w 4370872"/>
                <a:gd name="connsiteY2" fmla="*/ 2993432 h 2993432"/>
              </a:gdLst>
              <a:ahLst/>
              <a:cxnLst>
                <a:cxn ang="0">
                  <a:pos x="connsiteX0" y="connsiteY0"/>
                </a:cxn>
                <a:cxn ang="0">
                  <a:pos x="connsiteX1" y="connsiteY1"/>
                </a:cxn>
                <a:cxn ang="0">
                  <a:pos x="connsiteX2" y="connsiteY2"/>
                </a:cxn>
              </a:cxnLst>
              <a:rect l="l" t="t" r="r" b="b"/>
              <a:pathLst>
                <a:path w="4370872" h="2993432">
                  <a:moveTo>
                    <a:pt x="0" y="0"/>
                  </a:moveTo>
                  <a:lnTo>
                    <a:pt x="4370872" y="0"/>
                  </a:lnTo>
                  <a:lnTo>
                    <a:pt x="4370872" y="2993432"/>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17" name="任意多边形: 形状 16"/>
            <p:cNvSpPr/>
            <p:nvPr>
              <p:custDataLst>
                <p:tags r:id="rId11"/>
              </p:custDataLst>
            </p:nvPr>
          </p:nvSpPr>
          <p:spPr bwMode="auto">
            <a:xfrm>
              <a:off x="7889890" y="1"/>
              <a:ext cx="4302111" cy="2419939"/>
            </a:xfrm>
            <a:custGeom>
              <a:avLst/>
              <a:gdLst>
                <a:gd name="connsiteX0" fmla="*/ 0 w 4302111"/>
                <a:gd name="connsiteY0" fmla="*/ 0 h 2419939"/>
                <a:gd name="connsiteX1" fmla="*/ 4302111 w 4302111"/>
                <a:gd name="connsiteY1" fmla="*/ 0 h 2419939"/>
                <a:gd name="connsiteX2" fmla="*/ 4302111 w 4302111"/>
                <a:gd name="connsiteY2" fmla="*/ 2419939 h 2419939"/>
              </a:gdLst>
              <a:ahLst/>
              <a:cxnLst>
                <a:cxn ang="0">
                  <a:pos x="connsiteX0" y="connsiteY0"/>
                </a:cxn>
                <a:cxn ang="0">
                  <a:pos x="connsiteX1" y="connsiteY1"/>
                </a:cxn>
                <a:cxn ang="0">
                  <a:pos x="connsiteX2" y="connsiteY2"/>
                </a:cxn>
              </a:cxnLst>
              <a:rect l="l" t="t" r="r" b="b"/>
              <a:pathLst>
                <a:path w="4302111" h="2419939">
                  <a:moveTo>
                    <a:pt x="0" y="0"/>
                  </a:moveTo>
                  <a:lnTo>
                    <a:pt x="4302111" y="0"/>
                  </a:lnTo>
                  <a:lnTo>
                    <a:pt x="4302111" y="2419939"/>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18" name="任意多边形: 形状 17"/>
            <p:cNvSpPr/>
            <p:nvPr>
              <p:custDataLst>
                <p:tags r:id="rId12"/>
              </p:custDataLst>
            </p:nvPr>
          </p:nvSpPr>
          <p:spPr bwMode="auto">
            <a:xfrm>
              <a:off x="7985356" y="0"/>
              <a:ext cx="4206644" cy="1895952"/>
            </a:xfrm>
            <a:custGeom>
              <a:avLst/>
              <a:gdLst>
                <a:gd name="connsiteX0" fmla="*/ 0 w 4206644"/>
                <a:gd name="connsiteY0" fmla="*/ 0 h 1895952"/>
                <a:gd name="connsiteX1" fmla="*/ 4206644 w 4206644"/>
                <a:gd name="connsiteY1" fmla="*/ 0 h 1895952"/>
                <a:gd name="connsiteX2" fmla="*/ 4206644 w 4206644"/>
                <a:gd name="connsiteY2" fmla="*/ 1895952 h 1895952"/>
              </a:gdLst>
              <a:ahLst/>
              <a:cxnLst>
                <a:cxn ang="0">
                  <a:pos x="connsiteX0" y="connsiteY0"/>
                </a:cxn>
                <a:cxn ang="0">
                  <a:pos x="connsiteX1" y="connsiteY1"/>
                </a:cxn>
                <a:cxn ang="0">
                  <a:pos x="connsiteX2" y="connsiteY2"/>
                </a:cxn>
              </a:cxnLst>
              <a:rect l="l" t="t" r="r" b="b"/>
              <a:pathLst>
                <a:path w="4206644" h="1895952">
                  <a:moveTo>
                    <a:pt x="0" y="0"/>
                  </a:moveTo>
                  <a:lnTo>
                    <a:pt x="4206644" y="0"/>
                  </a:lnTo>
                  <a:lnTo>
                    <a:pt x="4206644" y="1895952"/>
                  </a:lnTo>
                  <a:close/>
                </a:path>
              </a:pathLst>
            </a:custGeom>
            <a:solidFill>
              <a:schemeClr val="accent1">
                <a:alpha val="7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grpSp>
      <p:sp>
        <p:nvSpPr>
          <p:cNvPr id="2" name="标题 1"/>
          <p:cNvSpPr>
            <a:spLocks noGrp="1"/>
          </p:cNvSpPr>
          <p:nvPr>
            <p:ph type="title"/>
            <p:custDataLst>
              <p:tags r:id="rId13"/>
            </p:custDataLst>
          </p:nvPr>
        </p:nvSpPr>
        <p:spPr>
          <a:xfrm>
            <a:off x="604800" y="669600"/>
            <a:ext cx="10976400" cy="565200"/>
          </a:xfrm>
        </p:spPr>
        <p:txBody>
          <a:bodyPr lIns="100800" tIns="39600" rIns="75600" bIns="39600" anchor="ctr">
            <a:noAutofit/>
          </a:bodyPr>
          <a:lstStyle>
            <a:lvl1pPr algn="ctr">
              <a:defRPr sz="320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7" name="内容占位符 6"/>
          <p:cNvSpPr>
            <a:spLocks noGrp="1"/>
          </p:cNvSpPr>
          <p:nvPr>
            <p:ph sz="quarter" idx="13"/>
            <p:custDataLst>
              <p:tags r:id="rId14"/>
            </p:custDataLst>
          </p:nvPr>
        </p:nvSpPr>
        <p:spPr>
          <a:xfrm>
            <a:off x="604837" y="1681200"/>
            <a:ext cx="10990800" cy="3211200"/>
          </a:xfrm>
        </p:spPr>
        <p:txBody>
          <a:bodyPr lIns="100800" tIns="0" rIns="82800" bIns="0">
            <a:normAutofit/>
          </a:bodyPr>
          <a:lstStyle>
            <a:lvl1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vl2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2pPr>
            <a:lvl3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3pPr>
            <a:lvl4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4pPr>
            <a:lvl5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5"/>
            </p:custDataLst>
          </p:nvPr>
        </p:nvSpPr>
        <p:spPr>
          <a:xfrm>
            <a:off x="594000" y="5180400"/>
            <a:ext cx="11001600" cy="1011600"/>
          </a:xfrm>
        </p:spPr>
        <p:txBody>
          <a:bodyPr lIns="100800" tIns="0" rIns="82800" bIns="0">
            <a:normAutofit/>
          </a:bodyPr>
          <a:lstStyle>
            <a:lvl1pPr marL="0" indent="0">
              <a:buNone/>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5"/>
            <p:custDataLst>
              <p:tags r:id="rId16"/>
            </p:custDataLst>
          </p:nvPr>
        </p:nvSpPr>
        <p:spPr/>
        <p:txBody>
          <a:bodyPr/>
          <a:lstStyle/>
          <a:p>
            <a:fld id="{760FBDFE-C587-4B4C-A407-44438C67B59E}" type="datetimeFigureOut">
              <a:rPr lang="zh-CN" altLang="en-US" smtClean="0"/>
            </a:fld>
            <a:endParaRPr lang="zh-CN" altLang="en-US"/>
          </a:p>
        </p:txBody>
      </p:sp>
      <p:sp>
        <p:nvSpPr>
          <p:cNvPr id="10" name="页脚占位符 9"/>
          <p:cNvSpPr>
            <a:spLocks noGrp="1"/>
          </p:cNvSpPr>
          <p:nvPr>
            <p:ph type="ftr" sz="quarter" idx="16"/>
            <p:custDataLst>
              <p:tags r:id="rId17"/>
            </p:custDataLst>
          </p:nvPr>
        </p:nvSpPr>
        <p:spPr/>
        <p:txBody>
          <a:bodyPr/>
          <a:lstStyle/>
          <a:p>
            <a:endParaRPr lang="zh-CN" altLang="en-US" dirty="0"/>
          </a:p>
        </p:txBody>
      </p:sp>
      <p:sp>
        <p:nvSpPr>
          <p:cNvPr id="11" name="灯片编号占位符 10"/>
          <p:cNvSpPr>
            <a:spLocks noGrp="1"/>
          </p:cNvSpPr>
          <p:nvPr>
            <p:ph type="sldNum" sz="quarter" idx="17"/>
            <p:custDataLst>
              <p:tags r:id="rId18"/>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pic>
        <p:nvPicPr>
          <p:cNvPr id="15" name="图片 14"/>
          <p:cNvPicPr>
            <a:picLocks noChangeAspect="1"/>
          </p:cNvPicPr>
          <p:nvPr userDrawn="1">
            <p:custDataLst>
              <p:tags r:id="rId3"/>
            </p:custDataLst>
          </p:nvPr>
        </p:nvPicPr>
        <p:blipFill rotWithShape="1">
          <a:blip r:embed="rId4"/>
          <a:srcRect/>
          <a:stretch>
            <a:fillRect/>
          </a:stretch>
        </p:blipFill>
        <p:spPr>
          <a:xfrm>
            <a:off x="0" y="5391785"/>
            <a:ext cx="12192000" cy="1466215"/>
          </a:xfrm>
          <a:prstGeom prst="rect">
            <a:avLst/>
          </a:prstGeom>
        </p:spPr>
      </p:pic>
      <p:sp>
        <p:nvSpPr>
          <p:cNvPr id="16" name="任意多边形: 形状 28"/>
          <p:cNvSpPr/>
          <p:nvPr userDrawn="1">
            <p:custDataLst>
              <p:tags r:id="rId5"/>
            </p:custDataLst>
          </p:nvPr>
        </p:nvSpPr>
        <p:spPr bwMode="auto">
          <a:xfrm rot="10800000" flipH="1">
            <a:off x="0" y="-17780"/>
            <a:ext cx="1730375" cy="278765"/>
          </a:xfrm>
          <a:custGeom>
            <a:avLst/>
            <a:gdLst>
              <a:gd name="connsiteX0" fmla="*/ 2856139 w 12204089"/>
              <a:gd name="connsiteY0" fmla="*/ 0 h 1582668"/>
              <a:gd name="connsiteX1" fmla="*/ 12204089 w 12204089"/>
              <a:gd name="connsiteY1" fmla="*/ 1521377 h 1582668"/>
              <a:gd name="connsiteX2" fmla="*/ 12204089 w 12204089"/>
              <a:gd name="connsiteY2" fmla="*/ 1582668 h 1582668"/>
              <a:gd name="connsiteX3" fmla="*/ 0 w 12204089"/>
              <a:gd name="connsiteY3" fmla="*/ 1582668 h 1582668"/>
            </a:gdLst>
            <a:ahLst/>
            <a:cxnLst>
              <a:cxn ang="0">
                <a:pos x="connsiteX0" y="connsiteY0"/>
              </a:cxn>
              <a:cxn ang="0">
                <a:pos x="connsiteX1" y="connsiteY1"/>
              </a:cxn>
              <a:cxn ang="0">
                <a:pos x="connsiteX2" y="connsiteY2"/>
              </a:cxn>
              <a:cxn ang="0">
                <a:pos x="connsiteX3" y="connsiteY3"/>
              </a:cxn>
            </a:cxnLst>
            <a:rect l="l" t="t" r="r" b="b"/>
            <a:pathLst>
              <a:path w="12204089" h="1582668">
                <a:moveTo>
                  <a:pt x="2856139" y="0"/>
                </a:moveTo>
                <a:lnTo>
                  <a:pt x="12204089" y="1521377"/>
                </a:lnTo>
                <a:lnTo>
                  <a:pt x="12204089" y="1582668"/>
                </a:lnTo>
                <a:lnTo>
                  <a:pt x="0" y="1582668"/>
                </a:lnTo>
                <a:close/>
              </a:path>
            </a:pathLst>
          </a:custGeom>
          <a:solidFill>
            <a:schemeClr val="accent1">
              <a:alpha val="7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pPr lvl="0"/>
            <a:endParaRPr lang="zh-CN" altLang="en-US" baseline="0" dirty="0">
              <a:latin typeface="微软雅黑" panose="020B0503020204020204" pitchFamily="34" charset="-122"/>
              <a:ea typeface="微软雅黑" panose="020B0503020204020204" pitchFamily="34" charset="-122"/>
            </a:endParaRPr>
          </a:p>
        </p:txBody>
      </p:sp>
      <p:sp>
        <p:nvSpPr>
          <p:cNvPr id="2" name="标题 1"/>
          <p:cNvSpPr>
            <a:spLocks noGrp="1"/>
          </p:cNvSpPr>
          <p:nvPr>
            <p:ph type="title"/>
            <p:custDataLst>
              <p:tags r:id="rId6"/>
            </p:custDataLst>
          </p:nvPr>
        </p:nvSpPr>
        <p:spPr>
          <a:xfrm>
            <a:off x="579600" y="237600"/>
            <a:ext cx="11037600" cy="441964"/>
          </a:xfrm>
        </p:spPr>
        <p:txBody>
          <a:bodyPr lIns="100800" tIns="39600" rIns="75600" bIns="39600">
            <a:noAutofit/>
          </a:bodyPr>
          <a:lstStyle>
            <a:lvl1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lIns="100800" tIns="0" rIns="82800" bIns="0">
            <a:normAutofit/>
          </a:bodyPr>
          <a:lstStyle>
            <a:lvl1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vl2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2pPr>
            <a:lvl3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3pPr>
            <a:lvl4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4pPr>
            <a:lvl5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6242400" y="1663200"/>
            <a:ext cx="5367600" cy="2894400"/>
          </a:xfrm>
        </p:spPr>
        <p:txBody>
          <a:bodyPr lIns="100800" tIns="0" rIns="82800" bIns="0">
            <a:normAutofit/>
          </a:bodyPr>
          <a:lstStyle>
            <a:lvl1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vl2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2pPr>
            <a:lvl3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3pPr>
            <a:lvl4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4pPr>
            <a:lvl5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572400" y="4816800"/>
            <a:ext cx="5342400" cy="781200"/>
          </a:xfrm>
        </p:spPr>
        <p:txBody>
          <a:bodyPr lIns="100800" tIns="0" rIns="82800" bIns="0">
            <a:normAutofit/>
          </a:bodyPr>
          <a:lstStyle>
            <a:lvl1pPr marL="0" indent="0">
              <a:buNone/>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6253200" y="4813200"/>
            <a:ext cx="5367600" cy="781200"/>
          </a:xfrm>
        </p:spPr>
        <p:txBody>
          <a:bodyPr lIns="100800" tIns="0" rIns="82800" bIns="0">
            <a:normAutofit/>
          </a:bodyPr>
          <a:lstStyle>
            <a:lvl1pPr marL="0" indent="0">
              <a:buNone/>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7"/>
            <p:custDataLst>
              <p:tags r:id="rId11"/>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8"/>
            <p:custDataLst>
              <p:tags r:id="rId12"/>
            </p:custDataLst>
          </p:nvPr>
        </p:nvSpPr>
        <p:spPr/>
        <p:txBody>
          <a:bodyPr/>
          <a:lstStyle/>
          <a:p>
            <a:endParaRPr lang="zh-CN" altLang="en-US" dirty="0"/>
          </a:p>
        </p:txBody>
      </p:sp>
      <p:sp>
        <p:nvSpPr>
          <p:cNvPr id="12" name="灯片编号占位符 11"/>
          <p:cNvSpPr>
            <a:spLocks noGrp="1"/>
          </p:cNvSpPr>
          <p:nvPr>
            <p:ph type="sldNum" sz="quarter" idx="19"/>
            <p:custDataLst>
              <p:tags r:id="rId13"/>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tx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grpSp>
        <p:nvGrpSpPr>
          <p:cNvPr id="11" name="组合 10"/>
          <p:cNvGrpSpPr/>
          <p:nvPr userDrawn="1">
            <p:custDataLst>
              <p:tags r:id="rId3"/>
            </p:custDataLst>
          </p:nvPr>
        </p:nvGrpSpPr>
        <p:grpSpPr>
          <a:xfrm rot="0" flipH="1">
            <a:off x="0" y="0"/>
            <a:ext cx="3893820" cy="3087370"/>
            <a:chOff x="7778078" y="0"/>
            <a:chExt cx="4413923" cy="3499502"/>
          </a:xfrm>
        </p:grpSpPr>
        <p:sp>
          <p:nvSpPr>
            <p:cNvPr id="12" name="任意多边形: 形状 11"/>
            <p:cNvSpPr/>
            <p:nvPr>
              <p:custDataLst>
                <p:tags r:id="rId4"/>
              </p:custDataLst>
            </p:nvPr>
          </p:nvSpPr>
          <p:spPr bwMode="auto">
            <a:xfrm>
              <a:off x="7778078" y="1"/>
              <a:ext cx="4413922" cy="3499501"/>
            </a:xfrm>
            <a:custGeom>
              <a:avLst/>
              <a:gdLst>
                <a:gd name="connsiteX0" fmla="*/ 0 w 4413922"/>
                <a:gd name="connsiteY0" fmla="*/ 0 h 3499501"/>
                <a:gd name="connsiteX1" fmla="*/ 4413922 w 4413922"/>
                <a:gd name="connsiteY1" fmla="*/ 0 h 3499501"/>
                <a:gd name="connsiteX2" fmla="*/ 4413922 w 4413922"/>
                <a:gd name="connsiteY2" fmla="*/ 3499501 h 3499501"/>
              </a:gdLst>
              <a:ahLst/>
              <a:cxnLst>
                <a:cxn ang="0">
                  <a:pos x="connsiteX0" y="connsiteY0"/>
                </a:cxn>
                <a:cxn ang="0">
                  <a:pos x="connsiteX1" y="connsiteY1"/>
                </a:cxn>
                <a:cxn ang="0">
                  <a:pos x="connsiteX2" y="connsiteY2"/>
                </a:cxn>
              </a:cxnLst>
              <a:rect l="l" t="t" r="r" b="b"/>
              <a:pathLst>
                <a:path w="4413922" h="3499501">
                  <a:moveTo>
                    <a:pt x="0" y="0"/>
                  </a:moveTo>
                  <a:lnTo>
                    <a:pt x="4413922" y="0"/>
                  </a:lnTo>
                  <a:lnTo>
                    <a:pt x="4413922" y="3499501"/>
                  </a:lnTo>
                  <a:close/>
                </a:path>
              </a:pathLst>
            </a:custGeom>
            <a:solidFill>
              <a:schemeClr val="accent1">
                <a:lumMod val="40000"/>
                <a:lumOff val="60000"/>
                <a:alpha val="34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13" name="任意多边形: 形状 12"/>
            <p:cNvSpPr/>
            <p:nvPr>
              <p:custDataLst>
                <p:tags r:id="rId5"/>
              </p:custDataLst>
            </p:nvPr>
          </p:nvSpPr>
          <p:spPr bwMode="auto">
            <a:xfrm>
              <a:off x="7821128" y="0"/>
              <a:ext cx="4370872" cy="2993432"/>
            </a:xfrm>
            <a:custGeom>
              <a:avLst/>
              <a:gdLst>
                <a:gd name="connsiteX0" fmla="*/ 0 w 4370872"/>
                <a:gd name="connsiteY0" fmla="*/ 0 h 2993432"/>
                <a:gd name="connsiteX1" fmla="*/ 4370872 w 4370872"/>
                <a:gd name="connsiteY1" fmla="*/ 0 h 2993432"/>
                <a:gd name="connsiteX2" fmla="*/ 4370872 w 4370872"/>
                <a:gd name="connsiteY2" fmla="*/ 2993432 h 2993432"/>
              </a:gdLst>
              <a:ahLst/>
              <a:cxnLst>
                <a:cxn ang="0">
                  <a:pos x="connsiteX0" y="connsiteY0"/>
                </a:cxn>
                <a:cxn ang="0">
                  <a:pos x="connsiteX1" y="connsiteY1"/>
                </a:cxn>
                <a:cxn ang="0">
                  <a:pos x="connsiteX2" y="connsiteY2"/>
                </a:cxn>
              </a:cxnLst>
              <a:rect l="l" t="t" r="r" b="b"/>
              <a:pathLst>
                <a:path w="4370872" h="2993432">
                  <a:moveTo>
                    <a:pt x="0" y="0"/>
                  </a:moveTo>
                  <a:lnTo>
                    <a:pt x="4370872" y="0"/>
                  </a:lnTo>
                  <a:lnTo>
                    <a:pt x="4370872" y="2993432"/>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14" name="任意多边形: 形状 13"/>
            <p:cNvSpPr/>
            <p:nvPr>
              <p:custDataLst>
                <p:tags r:id="rId6"/>
              </p:custDataLst>
            </p:nvPr>
          </p:nvSpPr>
          <p:spPr bwMode="auto">
            <a:xfrm>
              <a:off x="7889890" y="1"/>
              <a:ext cx="4302111" cy="2419939"/>
            </a:xfrm>
            <a:custGeom>
              <a:avLst/>
              <a:gdLst>
                <a:gd name="connsiteX0" fmla="*/ 0 w 4302111"/>
                <a:gd name="connsiteY0" fmla="*/ 0 h 2419939"/>
                <a:gd name="connsiteX1" fmla="*/ 4302111 w 4302111"/>
                <a:gd name="connsiteY1" fmla="*/ 0 h 2419939"/>
                <a:gd name="connsiteX2" fmla="*/ 4302111 w 4302111"/>
                <a:gd name="connsiteY2" fmla="*/ 2419939 h 2419939"/>
              </a:gdLst>
              <a:ahLst/>
              <a:cxnLst>
                <a:cxn ang="0">
                  <a:pos x="connsiteX0" y="connsiteY0"/>
                </a:cxn>
                <a:cxn ang="0">
                  <a:pos x="connsiteX1" y="connsiteY1"/>
                </a:cxn>
                <a:cxn ang="0">
                  <a:pos x="connsiteX2" y="connsiteY2"/>
                </a:cxn>
              </a:cxnLst>
              <a:rect l="l" t="t" r="r" b="b"/>
              <a:pathLst>
                <a:path w="4302111" h="2419939">
                  <a:moveTo>
                    <a:pt x="0" y="0"/>
                  </a:moveTo>
                  <a:lnTo>
                    <a:pt x="4302111" y="0"/>
                  </a:lnTo>
                  <a:lnTo>
                    <a:pt x="4302111" y="2419939"/>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15" name="任意多边形: 形状 14"/>
            <p:cNvSpPr/>
            <p:nvPr>
              <p:custDataLst>
                <p:tags r:id="rId7"/>
              </p:custDataLst>
            </p:nvPr>
          </p:nvSpPr>
          <p:spPr bwMode="auto">
            <a:xfrm>
              <a:off x="7985356" y="0"/>
              <a:ext cx="4206644" cy="1895952"/>
            </a:xfrm>
            <a:custGeom>
              <a:avLst/>
              <a:gdLst>
                <a:gd name="connsiteX0" fmla="*/ 0 w 4206644"/>
                <a:gd name="connsiteY0" fmla="*/ 0 h 1895952"/>
                <a:gd name="connsiteX1" fmla="*/ 4206644 w 4206644"/>
                <a:gd name="connsiteY1" fmla="*/ 0 h 1895952"/>
                <a:gd name="connsiteX2" fmla="*/ 4206644 w 4206644"/>
                <a:gd name="connsiteY2" fmla="*/ 1895952 h 1895952"/>
              </a:gdLst>
              <a:ahLst/>
              <a:cxnLst>
                <a:cxn ang="0">
                  <a:pos x="connsiteX0" y="connsiteY0"/>
                </a:cxn>
                <a:cxn ang="0">
                  <a:pos x="connsiteX1" y="connsiteY1"/>
                </a:cxn>
                <a:cxn ang="0">
                  <a:pos x="connsiteX2" y="connsiteY2"/>
                </a:cxn>
              </a:cxnLst>
              <a:rect l="l" t="t" r="r" b="b"/>
              <a:pathLst>
                <a:path w="4206644" h="1895952">
                  <a:moveTo>
                    <a:pt x="0" y="0"/>
                  </a:moveTo>
                  <a:lnTo>
                    <a:pt x="4206644" y="0"/>
                  </a:lnTo>
                  <a:lnTo>
                    <a:pt x="4206644" y="1895952"/>
                  </a:lnTo>
                  <a:close/>
                </a:path>
              </a:pathLst>
            </a:custGeom>
            <a:solidFill>
              <a:schemeClr val="accent1">
                <a:alpha val="7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grpSp>
      <p:grpSp>
        <p:nvGrpSpPr>
          <p:cNvPr id="21" name="组合 20"/>
          <p:cNvGrpSpPr/>
          <p:nvPr userDrawn="1">
            <p:custDataLst>
              <p:tags r:id="rId8"/>
            </p:custDataLst>
          </p:nvPr>
        </p:nvGrpSpPr>
        <p:grpSpPr>
          <a:xfrm rot="10800000" flipH="1">
            <a:off x="8298180" y="3780790"/>
            <a:ext cx="3893820" cy="3087370"/>
            <a:chOff x="7778078" y="0"/>
            <a:chExt cx="4413923" cy="3499502"/>
          </a:xfrm>
        </p:grpSpPr>
        <p:sp>
          <p:nvSpPr>
            <p:cNvPr id="22" name="任意多边形: 形状 21"/>
            <p:cNvSpPr/>
            <p:nvPr>
              <p:custDataLst>
                <p:tags r:id="rId9"/>
              </p:custDataLst>
            </p:nvPr>
          </p:nvSpPr>
          <p:spPr bwMode="auto">
            <a:xfrm>
              <a:off x="7778078" y="1"/>
              <a:ext cx="4413922" cy="3499501"/>
            </a:xfrm>
            <a:custGeom>
              <a:avLst/>
              <a:gdLst>
                <a:gd name="connsiteX0" fmla="*/ 0 w 4413922"/>
                <a:gd name="connsiteY0" fmla="*/ 0 h 3499501"/>
                <a:gd name="connsiteX1" fmla="*/ 4413922 w 4413922"/>
                <a:gd name="connsiteY1" fmla="*/ 0 h 3499501"/>
                <a:gd name="connsiteX2" fmla="*/ 4413922 w 4413922"/>
                <a:gd name="connsiteY2" fmla="*/ 3499501 h 3499501"/>
              </a:gdLst>
              <a:ahLst/>
              <a:cxnLst>
                <a:cxn ang="0">
                  <a:pos x="connsiteX0" y="connsiteY0"/>
                </a:cxn>
                <a:cxn ang="0">
                  <a:pos x="connsiteX1" y="connsiteY1"/>
                </a:cxn>
                <a:cxn ang="0">
                  <a:pos x="connsiteX2" y="connsiteY2"/>
                </a:cxn>
              </a:cxnLst>
              <a:rect l="l" t="t" r="r" b="b"/>
              <a:pathLst>
                <a:path w="4413922" h="3499501">
                  <a:moveTo>
                    <a:pt x="0" y="0"/>
                  </a:moveTo>
                  <a:lnTo>
                    <a:pt x="4413922" y="0"/>
                  </a:lnTo>
                  <a:lnTo>
                    <a:pt x="4413922" y="3499501"/>
                  </a:lnTo>
                  <a:close/>
                </a:path>
              </a:pathLst>
            </a:custGeom>
            <a:solidFill>
              <a:schemeClr val="accent1">
                <a:lumMod val="40000"/>
                <a:lumOff val="60000"/>
                <a:alpha val="34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23" name="任意多边形: 形状 22"/>
            <p:cNvSpPr/>
            <p:nvPr>
              <p:custDataLst>
                <p:tags r:id="rId10"/>
              </p:custDataLst>
            </p:nvPr>
          </p:nvSpPr>
          <p:spPr bwMode="auto">
            <a:xfrm>
              <a:off x="7821128" y="0"/>
              <a:ext cx="4370872" cy="2993432"/>
            </a:xfrm>
            <a:custGeom>
              <a:avLst/>
              <a:gdLst>
                <a:gd name="connsiteX0" fmla="*/ 0 w 4370872"/>
                <a:gd name="connsiteY0" fmla="*/ 0 h 2993432"/>
                <a:gd name="connsiteX1" fmla="*/ 4370872 w 4370872"/>
                <a:gd name="connsiteY1" fmla="*/ 0 h 2993432"/>
                <a:gd name="connsiteX2" fmla="*/ 4370872 w 4370872"/>
                <a:gd name="connsiteY2" fmla="*/ 2993432 h 2993432"/>
              </a:gdLst>
              <a:ahLst/>
              <a:cxnLst>
                <a:cxn ang="0">
                  <a:pos x="connsiteX0" y="connsiteY0"/>
                </a:cxn>
                <a:cxn ang="0">
                  <a:pos x="connsiteX1" y="connsiteY1"/>
                </a:cxn>
                <a:cxn ang="0">
                  <a:pos x="connsiteX2" y="connsiteY2"/>
                </a:cxn>
              </a:cxnLst>
              <a:rect l="l" t="t" r="r" b="b"/>
              <a:pathLst>
                <a:path w="4370872" h="2993432">
                  <a:moveTo>
                    <a:pt x="0" y="0"/>
                  </a:moveTo>
                  <a:lnTo>
                    <a:pt x="4370872" y="0"/>
                  </a:lnTo>
                  <a:lnTo>
                    <a:pt x="4370872" y="2993432"/>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24" name="任意多边形: 形状 23"/>
            <p:cNvSpPr/>
            <p:nvPr>
              <p:custDataLst>
                <p:tags r:id="rId11"/>
              </p:custDataLst>
            </p:nvPr>
          </p:nvSpPr>
          <p:spPr bwMode="auto">
            <a:xfrm>
              <a:off x="7889890" y="1"/>
              <a:ext cx="4302111" cy="2419939"/>
            </a:xfrm>
            <a:custGeom>
              <a:avLst/>
              <a:gdLst>
                <a:gd name="connsiteX0" fmla="*/ 0 w 4302111"/>
                <a:gd name="connsiteY0" fmla="*/ 0 h 2419939"/>
                <a:gd name="connsiteX1" fmla="*/ 4302111 w 4302111"/>
                <a:gd name="connsiteY1" fmla="*/ 0 h 2419939"/>
                <a:gd name="connsiteX2" fmla="*/ 4302111 w 4302111"/>
                <a:gd name="connsiteY2" fmla="*/ 2419939 h 2419939"/>
              </a:gdLst>
              <a:ahLst/>
              <a:cxnLst>
                <a:cxn ang="0">
                  <a:pos x="connsiteX0" y="connsiteY0"/>
                </a:cxn>
                <a:cxn ang="0">
                  <a:pos x="connsiteX1" y="connsiteY1"/>
                </a:cxn>
                <a:cxn ang="0">
                  <a:pos x="connsiteX2" y="connsiteY2"/>
                </a:cxn>
              </a:cxnLst>
              <a:rect l="l" t="t" r="r" b="b"/>
              <a:pathLst>
                <a:path w="4302111" h="2419939">
                  <a:moveTo>
                    <a:pt x="0" y="0"/>
                  </a:moveTo>
                  <a:lnTo>
                    <a:pt x="4302111" y="0"/>
                  </a:lnTo>
                  <a:lnTo>
                    <a:pt x="4302111" y="2419939"/>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25" name="任意多边形: 形状 24"/>
            <p:cNvSpPr/>
            <p:nvPr>
              <p:custDataLst>
                <p:tags r:id="rId12"/>
              </p:custDataLst>
            </p:nvPr>
          </p:nvSpPr>
          <p:spPr bwMode="auto">
            <a:xfrm>
              <a:off x="7985356" y="0"/>
              <a:ext cx="4206644" cy="1895952"/>
            </a:xfrm>
            <a:custGeom>
              <a:avLst/>
              <a:gdLst>
                <a:gd name="connsiteX0" fmla="*/ 0 w 4206644"/>
                <a:gd name="connsiteY0" fmla="*/ 0 h 1895952"/>
                <a:gd name="connsiteX1" fmla="*/ 4206644 w 4206644"/>
                <a:gd name="connsiteY1" fmla="*/ 0 h 1895952"/>
                <a:gd name="connsiteX2" fmla="*/ 4206644 w 4206644"/>
                <a:gd name="connsiteY2" fmla="*/ 1895952 h 1895952"/>
              </a:gdLst>
              <a:ahLst/>
              <a:cxnLst>
                <a:cxn ang="0">
                  <a:pos x="connsiteX0" y="connsiteY0"/>
                </a:cxn>
                <a:cxn ang="0">
                  <a:pos x="connsiteX1" y="connsiteY1"/>
                </a:cxn>
                <a:cxn ang="0">
                  <a:pos x="connsiteX2" y="connsiteY2"/>
                </a:cxn>
              </a:cxnLst>
              <a:rect l="l" t="t" r="r" b="b"/>
              <a:pathLst>
                <a:path w="4206644" h="1895952">
                  <a:moveTo>
                    <a:pt x="0" y="0"/>
                  </a:moveTo>
                  <a:lnTo>
                    <a:pt x="4206644" y="0"/>
                  </a:lnTo>
                  <a:lnTo>
                    <a:pt x="4206644" y="1895952"/>
                  </a:lnTo>
                  <a:close/>
                </a:path>
              </a:pathLst>
            </a:custGeom>
            <a:solidFill>
              <a:schemeClr val="accent1">
                <a:alpha val="7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grpSp>
      <p:sp>
        <p:nvSpPr>
          <p:cNvPr id="2" name="标题 1"/>
          <p:cNvSpPr>
            <a:spLocks noGrp="1"/>
          </p:cNvSpPr>
          <p:nvPr userDrawn="1">
            <p:ph type="title" hasCustomPrompt="1"/>
            <p:custDataLst>
              <p:tags r:id="rId13"/>
            </p:custDataLst>
          </p:nvPr>
        </p:nvSpPr>
        <p:spPr>
          <a:xfrm>
            <a:off x="1522800" y="1339200"/>
            <a:ext cx="9144000" cy="2386800"/>
          </a:xfrm>
        </p:spPr>
        <p:txBody>
          <a:bodyPr lIns="100800" tIns="39600" rIns="75600" bIns="39600" anchor="b">
            <a:noAutofit/>
          </a:bodyPr>
          <a:lstStyle>
            <a:lvl1pPr algn="ctr">
              <a:defRPr sz="600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7" name="文本占位符 6"/>
          <p:cNvSpPr>
            <a:spLocks noGrp="1"/>
          </p:cNvSpPr>
          <p:nvPr userDrawn="1">
            <p:ph type="body" sz="quarter" idx="13"/>
            <p:custDataLst>
              <p:tags r:id="rId14"/>
            </p:custDataLst>
          </p:nvPr>
        </p:nvSpPr>
        <p:spPr>
          <a:xfrm>
            <a:off x="1522413" y="3862800"/>
            <a:ext cx="9144000" cy="1656000"/>
          </a:xfrm>
        </p:spPr>
        <p:txBody>
          <a:bodyPr lIns="100800" tIns="0" rIns="82800" bIns="0">
            <a:normAutofit/>
          </a:bodyPr>
          <a:lstStyle>
            <a:lvl1pPr marL="0" indent="0" algn="ctr">
              <a:buNone/>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6" name="日期占位符 5"/>
          <p:cNvSpPr>
            <a:spLocks noGrp="1"/>
          </p:cNvSpPr>
          <p:nvPr userDrawn="1">
            <p:ph type="dt" sz="half" idx="14"/>
            <p:custDataLst>
              <p:tags r:id="rId15"/>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userDrawn="1">
            <p:ph type="ftr" sz="quarter" idx="15"/>
            <p:custDataLst>
              <p:tags r:id="rId16"/>
            </p:custDataLst>
          </p:nvPr>
        </p:nvSpPr>
        <p:spPr/>
        <p:txBody>
          <a:bodyPr/>
          <a:lstStyle/>
          <a:p>
            <a:endParaRPr lang="zh-CN" altLang="en-US" dirty="0"/>
          </a:p>
        </p:txBody>
      </p:sp>
      <p:sp>
        <p:nvSpPr>
          <p:cNvPr id="9" name="灯片编号占位符 8"/>
          <p:cNvSpPr>
            <a:spLocks noGrp="1"/>
          </p:cNvSpPr>
          <p:nvPr userDrawn="1">
            <p:ph type="sldNum" sz="quarter" idx="16"/>
            <p:custDataLst>
              <p:tags r:id="rId17"/>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5" Type="http://schemas.openxmlformats.org/officeDocument/2006/relationships/theme" Target="../theme/theme2.xml"/><Relationship Id="rId24" Type="http://schemas.openxmlformats.org/officeDocument/2006/relationships/tags" Target="../tags/tag228.xml"/><Relationship Id="rId23" Type="http://schemas.openxmlformats.org/officeDocument/2006/relationships/tags" Target="../tags/tag227.xml"/><Relationship Id="rId22" Type="http://schemas.openxmlformats.org/officeDocument/2006/relationships/tags" Target="../tags/tag226.xml"/><Relationship Id="rId21" Type="http://schemas.openxmlformats.org/officeDocument/2006/relationships/tags" Target="../tags/tag225.xml"/><Relationship Id="rId20" Type="http://schemas.openxmlformats.org/officeDocument/2006/relationships/tags" Target="../tags/tag224.xml"/><Relationship Id="rId2" Type="http://schemas.openxmlformats.org/officeDocument/2006/relationships/slideLayout" Target="../slideLayouts/slideLayout13.xml"/><Relationship Id="rId19" Type="http://schemas.openxmlformats.org/officeDocument/2006/relationships/tags" Target="../tags/tag223.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8.xml"/><Relationship Id="rId8" Type="http://schemas.openxmlformats.org/officeDocument/2006/relationships/slideLayout" Target="../slideLayouts/slideLayout37.xml"/><Relationship Id="rId7" Type="http://schemas.openxmlformats.org/officeDocument/2006/relationships/slideLayout" Target="../slideLayouts/slideLayout36.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3" Type="http://schemas.openxmlformats.org/officeDocument/2006/relationships/slideLayout" Target="../slideLayouts/slideLayout32.xml"/><Relationship Id="rId25" Type="http://schemas.openxmlformats.org/officeDocument/2006/relationships/theme" Target="../theme/theme3.xml"/><Relationship Id="rId24" Type="http://schemas.openxmlformats.org/officeDocument/2006/relationships/tags" Target="../tags/tag456.xml"/><Relationship Id="rId23" Type="http://schemas.openxmlformats.org/officeDocument/2006/relationships/tags" Target="../tags/tag455.xml"/><Relationship Id="rId22" Type="http://schemas.openxmlformats.org/officeDocument/2006/relationships/tags" Target="../tags/tag454.xml"/><Relationship Id="rId21" Type="http://schemas.openxmlformats.org/officeDocument/2006/relationships/tags" Target="../tags/tag453.xml"/><Relationship Id="rId20" Type="http://schemas.openxmlformats.org/officeDocument/2006/relationships/tags" Target="../tags/tag452.xml"/><Relationship Id="rId2" Type="http://schemas.openxmlformats.org/officeDocument/2006/relationships/slideLayout" Target="../slideLayouts/slideLayout31.xml"/><Relationship Id="rId19" Type="http://schemas.openxmlformats.org/officeDocument/2006/relationships/tags" Target="../tags/tag451.xml"/><Relationship Id="rId18" Type="http://schemas.openxmlformats.org/officeDocument/2006/relationships/slideLayout" Target="../slideLayouts/slideLayout47.xml"/><Relationship Id="rId17" Type="http://schemas.openxmlformats.org/officeDocument/2006/relationships/slideLayout" Target="../slideLayouts/slideLayout46.xml"/><Relationship Id="rId16" Type="http://schemas.openxmlformats.org/officeDocument/2006/relationships/slideLayout" Target="../slideLayouts/slideLayout45.xml"/><Relationship Id="rId15" Type="http://schemas.openxmlformats.org/officeDocument/2006/relationships/slideLayout" Target="../slideLayouts/slideLayout44.xml"/><Relationship Id="rId14" Type="http://schemas.openxmlformats.org/officeDocument/2006/relationships/slideLayout" Target="../slideLayouts/slideLayout43.xml"/><Relationship Id="rId13" Type="http://schemas.openxmlformats.org/officeDocument/2006/relationships/slideLayout" Target="../slideLayouts/slideLayout42.xml"/><Relationship Id="rId12" Type="http://schemas.openxmlformats.org/officeDocument/2006/relationships/slideLayout" Target="../slideLayouts/slideLayout41.xml"/><Relationship Id="rId11" Type="http://schemas.openxmlformats.org/officeDocument/2006/relationships/slideLayout" Target="../slideLayouts/slideLayout40.xml"/><Relationship Id="rId10" Type="http://schemas.openxmlformats.org/officeDocument/2006/relationships/slideLayout" Target="../slideLayouts/slideLayout39.xml"/><Relationship Id="rId1"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100800" tIns="39600" rIns="75600" bIns="396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100800" tIns="0" rIns="8280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baseline="0">
                <a:solidFill>
                  <a:schemeClr val="tx1">
                    <a:tint val="75000"/>
                  </a:schemeClr>
                </a:solidFill>
                <a:latin typeface="微软雅黑" panose="020B0503020204020204" pitchFamily="34" charset="-122"/>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baseline="0">
                <a:solidFill>
                  <a:schemeClr val="tx1">
                    <a:tint val="75000"/>
                  </a:schemeClr>
                </a:solidFill>
                <a:latin typeface="微软雅黑" panose="020B0503020204020204" pitchFamily="34" charset="-122"/>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baseline="0">
                <a:solidFill>
                  <a:schemeClr val="tx1">
                    <a:tint val="75000"/>
                  </a:schemeClr>
                </a:solidFill>
                <a:latin typeface="微软雅黑" panose="020B0503020204020204" pitchFamily="34" charset="-122"/>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KSO_TEMPLATE" hidden="1"/>
          <p:cNvSpPr/>
          <p:nvPr>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100800" tIns="39600" rIns="75600" bIns="396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100800" tIns="0" rIns="8280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baseline="0">
                <a:solidFill>
                  <a:schemeClr val="tx1">
                    <a:tint val="75000"/>
                  </a:schemeClr>
                </a:solidFill>
                <a:latin typeface="微软雅黑" panose="020B0503020204020204" pitchFamily="34" charset="-122"/>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baseline="0">
                <a:solidFill>
                  <a:schemeClr val="tx1">
                    <a:tint val="75000"/>
                  </a:schemeClr>
                </a:solidFill>
                <a:latin typeface="微软雅黑" panose="020B0503020204020204" pitchFamily="34" charset="-122"/>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baseline="0">
                <a:solidFill>
                  <a:schemeClr val="tx1">
                    <a:tint val="75000"/>
                  </a:schemeClr>
                </a:solidFill>
                <a:latin typeface="微软雅黑" panose="020B0503020204020204" pitchFamily="34" charset="-122"/>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KSO_TEMPLATE" hidden="1"/>
          <p:cNvSpPr/>
          <p:nvPr>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2.xml"/><Relationship Id="rId3" Type="http://schemas.openxmlformats.org/officeDocument/2006/relationships/tags" Target="../tags/tag459.xml"/><Relationship Id="rId2" Type="http://schemas.openxmlformats.org/officeDocument/2006/relationships/tags" Target="../tags/tag458.xml"/><Relationship Id="rId1" Type="http://schemas.openxmlformats.org/officeDocument/2006/relationships/tags" Target="../tags/tag457.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tags" Target="../tags/tag479.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tags" Target="../tags/tag480.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tags" Target="../tags/tag481.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tags" Target="../tags/tag48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tags" Target="../tags/tag483.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31.xml"/><Relationship Id="rId3" Type="http://schemas.openxmlformats.org/officeDocument/2006/relationships/tags" Target="../tags/tag484.xml"/><Relationship Id="rId2" Type="http://schemas.openxmlformats.org/officeDocument/2006/relationships/image" Target="../media/image4.png"/><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31.xml"/><Relationship Id="rId4" Type="http://schemas.openxmlformats.org/officeDocument/2006/relationships/tags" Target="../tags/tag485.xml"/><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image" Target="../media/image5.jpe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31.xml"/><Relationship Id="rId3" Type="http://schemas.openxmlformats.org/officeDocument/2006/relationships/tags" Target="../tags/tag486.xml"/><Relationship Id="rId2" Type="http://schemas.openxmlformats.org/officeDocument/2006/relationships/image" Target="../media/image9.png"/><Relationship Id="rId1" Type="http://schemas.openxmlformats.org/officeDocument/2006/relationships/image" Target="../media/image8.png"/></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31.xml"/><Relationship Id="rId5" Type="http://schemas.openxmlformats.org/officeDocument/2006/relationships/tags" Target="../tags/tag487.xml"/><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31.xml"/><Relationship Id="rId3" Type="http://schemas.openxmlformats.org/officeDocument/2006/relationships/tags" Target="../tags/tag488.xml"/><Relationship Id="rId2" Type="http://schemas.openxmlformats.org/officeDocument/2006/relationships/image" Target="../media/image15.png"/><Relationship Id="rId1" Type="http://schemas.openxmlformats.org/officeDocument/2006/relationships/image" Target="../media/image14.pn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hemeOverride" Target="../theme/themeOverride1.xml"/><Relationship Id="rId3" Type="http://schemas.openxmlformats.org/officeDocument/2006/relationships/tags" Target="../tags/tag462.xml"/><Relationship Id="rId2" Type="http://schemas.openxmlformats.org/officeDocument/2006/relationships/tags" Target="../tags/tag461.xml"/><Relationship Id="rId1" Type="http://schemas.openxmlformats.org/officeDocument/2006/relationships/tags" Target="../tags/tag460.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tags" Target="../tags/tag489.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tags" Target="../tags/tag490.xml"/></Relationships>
</file>

<file path=ppt/slides/_rels/slide22.xml.rels><?xml version="1.0" encoding="UTF-8" standalone="yes"?>
<Relationships xmlns="http://schemas.openxmlformats.org/package/2006/relationships"><Relationship Id="rId6" Type="http://schemas.openxmlformats.org/officeDocument/2006/relationships/slideLayout" Target="../slideLayouts/slideLayout31.xml"/><Relationship Id="rId5" Type="http://schemas.openxmlformats.org/officeDocument/2006/relationships/tags" Target="../tags/tag491.xml"/><Relationship Id="rId4" Type="http://schemas.openxmlformats.org/officeDocument/2006/relationships/image" Target="../media/image19.png"/><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pn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31.xml"/><Relationship Id="rId3" Type="http://schemas.openxmlformats.org/officeDocument/2006/relationships/tags" Target="../tags/tag492.xml"/><Relationship Id="rId2" Type="http://schemas.openxmlformats.org/officeDocument/2006/relationships/image" Target="../media/image21.png"/><Relationship Id="rId1" Type="http://schemas.openxmlformats.org/officeDocument/2006/relationships/image" Target="../media/image20.png"/></Relationships>
</file>

<file path=ppt/slides/_rels/slide24.xml.rels><?xml version="1.0" encoding="UTF-8" standalone="yes"?>
<Relationships xmlns="http://schemas.openxmlformats.org/package/2006/relationships"><Relationship Id="rId6" Type="http://schemas.openxmlformats.org/officeDocument/2006/relationships/slideLayout" Target="../slideLayouts/slideLayout31.xml"/><Relationship Id="rId5" Type="http://schemas.openxmlformats.org/officeDocument/2006/relationships/tags" Target="../tags/tag495.xml"/><Relationship Id="rId4" Type="http://schemas.openxmlformats.org/officeDocument/2006/relationships/image" Target="../media/image23.png"/><Relationship Id="rId3" Type="http://schemas.openxmlformats.org/officeDocument/2006/relationships/tags" Target="../tags/tag494.xml"/><Relationship Id="rId2" Type="http://schemas.openxmlformats.org/officeDocument/2006/relationships/image" Target="../media/image22.png"/><Relationship Id="rId1" Type="http://schemas.openxmlformats.org/officeDocument/2006/relationships/tags" Target="../tags/tag493.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tags" Target="../tags/tag496.xml"/></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31.xml"/><Relationship Id="rId3" Type="http://schemas.openxmlformats.org/officeDocument/2006/relationships/tags" Target="../tags/tag497.xml"/><Relationship Id="rId2" Type="http://schemas.openxmlformats.org/officeDocument/2006/relationships/image" Target="../media/image25.jpeg"/><Relationship Id="rId1" Type="http://schemas.openxmlformats.org/officeDocument/2006/relationships/image" Target="../media/image24.jpeg"/></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31.xml"/><Relationship Id="rId3" Type="http://schemas.openxmlformats.org/officeDocument/2006/relationships/tags" Target="../tags/tag498.xml"/><Relationship Id="rId2" Type="http://schemas.openxmlformats.org/officeDocument/2006/relationships/image" Target="../media/image27.jpeg"/><Relationship Id="rId1" Type="http://schemas.openxmlformats.org/officeDocument/2006/relationships/image" Target="../media/image26.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tags" Target="../tags/tag499.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tags" Target="../tags/tag500.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hemeOverride" Target="../theme/themeOverride2.xml"/><Relationship Id="rId3" Type="http://schemas.openxmlformats.org/officeDocument/2006/relationships/tags" Target="../tags/tag465.xml"/><Relationship Id="rId2" Type="http://schemas.openxmlformats.org/officeDocument/2006/relationships/tags" Target="../tags/tag464.xml"/><Relationship Id="rId1" Type="http://schemas.openxmlformats.org/officeDocument/2006/relationships/tags" Target="../tags/tag463.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tags" Target="../tags/tag501.xml"/></Relationships>
</file>

<file path=ppt/slides/_rels/slide31.xml.rels><?xml version="1.0" encoding="UTF-8" standalone="yes"?>
<Relationships xmlns="http://schemas.openxmlformats.org/package/2006/relationships"><Relationship Id="rId6" Type="http://schemas.openxmlformats.org/officeDocument/2006/relationships/slideLayout" Target="../slideLayouts/slideLayout31.xml"/><Relationship Id="rId5" Type="http://schemas.openxmlformats.org/officeDocument/2006/relationships/tags" Target="../tags/tag503.xml"/><Relationship Id="rId4" Type="http://schemas.openxmlformats.org/officeDocument/2006/relationships/image" Target="../media/image30.png"/><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tags" Target="../tags/tag50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tags" Target="../tags/tag504.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tags" Target="../tags/tag505.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tags" Target="../tags/tag506.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tags" Target="../tags/tag507.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tags" Target="../tags/tag508.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tags" Target="../tags/tag509.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tags" Target="../tags/tag510.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tags" Target="../tags/tag511.xml"/></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hemeOverride" Target="../theme/themeOverride3.xml"/><Relationship Id="rId3" Type="http://schemas.openxmlformats.org/officeDocument/2006/relationships/tags" Target="../tags/tag468.xml"/><Relationship Id="rId2" Type="http://schemas.openxmlformats.org/officeDocument/2006/relationships/tags" Target="../tags/tag467.xml"/><Relationship Id="rId1" Type="http://schemas.openxmlformats.org/officeDocument/2006/relationships/tags" Target="../tags/tag466.xml"/></Relationships>
</file>

<file path=ppt/slides/_rels/slide40.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2.xml"/><Relationship Id="rId2" Type="http://schemas.openxmlformats.org/officeDocument/2006/relationships/tags" Target="../tags/tag513.xml"/><Relationship Id="rId1" Type="http://schemas.openxmlformats.org/officeDocument/2006/relationships/tags" Target="../tags/tag512.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31.xml"/><Relationship Id="rId4" Type="http://schemas.openxmlformats.org/officeDocument/2006/relationships/themeOverride" Target="../theme/themeOverride4.xml"/><Relationship Id="rId3" Type="http://schemas.openxmlformats.org/officeDocument/2006/relationships/tags" Target="../tags/tag471.xml"/><Relationship Id="rId2" Type="http://schemas.openxmlformats.org/officeDocument/2006/relationships/tags" Target="../tags/tag470.xml"/><Relationship Id="rId1" Type="http://schemas.openxmlformats.org/officeDocument/2006/relationships/tags" Target="../tags/tag469.xml"/></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31.xml"/><Relationship Id="rId4" Type="http://schemas.openxmlformats.org/officeDocument/2006/relationships/themeOverride" Target="../theme/themeOverride5.xml"/><Relationship Id="rId3" Type="http://schemas.openxmlformats.org/officeDocument/2006/relationships/tags" Target="../tags/tag474.xml"/><Relationship Id="rId2" Type="http://schemas.openxmlformats.org/officeDocument/2006/relationships/tags" Target="../tags/tag473.xml"/><Relationship Id="rId1" Type="http://schemas.openxmlformats.org/officeDocument/2006/relationships/tags" Target="../tags/tag472.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31.xml"/><Relationship Id="rId4" Type="http://schemas.openxmlformats.org/officeDocument/2006/relationships/themeOverride" Target="../theme/themeOverride6.xml"/><Relationship Id="rId3" Type="http://schemas.openxmlformats.org/officeDocument/2006/relationships/tags" Target="../tags/tag476.xml"/><Relationship Id="rId2" Type="http://schemas.openxmlformats.org/officeDocument/2006/relationships/image" Target="../media/image2.png"/><Relationship Id="rId1" Type="http://schemas.openxmlformats.org/officeDocument/2006/relationships/tags" Target="../tags/tag475.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tags" Target="../tags/tag47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tags" Target="../tags/tag47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p:cNvSpPr>
            <a:spLocks noGrp="1"/>
          </p:cNvSpPr>
          <p:nvPr>
            <p:ph type="subTitle" idx="1"/>
            <p:custDataLst>
              <p:tags r:id="rId1"/>
            </p:custDataLst>
          </p:nvPr>
        </p:nvSpPr>
        <p:spPr>
          <a:xfrm>
            <a:off x="2892425" y="3616960"/>
            <a:ext cx="6847205" cy="641985"/>
          </a:xfrm>
        </p:spPr>
        <p:txBody>
          <a:bodyPr>
            <a:noAutofit/>
          </a:bodyPr>
          <a:p>
            <a:pPr marL="0" indent="0" algn="l">
              <a:lnSpc>
                <a:spcPct val="90000"/>
              </a:lnSpc>
              <a:spcBef>
                <a:spcPts val="0"/>
              </a:spcBef>
              <a:spcAft>
                <a:spcPts val="1000"/>
              </a:spcAft>
              <a:buSzPct val="100000"/>
              <a:buNone/>
            </a:pPr>
            <a:r>
              <a:rPr lang="en-US" altLang="zh-CN" sz="4000" dirty="0">
                <a:solidFill>
                  <a:schemeClr val="dk1">
                    <a:lumMod val="85000"/>
                    <a:lumOff val="15000"/>
                  </a:schemeClr>
                </a:solidFill>
                <a:latin typeface="华文琥珀" panose="02010800040101010101" charset="-122"/>
                <a:ea typeface="华文琥珀" panose="02010800040101010101" charset="-122"/>
                <a:cs typeface="华文琥珀" panose="02010800040101010101" charset="-122"/>
              </a:rPr>
              <a:t>——课题结题汇报：王丽萍</a:t>
            </a:r>
            <a:endParaRPr lang="en-US" altLang="zh-CN" sz="4000" dirty="0">
              <a:solidFill>
                <a:schemeClr val="dk1">
                  <a:lumMod val="85000"/>
                  <a:lumOff val="15000"/>
                </a:schemeClr>
              </a:solidFill>
              <a:latin typeface="华文琥珀" panose="02010800040101010101" charset="-122"/>
              <a:ea typeface="华文琥珀" panose="02010800040101010101" charset="-122"/>
              <a:cs typeface="华文琥珀" panose="02010800040101010101" charset="-122"/>
            </a:endParaRPr>
          </a:p>
        </p:txBody>
      </p:sp>
      <p:sp>
        <p:nvSpPr>
          <p:cNvPr id="3" name="标题 2"/>
          <p:cNvSpPr>
            <a:spLocks noGrp="1"/>
          </p:cNvSpPr>
          <p:nvPr>
            <p:ph type="ctrTitle"/>
            <p:custDataLst>
              <p:tags r:id="rId2"/>
            </p:custDataLst>
          </p:nvPr>
        </p:nvSpPr>
        <p:spPr>
          <a:xfrm>
            <a:off x="660400" y="1163320"/>
            <a:ext cx="10780395" cy="2124075"/>
          </a:xfrm>
        </p:spPr>
        <p:txBody>
          <a:bodyPr>
            <a:normAutofit/>
          </a:bodyPr>
          <a:p>
            <a:pPr marL="0" indent="0" algn="l">
              <a:lnSpc>
                <a:spcPct val="90000"/>
              </a:lnSpc>
              <a:spcBef>
                <a:spcPts val="0"/>
              </a:spcBef>
              <a:spcAft>
                <a:spcPts val="0"/>
              </a:spcAft>
              <a:buSzPct val="100000"/>
              <a:buNone/>
            </a:pPr>
            <a:r>
              <a:rPr lang="en-US" altLang="zh-CN" dirty="0">
                <a:solidFill>
                  <a:schemeClr val="accent1"/>
                </a:solidFill>
              </a:rPr>
              <a:t>   </a:t>
            </a:r>
            <a:r>
              <a:rPr lang="zh-CN" altLang="en-US" dirty="0">
                <a:solidFill>
                  <a:schemeClr val="accent1"/>
                </a:solidFill>
              </a:rPr>
              <a:t>基于思维导图</a:t>
            </a:r>
            <a:r>
              <a:rPr lang="zh-CN" altLang="en-US" dirty="0">
                <a:solidFill>
                  <a:schemeClr val="accent1"/>
                </a:solidFill>
              </a:rPr>
              <a:t>提高数学</a:t>
            </a:r>
            <a:endParaRPr lang="zh-CN" altLang="en-US" dirty="0">
              <a:solidFill>
                <a:schemeClr val="accent1"/>
              </a:solidFill>
            </a:endParaRPr>
          </a:p>
          <a:p>
            <a:pPr marL="0" indent="0" algn="l">
              <a:lnSpc>
                <a:spcPct val="90000"/>
              </a:lnSpc>
              <a:spcBef>
                <a:spcPts val="0"/>
              </a:spcBef>
              <a:spcAft>
                <a:spcPts val="0"/>
              </a:spcAft>
              <a:buSzPct val="100000"/>
              <a:buNone/>
            </a:pPr>
            <a:r>
              <a:rPr lang="zh-CN" altLang="en-US" dirty="0">
                <a:solidFill>
                  <a:schemeClr val="accent1"/>
                </a:solidFill>
              </a:rPr>
              <a:t>复习课有效性的行动研究</a:t>
            </a:r>
            <a:endParaRPr lang="zh-CN" altLang="en-US" dirty="0">
              <a:solidFill>
                <a:schemeClr val="accent1"/>
              </a:solidFill>
            </a:endParaRPr>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sz="3555">
                <a:solidFill>
                  <a:schemeClr val="tx2">
                    <a:lumMod val="50000"/>
                  </a:schemeClr>
                </a:solidFill>
                <a:sym typeface="+mn-ea"/>
              </a:rPr>
              <a:t>五、研究内容</a:t>
            </a:r>
            <a:br>
              <a:rPr lang="zh-CN" altLang="en-US">
                <a:solidFill>
                  <a:schemeClr val="tx2">
                    <a:lumMod val="50000"/>
                  </a:schemeClr>
                </a:solidFill>
              </a:rPr>
            </a:br>
            <a:endParaRPr lang="zh-CN" altLang="en-US"/>
          </a:p>
        </p:txBody>
      </p:sp>
      <p:sp>
        <p:nvSpPr>
          <p:cNvPr id="3" name="内容占位符 2"/>
          <p:cNvSpPr>
            <a:spLocks noGrp="1"/>
          </p:cNvSpPr>
          <p:nvPr>
            <p:ph idx="1"/>
          </p:nvPr>
        </p:nvSpPr>
        <p:spPr>
          <a:xfrm>
            <a:off x="575902" y="1220478"/>
            <a:ext cx="10852237" cy="5388907"/>
          </a:xfrm>
        </p:spPr>
        <p:txBody>
          <a:bodyPr/>
          <a:p>
            <a:r>
              <a:rPr lang="zh-CN" altLang="en-US" sz="3200"/>
              <a:t>2.对复习课中应用思维导图的教学策略研究</a:t>
            </a:r>
            <a:endParaRPr lang="zh-CN" altLang="en-US" sz="3200"/>
          </a:p>
          <a:p>
            <a:r>
              <a:rPr lang="zh-CN" altLang="en-US" sz="3200"/>
              <a:t>（1）对复习课中应用思维导图的教学模式的研究。</a:t>
            </a:r>
            <a:endParaRPr lang="zh-CN" altLang="en-US" sz="3200"/>
          </a:p>
          <a:p>
            <a:r>
              <a:rPr lang="zh-CN" altLang="en-US" sz="3200"/>
              <a:t>（2）教师运用思维导图进行复习课教学的技能研究。</a:t>
            </a:r>
            <a:endParaRPr lang="zh-CN" altLang="en-US" sz="3200"/>
          </a:p>
          <a:p>
            <a:r>
              <a:rPr lang="zh-CN" altLang="en-US" sz="3200"/>
              <a:t>（3）高中数学复习课中利用思维导图教学的案例研究。</a:t>
            </a:r>
            <a:endParaRPr lang="zh-CN" altLang="en-US" sz="3200"/>
          </a:p>
          <a:p>
            <a:endParaRPr lang="zh-CN" altLang="en-US" sz="3200"/>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sz="3555">
                <a:solidFill>
                  <a:schemeClr val="tx2">
                    <a:lumMod val="50000"/>
                  </a:schemeClr>
                </a:solidFill>
              </a:rPr>
              <a:t>六、研究对象和方法</a:t>
            </a:r>
            <a:endParaRPr lang="zh-CN" altLang="en-US" sz="3555">
              <a:solidFill>
                <a:schemeClr val="tx2">
                  <a:lumMod val="50000"/>
                </a:schemeClr>
              </a:solidFill>
            </a:endParaRPr>
          </a:p>
        </p:txBody>
      </p:sp>
      <p:sp>
        <p:nvSpPr>
          <p:cNvPr id="3" name="内容占位符 2"/>
          <p:cNvSpPr>
            <a:spLocks noGrp="1"/>
          </p:cNvSpPr>
          <p:nvPr>
            <p:ph idx="1"/>
          </p:nvPr>
        </p:nvSpPr>
        <p:spPr/>
        <p:txBody>
          <a:bodyPr>
            <a:normAutofit fontScale="60000"/>
          </a:bodyPr>
          <a:p>
            <a:r>
              <a:rPr lang="en-US" altLang="zh-CN" sz="3600"/>
              <a:t>   </a:t>
            </a:r>
            <a:r>
              <a:rPr lang="zh-CN" altLang="en-US" sz="3600"/>
              <a:t>研究对象：本课题研究田家炳高级中学高中三个年段学生为实验教学对象。</a:t>
            </a:r>
            <a:endParaRPr lang="zh-CN" altLang="en-US" sz="3600"/>
          </a:p>
          <a:p>
            <a:r>
              <a:rPr lang="zh-CN" altLang="en-US" sz="3600"/>
              <a:t>1. 文献法：课题组成员学习参考资料，查阅网上相关研究文章，购买相关书籍；</a:t>
            </a:r>
            <a:endParaRPr lang="zh-CN" altLang="en-US" sz="3600"/>
          </a:p>
          <a:p>
            <a:r>
              <a:rPr lang="zh-CN" altLang="en-US" sz="3600"/>
              <a:t>2. 个案研究法：重视在复习课使用思维导图总结归纳知识，分析解题思路，从中寻找课题研究进展的突破口。通过对学生利用思维导图在复习过程中的有效性的观察、调查、座谈等方式，了解思维导图对学生产生的作用分析并不断地改进研究方式。</a:t>
            </a:r>
            <a:endParaRPr lang="zh-CN" altLang="en-US" sz="3600"/>
          </a:p>
          <a:p>
            <a:r>
              <a:rPr lang="zh-CN" altLang="en-US" sz="3600"/>
              <a:t>3. 经验总结法：实验教师要对复习课资源的生成、解决、总结三步做好总结，撰写教学案例、教学反思札记、教学论文</a:t>
            </a:r>
            <a:r>
              <a:rPr lang="zh-CN" altLang="en-US"/>
              <a:t>。</a:t>
            </a:r>
            <a:endParaRPr lang="zh-CN" altLang="en-US"/>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sz="3555">
                <a:solidFill>
                  <a:schemeClr val="tx2">
                    <a:lumMod val="50000"/>
                  </a:schemeClr>
                </a:solidFill>
              </a:rPr>
              <a:t>七、研究的过程</a:t>
            </a:r>
            <a:endParaRPr lang="zh-CN" altLang="en-US" sz="3555">
              <a:solidFill>
                <a:schemeClr val="tx2">
                  <a:lumMod val="50000"/>
                </a:schemeClr>
              </a:solidFill>
            </a:endParaRPr>
          </a:p>
        </p:txBody>
      </p:sp>
      <p:sp>
        <p:nvSpPr>
          <p:cNvPr id="3" name="内容占位符 2"/>
          <p:cNvSpPr>
            <a:spLocks noGrp="1"/>
          </p:cNvSpPr>
          <p:nvPr>
            <p:ph idx="1"/>
          </p:nvPr>
        </p:nvSpPr>
        <p:spPr>
          <a:xfrm>
            <a:off x="489585" y="952500"/>
            <a:ext cx="11032490" cy="5388610"/>
          </a:xfrm>
        </p:spPr>
        <p:txBody>
          <a:bodyPr/>
          <a:p>
            <a:r>
              <a:rPr lang="zh-CN" altLang="en-US" sz="3200"/>
              <a:t>（一）研究历程的概述：</a:t>
            </a:r>
            <a:endParaRPr lang="zh-CN" altLang="en-US" sz="3200"/>
          </a:p>
          <a:p>
            <a:r>
              <a:rPr lang="zh-CN" altLang="en-US" sz="2800"/>
              <a:t>第一阶段：组织申报和学习准备阶段（2018年9月～2018年12月）</a:t>
            </a:r>
            <a:endParaRPr lang="zh-CN" altLang="en-US" sz="2800"/>
          </a:p>
          <a:p>
            <a:r>
              <a:rPr lang="zh-CN" altLang="en-US" sz="2800"/>
              <a:t>第二阶段：调查探索阶段（2018年12月～2020年5月）</a:t>
            </a:r>
            <a:endParaRPr lang="zh-CN" altLang="en-US" sz="2800"/>
          </a:p>
          <a:p>
            <a:r>
              <a:rPr lang="zh-CN" altLang="en-US" sz="2800"/>
              <a:t>第三阶段：研究实施和深化阶段（2020年5月～2021年4月）</a:t>
            </a:r>
            <a:endParaRPr lang="zh-CN" altLang="en-US" sz="2800"/>
          </a:p>
          <a:p>
            <a:r>
              <a:rPr lang="zh-CN" altLang="en-US" sz="2800"/>
              <a:t>第四阶段：总结、推广阶段（2021年4月～2021年12月）</a:t>
            </a:r>
            <a:endParaRPr lang="zh-CN" altLang="en-US" sz="2800"/>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sz="3555">
                <a:solidFill>
                  <a:schemeClr val="tx2">
                    <a:lumMod val="50000"/>
                  </a:schemeClr>
                </a:solidFill>
                <a:sym typeface="+mn-ea"/>
              </a:rPr>
              <a:t>七、研究的过程</a:t>
            </a:r>
            <a:endParaRPr lang="zh-CN" altLang="en-US" sz="3555"/>
          </a:p>
        </p:txBody>
      </p:sp>
      <p:sp>
        <p:nvSpPr>
          <p:cNvPr id="3" name="内容占位符 2"/>
          <p:cNvSpPr>
            <a:spLocks noGrp="1"/>
          </p:cNvSpPr>
          <p:nvPr>
            <p:ph idx="1"/>
          </p:nvPr>
        </p:nvSpPr>
        <p:spPr/>
        <p:txBody>
          <a:bodyPr>
            <a:normAutofit fontScale="80000"/>
          </a:bodyPr>
          <a:p>
            <a:r>
              <a:rPr lang="zh-CN" altLang="en-US" sz="4000"/>
              <a:t>（二）研究内容的展开</a:t>
            </a:r>
            <a:endParaRPr lang="zh-CN" altLang="en-US" sz="4000"/>
          </a:p>
          <a:p>
            <a:r>
              <a:rPr lang="en-US" altLang="zh-CN" sz="3600"/>
              <a:t>     </a:t>
            </a:r>
            <a:r>
              <a:rPr lang="zh-CN" altLang="en-US" sz="3600">
                <a:solidFill>
                  <a:srgbClr val="FF0000"/>
                </a:solidFill>
              </a:rPr>
              <a:t>2018年起，精心准备，运筹帷幄</a:t>
            </a:r>
            <a:endParaRPr lang="zh-CN" altLang="en-US" sz="3600">
              <a:solidFill>
                <a:srgbClr val="FF0000"/>
              </a:solidFill>
            </a:endParaRPr>
          </a:p>
          <a:p>
            <a:r>
              <a:rPr lang="en-US" altLang="zh-CN" sz="3600"/>
              <a:t>     </a:t>
            </a:r>
            <a:r>
              <a:rPr lang="zh-CN" altLang="en-US" sz="3600"/>
              <a:t>我们课题组教师自课题申报后成立了课题研究小组，课题组成员精心设计课题研究方案，2018年9月23日在田家炳高级中学进行开题论证。在开题之前全组成员进行了精心的准备。由于政治组和历史组已经开始试用思维导图，而且推行比较成熟，所以我们全体成员虚心向其他组学习并取经，并且组员明确分工：</a:t>
            </a:r>
            <a:endParaRPr lang="zh-CN" altLang="en-US" sz="3600"/>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sz="3555">
                <a:solidFill>
                  <a:schemeClr val="tx2">
                    <a:lumMod val="50000"/>
                  </a:schemeClr>
                </a:solidFill>
                <a:sym typeface="+mn-ea"/>
              </a:rPr>
              <a:t>七、研究的过程</a:t>
            </a:r>
            <a:br>
              <a:rPr lang="zh-CN" altLang="en-US"/>
            </a:br>
            <a:endParaRPr lang="zh-CN" altLang="en-US"/>
          </a:p>
        </p:txBody>
      </p:sp>
      <p:sp>
        <p:nvSpPr>
          <p:cNvPr id="3" name="内容占位符 2"/>
          <p:cNvSpPr>
            <a:spLocks noGrp="1"/>
          </p:cNvSpPr>
          <p:nvPr>
            <p:ph idx="1"/>
          </p:nvPr>
        </p:nvSpPr>
        <p:spPr/>
        <p:txBody>
          <a:bodyPr>
            <a:noAutofit/>
          </a:bodyPr>
          <a:p>
            <a:r>
              <a:rPr lang="zh-CN" altLang="en-US" sz="2000"/>
              <a:t>1.</a:t>
            </a:r>
            <a:r>
              <a:rPr lang="zh-CN" altLang="en-US" sz="2000">
                <a:solidFill>
                  <a:schemeClr val="accent1"/>
                </a:solidFill>
              </a:rPr>
              <a:t>王丽萍</a:t>
            </a:r>
            <a:r>
              <a:rPr lang="zh-CN" altLang="en-US" sz="2000"/>
              <a:t>：课题的申报，撰写《课题申报书》、《开题报告》，安排课题研究的分工，统筹课题研究的进程，组织课题研究的活动，撰写《解题报告》；</a:t>
            </a:r>
            <a:endParaRPr lang="zh-CN" altLang="en-US" sz="2000"/>
          </a:p>
          <a:p>
            <a:r>
              <a:rPr lang="zh-CN" altLang="en-US" sz="2000"/>
              <a:t>2.</a:t>
            </a:r>
            <a:r>
              <a:rPr lang="zh-CN" altLang="en-US" sz="2000">
                <a:solidFill>
                  <a:schemeClr val="accent1"/>
                </a:solidFill>
              </a:rPr>
              <a:t>徐颖</a:t>
            </a:r>
            <a:r>
              <a:rPr lang="zh-CN" altLang="en-US" sz="2000"/>
              <a:t>：协助统筹课题研究的进程，协助组织课题研究的活动，负责召集课题组会议，准备课题组学习、研究的各种文献资料，组织课题组的理论学习，收集整理课题组活动材料并上传；</a:t>
            </a:r>
            <a:endParaRPr lang="zh-CN" altLang="en-US" sz="2000"/>
          </a:p>
          <a:p>
            <a:r>
              <a:rPr lang="zh-CN" altLang="en-US" sz="2000"/>
              <a:t>3.</a:t>
            </a:r>
            <a:r>
              <a:rPr lang="zh-CN" altLang="en-US" sz="2000">
                <a:solidFill>
                  <a:schemeClr val="accent1"/>
                </a:solidFill>
              </a:rPr>
              <a:t>徐霜</a:t>
            </a:r>
            <a:r>
              <a:rPr lang="zh-CN" altLang="en-US" sz="2000"/>
              <a:t>：协助准备课题组学习、研究的各种文献资料，侧重收集高中数学各章节的思维导图及其相关材料；</a:t>
            </a:r>
            <a:endParaRPr lang="zh-CN" altLang="en-US" sz="2000"/>
          </a:p>
          <a:p>
            <a:r>
              <a:rPr lang="zh-CN" altLang="en-US" sz="2000"/>
              <a:t>4.</a:t>
            </a:r>
            <a:r>
              <a:rPr lang="zh-CN" altLang="en-US" sz="2000">
                <a:solidFill>
                  <a:schemeClr val="accent1"/>
                </a:solidFill>
              </a:rPr>
              <a:t>罗俊</a:t>
            </a:r>
            <a:r>
              <a:rPr lang="zh-CN" altLang="en-US" sz="2000"/>
              <a:t>:开设公开课，并形成相应的教学案例。</a:t>
            </a:r>
            <a:endParaRPr lang="zh-CN" altLang="en-US" sz="2000"/>
          </a:p>
          <a:p>
            <a:r>
              <a:rPr lang="zh-CN" altLang="en-US" sz="2000"/>
              <a:t>5.</a:t>
            </a:r>
            <a:r>
              <a:rPr lang="zh-CN" altLang="en-US" sz="2000">
                <a:solidFill>
                  <a:schemeClr val="accent1"/>
                </a:solidFill>
              </a:rPr>
              <a:t>袁晶</a:t>
            </a:r>
            <a:r>
              <a:rPr lang="zh-CN" altLang="en-US" sz="2000"/>
              <a:t>：设计思维导图的调查问卷，并进行采集数据。</a:t>
            </a:r>
            <a:endParaRPr lang="zh-CN" altLang="en-US" sz="2000"/>
          </a:p>
          <a:p>
            <a:r>
              <a:rPr lang="zh-CN" altLang="en-US" sz="2000"/>
              <a:t>6.</a:t>
            </a:r>
            <a:r>
              <a:rPr lang="zh-CN" altLang="en-US" sz="2000">
                <a:solidFill>
                  <a:schemeClr val="accent1"/>
                </a:solidFill>
              </a:rPr>
              <a:t>谷伟伟</a:t>
            </a:r>
            <a:r>
              <a:rPr lang="zh-CN" altLang="en-US" sz="2000"/>
              <a:t>：搜集思维导图的各种资料，形成相应的文件，并写出相应的论文。</a:t>
            </a:r>
            <a:endParaRPr lang="zh-CN" altLang="en-US" sz="2000"/>
          </a:p>
          <a:p>
            <a:r>
              <a:rPr lang="zh-CN" altLang="en-US" sz="2000"/>
              <a:t>7.</a:t>
            </a:r>
            <a:r>
              <a:rPr lang="zh-CN" altLang="en-US" sz="2000">
                <a:solidFill>
                  <a:schemeClr val="accent1"/>
                </a:solidFill>
              </a:rPr>
              <a:t>符鹰</a:t>
            </a:r>
            <a:r>
              <a:rPr lang="zh-CN" altLang="en-US" sz="2000"/>
              <a:t>：开设公开课，写案例。</a:t>
            </a:r>
            <a:endParaRPr lang="zh-CN" altLang="en-US" sz="2000"/>
          </a:p>
          <a:p>
            <a:r>
              <a:rPr lang="zh-CN" altLang="en-US" sz="2000"/>
              <a:t>8.</a:t>
            </a:r>
            <a:r>
              <a:rPr lang="zh-CN" altLang="en-US" sz="2000">
                <a:solidFill>
                  <a:schemeClr val="accent1"/>
                </a:solidFill>
              </a:rPr>
              <a:t>金一鸣</a:t>
            </a:r>
            <a:r>
              <a:rPr lang="zh-CN" altLang="en-US" sz="2000"/>
              <a:t>：设计思维导图的调查问卷，并进行采集数据。</a:t>
            </a:r>
            <a:endParaRPr lang="zh-CN" altLang="en-US" sz="2000"/>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sz="4000"/>
              <a:t>查资料：</a:t>
            </a:r>
            <a:endParaRPr lang="zh-CN" altLang="en-US" sz="4000"/>
          </a:p>
        </p:txBody>
      </p:sp>
      <p:pic>
        <p:nvPicPr>
          <p:cNvPr id="4" name="内容占位符 3"/>
          <p:cNvPicPr>
            <a:picLocks noChangeAspect="1"/>
          </p:cNvPicPr>
          <p:nvPr>
            <p:ph idx="1"/>
          </p:nvPr>
        </p:nvPicPr>
        <p:blipFill>
          <a:blip r:embed="rId1">
            <a:lum contrast="-6000"/>
          </a:blip>
          <a:stretch>
            <a:fillRect/>
          </a:stretch>
        </p:blipFill>
        <p:spPr>
          <a:xfrm rot="16200000">
            <a:off x="1115695" y="586105"/>
            <a:ext cx="4096385" cy="5986145"/>
          </a:xfrm>
          <a:prstGeom prst="rect">
            <a:avLst/>
          </a:prstGeom>
        </p:spPr>
      </p:pic>
      <p:pic>
        <p:nvPicPr>
          <p:cNvPr id="5" name="图片 4"/>
          <p:cNvPicPr>
            <a:picLocks noChangeAspect="1"/>
          </p:cNvPicPr>
          <p:nvPr/>
        </p:nvPicPr>
        <p:blipFill>
          <a:blip r:embed="rId2"/>
          <a:stretch>
            <a:fillRect/>
          </a:stretch>
        </p:blipFill>
        <p:spPr>
          <a:xfrm>
            <a:off x="6236970" y="1388745"/>
            <a:ext cx="6080125" cy="4300855"/>
          </a:xfrm>
          <a:prstGeom prst="rect">
            <a:avLst/>
          </a:prstGeom>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2000" fill="hold">
                                          <p:stCondLst>
                                            <p:cond delay="0"/>
                                          </p:stCondLst>
                                        </p:cTn>
                                        <p:tgtEl>
                                          <p:spTgt spid="4"/>
                                        </p:tgtEl>
                                        <p:attrNameLst>
                                          <p:attrName>style.visibility</p:attrName>
                                        </p:attrNameLst>
                                      </p:cBhvr>
                                      <p:to>
                                        <p:strVal val="visible"/>
                                      </p:to>
                                    </p:set>
                                    <p:animEffect transition="in" filter="blinds(horizontal)">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3000" fill="hold">
                                          <p:stCondLst>
                                            <p:cond delay="0"/>
                                          </p:stCondLst>
                                        </p:cTn>
                                        <p:tgtEl>
                                          <p:spTgt spid="5"/>
                                        </p:tgtEl>
                                        <p:attrNameLst>
                                          <p:attrName>style.visibility</p:attrName>
                                        </p:attrNameLst>
                                      </p:cBhvr>
                                      <p:to>
                                        <p:strVal val="visible"/>
                                      </p:to>
                                    </p:set>
                                    <p:anim calcmode="lin" valueType="num">
                                      <p:cBhvr additive="base">
                                        <p:cTn id="12" dur="3000" fill="hold"/>
                                        <p:tgtEl>
                                          <p:spTgt spid="5"/>
                                        </p:tgtEl>
                                        <p:attrNameLst>
                                          <p:attrName>ppt_x</p:attrName>
                                        </p:attrNameLst>
                                      </p:cBhvr>
                                      <p:tavLst>
                                        <p:tav tm="0">
                                          <p:val>
                                            <p:strVal val="#ppt_x"/>
                                          </p:val>
                                        </p:tav>
                                        <p:tav tm="100000">
                                          <p:val>
                                            <p:strVal val="#ppt_x"/>
                                          </p:val>
                                        </p:tav>
                                      </p:tavLst>
                                    </p:anim>
                                    <p:anim calcmode="lin" valueType="num">
                                      <p:cBhvr additive="base">
                                        <p:cTn id="13" dur="3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17202" y="383544"/>
            <a:ext cx="10852237" cy="441964"/>
          </a:xfrm>
        </p:spPr>
        <p:txBody>
          <a:bodyPr>
            <a:normAutofit fontScale="90000"/>
          </a:bodyPr>
          <a:p>
            <a:r>
              <a:rPr lang="zh-CN" altLang="en-US" sz="3110"/>
              <a:t>利用集体备课时间学习</a:t>
            </a:r>
            <a:r>
              <a:rPr lang="zh-CN" altLang="en-US" sz="3110"/>
              <a:t>思维导图</a:t>
            </a:r>
            <a:endParaRPr lang="zh-CN" altLang="en-US" sz="3110"/>
          </a:p>
        </p:txBody>
      </p:sp>
      <p:pic>
        <p:nvPicPr>
          <p:cNvPr id="9" name="图片 9" descr="B2EA81201E3A4BCF517D1C9E7C6CF8F0"/>
          <p:cNvPicPr>
            <a:picLocks noChangeAspect="1"/>
          </p:cNvPicPr>
          <p:nvPr>
            <p:ph idx="1"/>
          </p:nvPr>
        </p:nvPicPr>
        <p:blipFill>
          <a:blip r:embed="rId1"/>
          <a:stretch>
            <a:fillRect/>
          </a:stretch>
        </p:blipFill>
        <p:spPr>
          <a:xfrm>
            <a:off x="6529705" y="3467100"/>
            <a:ext cx="4870450" cy="3199130"/>
          </a:xfrm>
          <a:prstGeom prst="rect">
            <a:avLst/>
          </a:prstGeom>
        </p:spPr>
      </p:pic>
      <p:pic>
        <p:nvPicPr>
          <p:cNvPr id="10" name="图片 10" descr="0EFD4580972058EDF478FFCF27F89578"/>
          <p:cNvPicPr>
            <a:picLocks noChangeAspect="1"/>
          </p:cNvPicPr>
          <p:nvPr/>
        </p:nvPicPr>
        <p:blipFill>
          <a:blip r:embed="rId2"/>
          <a:stretch>
            <a:fillRect/>
          </a:stretch>
        </p:blipFill>
        <p:spPr>
          <a:xfrm>
            <a:off x="6529705" y="273050"/>
            <a:ext cx="4814570" cy="3122930"/>
          </a:xfrm>
          <a:prstGeom prst="rect">
            <a:avLst/>
          </a:prstGeom>
        </p:spPr>
      </p:pic>
      <p:pic>
        <p:nvPicPr>
          <p:cNvPr id="4" name="图片 2" descr="向量思维导图"/>
          <p:cNvPicPr>
            <a:picLocks noChangeAspect="1"/>
          </p:cNvPicPr>
          <p:nvPr/>
        </p:nvPicPr>
        <p:blipFill>
          <a:blip r:embed="rId3"/>
          <a:stretch>
            <a:fillRect/>
          </a:stretch>
        </p:blipFill>
        <p:spPr>
          <a:xfrm>
            <a:off x="388620" y="1692275"/>
            <a:ext cx="5606415" cy="4027805"/>
          </a:xfrm>
          <a:prstGeom prst="rect">
            <a:avLst/>
          </a:prstGeom>
        </p:spPr>
      </p:pic>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2000" fill="hold">
                                          <p:stCondLst>
                                            <p:cond delay="0"/>
                                          </p:stCondLst>
                                        </p:cTn>
                                        <p:tgtEl>
                                          <p:spTgt spid="4"/>
                                        </p:tgtEl>
                                        <p:attrNameLst>
                                          <p:attrName>style.visibility</p:attrName>
                                        </p:attrNameLst>
                                      </p:cBhvr>
                                      <p:to>
                                        <p:strVal val="visible"/>
                                      </p:to>
                                    </p:set>
                                    <p:animEffect transition="in" filter="strips(downLeft)">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000" fill="hold">
                                          <p:stCondLst>
                                            <p:cond delay="0"/>
                                          </p:stCondLst>
                                        </p:cTn>
                                        <p:tgtEl>
                                          <p:spTgt spid="10"/>
                                        </p:tgtEl>
                                        <p:attrNameLst>
                                          <p:attrName>style.visibility</p:attrName>
                                        </p:attrNameLst>
                                      </p:cBhvr>
                                      <p:to>
                                        <p:strVal val="visible"/>
                                      </p:to>
                                    </p:set>
                                    <p:animEffect transition="in" filter="diamond(in)">
                                      <p:cBhvr>
                                        <p:cTn id="12" dur="1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000" fill="hold">
                                          <p:stCondLst>
                                            <p:cond delay="0"/>
                                          </p:stCondLst>
                                        </p:cTn>
                                        <p:tgtEl>
                                          <p:spTgt spid="9"/>
                                        </p:tgtEl>
                                        <p:attrNameLst>
                                          <p:attrName>style.visibility</p:attrName>
                                        </p:attrNameLst>
                                      </p:cBhvr>
                                      <p:to>
                                        <p:strVal val="visible"/>
                                      </p:to>
                                    </p:set>
                                    <p:animEffect transition="in" filter="diamond(in)">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736557" y="282579"/>
            <a:ext cx="10852237" cy="441964"/>
          </a:xfrm>
        </p:spPr>
        <p:txBody>
          <a:bodyPr>
            <a:normAutofit fontScale="90000"/>
          </a:bodyPr>
          <a:p>
            <a:r>
              <a:rPr sz="3555">
                <a:solidFill>
                  <a:schemeClr val="tx2">
                    <a:lumMod val="50000"/>
                  </a:schemeClr>
                </a:solidFill>
                <a:sym typeface="+mn-ea"/>
              </a:rPr>
              <a:t>七、研究的过程</a:t>
            </a:r>
            <a:endParaRPr lang="zh-CN" altLang="en-US" sz="3555"/>
          </a:p>
        </p:txBody>
      </p:sp>
      <p:sp>
        <p:nvSpPr>
          <p:cNvPr id="3" name="内容占位符 2"/>
          <p:cNvSpPr>
            <a:spLocks noGrp="1"/>
          </p:cNvSpPr>
          <p:nvPr>
            <p:ph idx="1"/>
          </p:nvPr>
        </p:nvSpPr>
        <p:spPr>
          <a:xfrm>
            <a:off x="736557" y="803918"/>
            <a:ext cx="10852237" cy="5388907"/>
          </a:xfrm>
        </p:spPr>
        <p:txBody>
          <a:bodyPr/>
          <a:p>
            <a:r>
              <a:rPr lang="en-US" altLang="zh-CN" sz="3200">
                <a:solidFill>
                  <a:srgbClr val="FF0000"/>
                </a:solidFill>
              </a:rPr>
              <a:t>   </a:t>
            </a:r>
            <a:r>
              <a:rPr lang="zh-CN" altLang="en-US" sz="3200">
                <a:solidFill>
                  <a:srgbClr val="FF0000"/>
                </a:solidFill>
              </a:rPr>
              <a:t>2019年起，推进课程，师生共同进步</a:t>
            </a:r>
            <a:endParaRPr lang="zh-CN" altLang="en-US" sz="3200">
              <a:solidFill>
                <a:srgbClr val="FF0000"/>
              </a:solidFill>
            </a:endParaRPr>
          </a:p>
          <a:p>
            <a:r>
              <a:rPr sz="2800">
                <a:solidFill>
                  <a:schemeClr val="tx1"/>
                </a:solidFill>
              </a:rPr>
              <a:t>（1）思维导图的尝试使用，课题的不断推进。</a:t>
            </a:r>
            <a:endParaRPr sz="2800">
              <a:solidFill>
                <a:schemeClr val="tx1"/>
              </a:solidFill>
            </a:endParaRPr>
          </a:p>
        </p:txBody>
      </p:sp>
      <p:pic>
        <p:nvPicPr>
          <p:cNvPr id="15" name="图片 8" descr="IMG_256"/>
          <p:cNvPicPr>
            <a:picLocks noChangeAspect="1"/>
          </p:cNvPicPr>
          <p:nvPr/>
        </p:nvPicPr>
        <p:blipFill>
          <a:blip r:embed="rId1"/>
          <a:stretch>
            <a:fillRect/>
          </a:stretch>
        </p:blipFill>
        <p:spPr>
          <a:xfrm>
            <a:off x="1152525" y="2592070"/>
            <a:ext cx="3080385" cy="4211955"/>
          </a:xfrm>
          <a:prstGeom prst="rect">
            <a:avLst/>
          </a:prstGeom>
          <a:noFill/>
          <a:ln w="9525">
            <a:noFill/>
          </a:ln>
        </p:spPr>
      </p:pic>
      <p:pic>
        <p:nvPicPr>
          <p:cNvPr id="18" name="图片 11"/>
          <p:cNvPicPr>
            <a:picLocks noChangeAspect="1"/>
          </p:cNvPicPr>
          <p:nvPr/>
        </p:nvPicPr>
        <p:blipFill>
          <a:blip r:embed="rId2"/>
          <a:stretch>
            <a:fillRect/>
          </a:stretch>
        </p:blipFill>
        <p:spPr>
          <a:xfrm>
            <a:off x="5219065" y="2517140"/>
            <a:ext cx="6145530" cy="4237355"/>
          </a:xfrm>
          <a:prstGeom prst="rect">
            <a:avLst/>
          </a:prstGeom>
          <a:noFill/>
          <a:ln>
            <a:noFill/>
          </a:ln>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2000" fill="hold">
                                          <p:stCondLst>
                                            <p:cond delay="0"/>
                                          </p:stCondLst>
                                        </p:cTn>
                                        <p:tgtEl>
                                          <p:spTgt spid="15"/>
                                        </p:tgtEl>
                                        <p:attrNameLst>
                                          <p:attrName>style.visibility</p:attrName>
                                        </p:attrNameLst>
                                      </p:cBhvr>
                                      <p:to>
                                        <p:strVal val="visible"/>
                                      </p:to>
                                    </p:set>
                                    <p:animEffect transition="in" filter="blinds(horizontal)">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heel(1)">
                                      <p:cBhvr>
                                        <p:cTn id="12"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sz="3555">
                <a:gradFill>
                  <a:gsLst>
                    <a:gs pos="0">
                      <a:srgbClr val="FE4444"/>
                    </a:gs>
                    <a:gs pos="100000">
                      <a:srgbClr val="832B2B"/>
                    </a:gs>
                  </a:gsLst>
                  <a:lin scaled="0"/>
                </a:gradFill>
              </a:rPr>
              <a:t>学生的手绘思维导图</a:t>
            </a:r>
            <a:endParaRPr lang="zh-CN" altLang="en-US" sz="3555">
              <a:gradFill>
                <a:gsLst>
                  <a:gs pos="0">
                    <a:srgbClr val="FE4444"/>
                  </a:gs>
                  <a:gs pos="100000">
                    <a:srgbClr val="832B2B"/>
                  </a:gs>
                </a:gsLst>
                <a:lin scaled="0"/>
              </a:gradFill>
            </a:endParaRPr>
          </a:p>
        </p:txBody>
      </p:sp>
      <p:pic>
        <p:nvPicPr>
          <p:cNvPr id="16" name="图片 9"/>
          <p:cNvPicPr>
            <a:picLocks noChangeAspect="1"/>
          </p:cNvPicPr>
          <p:nvPr>
            <p:ph idx="1"/>
          </p:nvPr>
        </p:nvPicPr>
        <p:blipFill>
          <a:blip r:embed="rId1">
            <a:lum contrast="6000"/>
          </a:blip>
          <a:stretch>
            <a:fillRect/>
          </a:stretch>
        </p:blipFill>
        <p:spPr>
          <a:xfrm rot="5400000">
            <a:off x="1906905" y="372110"/>
            <a:ext cx="2624455" cy="3650615"/>
          </a:xfrm>
          <a:prstGeom prst="rect">
            <a:avLst/>
          </a:prstGeom>
          <a:noFill/>
          <a:ln>
            <a:noFill/>
          </a:ln>
        </p:spPr>
      </p:pic>
      <p:pic>
        <p:nvPicPr>
          <p:cNvPr id="17" name="图片 10"/>
          <p:cNvPicPr>
            <a:picLocks noChangeAspect="1"/>
          </p:cNvPicPr>
          <p:nvPr/>
        </p:nvPicPr>
        <p:blipFill>
          <a:blip r:embed="rId2"/>
          <a:stretch>
            <a:fillRect/>
          </a:stretch>
        </p:blipFill>
        <p:spPr>
          <a:xfrm rot="16200000">
            <a:off x="6866890" y="-59690"/>
            <a:ext cx="2745740" cy="4114800"/>
          </a:xfrm>
          <a:prstGeom prst="rect">
            <a:avLst/>
          </a:prstGeom>
          <a:noFill/>
          <a:ln>
            <a:noFill/>
          </a:ln>
        </p:spPr>
      </p:pic>
      <p:pic>
        <p:nvPicPr>
          <p:cNvPr id="13" name="图片 7" descr="IMG_256"/>
          <p:cNvPicPr>
            <a:picLocks noChangeAspect="1"/>
          </p:cNvPicPr>
          <p:nvPr/>
        </p:nvPicPr>
        <p:blipFill>
          <a:blip r:embed="rId3"/>
          <a:stretch>
            <a:fillRect/>
          </a:stretch>
        </p:blipFill>
        <p:spPr>
          <a:xfrm>
            <a:off x="1318895" y="3889375"/>
            <a:ext cx="4443095" cy="2898775"/>
          </a:xfrm>
          <a:prstGeom prst="rect">
            <a:avLst/>
          </a:prstGeom>
          <a:noFill/>
          <a:ln w="9525">
            <a:noFill/>
          </a:ln>
        </p:spPr>
      </p:pic>
      <p:pic>
        <p:nvPicPr>
          <p:cNvPr id="14" name="图片 14" descr="C:/Users/wlptjb/AppData/Local/Temp/picturecompress_20211216195956/output_1.pngoutput_1"/>
          <p:cNvPicPr>
            <a:picLocks noChangeAspect="1"/>
          </p:cNvPicPr>
          <p:nvPr/>
        </p:nvPicPr>
        <p:blipFill>
          <a:blip r:embed="rId4"/>
          <a:stretch>
            <a:fillRect/>
          </a:stretch>
        </p:blipFill>
        <p:spPr>
          <a:xfrm>
            <a:off x="5998210" y="3682365"/>
            <a:ext cx="4482465" cy="2980690"/>
          </a:xfrm>
          <a:prstGeom prst="rect">
            <a:avLst/>
          </a:prstGeom>
        </p:spPr>
      </p:pic>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i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ox(in)">
                                      <p:cBhvr>
                                        <p:cTn id="12" dur="2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sz="4000">
                <a:gradFill>
                  <a:gsLst>
                    <a:gs pos="0">
                      <a:srgbClr val="E30000"/>
                    </a:gs>
                    <a:gs pos="100000">
                      <a:srgbClr val="760303"/>
                    </a:gs>
                  </a:gsLst>
                  <a:lin scaled="0"/>
                </a:gradFill>
              </a:rPr>
              <a:t>思维导图的改进和展示：</a:t>
            </a:r>
            <a:endParaRPr lang="zh-CN" altLang="en-US" sz="4000">
              <a:gradFill>
                <a:gsLst>
                  <a:gs pos="0">
                    <a:srgbClr val="E30000"/>
                  </a:gs>
                  <a:gs pos="100000">
                    <a:srgbClr val="760303"/>
                  </a:gs>
                </a:gsLst>
                <a:lin scaled="0"/>
              </a:gradFill>
            </a:endParaRPr>
          </a:p>
        </p:txBody>
      </p:sp>
      <p:pic>
        <p:nvPicPr>
          <p:cNvPr id="11" name="图片 5"/>
          <p:cNvPicPr>
            <a:picLocks noChangeAspect="1"/>
          </p:cNvPicPr>
          <p:nvPr>
            <p:ph idx="1"/>
          </p:nvPr>
        </p:nvPicPr>
        <p:blipFill>
          <a:blip r:embed="rId1"/>
          <a:stretch>
            <a:fillRect/>
          </a:stretch>
        </p:blipFill>
        <p:spPr>
          <a:xfrm>
            <a:off x="534035" y="1717040"/>
            <a:ext cx="5210175" cy="3959225"/>
          </a:xfrm>
          <a:prstGeom prst="rect">
            <a:avLst/>
          </a:prstGeom>
          <a:noFill/>
          <a:ln>
            <a:noFill/>
          </a:ln>
        </p:spPr>
      </p:pic>
      <p:pic>
        <p:nvPicPr>
          <p:cNvPr id="12" name="图片 6"/>
          <p:cNvPicPr>
            <a:picLocks noChangeAspect="1"/>
          </p:cNvPicPr>
          <p:nvPr/>
        </p:nvPicPr>
        <p:blipFill>
          <a:blip r:embed="rId2"/>
          <a:stretch>
            <a:fillRect/>
          </a:stretch>
        </p:blipFill>
        <p:spPr>
          <a:xfrm>
            <a:off x="6205855" y="2002790"/>
            <a:ext cx="4885055" cy="3673475"/>
          </a:xfrm>
          <a:prstGeom prst="rect">
            <a:avLst/>
          </a:prstGeom>
          <a:noFill/>
          <a:ln>
            <a:noFill/>
          </a:ln>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297184"/>
            <a:ext cx="10852237" cy="441964"/>
          </a:xfrm>
        </p:spPr>
        <p:txBody>
          <a:bodyPr>
            <a:normAutofit fontScale="90000"/>
          </a:bodyPr>
          <a:lstStyle/>
          <a:p>
            <a:r>
              <a:rPr lang="zh-CN" altLang="en-US" sz="4000" dirty="0">
                <a:solidFill>
                  <a:schemeClr val="accent1"/>
                </a:solidFill>
              </a:rPr>
              <a:t>基于思维导图</a:t>
            </a:r>
            <a:r>
              <a:rPr lang="zh-CN" altLang="en-US" sz="4000" dirty="0">
                <a:solidFill>
                  <a:schemeClr val="accent1"/>
                </a:solidFill>
              </a:rPr>
              <a:t>提高数学复习课有效性的行动研究</a:t>
            </a:r>
            <a:endParaRPr lang="zh-CN" altLang="en-US" sz="4000" dirty="0">
              <a:solidFill>
                <a:schemeClr val="accent1"/>
              </a:solidFill>
            </a:endParaRPr>
          </a:p>
        </p:txBody>
      </p:sp>
      <p:sp>
        <p:nvSpPr>
          <p:cNvPr id="3" name="内容占位符 2"/>
          <p:cNvSpPr>
            <a:spLocks noGrp="1"/>
          </p:cNvSpPr>
          <p:nvPr>
            <p:ph idx="1"/>
            <p:custDataLst>
              <p:tags r:id="rId2"/>
            </p:custDataLst>
          </p:nvPr>
        </p:nvSpPr>
        <p:spPr>
          <a:xfrm>
            <a:off x="784860" y="805815"/>
            <a:ext cx="10790555" cy="5973445"/>
          </a:xfrm>
        </p:spPr>
        <p:txBody>
          <a:bodyPr>
            <a:noAutofit/>
          </a:bodyPr>
          <a:lstStyle/>
          <a:p>
            <a:pPr marL="0" indent="0">
              <a:buNone/>
            </a:pPr>
            <a:r>
              <a:rPr lang="en-US" altLang="zh-CN" sz="2800" dirty="0">
                <a:solidFill>
                  <a:schemeClr val="dk1">
                    <a:lumMod val="85000"/>
                    <a:lumOff val="15000"/>
                  </a:schemeClr>
                </a:solidFill>
                <a:latin typeface="隶书" panose="02010509060101010101" charset="-122"/>
                <a:ea typeface="隶书" panose="02010509060101010101" charset="-122"/>
                <a:cs typeface="隶书" panose="02010509060101010101" charset="-122"/>
              </a:rPr>
              <a:t>一、 问题的提出（研究背景、价值）</a:t>
            </a:r>
            <a:endParaRPr lang="en-US" altLang="zh-CN" sz="2800" dirty="0">
              <a:solidFill>
                <a:schemeClr val="dk1">
                  <a:lumMod val="85000"/>
                  <a:lumOff val="15000"/>
                </a:schemeClr>
              </a:solidFill>
              <a:latin typeface="隶书" panose="02010509060101010101" charset="-122"/>
              <a:ea typeface="隶书" panose="02010509060101010101" charset="-122"/>
              <a:cs typeface="隶书" panose="02010509060101010101" charset="-122"/>
            </a:endParaRPr>
          </a:p>
          <a:p>
            <a:pPr marL="0" indent="0">
              <a:buNone/>
            </a:pPr>
            <a:r>
              <a:rPr lang="en-US" altLang="zh-CN" sz="2800" dirty="0">
                <a:solidFill>
                  <a:schemeClr val="dk1">
                    <a:lumMod val="85000"/>
                    <a:lumOff val="15000"/>
                  </a:schemeClr>
                </a:solidFill>
                <a:latin typeface="隶书" panose="02010509060101010101" charset="-122"/>
                <a:ea typeface="隶书" panose="02010509060101010101" charset="-122"/>
                <a:cs typeface="隶书" panose="02010509060101010101" charset="-122"/>
              </a:rPr>
              <a:t>二、国内外研究现状综述</a:t>
            </a:r>
            <a:endParaRPr lang="en-US" altLang="zh-CN" sz="2800" dirty="0">
              <a:solidFill>
                <a:schemeClr val="dk1">
                  <a:lumMod val="85000"/>
                  <a:lumOff val="15000"/>
                </a:schemeClr>
              </a:solidFill>
              <a:latin typeface="隶书" panose="02010509060101010101" charset="-122"/>
              <a:ea typeface="隶书" panose="02010509060101010101" charset="-122"/>
              <a:cs typeface="隶书" panose="02010509060101010101" charset="-122"/>
            </a:endParaRPr>
          </a:p>
          <a:p>
            <a:pPr marL="0" indent="0">
              <a:buNone/>
            </a:pPr>
            <a:r>
              <a:rPr lang="en-US" altLang="zh-CN" sz="2800" dirty="0">
                <a:solidFill>
                  <a:schemeClr val="dk1">
                    <a:lumMod val="85000"/>
                    <a:lumOff val="15000"/>
                  </a:schemeClr>
                </a:solidFill>
                <a:latin typeface="隶书" panose="02010509060101010101" charset="-122"/>
                <a:ea typeface="隶书" panose="02010509060101010101" charset="-122"/>
                <a:cs typeface="隶书" panose="02010509060101010101" charset="-122"/>
              </a:rPr>
              <a:t>三、核心概念的界定</a:t>
            </a:r>
            <a:endParaRPr lang="en-US" altLang="zh-CN" sz="2800" dirty="0">
              <a:solidFill>
                <a:schemeClr val="dk1">
                  <a:lumMod val="85000"/>
                  <a:lumOff val="15000"/>
                </a:schemeClr>
              </a:solidFill>
              <a:latin typeface="隶书" panose="02010509060101010101" charset="-122"/>
              <a:ea typeface="隶书" panose="02010509060101010101" charset="-122"/>
              <a:cs typeface="隶书" panose="02010509060101010101" charset="-122"/>
            </a:endParaRPr>
          </a:p>
          <a:p>
            <a:pPr marL="0" indent="0">
              <a:buNone/>
            </a:pPr>
            <a:r>
              <a:rPr lang="en-US" altLang="zh-CN" sz="2800" dirty="0">
                <a:solidFill>
                  <a:schemeClr val="dk1">
                    <a:lumMod val="85000"/>
                    <a:lumOff val="15000"/>
                  </a:schemeClr>
                </a:solidFill>
                <a:latin typeface="隶书" panose="02010509060101010101" charset="-122"/>
                <a:ea typeface="隶书" panose="02010509060101010101" charset="-122"/>
                <a:cs typeface="隶书" panose="02010509060101010101" charset="-122"/>
              </a:rPr>
              <a:t>四、课题研究的目标</a:t>
            </a:r>
            <a:endParaRPr lang="en-US" altLang="zh-CN" sz="2800" dirty="0">
              <a:solidFill>
                <a:schemeClr val="dk1">
                  <a:lumMod val="85000"/>
                  <a:lumOff val="15000"/>
                </a:schemeClr>
              </a:solidFill>
              <a:latin typeface="隶书" panose="02010509060101010101" charset="-122"/>
              <a:ea typeface="隶书" panose="02010509060101010101" charset="-122"/>
              <a:cs typeface="隶书" panose="02010509060101010101" charset="-122"/>
            </a:endParaRPr>
          </a:p>
          <a:p>
            <a:pPr marL="0" indent="0">
              <a:buNone/>
            </a:pPr>
            <a:r>
              <a:rPr lang="en-US" altLang="zh-CN" sz="2800" dirty="0">
                <a:solidFill>
                  <a:schemeClr val="dk1">
                    <a:lumMod val="85000"/>
                    <a:lumOff val="15000"/>
                  </a:schemeClr>
                </a:solidFill>
                <a:latin typeface="隶书" panose="02010509060101010101" charset="-122"/>
                <a:ea typeface="隶书" panose="02010509060101010101" charset="-122"/>
                <a:cs typeface="隶书" panose="02010509060101010101" charset="-122"/>
              </a:rPr>
              <a:t>五、研究内容</a:t>
            </a:r>
            <a:endParaRPr lang="en-US" altLang="zh-CN" sz="2800" dirty="0">
              <a:solidFill>
                <a:schemeClr val="dk1">
                  <a:lumMod val="85000"/>
                  <a:lumOff val="15000"/>
                </a:schemeClr>
              </a:solidFill>
              <a:latin typeface="隶书" panose="02010509060101010101" charset="-122"/>
              <a:ea typeface="隶书" panose="02010509060101010101" charset="-122"/>
              <a:cs typeface="隶书" panose="02010509060101010101" charset="-122"/>
            </a:endParaRPr>
          </a:p>
          <a:p>
            <a:pPr marL="0" indent="0">
              <a:buNone/>
            </a:pPr>
            <a:r>
              <a:rPr lang="en-US" altLang="zh-CN" sz="2800" dirty="0">
                <a:solidFill>
                  <a:schemeClr val="dk1">
                    <a:lumMod val="85000"/>
                    <a:lumOff val="15000"/>
                  </a:schemeClr>
                </a:solidFill>
                <a:latin typeface="隶书" panose="02010509060101010101" charset="-122"/>
                <a:ea typeface="隶书" panose="02010509060101010101" charset="-122"/>
                <a:cs typeface="隶书" panose="02010509060101010101" charset="-122"/>
              </a:rPr>
              <a:t>六、研究对象和方法</a:t>
            </a:r>
            <a:endParaRPr lang="en-US" altLang="zh-CN" sz="2800" dirty="0">
              <a:solidFill>
                <a:schemeClr val="dk1">
                  <a:lumMod val="85000"/>
                  <a:lumOff val="15000"/>
                </a:schemeClr>
              </a:solidFill>
              <a:latin typeface="隶书" panose="02010509060101010101" charset="-122"/>
              <a:ea typeface="隶书" panose="02010509060101010101" charset="-122"/>
              <a:cs typeface="隶书" panose="02010509060101010101" charset="-122"/>
            </a:endParaRPr>
          </a:p>
          <a:p>
            <a:pPr marL="0" indent="0">
              <a:buNone/>
            </a:pPr>
            <a:r>
              <a:rPr lang="en-US" altLang="zh-CN" sz="2800" dirty="0">
                <a:solidFill>
                  <a:schemeClr val="dk1">
                    <a:lumMod val="85000"/>
                    <a:lumOff val="15000"/>
                  </a:schemeClr>
                </a:solidFill>
                <a:latin typeface="隶书" panose="02010509060101010101" charset="-122"/>
                <a:ea typeface="隶书" panose="02010509060101010101" charset="-122"/>
                <a:cs typeface="隶书" panose="02010509060101010101" charset="-122"/>
              </a:rPr>
              <a:t>七、研究的过程</a:t>
            </a:r>
            <a:endParaRPr lang="en-US" altLang="zh-CN" sz="2800" dirty="0">
              <a:solidFill>
                <a:schemeClr val="dk1">
                  <a:lumMod val="85000"/>
                  <a:lumOff val="15000"/>
                </a:schemeClr>
              </a:solidFill>
              <a:latin typeface="隶书" panose="02010509060101010101" charset="-122"/>
              <a:ea typeface="隶书" panose="02010509060101010101" charset="-122"/>
              <a:cs typeface="隶书" panose="02010509060101010101" charset="-122"/>
            </a:endParaRPr>
          </a:p>
          <a:p>
            <a:pPr marL="0" indent="0">
              <a:buNone/>
            </a:pPr>
            <a:r>
              <a:rPr lang="en-US" altLang="zh-CN" sz="2800" dirty="0">
                <a:solidFill>
                  <a:schemeClr val="dk1">
                    <a:lumMod val="85000"/>
                    <a:lumOff val="15000"/>
                  </a:schemeClr>
                </a:solidFill>
                <a:latin typeface="隶书" panose="02010509060101010101" charset="-122"/>
                <a:ea typeface="隶书" panose="02010509060101010101" charset="-122"/>
                <a:cs typeface="隶书" panose="02010509060101010101" charset="-122"/>
              </a:rPr>
              <a:t>八、研究的结果、效果</a:t>
            </a:r>
            <a:endParaRPr lang="en-US" altLang="zh-CN" sz="2800" dirty="0">
              <a:solidFill>
                <a:schemeClr val="dk1">
                  <a:lumMod val="85000"/>
                  <a:lumOff val="15000"/>
                </a:schemeClr>
              </a:solidFill>
              <a:latin typeface="隶书" panose="02010509060101010101" charset="-122"/>
              <a:ea typeface="隶书" panose="02010509060101010101" charset="-122"/>
              <a:cs typeface="隶书" panose="02010509060101010101" charset="-122"/>
            </a:endParaRPr>
          </a:p>
          <a:p>
            <a:pPr marL="0" indent="0">
              <a:buNone/>
            </a:pPr>
            <a:r>
              <a:rPr lang="en-US" altLang="zh-CN" sz="2800" dirty="0">
                <a:solidFill>
                  <a:schemeClr val="dk1">
                    <a:lumMod val="85000"/>
                    <a:lumOff val="15000"/>
                  </a:schemeClr>
                </a:solidFill>
                <a:latin typeface="隶书" panose="02010509060101010101" charset="-122"/>
                <a:ea typeface="隶书" panose="02010509060101010101" charset="-122"/>
                <a:cs typeface="隶书" panose="02010509060101010101" charset="-122"/>
              </a:rPr>
              <a:t>九、相关问题的思考</a:t>
            </a:r>
            <a:endParaRPr lang="en-US" altLang="zh-CN" sz="2800" dirty="0">
              <a:solidFill>
                <a:schemeClr val="dk1">
                  <a:lumMod val="85000"/>
                  <a:lumOff val="15000"/>
                </a:schemeClr>
              </a:solidFill>
              <a:latin typeface="隶书" panose="02010509060101010101" charset="-122"/>
              <a:ea typeface="隶书" panose="02010509060101010101" charset="-122"/>
              <a:cs typeface="隶书" panose="02010509060101010101" charset="-122"/>
            </a:endParaRPr>
          </a:p>
        </p:txBody>
      </p:sp>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sz="3555">
                <a:solidFill>
                  <a:schemeClr val="tx2">
                    <a:lumMod val="50000"/>
                  </a:schemeClr>
                </a:solidFill>
                <a:sym typeface="+mn-ea"/>
              </a:rPr>
              <a:t>七、研究的过程</a:t>
            </a:r>
            <a:br>
              <a:rPr lang="zh-CN" altLang="en-US"/>
            </a:br>
            <a:endParaRPr lang="zh-CN" altLang="en-US"/>
          </a:p>
        </p:txBody>
      </p:sp>
      <p:sp>
        <p:nvSpPr>
          <p:cNvPr id="3" name="内容占位符 2"/>
          <p:cNvSpPr>
            <a:spLocks noGrp="1"/>
          </p:cNvSpPr>
          <p:nvPr>
            <p:ph idx="1"/>
          </p:nvPr>
        </p:nvSpPr>
        <p:spPr/>
        <p:txBody>
          <a:bodyPr>
            <a:normAutofit fontScale="90000" lnSpcReduction="10000"/>
          </a:bodyPr>
          <a:p>
            <a:r>
              <a:rPr sz="3200">
                <a:sym typeface="+mn-ea"/>
              </a:rPr>
              <a:t>（二）研究内容的展开</a:t>
            </a:r>
            <a:endParaRPr sz="3200">
              <a:sym typeface="+mn-ea"/>
            </a:endParaRPr>
          </a:p>
          <a:p>
            <a:r>
              <a:rPr lang="en-US" altLang="zh-CN" sz="3200">
                <a:solidFill>
                  <a:srgbClr val="FF0000"/>
                </a:solidFill>
                <a:sym typeface="+mn-ea"/>
              </a:rPr>
              <a:t>     </a:t>
            </a:r>
            <a:r>
              <a:rPr sz="3200">
                <a:solidFill>
                  <a:srgbClr val="FF0000"/>
                </a:solidFill>
                <a:sym typeface="+mn-ea"/>
              </a:rPr>
              <a:t>2019年起，推进课程，师生共同进步</a:t>
            </a:r>
            <a:endParaRPr lang="zh-CN" altLang="en-US" sz="3200"/>
          </a:p>
          <a:p>
            <a:r>
              <a:rPr lang="zh-CN" altLang="en-US" sz="3200"/>
              <a:t>（2）致力于课例研究，运用于课堂教学</a:t>
            </a:r>
            <a:endParaRPr lang="zh-CN" altLang="en-US" sz="3200"/>
          </a:p>
          <a:p>
            <a:r>
              <a:rPr lang="en-US" altLang="zh-CN" sz="3200"/>
              <a:t>     </a:t>
            </a:r>
            <a:r>
              <a:rPr lang="zh-CN" altLang="en-US" sz="3110"/>
              <a:t>思维导图作为帮助学生学习的工具，也作为教师新接触的一种辅助教学手段，数学教师如何架构乃至灵活的运用是我们要研究的首要内容。实际教学中，复习课一般以习题课、专题复习课和试卷讲评课三种类型为主。 以学校新的“三年主动发展规划”为契机，以课堂为载体，开设以“三力课堂”为主要诉求和特色的研究课多节。</a:t>
            </a:r>
            <a:endParaRPr lang="zh-CN" altLang="en-US" sz="3110"/>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sz="3110">
                <a:gradFill>
                  <a:gsLst>
                    <a:gs pos="0">
                      <a:srgbClr val="E30000"/>
                    </a:gs>
                    <a:gs pos="100000">
                      <a:srgbClr val="760303"/>
                    </a:gs>
                  </a:gsLst>
                  <a:lin scaled="0"/>
                </a:gradFill>
              </a:rPr>
              <a:t>老师开课情况：</a:t>
            </a:r>
            <a:endParaRPr lang="zh-CN" altLang="en-US" sz="3110">
              <a:gradFill>
                <a:gsLst>
                  <a:gs pos="0">
                    <a:srgbClr val="E30000"/>
                  </a:gs>
                  <a:gs pos="100000">
                    <a:srgbClr val="760303"/>
                  </a:gs>
                </a:gsLst>
                <a:lin scaled="0"/>
              </a:gradFill>
            </a:endParaRPr>
          </a:p>
        </p:txBody>
      </p:sp>
      <p:sp>
        <p:nvSpPr>
          <p:cNvPr id="3" name="内容占位符 2"/>
          <p:cNvSpPr>
            <a:spLocks noGrp="1"/>
          </p:cNvSpPr>
          <p:nvPr>
            <p:ph idx="1"/>
          </p:nvPr>
        </p:nvSpPr>
        <p:spPr/>
        <p:txBody>
          <a:bodyPr>
            <a:normAutofit lnSpcReduction="10000"/>
          </a:bodyPr>
          <a:p>
            <a:r>
              <a:rPr lang="en-US" altLang="zh-CN" sz="2800"/>
              <a:t>      </a:t>
            </a:r>
            <a:r>
              <a:rPr lang="zh-CN" altLang="en-US" sz="2800"/>
              <a:t>其中，</a:t>
            </a:r>
            <a:r>
              <a:rPr lang="zh-CN" altLang="en-US" sz="2800">
                <a:solidFill>
                  <a:srgbClr val="C00000"/>
                </a:solidFill>
              </a:rPr>
              <a:t>徐颖</a:t>
            </a:r>
            <a:r>
              <a:rPr lang="zh-CN" altLang="en-US" sz="2800"/>
              <a:t>老师和</a:t>
            </a:r>
            <a:r>
              <a:rPr lang="zh-CN" altLang="en-US" sz="2800">
                <a:solidFill>
                  <a:srgbClr val="C00000"/>
                </a:solidFill>
              </a:rPr>
              <a:t>罗俊</a:t>
            </a:r>
            <a:r>
              <a:rPr lang="zh-CN" altLang="en-US" sz="2800"/>
              <a:t>老师于2018年9月各开设了一节《圆与圆的位置关系》的市级公开课，在研究圆与圆的位置的关系的时候就用了思维导图的方式研究其相应的关系，并获得了兄弟学校和学校领导的一致好评。</a:t>
            </a:r>
            <a:r>
              <a:rPr lang="zh-CN" altLang="en-US" sz="2800">
                <a:solidFill>
                  <a:srgbClr val="C00000"/>
                </a:solidFill>
              </a:rPr>
              <a:t>王丽萍</a:t>
            </a:r>
            <a:r>
              <a:rPr lang="zh-CN" altLang="en-US" sz="2800"/>
              <a:t>老师于2019年5月开设了一节校级公开课《三角恒等变换》的复习课，</a:t>
            </a:r>
            <a:r>
              <a:rPr lang="zh-CN" altLang="en-US" sz="2800">
                <a:solidFill>
                  <a:srgbClr val="C00000"/>
                </a:solidFill>
              </a:rPr>
              <a:t>谷伟伟</a:t>
            </a:r>
            <a:r>
              <a:rPr lang="zh-CN" altLang="en-US" sz="2800"/>
              <a:t>老师于2019年5月开设了一节校级公开课《两角和与差的三角函数》的复习课。</a:t>
            </a:r>
            <a:r>
              <a:rPr lang="zh-CN" altLang="en-US" sz="2800">
                <a:solidFill>
                  <a:srgbClr val="C00000"/>
                </a:solidFill>
              </a:rPr>
              <a:t>王丽萍</a:t>
            </a:r>
            <a:r>
              <a:rPr lang="zh-CN" altLang="en-US" sz="2800"/>
              <a:t>老师于2021年12月开设了一节校级公开课《有关圆的最值问题的探究》的复习课，课题组老师也尝试着在复习课中使用思维导图的方式来分析和解决问题，增强解决问题的逻辑性和条理性。</a:t>
            </a:r>
            <a:endParaRPr lang="zh-CN" altLang="en-US" sz="2800"/>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sz="3110">
                <a:gradFill>
                  <a:gsLst>
                    <a:gs pos="0">
                      <a:srgbClr val="E30000"/>
                    </a:gs>
                    <a:gs pos="100000">
                      <a:srgbClr val="760303"/>
                    </a:gs>
                  </a:gsLst>
                  <a:lin scaled="0"/>
                </a:gradFill>
              </a:rPr>
              <a:t>老师课堂使用思维导图教学：</a:t>
            </a:r>
            <a:endParaRPr lang="zh-CN" altLang="en-US" sz="3110">
              <a:gradFill>
                <a:gsLst>
                  <a:gs pos="0">
                    <a:srgbClr val="E30000"/>
                  </a:gs>
                  <a:gs pos="100000">
                    <a:srgbClr val="760303"/>
                  </a:gs>
                </a:gsLst>
                <a:lin scaled="0"/>
              </a:gradFill>
            </a:endParaRPr>
          </a:p>
        </p:txBody>
      </p:sp>
      <p:pic>
        <p:nvPicPr>
          <p:cNvPr id="6" name="图片 3"/>
          <p:cNvPicPr>
            <a:picLocks noChangeAspect="1"/>
          </p:cNvPicPr>
          <p:nvPr>
            <p:ph idx="1"/>
          </p:nvPr>
        </p:nvPicPr>
        <p:blipFill>
          <a:blip r:embed="rId1"/>
          <a:stretch>
            <a:fillRect/>
          </a:stretch>
        </p:blipFill>
        <p:spPr>
          <a:xfrm>
            <a:off x="1346200" y="1068705"/>
            <a:ext cx="4683760" cy="2272030"/>
          </a:xfrm>
          <a:prstGeom prst="rect">
            <a:avLst/>
          </a:prstGeom>
          <a:noFill/>
          <a:ln>
            <a:noFill/>
          </a:ln>
        </p:spPr>
      </p:pic>
      <p:pic>
        <p:nvPicPr>
          <p:cNvPr id="26" name="图片 26" descr="B28ECC06AE8FB42C829ED62F89E0A73F"/>
          <p:cNvPicPr>
            <a:picLocks noChangeAspect="1"/>
          </p:cNvPicPr>
          <p:nvPr/>
        </p:nvPicPr>
        <p:blipFill>
          <a:blip r:embed="rId2"/>
          <a:stretch>
            <a:fillRect/>
          </a:stretch>
        </p:blipFill>
        <p:spPr>
          <a:xfrm>
            <a:off x="6765925" y="859790"/>
            <a:ext cx="4144010" cy="2690495"/>
          </a:xfrm>
          <a:prstGeom prst="rect">
            <a:avLst/>
          </a:prstGeom>
        </p:spPr>
      </p:pic>
      <p:pic>
        <p:nvPicPr>
          <p:cNvPr id="27" name="图片 27" descr="46FCF9A4B13097C1EECDF9356FACF263"/>
          <p:cNvPicPr>
            <a:picLocks noChangeAspect="1"/>
          </p:cNvPicPr>
          <p:nvPr/>
        </p:nvPicPr>
        <p:blipFill>
          <a:blip r:embed="rId3"/>
          <a:stretch>
            <a:fillRect/>
          </a:stretch>
        </p:blipFill>
        <p:spPr>
          <a:xfrm>
            <a:off x="1434465" y="3564255"/>
            <a:ext cx="4506595" cy="3059430"/>
          </a:xfrm>
          <a:prstGeom prst="rect">
            <a:avLst/>
          </a:prstGeom>
        </p:spPr>
      </p:pic>
      <p:pic>
        <p:nvPicPr>
          <p:cNvPr id="7" name="图片 4"/>
          <p:cNvPicPr>
            <a:picLocks noChangeAspect="1"/>
          </p:cNvPicPr>
          <p:nvPr/>
        </p:nvPicPr>
        <p:blipFill>
          <a:blip r:embed="rId4"/>
          <a:stretch>
            <a:fillRect/>
          </a:stretch>
        </p:blipFill>
        <p:spPr>
          <a:xfrm>
            <a:off x="6727825" y="3849370"/>
            <a:ext cx="4220210" cy="2816225"/>
          </a:xfrm>
          <a:prstGeom prst="rect">
            <a:avLst/>
          </a:prstGeom>
          <a:noFill/>
          <a:ln>
            <a:noFill/>
          </a:ln>
        </p:spPr>
      </p:pic>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ppt_x"/>
                                          </p:val>
                                        </p:tav>
                                        <p:tav tm="100000">
                                          <p:val>
                                            <p:strVal val="#ppt_x"/>
                                          </p:val>
                                        </p:tav>
                                      </p:tavLst>
                                    </p:anim>
                                    <p:anim calcmode="lin" valueType="num">
                                      <p:cBhvr additive="base">
                                        <p:cTn id="1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ppt_x"/>
                                          </p:val>
                                        </p:tav>
                                        <p:tav tm="100000">
                                          <p:val>
                                            <p:strVal val="#ppt_x"/>
                                          </p:val>
                                        </p:tav>
                                      </p:tavLst>
                                    </p:anim>
                                    <p:anim calcmode="lin" valueType="num">
                                      <p:cBhvr additive="base">
                                        <p:cTn id="2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strips(downLeft)">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69882" y="195584"/>
            <a:ext cx="10852237" cy="441964"/>
          </a:xfrm>
        </p:spPr>
        <p:txBody>
          <a:bodyPr>
            <a:normAutofit fontScale="90000"/>
          </a:bodyPr>
          <a:p>
            <a:r>
              <a:rPr sz="3555">
                <a:solidFill>
                  <a:schemeClr val="tx2">
                    <a:lumMod val="50000"/>
                  </a:schemeClr>
                </a:solidFill>
                <a:sym typeface="+mn-ea"/>
              </a:rPr>
              <a:t>七、研究的过程</a:t>
            </a:r>
            <a:endParaRPr lang="zh-CN" altLang="en-US" sz="3555"/>
          </a:p>
        </p:txBody>
      </p:sp>
      <p:sp>
        <p:nvSpPr>
          <p:cNvPr id="3" name="内容占位符 2"/>
          <p:cNvSpPr>
            <a:spLocks noGrp="1"/>
          </p:cNvSpPr>
          <p:nvPr>
            <p:ph idx="1"/>
          </p:nvPr>
        </p:nvSpPr>
        <p:spPr>
          <a:xfrm>
            <a:off x="730207" y="734703"/>
            <a:ext cx="10852237" cy="5388907"/>
          </a:xfrm>
        </p:spPr>
        <p:txBody>
          <a:bodyPr/>
          <a:p>
            <a:r>
              <a:rPr sz="2800">
                <a:sym typeface="+mn-ea"/>
              </a:rPr>
              <a:t>（二）研究内容的展开</a:t>
            </a:r>
            <a:endParaRPr sz="2800">
              <a:sym typeface="+mn-ea"/>
            </a:endParaRPr>
          </a:p>
          <a:p>
            <a:r>
              <a:rPr lang="en-US" altLang="zh-CN" sz="2800">
                <a:solidFill>
                  <a:srgbClr val="FF0000"/>
                </a:solidFill>
                <a:sym typeface="+mn-ea"/>
              </a:rPr>
              <a:t>     </a:t>
            </a:r>
            <a:r>
              <a:rPr sz="2800">
                <a:solidFill>
                  <a:srgbClr val="FF0000"/>
                </a:solidFill>
                <a:sym typeface="+mn-ea"/>
              </a:rPr>
              <a:t>2019年起，推进课程，师生共同进步</a:t>
            </a:r>
            <a:endParaRPr lang="zh-CN" altLang="en-US" sz="2800"/>
          </a:p>
          <a:p>
            <a:r>
              <a:rPr lang="zh-CN" altLang="en-US" sz="2400"/>
              <a:t>（3）积极参加交流互动，</a:t>
            </a:r>
            <a:endParaRPr lang="zh-CN" altLang="en-US" sz="2400"/>
          </a:p>
          <a:p>
            <a:r>
              <a:rPr lang="zh-CN" altLang="en-US" sz="2400"/>
              <a:t> </a:t>
            </a:r>
            <a:r>
              <a:rPr lang="en-US" altLang="zh-CN" sz="2400"/>
              <a:t>       </a:t>
            </a:r>
            <a:r>
              <a:rPr lang="zh-CN" altLang="en-US" sz="2400"/>
              <a:t>形成理论成果</a:t>
            </a:r>
            <a:endParaRPr lang="zh-CN" altLang="en-US" sz="2400"/>
          </a:p>
          <a:p>
            <a:endParaRPr lang="zh-CN" altLang="en-US" sz="2400"/>
          </a:p>
        </p:txBody>
      </p:sp>
      <p:pic>
        <p:nvPicPr>
          <p:cNvPr id="4" name="图片 3" descr="12246545070CA8342AE38660E580913D"/>
          <p:cNvPicPr>
            <a:picLocks noChangeAspect="1"/>
          </p:cNvPicPr>
          <p:nvPr/>
        </p:nvPicPr>
        <p:blipFill>
          <a:blip r:embed="rId1"/>
          <a:stretch>
            <a:fillRect/>
          </a:stretch>
        </p:blipFill>
        <p:spPr>
          <a:xfrm>
            <a:off x="4749165" y="2131060"/>
            <a:ext cx="2363470" cy="4206240"/>
          </a:xfrm>
          <a:prstGeom prst="rect">
            <a:avLst/>
          </a:prstGeom>
        </p:spPr>
      </p:pic>
      <p:pic>
        <p:nvPicPr>
          <p:cNvPr id="7" name="图片 6" descr="YY}5TUB4P8_$MN9$@49$X0Z"/>
          <p:cNvPicPr>
            <a:picLocks noChangeAspect="1"/>
          </p:cNvPicPr>
          <p:nvPr/>
        </p:nvPicPr>
        <p:blipFill>
          <a:blip r:embed="rId2"/>
          <a:stretch>
            <a:fillRect/>
          </a:stretch>
        </p:blipFill>
        <p:spPr>
          <a:xfrm>
            <a:off x="8126095" y="1797050"/>
            <a:ext cx="3030220" cy="4540250"/>
          </a:xfrm>
          <a:prstGeom prst="rect">
            <a:avLst/>
          </a:prstGeom>
        </p:spPr>
      </p:pic>
    </p:spTree>
    <p:custDataLst>
      <p:tags r:id="rId3"/>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sz="3110">
                <a:gradFill>
                  <a:gsLst>
                    <a:gs pos="0">
                      <a:srgbClr val="E30000"/>
                    </a:gs>
                    <a:gs pos="100000">
                      <a:srgbClr val="760303"/>
                    </a:gs>
                  </a:gsLst>
                  <a:lin scaled="0"/>
                </a:gradFill>
              </a:rPr>
              <a:t>获奖情况</a:t>
            </a:r>
            <a:endParaRPr lang="zh-CN" altLang="en-US" sz="3110">
              <a:gradFill>
                <a:gsLst>
                  <a:gs pos="0">
                    <a:srgbClr val="E30000"/>
                  </a:gs>
                  <a:gs pos="100000">
                    <a:srgbClr val="760303"/>
                  </a:gs>
                </a:gsLst>
                <a:lin scaled="0"/>
              </a:gradFill>
            </a:endParaRPr>
          </a:p>
        </p:txBody>
      </p:sp>
      <p:pic>
        <p:nvPicPr>
          <p:cNvPr id="5" name="图片 1" descr="IMG_256"/>
          <p:cNvPicPr>
            <a:picLocks noChangeAspect="1"/>
          </p:cNvPicPr>
          <p:nvPr>
            <p:ph idx="1"/>
            <p:custDataLst>
              <p:tags r:id="rId1"/>
            </p:custDataLst>
          </p:nvPr>
        </p:nvPicPr>
        <p:blipFill>
          <a:blip r:embed="rId2"/>
          <a:stretch>
            <a:fillRect/>
          </a:stretch>
        </p:blipFill>
        <p:spPr>
          <a:xfrm>
            <a:off x="916940" y="1057910"/>
            <a:ext cx="4552315" cy="3286125"/>
          </a:xfrm>
          <a:prstGeom prst="rect">
            <a:avLst/>
          </a:prstGeom>
          <a:noFill/>
          <a:ln w="9525">
            <a:noFill/>
          </a:ln>
        </p:spPr>
      </p:pic>
      <p:pic>
        <p:nvPicPr>
          <p:cNvPr id="6" name="图片 2" descr="IMG_256"/>
          <p:cNvPicPr>
            <a:picLocks noChangeAspect="1"/>
          </p:cNvPicPr>
          <p:nvPr>
            <p:custDataLst>
              <p:tags r:id="rId3"/>
            </p:custDataLst>
          </p:nvPr>
        </p:nvPicPr>
        <p:blipFill>
          <a:blip r:embed="rId4"/>
          <a:stretch>
            <a:fillRect/>
          </a:stretch>
        </p:blipFill>
        <p:spPr>
          <a:xfrm>
            <a:off x="6534785" y="1039495"/>
            <a:ext cx="4693285" cy="3304540"/>
          </a:xfrm>
          <a:prstGeom prst="rect">
            <a:avLst/>
          </a:prstGeom>
          <a:noFill/>
          <a:ln w="9525">
            <a:noFill/>
          </a:ln>
        </p:spPr>
      </p:pic>
    </p:spTree>
    <p:custDataLst>
      <p:tags r:id="rId5"/>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a:solidFill>
                  <a:schemeClr val="tx2">
                    <a:lumMod val="50000"/>
                  </a:schemeClr>
                </a:solidFill>
                <a:sym typeface="+mn-ea"/>
              </a:rPr>
              <a:t>七、研究的过程</a:t>
            </a:r>
            <a:endParaRPr lang="zh-CN" altLang="en-US"/>
          </a:p>
        </p:txBody>
      </p:sp>
      <p:sp>
        <p:nvSpPr>
          <p:cNvPr id="3" name="内容占位符 2"/>
          <p:cNvSpPr>
            <a:spLocks noGrp="1"/>
          </p:cNvSpPr>
          <p:nvPr>
            <p:ph idx="1"/>
          </p:nvPr>
        </p:nvSpPr>
        <p:spPr/>
        <p:txBody>
          <a:bodyPr>
            <a:normAutofit lnSpcReduction="10000"/>
          </a:bodyPr>
          <a:p>
            <a:r>
              <a:rPr sz="2800">
                <a:sym typeface="+mn-ea"/>
              </a:rPr>
              <a:t>（二）研究内容的展开</a:t>
            </a:r>
            <a:endParaRPr sz="2800">
              <a:sym typeface="+mn-ea"/>
            </a:endParaRPr>
          </a:p>
          <a:p>
            <a:r>
              <a:rPr lang="en-US" altLang="zh-CN" sz="2800">
                <a:solidFill>
                  <a:srgbClr val="FF0000"/>
                </a:solidFill>
                <a:sym typeface="+mn-ea"/>
              </a:rPr>
              <a:t>     </a:t>
            </a:r>
            <a:r>
              <a:rPr sz="2800">
                <a:solidFill>
                  <a:srgbClr val="FF0000"/>
                </a:solidFill>
                <a:sym typeface="+mn-ea"/>
              </a:rPr>
              <a:t>2019年起，推进课程，师生共同进步</a:t>
            </a:r>
            <a:endParaRPr lang="zh-CN" altLang="en-US" sz="2800"/>
          </a:p>
          <a:p>
            <a:r>
              <a:rPr lang="zh-CN" altLang="en-US" sz="2800"/>
              <a:t>（4）加强解题研究，提高思维品质</a:t>
            </a:r>
            <a:endParaRPr lang="zh-CN" altLang="en-US" sz="2800"/>
          </a:p>
          <a:p>
            <a:r>
              <a:rPr lang="en-US" altLang="zh-CN"/>
              <a:t>     </a:t>
            </a:r>
            <a:r>
              <a:rPr lang="zh-CN" altLang="en-US" sz="2400"/>
              <a:t>思维导图不仅适用于每一章节的总结概括，有点类似于知识框架图，其实思维导图更多的适用于解题思路的分析和概括，注重思维的发散和提升。例如老师高三复习中可以把思维导图运用于课堂教学中，改变固有的课堂教学模式，通过流程图梳理数学四基：基本知识、基本方法、基本技能和基本活动经验，提升学生的四能：发现问题、提出问题、分析问题、解决问题，把思维导图真正运用到实处，激发学生学习数学的兴趣，提升逻辑推理、直观想象等数学学科素养。</a:t>
            </a:r>
            <a:endParaRPr lang="zh-CN" altLang="en-US" sz="2400"/>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sz="3110">
                <a:gradFill>
                  <a:gsLst>
                    <a:gs pos="0">
                      <a:srgbClr val="E30000"/>
                    </a:gs>
                    <a:gs pos="100000">
                      <a:srgbClr val="760303"/>
                    </a:gs>
                  </a:gsLst>
                  <a:lin scaled="0"/>
                </a:gradFill>
              </a:rPr>
              <a:t>学生解题中运用思维导图：</a:t>
            </a:r>
            <a:endParaRPr lang="zh-CN" altLang="en-US" sz="3110">
              <a:gradFill>
                <a:gsLst>
                  <a:gs pos="0">
                    <a:srgbClr val="E30000"/>
                  </a:gs>
                  <a:gs pos="100000">
                    <a:srgbClr val="760303"/>
                  </a:gs>
                </a:gsLst>
                <a:lin scaled="0"/>
              </a:gradFill>
            </a:endParaRPr>
          </a:p>
        </p:txBody>
      </p:sp>
      <p:pic>
        <p:nvPicPr>
          <p:cNvPr id="25" name="图片 25" descr="DF830A0582A55EC5A89692029158C4C7"/>
          <p:cNvPicPr>
            <a:picLocks noChangeAspect="1"/>
          </p:cNvPicPr>
          <p:nvPr>
            <p:ph idx="1"/>
          </p:nvPr>
        </p:nvPicPr>
        <p:blipFill>
          <a:blip r:embed="rId1"/>
          <a:stretch>
            <a:fillRect/>
          </a:stretch>
        </p:blipFill>
        <p:spPr>
          <a:xfrm>
            <a:off x="297815" y="1496695"/>
            <a:ext cx="5716270" cy="3864610"/>
          </a:xfrm>
          <a:prstGeom prst="rect">
            <a:avLst/>
          </a:prstGeom>
        </p:spPr>
      </p:pic>
      <p:pic>
        <p:nvPicPr>
          <p:cNvPr id="34" name="图片 34" descr="A1A3307E9092207010CAE5D404DA7CF9"/>
          <p:cNvPicPr>
            <a:picLocks noChangeAspect="1"/>
          </p:cNvPicPr>
          <p:nvPr/>
        </p:nvPicPr>
        <p:blipFill>
          <a:blip r:embed="rId2"/>
          <a:stretch>
            <a:fillRect/>
          </a:stretch>
        </p:blipFill>
        <p:spPr>
          <a:xfrm>
            <a:off x="6014085" y="1706880"/>
            <a:ext cx="5816600" cy="3607435"/>
          </a:xfrm>
          <a:prstGeom prst="rect">
            <a:avLst/>
          </a:prstGeom>
        </p:spPr>
      </p:pic>
    </p:spTree>
    <p:custDataLst>
      <p:tags r:id="rId3"/>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69882" y="697869"/>
            <a:ext cx="10852237" cy="441964"/>
          </a:xfrm>
        </p:spPr>
        <p:txBody>
          <a:bodyPr>
            <a:normAutofit fontScale="90000"/>
          </a:bodyPr>
          <a:p>
            <a:r>
              <a:rPr lang="zh-CN" altLang="en-US" sz="3110">
                <a:gradFill>
                  <a:gsLst>
                    <a:gs pos="0">
                      <a:srgbClr val="E30000"/>
                    </a:gs>
                    <a:gs pos="100000">
                      <a:srgbClr val="760303"/>
                    </a:gs>
                  </a:gsLst>
                  <a:lin scaled="0"/>
                </a:gradFill>
              </a:rPr>
              <a:t>老师点评试卷中使用思维导图：</a:t>
            </a:r>
            <a:endParaRPr lang="zh-CN" altLang="en-US" sz="3110">
              <a:gradFill>
                <a:gsLst>
                  <a:gs pos="0">
                    <a:srgbClr val="E30000"/>
                  </a:gs>
                  <a:gs pos="100000">
                    <a:srgbClr val="760303"/>
                  </a:gs>
                </a:gsLst>
                <a:lin scaled="0"/>
              </a:gradFill>
            </a:endParaRPr>
          </a:p>
        </p:txBody>
      </p:sp>
      <p:pic>
        <p:nvPicPr>
          <p:cNvPr id="32" name="图片 32" descr="EF6487341BFE14B9F2249DC9FAE441E1"/>
          <p:cNvPicPr>
            <a:picLocks noChangeAspect="1"/>
          </p:cNvPicPr>
          <p:nvPr>
            <p:ph idx="1"/>
          </p:nvPr>
        </p:nvPicPr>
        <p:blipFill>
          <a:blip r:embed="rId1"/>
          <a:stretch>
            <a:fillRect/>
          </a:stretch>
        </p:blipFill>
        <p:spPr>
          <a:xfrm>
            <a:off x="557530" y="1828800"/>
            <a:ext cx="4959350" cy="3912870"/>
          </a:xfrm>
          <a:prstGeom prst="rect">
            <a:avLst/>
          </a:prstGeom>
        </p:spPr>
      </p:pic>
      <p:pic>
        <p:nvPicPr>
          <p:cNvPr id="33" name="图片 33" descr="EECDB006D73A7516939BCFA4F69E3515"/>
          <p:cNvPicPr>
            <a:picLocks noChangeAspect="1"/>
          </p:cNvPicPr>
          <p:nvPr/>
        </p:nvPicPr>
        <p:blipFill>
          <a:blip r:embed="rId2"/>
          <a:stretch>
            <a:fillRect/>
          </a:stretch>
        </p:blipFill>
        <p:spPr>
          <a:xfrm>
            <a:off x="5812155" y="1828800"/>
            <a:ext cx="5758180" cy="3667760"/>
          </a:xfrm>
          <a:prstGeom prst="rect">
            <a:avLst/>
          </a:prstGeom>
        </p:spPr>
      </p:pic>
    </p:spTree>
    <p:custDataLst>
      <p:tags r:id="rId3"/>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a:solidFill>
                  <a:schemeClr val="tx2">
                    <a:lumMod val="50000"/>
                  </a:schemeClr>
                </a:solidFill>
                <a:sym typeface="+mn-ea"/>
              </a:rPr>
              <a:t>七、研究的过程</a:t>
            </a:r>
            <a:br>
              <a:rPr lang="zh-CN" altLang="en-US"/>
            </a:br>
            <a:endParaRPr lang="zh-CN" altLang="en-US"/>
          </a:p>
        </p:txBody>
      </p:sp>
      <p:sp>
        <p:nvSpPr>
          <p:cNvPr id="3" name="内容占位符 2"/>
          <p:cNvSpPr>
            <a:spLocks noGrp="1"/>
          </p:cNvSpPr>
          <p:nvPr>
            <p:ph idx="1"/>
          </p:nvPr>
        </p:nvSpPr>
        <p:spPr/>
        <p:txBody>
          <a:bodyPr>
            <a:normAutofit fontScale="70000"/>
          </a:bodyPr>
          <a:p>
            <a:r>
              <a:rPr sz="3430">
                <a:sym typeface="+mn-ea"/>
              </a:rPr>
              <a:t>（二）研究内容的展开</a:t>
            </a:r>
            <a:endParaRPr sz="3430">
              <a:sym typeface="+mn-ea"/>
            </a:endParaRPr>
          </a:p>
          <a:p>
            <a:r>
              <a:rPr lang="zh-CN" altLang="en-US" sz="3430">
                <a:gradFill>
                  <a:gsLst>
                    <a:gs pos="0">
                      <a:srgbClr val="E30000"/>
                    </a:gs>
                    <a:gs pos="100000">
                      <a:srgbClr val="760303"/>
                    </a:gs>
                  </a:gsLst>
                  <a:lin scaled="0"/>
                </a:gradFill>
              </a:rPr>
              <a:t>（5）课题展开后学生访谈调查和调查问卷</a:t>
            </a:r>
            <a:endParaRPr lang="zh-CN" altLang="en-US" sz="3430">
              <a:gradFill>
                <a:gsLst>
                  <a:gs pos="0">
                    <a:srgbClr val="E30000"/>
                  </a:gs>
                  <a:gs pos="100000">
                    <a:srgbClr val="760303"/>
                  </a:gs>
                </a:gsLst>
                <a:lin scaled="0"/>
              </a:gradFill>
            </a:endParaRPr>
          </a:p>
          <a:p>
            <a:r>
              <a:rPr lang="zh-CN" altLang="en-US" sz="2400"/>
              <a:t>①学生访谈</a:t>
            </a:r>
            <a:endParaRPr lang="zh-CN" altLang="en-US" sz="2400"/>
          </a:p>
          <a:p>
            <a:r>
              <a:rPr lang="en-US" altLang="zh-CN" sz="2400"/>
              <a:t>      </a:t>
            </a:r>
            <a:r>
              <a:rPr lang="zh-CN" altLang="en-US" sz="2400"/>
              <a:t>通过田家炳高三（1）学生的访谈，学生反映在思维导图的学习和训练中，对自己有明显提高和帮助的方面很多，具体总结为下面几个方面。</a:t>
            </a:r>
            <a:endParaRPr lang="zh-CN" altLang="en-US" sz="2400"/>
          </a:p>
          <a:p>
            <a:r>
              <a:rPr lang="en-US" altLang="zh-CN" sz="2400"/>
              <a:t>     </a:t>
            </a:r>
            <a:r>
              <a:rPr lang="zh-CN" altLang="en-US" sz="2400"/>
              <a:t>第一，学生使用思维导图的方式是手绘的。他们一般是课后动手绘制或修改，在学校里还喜欢和同伴一起绘制、相互交流。学生的学习主动性已经明显表现出来了，在教师没有要求的情况下，他们会以个人、组群方式应用思维导图进行学习。这也是我所期望的，学生通过思维导图，提高了对学习的兴趣和参与度。</a:t>
            </a:r>
            <a:endParaRPr lang="zh-CN" altLang="en-US" sz="2400"/>
          </a:p>
          <a:p>
            <a:r>
              <a:rPr lang="en-US" altLang="zh-CN" sz="2400"/>
              <a:t>     </a:t>
            </a:r>
            <a:r>
              <a:rPr lang="zh-CN" altLang="en-US" sz="2400"/>
              <a:t>第二，大部分学生认为自己动手绘制思维导图的学习效果比直接观看别人的思维导图效果好，因为自己画可以自由联想、自由支配。这部分学生认为思维导图对建立知识体系结构很有帮助，并且可以帮助提高地理逻辑思维能力。自己画的自己看起来更加明白，能够帮助自己明晰课文内容和脉络；复习时，看自己画的思维导图，可以帮助温故知新，使自己对所学内容的印象更深刻。</a:t>
            </a:r>
            <a:endParaRPr lang="zh-CN" altLang="en-US" sz="2400"/>
          </a:p>
        </p:txBody>
      </p:sp>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a:sym typeface="+mn-ea"/>
              </a:rPr>
              <a:t>①学生访谈</a:t>
            </a:r>
            <a:br>
              <a:rPr lang="zh-CN" altLang="en-US"/>
            </a:br>
            <a:endParaRPr lang="zh-CN" altLang="en-US"/>
          </a:p>
        </p:txBody>
      </p:sp>
      <p:sp>
        <p:nvSpPr>
          <p:cNvPr id="3" name="内容占位符 2"/>
          <p:cNvSpPr>
            <a:spLocks noGrp="1"/>
          </p:cNvSpPr>
          <p:nvPr>
            <p:ph idx="1"/>
          </p:nvPr>
        </p:nvSpPr>
        <p:spPr/>
        <p:txBody>
          <a:bodyPr>
            <a:noAutofit/>
          </a:bodyPr>
          <a:p>
            <a:r>
              <a:rPr lang="en-US" altLang="zh-CN" sz="2000" b="1"/>
              <a:t>      </a:t>
            </a:r>
            <a:r>
              <a:rPr lang="zh-CN" altLang="en-US" sz="2000" b="1"/>
              <a:t>第三，喜欢直接阅读别人的思维导图的学生认为教师画的思维导图或小组共同完成的思维导图比自己独立画的更清晰，更有指导作用，阅读教师或同学集体完成的思维导图也可以提高读写能力。接受访谈的学生中，有少部分学生说他们不喜欢画思维导图，但喜欢看别人画的思维导图，因为别人画得很好，自己可以向别人学习，使自己的收获更多。还有少量学生，通过比较别人的思维导图，可以发现自己的不足。不喜欢自己画思维导图的同学，也喜欢用思维导图来帮助自己预习和复习学习的内容。由此可见，不同个性的学生有不同的使用思维导图的方式和倾向。</a:t>
            </a:r>
            <a:endParaRPr lang="zh-CN" altLang="en-US" sz="2000" b="1"/>
          </a:p>
          <a:p>
            <a:r>
              <a:rPr lang="en-US" altLang="zh-CN" sz="2000" b="1"/>
              <a:t>     </a:t>
            </a:r>
            <a:r>
              <a:rPr lang="zh-CN" altLang="en-US" sz="2000" b="1"/>
              <a:t>第四，无论是否喜欢自己绘制思维导图，学生都认为通过思维导图的方式学习可以提高自己的逻辑思维能力，对知识的整体把握更好，对综合题的分析能力有明显提高。</a:t>
            </a:r>
            <a:endParaRPr lang="zh-CN" altLang="en-US" sz="2000" b="1"/>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normAutofit fontScale="90000"/>
          </a:bodyPr>
          <a:lstStyle/>
          <a:p>
            <a:r>
              <a:rPr lang="zh-CN" altLang="en-US" sz="4000" dirty="0">
                <a:solidFill>
                  <a:schemeClr val="accent1"/>
                </a:solidFill>
              </a:rPr>
              <a:t>一、 问题的提出（研究背景、价值）</a:t>
            </a:r>
            <a:endParaRPr lang="zh-CN" altLang="en-US" sz="4000" dirty="0">
              <a:solidFill>
                <a:schemeClr val="accent1"/>
              </a:solidFill>
            </a:endParaRPr>
          </a:p>
        </p:txBody>
      </p:sp>
      <p:sp>
        <p:nvSpPr>
          <p:cNvPr id="3" name="内容占位符 2"/>
          <p:cNvSpPr>
            <a:spLocks noGrp="1"/>
          </p:cNvSpPr>
          <p:nvPr>
            <p:ph idx="1"/>
            <p:custDataLst>
              <p:tags r:id="rId2"/>
            </p:custDataLst>
          </p:nvPr>
        </p:nvSpPr>
        <p:spPr/>
        <p:txBody>
          <a:bodyPr>
            <a:noAutofit/>
          </a:bodyPr>
          <a:lstStyle/>
          <a:p>
            <a:pPr marL="0" indent="0">
              <a:buNone/>
            </a:pPr>
            <a:r>
              <a:rPr lang="zh-CN" altLang="en-US" sz="2400" b="1" dirty="0">
                <a:solidFill>
                  <a:schemeClr val="tx2">
                    <a:lumMod val="50000"/>
                  </a:schemeClr>
                </a:solidFill>
                <a:latin typeface="黑体" panose="02010609060101010101" charset="-122"/>
                <a:ea typeface="黑体" panose="02010609060101010101" charset="-122"/>
                <a:cs typeface="黑体" panose="02010609060101010101" charset="-122"/>
              </a:rPr>
              <a:t>1.研究背景：</a:t>
            </a:r>
            <a:r>
              <a:rPr lang="zh-CN" altLang="en-US" sz="2400" b="1" dirty="0">
                <a:solidFill>
                  <a:schemeClr val="dk1">
                    <a:lumMod val="85000"/>
                    <a:lumOff val="15000"/>
                  </a:schemeClr>
                </a:solidFill>
                <a:latin typeface="黑体" panose="02010609060101010101" charset="-122"/>
                <a:ea typeface="黑体" panose="02010609060101010101" charset="-122"/>
                <a:cs typeface="黑体" panose="02010609060101010101" charset="-122"/>
              </a:rPr>
              <a:t>  </a:t>
            </a:r>
            <a:endParaRPr lang="zh-CN" altLang="en-US" sz="2400" b="1" dirty="0">
              <a:solidFill>
                <a:schemeClr val="dk1">
                  <a:lumMod val="85000"/>
                  <a:lumOff val="15000"/>
                </a:schemeClr>
              </a:solidFill>
              <a:latin typeface="黑体" panose="02010609060101010101" charset="-122"/>
              <a:ea typeface="黑体" panose="02010609060101010101" charset="-122"/>
              <a:cs typeface="黑体" panose="02010609060101010101" charset="-122"/>
            </a:endParaRPr>
          </a:p>
          <a:p>
            <a:pPr marL="0" indent="0">
              <a:buNone/>
            </a:pPr>
            <a:r>
              <a:rPr lang="en-US" altLang="zh-CN" sz="2000" b="1" dirty="0">
                <a:solidFill>
                  <a:schemeClr val="dk1">
                    <a:lumMod val="85000"/>
                    <a:lumOff val="15000"/>
                  </a:schemeClr>
                </a:solidFill>
                <a:latin typeface="黑体" panose="02010609060101010101" charset="-122"/>
                <a:ea typeface="黑体" panose="02010609060101010101" charset="-122"/>
                <a:cs typeface="黑体" panose="02010609060101010101" charset="-122"/>
              </a:rPr>
              <a:t>     </a:t>
            </a:r>
            <a:r>
              <a:rPr lang="zh-CN" altLang="en-US" sz="2000" b="1" dirty="0">
                <a:solidFill>
                  <a:schemeClr val="dk1">
                    <a:lumMod val="85000"/>
                    <a:lumOff val="15000"/>
                  </a:schemeClr>
                </a:solidFill>
                <a:latin typeface="黑体" panose="02010609060101010101" charset="-122"/>
                <a:ea typeface="黑体" panose="02010609060101010101" charset="-122"/>
                <a:cs typeface="黑体" panose="02010609060101010101" charset="-122"/>
              </a:rPr>
              <a:t>新课程在我校已实施多年了，我校教师的教育观念虽然已有了一些转变，教学水平有了一定程度的提升。但还是会忽视学生主体，，把学生作为 “知识容器”进行“满堂灌”、“填鸭式”教学的课堂还不是少数，这严重扼杀了学生的学习主动性和创造精神。从而造成复习课效益低下，直接影响了素质教育在我校的有效实施和我校教学质量的快速提升。形成这种局面的原因有二：第一，教师的教育理念相对落后，教学形式单一，没有实现自己在教学中由主体到主导作用的角色转换。第二是学生长期以来习惯了对知识的被动接受，缺乏良好的学习思维品质。主要表现在：（1）思维的广度不够，综合能力差。（2）思维的深度不够，分析、鉴别能力差。（3）思维变通性差，常受思维定势的束缚。（4）思维的逻辑性差，考虑问题缺乏条理性。我们发现，要想改变这种状况，就必须改善我们教师的教学思维方式，从而改变授课方法；改善学生的学习思维方式，从而转变其学习方式。通过深入细致的调查研究，我们选定运用思维导图提高数学复习课的有效性作为突破口来推行我校的课堂教学改革，实施素质教育，提高数学复习课的质量。</a:t>
            </a:r>
            <a:endParaRPr lang="zh-CN" altLang="en-US" sz="2000" b="1" dirty="0">
              <a:solidFill>
                <a:schemeClr val="dk1">
                  <a:lumMod val="85000"/>
                  <a:lumOff val="15000"/>
                </a:schemeClr>
              </a:solidFill>
              <a:latin typeface="黑体" panose="02010609060101010101" charset="-122"/>
              <a:ea typeface="黑体" panose="02010609060101010101" charset="-122"/>
              <a:cs typeface="黑体" panose="02010609060101010101" charset="-122"/>
            </a:endParaRPr>
          </a:p>
        </p:txBody>
      </p:sp>
    </p:spTree>
    <p:custDataLst>
      <p:tags r:id="rId3"/>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②调查问卷</a:t>
            </a:r>
            <a:endParaRPr lang="zh-CN" altLang="en-US"/>
          </a:p>
        </p:txBody>
      </p:sp>
      <p:sp>
        <p:nvSpPr>
          <p:cNvPr id="3" name="内容占位符 2"/>
          <p:cNvSpPr>
            <a:spLocks noGrp="1"/>
          </p:cNvSpPr>
          <p:nvPr>
            <p:ph idx="1"/>
          </p:nvPr>
        </p:nvSpPr>
        <p:spPr/>
        <p:txBody>
          <a:bodyPr>
            <a:normAutofit fontScale="90000" lnSpcReduction="20000"/>
          </a:bodyPr>
          <a:p>
            <a:r>
              <a:rPr lang="zh-CN" altLang="en-US"/>
              <a:t>思维导图在数学复习中的实践研究调查问卷</a:t>
            </a:r>
            <a:endParaRPr lang="zh-CN" altLang="en-US"/>
          </a:p>
          <a:p>
            <a:r>
              <a:rPr lang="zh-CN" altLang="en-US"/>
              <a:t>3.数学复习中，我做的最多的时</a:t>
            </a:r>
            <a:endParaRPr lang="zh-CN" altLang="en-US"/>
          </a:p>
          <a:p>
            <a:r>
              <a:rPr lang="zh-CN" altLang="en-US"/>
              <a:t>A.多做题            B.整理错题           C.绘制思维导图</a:t>
            </a:r>
            <a:endParaRPr lang="zh-CN" altLang="en-US"/>
          </a:p>
          <a:p>
            <a:r>
              <a:rPr lang="zh-CN" altLang="en-US"/>
              <a:t>4.你会独立制作思维导图了吗？</a:t>
            </a:r>
            <a:endParaRPr lang="zh-CN" altLang="en-US"/>
          </a:p>
          <a:p>
            <a:r>
              <a:rPr lang="zh-CN" altLang="en-US"/>
              <a:t>A.会画了            B.有点会             C.一点也不会</a:t>
            </a:r>
            <a:endParaRPr lang="zh-CN" altLang="en-US"/>
          </a:p>
          <a:p>
            <a:r>
              <a:rPr lang="zh-CN" altLang="en-US"/>
              <a:t>5.课堂上老师用思维导图进行复习，你认为对你的复习学习有帮助吗？</a:t>
            </a:r>
            <a:endParaRPr lang="zh-CN" altLang="en-US"/>
          </a:p>
          <a:p>
            <a:r>
              <a:rPr lang="zh-CN" altLang="en-US"/>
              <a:t>A.有                B.一般               C.没有</a:t>
            </a:r>
            <a:endParaRPr lang="zh-CN" altLang="en-US"/>
          </a:p>
          <a:p>
            <a:r>
              <a:rPr lang="zh-CN" altLang="en-US"/>
              <a:t>6.你认为通过画图这种复习方式可以帮助你更好的记忆数学知识吗？</a:t>
            </a:r>
            <a:endParaRPr lang="zh-CN" altLang="en-US"/>
          </a:p>
          <a:p>
            <a:r>
              <a:rPr lang="zh-CN" altLang="en-US"/>
              <a:t>A.有                B.一般               C.没有</a:t>
            </a:r>
            <a:endParaRPr lang="zh-CN" altLang="en-US"/>
          </a:p>
          <a:p>
            <a:r>
              <a:rPr lang="zh-CN" altLang="en-US"/>
              <a:t>7.利用思维导图你认为能帮助你对数学中新旧内容进行整合吗？</a:t>
            </a:r>
            <a:endParaRPr lang="zh-CN" altLang="en-US"/>
          </a:p>
          <a:p>
            <a:r>
              <a:rPr lang="zh-CN" altLang="en-US"/>
              <a:t>A.有                B.一般               C.没有</a:t>
            </a:r>
            <a:endParaRPr lang="zh-CN" altLang="en-US"/>
          </a:p>
          <a:p>
            <a:r>
              <a:rPr lang="zh-CN" altLang="en-US"/>
              <a:t>8.通过使用思维导图你认为你解决问题的能力是否有所提高？</a:t>
            </a:r>
            <a:endParaRPr lang="zh-CN" altLang="en-US"/>
          </a:p>
          <a:p>
            <a:r>
              <a:rPr lang="zh-CN" altLang="en-US"/>
              <a:t>A.有提高            B.一般               C.没有提高</a:t>
            </a:r>
            <a:endParaRPr lang="zh-CN" altLang="en-US"/>
          </a:p>
          <a:p>
            <a:r>
              <a:rPr lang="zh-CN" altLang="en-US"/>
              <a:t>9.你认为思维导图对你帮助最大的是</a:t>
            </a:r>
            <a:endParaRPr lang="zh-CN" altLang="en-US"/>
          </a:p>
          <a:p>
            <a:r>
              <a:rPr lang="zh-CN" altLang="en-US"/>
              <a:t>A.理解知识之间的关系          B.更便于记忆       C.深入思考解题时应用</a:t>
            </a:r>
            <a:endParaRPr lang="zh-CN" altLang="en-US"/>
          </a:p>
        </p:txBody>
      </p:sp>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调查</a:t>
            </a:r>
            <a:r>
              <a:rPr lang="zh-CN" altLang="en-US"/>
              <a:t>问卷</a:t>
            </a:r>
            <a:endParaRPr lang="zh-CN" altLang="en-US"/>
          </a:p>
        </p:txBody>
      </p:sp>
      <p:pic>
        <p:nvPicPr>
          <p:cNvPr id="28" name="图片 28" descr="IMG_2486"/>
          <p:cNvPicPr>
            <a:picLocks noChangeAspect="1"/>
          </p:cNvPicPr>
          <p:nvPr>
            <p:ph idx="1"/>
            <p:custDataLst>
              <p:tags r:id="rId1"/>
            </p:custDataLst>
          </p:nvPr>
        </p:nvPicPr>
        <p:blipFill>
          <a:blip r:embed="rId2"/>
          <a:stretch>
            <a:fillRect/>
          </a:stretch>
        </p:blipFill>
        <p:spPr>
          <a:xfrm>
            <a:off x="780415" y="1238250"/>
            <a:ext cx="3159125" cy="5619750"/>
          </a:xfrm>
          <a:prstGeom prst="rect">
            <a:avLst/>
          </a:prstGeom>
        </p:spPr>
      </p:pic>
      <p:pic>
        <p:nvPicPr>
          <p:cNvPr id="30" name="图片 30" descr="IMG_2488"/>
          <p:cNvPicPr>
            <a:picLocks noChangeAspect="1"/>
          </p:cNvPicPr>
          <p:nvPr/>
        </p:nvPicPr>
        <p:blipFill>
          <a:blip r:embed="rId3"/>
          <a:stretch>
            <a:fillRect/>
          </a:stretch>
        </p:blipFill>
        <p:spPr>
          <a:xfrm>
            <a:off x="4608830" y="1138555"/>
            <a:ext cx="3140075" cy="5587365"/>
          </a:xfrm>
          <a:prstGeom prst="rect">
            <a:avLst/>
          </a:prstGeom>
        </p:spPr>
      </p:pic>
      <p:pic>
        <p:nvPicPr>
          <p:cNvPr id="31" name="图片 31" descr="IMG_2487"/>
          <p:cNvPicPr>
            <a:picLocks noChangeAspect="1"/>
          </p:cNvPicPr>
          <p:nvPr/>
        </p:nvPicPr>
        <p:blipFill>
          <a:blip r:embed="rId4"/>
          <a:stretch>
            <a:fillRect/>
          </a:stretch>
        </p:blipFill>
        <p:spPr>
          <a:xfrm>
            <a:off x="8262620" y="1138555"/>
            <a:ext cx="2995930" cy="5331460"/>
          </a:xfrm>
          <a:prstGeom prst="rect">
            <a:avLst/>
          </a:prstGeom>
        </p:spPr>
      </p:pic>
    </p:spTree>
    <p:custDataLst>
      <p:tags r:id="rId5"/>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sz="3555">
                <a:solidFill>
                  <a:schemeClr val="tx2">
                    <a:lumMod val="50000"/>
                  </a:schemeClr>
                </a:solidFill>
              </a:rPr>
              <a:t>八、研究的结果、效果</a:t>
            </a:r>
            <a:endParaRPr lang="zh-CN" altLang="en-US" sz="3555">
              <a:solidFill>
                <a:schemeClr val="tx2">
                  <a:lumMod val="50000"/>
                </a:schemeClr>
              </a:solidFill>
            </a:endParaRPr>
          </a:p>
        </p:txBody>
      </p:sp>
      <p:sp>
        <p:nvSpPr>
          <p:cNvPr id="3" name="内容占位符 2"/>
          <p:cNvSpPr>
            <a:spLocks noGrp="1"/>
          </p:cNvSpPr>
          <p:nvPr>
            <p:ph idx="1"/>
          </p:nvPr>
        </p:nvSpPr>
        <p:spPr/>
        <p:txBody>
          <a:bodyPr/>
          <a:p>
            <a:r>
              <a:rPr lang="zh-CN" altLang="en-US"/>
              <a:t> </a:t>
            </a:r>
            <a:r>
              <a:rPr lang="en-US" altLang="zh-CN"/>
              <a:t>        </a:t>
            </a:r>
            <a:r>
              <a:rPr lang="zh-CN" altLang="en-US" sz="2800"/>
              <a:t>思维导图的使用无论对教师的教学还是学生的学习都会产生不同的效果和帮助。</a:t>
            </a:r>
            <a:endParaRPr lang="zh-CN" altLang="en-US" sz="2800"/>
          </a:p>
          <a:p>
            <a:r>
              <a:rPr lang="zh-CN" altLang="en-US" sz="2800">
                <a:gradFill>
                  <a:gsLst>
                    <a:gs pos="0">
                      <a:srgbClr val="E30000"/>
                    </a:gs>
                    <a:gs pos="100000">
                      <a:srgbClr val="760303"/>
                    </a:gs>
                  </a:gsLst>
                  <a:lin scaled="0"/>
                </a:gradFill>
              </a:rPr>
              <a:t>1.学生方面：</a:t>
            </a:r>
            <a:endParaRPr lang="zh-CN" altLang="en-US" sz="2800">
              <a:gradFill>
                <a:gsLst>
                  <a:gs pos="0">
                    <a:srgbClr val="E30000"/>
                  </a:gs>
                  <a:gs pos="100000">
                    <a:srgbClr val="760303"/>
                  </a:gs>
                </a:gsLst>
                <a:lin scaled="0"/>
              </a:gradFill>
            </a:endParaRPr>
          </a:p>
          <a:p>
            <a:r>
              <a:rPr lang="zh-CN" altLang="en-US" sz="2800"/>
              <a:t>（1)有利于学生将碎片化的知识点整合成系统的知识网络；</a:t>
            </a:r>
            <a:endParaRPr lang="zh-CN" altLang="en-US" sz="2800"/>
          </a:p>
          <a:p>
            <a:r>
              <a:rPr lang="zh-CN" altLang="en-US" sz="2800"/>
              <a:t>（2)有利于提高学生的复习效率；</a:t>
            </a:r>
            <a:endParaRPr lang="zh-CN" altLang="en-US" sz="2800"/>
          </a:p>
          <a:p>
            <a:r>
              <a:rPr lang="zh-CN" altLang="en-US" sz="2800"/>
              <a:t>（3）有利于提高学生的思维品质；</a:t>
            </a:r>
            <a:endParaRPr lang="zh-CN" altLang="en-US" sz="2800"/>
          </a:p>
          <a:p>
            <a:r>
              <a:rPr lang="zh-CN" altLang="en-US" sz="2800"/>
              <a:t>（4）增强了学生之间的合作学习；</a:t>
            </a:r>
            <a:endParaRPr lang="zh-CN" altLang="en-US" sz="2800"/>
          </a:p>
          <a:p>
            <a:r>
              <a:rPr lang="zh-CN" altLang="en-US" sz="2800"/>
              <a:t>（5）增强了学生学习数学的兴趣，提高了复习课的效率。</a:t>
            </a:r>
            <a:endParaRPr lang="zh-CN" altLang="en-US" sz="2800"/>
          </a:p>
        </p:txBody>
      </p:sp>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sz="3110">
                <a:solidFill>
                  <a:schemeClr val="tx2">
                    <a:lumMod val="50000"/>
                  </a:schemeClr>
                </a:solidFill>
                <a:sym typeface="+mn-ea"/>
              </a:rPr>
              <a:t>八、研究的结果、效果</a:t>
            </a:r>
            <a:br>
              <a:rPr lang="zh-CN" altLang="en-US">
                <a:solidFill>
                  <a:schemeClr val="tx2">
                    <a:lumMod val="50000"/>
                  </a:schemeClr>
                </a:solidFill>
              </a:rPr>
            </a:br>
            <a:endParaRPr lang="zh-CN" altLang="en-US"/>
          </a:p>
        </p:txBody>
      </p:sp>
      <p:sp>
        <p:nvSpPr>
          <p:cNvPr id="3" name="内容占位符 2"/>
          <p:cNvSpPr>
            <a:spLocks noGrp="1"/>
          </p:cNvSpPr>
          <p:nvPr>
            <p:ph idx="1"/>
          </p:nvPr>
        </p:nvSpPr>
        <p:spPr/>
        <p:txBody>
          <a:bodyPr/>
          <a:p>
            <a:r>
              <a:rPr lang="en-US" altLang="zh-CN" sz="2400" b="1"/>
              <a:t> </a:t>
            </a:r>
            <a:r>
              <a:rPr lang="en-US" altLang="zh-CN" sz="2400" b="1">
                <a:gradFill>
                  <a:gsLst>
                    <a:gs pos="0">
                      <a:srgbClr val="007BD3"/>
                    </a:gs>
                    <a:gs pos="100000">
                      <a:srgbClr val="034373"/>
                    </a:gs>
                  </a:gsLst>
                  <a:lin scaled="0"/>
                </a:gradFill>
              </a:rPr>
              <a:t> </a:t>
            </a:r>
            <a:r>
              <a:rPr lang="zh-CN" altLang="en-US" sz="2400" b="1">
                <a:gradFill>
                  <a:gsLst>
                    <a:gs pos="0">
                      <a:srgbClr val="007BD3"/>
                    </a:gs>
                    <a:gs pos="100000">
                      <a:srgbClr val="034373"/>
                    </a:gs>
                  </a:gsLst>
                  <a:lin scaled="0"/>
                </a:gradFill>
              </a:rPr>
              <a:t>与传统复习课相比较：</a:t>
            </a:r>
            <a:endParaRPr lang="zh-CN" altLang="en-US" sz="2400" b="1">
              <a:gradFill>
                <a:gsLst>
                  <a:gs pos="0">
                    <a:srgbClr val="007BD3"/>
                  </a:gs>
                  <a:gs pos="100000">
                    <a:srgbClr val="034373"/>
                  </a:gs>
                </a:gsLst>
                <a:lin scaled="0"/>
              </a:gradFill>
            </a:endParaRPr>
          </a:p>
          <a:p>
            <a:r>
              <a:rPr lang="en-US" altLang="zh-CN" sz="2400"/>
              <a:t>       </a:t>
            </a:r>
            <a:r>
              <a:rPr lang="zh-CN" altLang="en-US" sz="2400"/>
              <a:t>传统复习的特点：1.</a:t>
            </a:r>
            <a:r>
              <a:rPr lang="zh-CN" altLang="en-US" sz="2400"/>
              <a:t>复习中练习轻思维，强调熟能生巧；2.知识呈碎片化，比较琐碎；3.复习的教学目标不能有效的落实；4.复习的进度只是难度上的增加，对提高能力效果帮助不大。</a:t>
            </a:r>
            <a:endParaRPr lang="zh-CN" altLang="en-US" sz="2400"/>
          </a:p>
          <a:p>
            <a:r>
              <a:rPr lang="en-US" altLang="zh-CN" sz="2400"/>
              <a:t>       </a:t>
            </a:r>
            <a:r>
              <a:rPr lang="zh-CN" altLang="en-US" sz="2400"/>
              <a:t>基于思维导图的复习模式的特点：1.减负增效，减少习题量，强调思维训练；2.知识系统化，形成知识网络；3.根据复习课的不同课型，分别利用思维导图的特点加以落实，可操作性强；4.增加的是思维的长度和深度，提高了思维品质。</a:t>
            </a:r>
            <a:endParaRPr lang="zh-CN" altLang="en-US" sz="2400"/>
          </a:p>
        </p:txBody>
      </p:sp>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sz="3110">
                <a:solidFill>
                  <a:schemeClr val="tx2">
                    <a:lumMod val="50000"/>
                  </a:schemeClr>
                </a:solidFill>
                <a:sym typeface="+mn-ea"/>
              </a:rPr>
              <a:t>八、研究的结果、效果</a:t>
            </a:r>
            <a:endParaRPr lang="zh-CN" altLang="en-US" sz="3110"/>
          </a:p>
        </p:txBody>
      </p:sp>
      <p:sp>
        <p:nvSpPr>
          <p:cNvPr id="3" name="内容占位符 2"/>
          <p:cNvSpPr>
            <a:spLocks noGrp="1"/>
          </p:cNvSpPr>
          <p:nvPr>
            <p:ph idx="1"/>
          </p:nvPr>
        </p:nvSpPr>
        <p:spPr/>
        <p:txBody>
          <a:bodyPr>
            <a:noAutofit/>
          </a:bodyPr>
          <a:p>
            <a:r>
              <a:rPr lang="zh-CN" altLang="en-US" sz="2800">
                <a:gradFill>
                  <a:gsLst>
                    <a:gs pos="0">
                      <a:srgbClr val="E30000"/>
                    </a:gs>
                    <a:gs pos="100000">
                      <a:srgbClr val="760303"/>
                    </a:gs>
                  </a:gsLst>
                  <a:lin scaled="0"/>
                </a:gradFill>
              </a:rPr>
              <a:t>2.教师方面：</a:t>
            </a:r>
            <a:endParaRPr lang="zh-CN" altLang="en-US" sz="2800">
              <a:gradFill>
                <a:gsLst>
                  <a:gs pos="0">
                    <a:srgbClr val="E30000"/>
                  </a:gs>
                  <a:gs pos="100000">
                    <a:srgbClr val="760303"/>
                  </a:gs>
                </a:gsLst>
                <a:lin scaled="0"/>
              </a:gradFill>
            </a:endParaRPr>
          </a:p>
          <a:p>
            <a:r>
              <a:rPr lang="zh-CN" altLang="en-US" sz="2800"/>
              <a:t>（1）改变了传统的教学模式，基于智慧课堂结合思维导图的教学模式让课堂更加生动。</a:t>
            </a:r>
            <a:endParaRPr lang="zh-CN" altLang="en-US" sz="2800"/>
          </a:p>
          <a:p>
            <a:r>
              <a:rPr lang="zh-CN" altLang="en-US" sz="2800"/>
              <a:t>（2）增强了课题组成员的学习研究，提升了自身的教科研水平。</a:t>
            </a:r>
            <a:endParaRPr lang="zh-CN" altLang="en-US" sz="2800"/>
          </a:p>
          <a:p>
            <a:r>
              <a:rPr lang="zh-CN" altLang="en-US" sz="2800"/>
              <a:t>（3）增强师生互动，教师既是指导者也是学习者，师生之间的沟通交流也增强了师生感情。</a:t>
            </a:r>
            <a:endParaRPr lang="zh-CN" altLang="en-US" sz="2800"/>
          </a:p>
          <a:p>
            <a:r>
              <a:rPr lang="zh-CN" altLang="en-US" sz="2800"/>
              <a:t>（4）在近三年多的学习和研究中，我们课题组也取得了一定的成果：</a:t>
            </a:r>
            <a:endParaRPr lang="zh-CN" altLang="en-US" sz="2800"/>
          </a:p>
        </p:txBody>
      </p:sp>
    </p:spTree>
    <p:custDataLst>
      <p:tags r:id="rId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sz="2665"/>
              <a:t>（一）调查</a:t>
            </a:r>
            <a:r>
              <a:rPr lang="zh-CN" altLang="en-US" sz="2665">
                <a:solidFill>
                  <a:srgbClr val="FF0000"/>
                </a:solidFill>
              </a:rPr>
              <a:t>报告</a:t>
            </a:r>
            <a:r>
              <a:rPr lang="zh-CN" altLang="en-US" sz="2665"/>
              <a:t>及</a:t>
            </a:r>
            <a:r>
              <a:rPr lang="zh-CN" altLang="en-US" sz="2665">
                <a:solidFill>
                  <a:srgbClr val="FF0000"/>
                </a:solidFill>
              </a:rPr>
              <a:t>论文</a:t>
            </a:r>
            <a:endParaRPr lang="zh-CN" altLang="en-US" sz="2665">
              <a:solidFill>
                <a:srgbClr val="FF0000"/>
              </a:solidFill>
            </a:endParaRPr>
          </a:p>
        </p:txBody>
      </p:sp>
      <p:sp>
        <p:nvSpPr>
          <p:cNvPr id="3" name="内容占位符 2"/>
          <p:cNvSpPr>
            <a:spLocks noGrp="1"/>
          </p:cNvSpPr>
          <p:nvPr>
            <p:ph idx="1"/>
          </p:nvPr>
        </p:nvSpPr>
        <p:spPr/>
        <p:txBody>
          <a:bodyPr>
            <a:normAutofit fontScale="90000" lnSpcReduction="10000"/>
          </a:bodyPr>
          <a:p>
            <a:r>
              <a:rPr lang="zh-CN" altLang="en-US"/>
              <a:t>1.《高中生对思维导图了解状况的调查问卷》（王丽萍，袁晶，金一鸣）</a:t>
            </a:r>
            <a:endParaRPr lang="zh-CN" altLang="en-US"/>
          </a:p>
          <a:p>
            <a:r>
              <a:rPr lang="zh-CN" altLang="en-US"/>
              <a:t>2.《巧借单位圆推导三角函数的诱导公式》2018年11月《高中数学教与学》（王丽萍）</a:t>
            </a:r>
            <a:endParaRPr lang="zh-CN" altLang="en-US"/>
          </a:p>
          <a:p>
            <a:r>
              <a:rPr lang="zh-CN" altLang="en-US"/>
              <a:t>3.《平面向量的思维导图》获“2019年中学学科思维导图评比大赛”一等奖（《中学数学教学参考》2019年12月）</a:t>
            </a:r>
            <a:endParaRPr lang="zh-CN" altLang="en-US"/>
          </a:p>
          <a:p>
            <a:r>
              <a:rPr lang="zh-CN" altLang="en-US"/>
              <a:t>4.《数列思维导图》在“2019年中学学科思维导图评比大赛”一等奖（《中学数学教学参考》</a:t>
            </a:r>
            <a:endParaRPr lang="zh-CN" altLang="en-US"/>
          </a:p>
          <a:p>
            <a:r>
              <a:rPr lang="zh-CN" altLang="en-US"/>
              <a:t>2019年12月）</a:t>
            </a:r>
            <a:endParaRPr lang="zh-CN" altLang="en-US"/>
          </a:p>
          <a:p>
            <a:r>
              <a:rPr lang="zh-CN" altLang="en-US"/>
              <a:t>5.《一道三角形面积最值问题的解法赏析》2019年1月《高中数学教与学》（袁晶）</a:t>
            </a:r>
            <a:endParaRPr lang="zh-CN" altLang="en-US"/>
          </a:p>
          <a:p>
            <a:r>
              <a:rPr lang="zh-CN" altLang="en-US"/>
              <a:t>6.《尝试教学模式在高中数学教学中的运用研究》2019年4月《新教育论坛》（徐霜）</a:t>
            </a:r>
            <a:endParaRPr lang="zh-CN" altLang="en-US"/>
          </a:p>
          <a:p>
            <a:r>
              <a:rPr lang="zh-CN" altLang="en-US"/>
              <a:t>7.《生成性教学视域下高中数学教学设计策略探究》2019年5月《读与写》（徐霜）</a:t>
            </a:r>
            <a:endParaRPr lang="zh-CN" altLang="en-US"/>
          </a:p>
          <a:p>
            <a:r>
              <a:rPr lang="zh-CN" altLang="en-US"/>
              <a:t>8.《激发学生学习的热情，培养学生学会学习——以《直线的斜率与倾斜角》一课教学设计为例》2018年年会论文二等奖（符鹰）</a:t>
            </a:r>
            <a:endParaRPr lang="zh-CN" altLang="en-US"/>
          </a:p>
          <a:p>
            <a:r>
              <a:rPr lang="zh-CN" altLang="en-US"/>
              <a:t>9.《赏析2018年高考试题中的数学文化》2018年年会论文三等奖（徐颖）</a:t>
            </a:r>
            <a:endParaRPr lang="zh-CN" altLang="en-US"/>
          </a:p>
          <a:p>
            <a:r>
              <a:rPr lang="zh-CN" altLang="en-US"/>
              <a:t>10.《基于“四知”分析，巧用思维导图——核心素养视角下解题能力的培养策略研究》</a:t>
            </a:r>
            <a:endParaRPr lang="zh-CN" altLang="en-US"/>
          </a:p>
          <a:p>
            <a:r>
              <a:rPr lang="zh-CN" altLang="en-US"/>
              <a:t>2019年年会论文二等奖（徐颖）</a:t>
            </a:r>
            <a:endParaRPr lang="zh-CN" altLang="en-US"/>
          </a:p>
          <a:p>
            <a:r>
              <a:rPr lang="zh-CN" altLang="en-US"/>
              <a:t>11.《浅谈思维导图在高中数学复习课中的作用》2020年11月《读与写》</a:t>
            </a:r>
            <a:endParaRPr lang="zh-CN" altLang="en-US"/>
          </a:p>
        </p:txBody>
      </p:sp>
    </p:spTree>
    <p:custDataLst>
      <p:tags r:id="rId1"/>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sz="3110"/>
              <a:t>（二）公开课</a:t>
            </a:r>
            <a:endParaRPr lang="zh-CN" altLang="en-US" sz="3110"/>
          </a:p>
        </p:txBody>
      </p:sp>
      <p:sp>
        <p:nvSpPr>
          <p:cNvPr id="3" name="内容占位符 2"/>
          <p:cNvSpPr>
            <a:spLocks noGrp="1"/>
          </p:cNvSpPr>
          <p:nvPr>
            <p:ph idx="1"/>
          </p:nvPr>
        </p:nvSpPr>
        <p:spPr/>
        <p:txBody>
          <a:bodyPr/>
          <a:p>
            <a:r>
              <a:rPr lang="zh-CN" altLang="en-US" sz="2800">
                <a:solidFill>
                  <a:srgbClr val="FF0000"/>
                </a:solidFill>
              </a:rPr>
              <a:t>2.教师方面：</a:t>
            </a:r>
            <a:endParaRPr lang="zh-CN" altLang="en-US" sz="2800">
              <a:solidFill>
                <a:srgbClr val="FF0000"/>
              </a:solidFill>
            </a:endParaRPr>
          </a:p>
          <a:p>
            <a:r>
              <a:rPr lang="zh-CN" altLang="en-US" sz="2800"/>
              <a:t>1.2018年9月校际公开课《圆与圆的位置关系》（罗俊）</a:t>
            </a:r>
            <a:endParaRPr lang="zh-CN" altLang="en-US" sz="2800"/>
          </a:p>
          <a:p>
            <a:r>
              <a:rPr lang="zh-CN" altLang="en-US" sz="2800"/>
              <a:t>2.2018年9月校际公开课《圆与圆的位置关系》（徐颖）</a:t>
            </a:r>
            <a:endParaRPr lang="zh-CN" altLang="en-US" sz="2800"/>
          </a:p>
          <a:p>
            <a:r>
              <a:rPr lang="zh-CN" altLang="en-US" sz="2800"/>
              <a:t>3.2019年5月校级公开课《三角恒等变换》（王丽萍）</a:t>
            </a:r>
            <a:endParaRPr lang="zh-CN" altLang="en-US" sz="2800"/>
          </a:p>
          <a:p>
            <a:r>
              <a:rPr lang="zh-CN" altLang="en-US" sz="2800"/>
              <a:t>4.2019年5月公开课《两角和与差的三角函数》（谷伟伟）</a:t>
            </a:r>
            <a:endParaRPr lang="zh-CN" altLang="en-US" sz="2800"/>
          </a:p>
          <a:p>
            <a:r>
              <a:rPr lang="zh-CN" altLang="en-US" sz="2800"/>
              <a:t>5.2021年12月公开课《有关圆的最值问题的探究》（王丽萍）</a:t>
            </a:r>
            <a:endParaRPr lang="zh-CN" altLang="en-US" sz="2800"/>
          </a:p>
        </p:txBody>
      </p:sp>
    </p:spTree>
    <p:custDataLst>
      <p:tags r:id="rId1"/>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sz="3555">
                <a:solidFill>
                  <a:schemeClr val="tx2">
                    <a:lumMod val="50000"/>
                  </a:schemeClr>
                </a:solidFill>
              </a:rPr>
              <a:t>九、相关问题的思考</a:t>
            </a:r>
            <a:endParaRPr lang="zh-CN" altLang="en-US" sz="3555">
              <a:solidFill>
                <a:schemeClr val="tx2">
                  <a:lumMod val="50000"/>
                </a:schemeClr>
              </a:solidFill>
            </a:endParaRPr>
          </a:p>
        </p:txBody>
      </p:sp>
      <p:sp>
        <p:nvSpPr>
          <p:cNvPr id="3" name="内容占位符 2"/>
          <p:cNvSpPr>
            <a:spLocks noGrp="1"/>
          </p:cNvSpPr>
          <p:nvPr>
            <p:ph idx="1"/>
          </p:nvPr>
        </p:nvSpPr>
        <p:spPr/>
        <p:txBody>
          <a:bodyPr/>
          <a:p>
            <a:r>
              <a:rPr lang="en-US" altLang="zh-CN" sz="3200"/>
              <a:t>      </a:t>
            </a:r>
            <a:r>
              <a:rPr lang="zh-CN" altLang="en-US" sz="3200"/>
              <a:t>实施“思维导图”课题的效果和成绩是明显的，这教学和学习方式不仅可以提高教学效率，同时提高学生动手动脑探究的能力，但是能否取得我们预期的效果，还受许多因素的制约和影响。本课题的研究只是对数学教学过程中若干环节中的一个小点进行了实践和初步的探讨，由于时间比较短，本人对课题的实践经验不足，水平有限，致使本研究存在不足之处，课题研究过程中仍有许多问题值得商榷：</a:t>
            </a:r>
            <a:endParaRPr lang="zh-CN" altLang="en-US" sz="3200"/>
          </a:p>
        </p:txBody>
      </p:sp>
    </p:spTree>
    <p:custDataLst>
      <p:tags r:id="rId1"/>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a:solidFill>
                  <a:schemeClr val="tx2">
                    <a:lumMod val="50000"/>
                  </a:schemeClr>
                </a:solidFill>
                <a:sym typeface="+mn-ea"/>
              </a:rPr>
              <a:t>九、相关问题的思考</a:t>
            </a:r>
            <a:endParaRPr lang="zh-CN" altLang="en-US"/>
          </a:p>
        </p:txBody>
      </p:sp>
      <p:sp>
        <p:nvSpPr>
          <p:cNvPr id="3" name="内容占位符 2"/>
          <p:cNvSpPr>
            <a:spLocks noGrp="1"/>
          </p:cNvSpPr>
          <p:nvPr>
            <p:ph idx="1"/>
          </p:nvPr>
        </p:nvSpPr>
        <p:spPr/>
        <p:txBody>
          <a:bodyPr/>
          <a:p>
            <a:r>
              <a:rPr lang="zh-CN" altLang="en-US"/>
              <a:t> </a:t>
            </a:r>
            <a:r>
              <a:rPr lang="zh-CN" altLang="en-US" sz="2400"/>
              <a:t>1． 思维导图的诞生初期，完全是手绘作品。而随着计算机软件的发展，如Xmind、MindMan等思维导图软件的逐步流行。应用思维导图过程中，计算机的作用的确可以更好地帮助我们进行思维导图的整理、保存和方便复制、快捷传播。但值得我们反思的是：要应用思维导图，促进左脑和右脑的协同工作的，是用计算机还是手绘方式呢？对于教学而言，更利于提高记忆，促进知识的整理消化和吸收的，是用计算机还是手绘方式呢？。</a:t>
            </a:r>
            <a:endParaRPr lang="zh-CN" altLang="en-US" sz="2400"/>
          </a:p>
          <a:p>
            <a:r>
              <a:rPr lang="zh-CN" altLang="en-US" sz="2400"/>
              <a:t>    2．学生目前对于思维导图的绘制多数情况下停留在由“线性思维和线性笔记”转化为知识联系图的过程中，所以思维导图是由大量文字组成，对于颜色、符号、图形的应用比较少，还没有实现真正意义上的思维导图的绘制，在如何应用颜色、符号、图形方面，师生还要进一步学习完善。</a:t>
            </a:r>
            <a:endParaRPr lang="zh-CN" altLang="en-US" sz="2400"/>
          </a:p>
        </p:txBody>
      </p:sp>
    </p:spTree>
    <p:custDataLst>
      <p:tags r:id="rId1"/>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a:solidFill>
                  <a:schemeClr val="tx2">
                    <a:lumMod val="50000"/>
                  </a:schemeClr>
                </a:solidFill>
                <a:sym typeface="+mn-ea"/>
              </a:rPr>
              <a:t>九、相关问题的思考</a:t>
            </a:r>
            <a:endParaRPr lang="zh-CN" altLang="en-US"/>
          </a:p>
        </p:txBody>
      </p:sp>
      <p:sp>
        <p:nvSpPr>
          <p:cNvPr id="3" name="内容占位符 2"/>
          <p:cNvSpPr>
            <a:spLocks noGrp="1"/>
          </p:cNvSpPr>
          <p:nvPr>
            <p:ph idx="1"/>
          </p:nvPr>
        </p:nvSpPr>
        <p:spPr/>
        <p:txBody>
          <a:bodyPr/>
          <a:p>
            <a:r>
              <a:rPr lang="zh-CN" altLang="en-US" sz="2400"/>
              <a:t>3．对学生的训练还没有形成一个完整评价体系，还有待进一步完善。</a:t>
            </a:r>
            <a:endParaRPr lang="zh-CN" altLang="en-US" sz="2400"/>
          </a:p>
          <a:p>
            <a:r>
              <a:rPr lang="zh-CN" altLang="en-US" sz="2400"/>
              <a:t>4．本研究的实验对象是田家炳高级高中阶段的学生，对其他学生是否也具有相同的效果，还有待进一步研究。</a:t>
            </a:r>
            <a:endParaRPr lang="zh-CN" altLang="en-US" sz="2400"/>
          </a:p>
          <a:p>
            <a:r>
              <a:rPr lang="zh-CN" altLang="en-US" sz="2400"/>
              <a:t>5．思维导图对于学生学习效率和成果的提高是毋庸置疑的，原本思维导图的应该范围十分广泛，如何将思维导图进一步推广，将其应用到生活、学习和活动的多个方面，使学生能够获得更多的帮助和影响，仍需教师和学生不断探索和努力。</a:t>
            </a:r>
            <a:endParaRPr lang="zh-CN" altLang="en-US" sz="2400"/>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normAutofit fontScale="90000"/>
          </a:bodyPr>
          <a:lstStyle/>
          <a:p>
            <a:r>
              <a:rPr lang="zh-CN" altLang="en-US" sz="3555" dirty="0">
                <a:solidFill>
                  <a:schemeClr val="accent1"/>
                </a:solidFill>
              </a:rPr>
              <a:t>2.研究价值：</a:t>
            </a:r>
            <a:endParaRPr lang="zh-CN" altLang="en-US" sz="3555" dirty="0">
              <a:solidFill>
                <a:schemeClr val="accent1"/>
              </a:solidFill>
            </a:endParaRPr>
          </a:p>
        </p:txBody>
      </p:sp>
      <p:sp>
        <p:nvSpPr>
          <p:cNvPr id="3" name="内容占位符 2"/>
          <p:cNvSpPr>
            <a:spLocks noGrp="1"/>
          </p:cNvSpPr>
          <p:nvPr>
            <p:ph idx="1"/>
            <p:custDataLst>
              <p:tags r:id="rId2"/>
            </p:custDataLst>
          </p:nvPr>
        </p:nvSpPr>
        <p:spPr>
          <a:xfrm>
            <a:off x="531452" y="1383038"/>
            <a:ext cx="10852237" cy="5388907"/>
          </a:xfrm>
        </p:spPr>
        <p:txBody>
          <a:bodyPr/>
          <a:lstStyle/>
          <a:p>
            <a:pPr marL="0" indent="0">
              <a:buNone/>
            </a:pPr>
            <a:r>
              <a:rPr lang="zh-CN" altLang="en-US" sz="3200" dirty="0">
                <a:solidFill>
                  <a:schemeClr val="dk1">
                    <a:lumMod val="85000"/>
                    <a:lumOff val="15000"/>
                  </a:schemeClr>
                </a:solidFill>
                <a:latin typeface="黑体" panose="02010609060101010101" charset="-122"/>
                <a:ea typeface="黑体" panose="02010609060101010101" charset="-122"/>
                <a:cs typeface="黑体" panose="02010609060101010101" charset="-122"/>
              </a:rPr>
              <a:t>（1）思维导图的优势展现</a:t>
            </a:r>
            <a:endParaRPr lang="zh-CN" altLang="en-US" sz="3200" dirty="0">
              <a:solidFill>
                <a:schemeClr val="dk1">
                  <a:lumMod val="85000"/>
                  <a:lumOff val="15000"/>
                </a:schemeClr>
              </a:solidFill>
              <a:latin typeface="黑体" panose="02010609060101010101" charset="-122"/>
              <a:ea typeface="黑体" panose="02010609060101010101" charset="-122"/>
              <a:cs typeface="黑体" panose="02010609060101010101" charset="-122"/>
            </a:endParaRPr>
          </a:p>
          <a:p>
            <a:pPr marL="0" indent="0">
              <a:buNone/>
            </a:pPr>
            <a:r>
              <a:rPr lang="zh-CN" altLang="en-US" sz="3200" dirty="0">
                <a:solidFill>
                  <a:schemeClr val="dk1">
                    <a:lumMod val="85000"/>
                    <a:lumOff val="15000"/>
                  </a:schemeClr>
                </a:solidFill>
                <a:latin typeface="黑体" panose="02010609060101010101" charset="-122"/>
                <a:ea typeface="黑体" panose="02010609060101010101" charset="-122"/>
                <a:cs typeface="黑体" panose="02010609060101010101" charset="-122"/>
              </a:rPr>
              <a:t>（2）促进数学教学实践的反思</a:t>
            </a:r>
            <a:endParaRPr lang="zh-CN" altLang="en-US" sz="3200" dirty="0">
              <a:solidFill>
                <a:schemeClr val="dk1">
                  <a:lumMod val="85000"/>
                  <a:lumOff val="15000"/>
                </a:schemeClr>
              </a:solidFill>
              <a:latin typeface="黑体" panose="02010609060101010101" charset="-122"/>
              <a:ea typeface="黑体" panose="02010609060101010101" charset="-122"/>
              <a:cs typeface="黑体" panose="02010609060101010101" charset="-122"/>
            </a:endParaRPr>
          </a:p>
          <a:p>
            <a:pPr marL="0" indent="0">
              <a:buNone/>
            </a:pPr>
            <a:r>
              <a:rPr lang="zh-CN" altLang="en-US" sz="3200" dirty="0">
                <a:solidFill>
                  <a:schemeClr val="dk1">
                    <a:lumMod val="85000"/>
                    <a:lumOff val="15000"/>
                  </a:schemeClr>
                </a:solidFill>
                <a:latin typeface="黑体" panose="02010609060101010101" charset="-122"/>
                <a:ea typeface="黑体" panose="02010609060101010101" charset="-122"/>
                <a:cs typeface="黑体" panose="02010609060101010101" charset="-122"/>
              </a:rPr>
              <a:t>（3）提高高中数学复习课的有效性</a:t>
            </a:r>
            <a:endParaRPr lang="zh-CN" altLang="en-US" sz="3200" dirty="0">
              <a:solidFill>
                <a:schemeClr val="dk1">
                  <a:lumMod val="85000"/>
                  <a:lumOff val="15000"/>
                </a:schemeClr>
              </a:solidFill>
              <a:latin typeface="黑体" panose="02010609060101010101" charset="-122"/>
              <a:ea typeface="黑体" panose="02010609060101010101" charset="-122"/>
              <a:cs typeface="黑体" panose="02010609060101010101" charset="-122"/>
            </a:endParaRPr>
          </a:p>
          <a:p>
            <a:pPr marL="0" indent="0">
              <a:buNone/>
            </a:pPr>
            <a:r>
              <a:rPr lang="zh-CN" altLang="en-US" sz="3200" dirty="0">
                <a:solidFill>
                  <a:schemeClr val="dk1">
                    <a:lumMod val="85000"/>
                    <a:lumOff val="15000"/>
                  </a:schemeClr>
                </a:solidFill>
                <a:latin typeface="黑体" panose="02010609060101010101" charset="-122"/>
                <a:ea typeface="黑体" panose="02010609060101010101" charset="-122"/>
                <a:cs typeface="黑体" panose="02010609060101010101" charset="-122"/>
              </a:rPr>
              <a:t>（4）提升学科之间的交融性和互助性</a:t>
            </a:r>
            <a:endParaRPr lang="zh-CN" altLang="en-US" sz="3200" dirty="0">
              <a:solidFill>
                <a:schemeClr val="dk1">
                  <a:lumMod val="85000"/>
                  <a:lumOff val="15000"/>
                </a:schemeClr>
              </a:solidFill>
              <a:latin typeface="黑体" panose="02010609060101010101" charset="-122"/>
              <a:ea typeface="黑体" panose="02010609060101010101" charset="-122"/>
              <a:cs typeface="黑体" panose="02010609060101010101" charset="-122"/>
            </a:endParaRPr>
          </a:p>
        </p:txBody>
      </p:sp>
    </p:spTree>
    <p:custDataLst>
      <p:tags r:id="rId3"/>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2019300" y="1364615"/>
            <a:ext cx="8091170" cy="2441575"/>
          </a:xfrm>
        </p:spPr>
        <p:txBody>
          <a:bodyPr>
            <a:noAutofit/>
          </a:bodyPr>
          <a:p>
            <a:r>
              <a:rPr lang="zh-CN" altLang="en-US" sz="8000">
                <a:solidFill>
                  <a:schemeClr val="accent1"/>
                </a:solidFill>
              </a:rPr>
              <a:t>感谢各位专家和老师的指导！</a:t>
            </a:r>
            <a:endParaRPr lang="zh-CN" altLang="en-US" sz="8000">
              <a:solidFill>
                <a:schemeClr val="accent1"/>
              </a:solidFill>
            </a:endParaRPr>
          </a:p>
        </p:txBody>
      </p:sp>
    </p:spTree>
    <p:custDataLst>
      <p:tags r:id="rId2"/>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36575" y="295910"/>
            <a:ext cx="10985500" cy="441960"/>
          </a:xfrm>
        </p:spPr>
        <p:txBody>
          <a:bodyPr>
            <a:normAutofit fontScale="90000"/>
          </a:bodyPr>
          <a:lstStyle/>
          <a:p>
            <a:r>
              <a:rPr lang="zh-CN" altLang="en-US" sz="4000" dirty="0">
                <a:solidFill>
                  <a:schemeClr val="tx2">
                    <a:lumMod val="50000"/>
                  </a:schemeClr>
                </a:solidFill>
              </a:rPr>
              <a:t>二、国内外研究现状综述</a:t>
            </a:r>
            <a:endParaRPr lang="zh-CN" altLang="en-US" sz="4000" dirty="0">
              <a:solidFill>
                <a:schemeClr val="tx2">
                  <a:lumMod val="50000"/>
                </a:schemeClr>
              </a:solidFill>
            </a:endParaRPr>
          </a:p>
        </p:txBody>
      </p:sp>
      <p:sp>
        <p:nvSpPr>
          <p:cNvPr id="3" name="内容占位符 2"/>
          <p:cNvSpPr>
            <a:spLocks noGrp="1"/>
          </p:cNvSpPr>
          <p:nvPr>
            <p:ph idx="1"/>
            <p:custDataLst>
              <p:tags r:id="rId2"/>
            </p:custDataLst>
          </p:nvPr>
        </p:nvSpPr>
        <p:spPr/>
        <p:txBody>
          <a:bodyPr>
            <a:noAutofit/>
          </a:bodyPr>
          <a:lstStyle/>
          <a:p>
            <a:pPr marL="0" indent="0">
              <a:buNone/>
            </a:pPr>
            <a:r>
              <a:rPr lang="en-US" altLang="zh-CN" sz="2800" dirty="0">
                <a:latin typeface="黑体" panose="02010609060101010101" charset="-122"/>
                <a:ea typeface="黑体" panose="02010609060101010101" charset="-122"/>
                <a:cs typeface="黑体" panose="02010609060101010101" charset="-122"/>
              </a:rPr>
              <a:t>   </a:t>
            </a:r>
            <a:r>
              <a:rPr lang="zh-CN" altLang="en-US" sz="2800" dirty="0">
                <a:latin typeface="黑体" panose="02010609060101010101" charset="-122"/>
                <a:ea typeface="黑体" panose="02010609060101010101" charset="-122"/>
                <a:cs typeface="黑体" panose="02010609060101010101" charset="-122"/>
              </a:rPr>
              <a:t>在国外，很多国家都把思维导图引入到教育教学领域中。英国、美国、新加坡等教较发达的国家甚至把普及和应用思维导图当做它们的教育改革策略之一，显著改善了教学效果。对于中小学老师，美国要求要熟悉思维导图的使用，并把思维导图作为必备的教学工具。与国外育比相比，我国引进思维导图时间比较晚，但是发展迅速。近年，各位专家对思维导图研究得也比较多。中国知网上也有很多相应的学术论文,如赵国庆的《概念图，思维导图教学应用若干重要问题的探讨》，计雪娟的《思维导图在高中数学教学中的应用设计研究》等等。</a:t>
            </a:r>
            <a:endParaRPr lang="zh-CN" altLang="en-US" sz="2800" dirty="0">
              <a:latin typeface="黑体" panose="02010609060101010101" charset="-122"/>
              <a:ea typeface="黑体" panose="02010609060101010101" charset="-122"/>
              <a:cs typeface="黑体" panose="02010609060101010101" charset="-122"/>
            </a:endParaRPr>
          </a:p>
        </p:txBody>
      </p:sp>
    </p:spTree>
    <p:custDataLst>
      <p:tags r:id="rId3"/>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56852" y="182249"/>
            <a:ext cx="10852237" cy="441964"/>
          </a:xfrm>
        </p:spPr>
        <p:txBody>
          <a:bodyPr>
            <a:normAutofit fontScale="90000"/>
          </a:bodyPr>
          <a:lstStyle/>
          <a:p>
            <a:r>
              <a:rPr lang="zh-CN" altLang="en-US" sz="3110" dirty="0">
                <a:solidFill>
                  <a:schemeClr val="tx2">
                    <a:lumMod val="50000"/>
                  </a:schemeClr>
                </a:solidFill>
              </a:rPr>
              <a:t>三、核心概念的界定</a:t>
            </a:r>
            <a:endParaRPr lang="zh-CN" altLang="en-US" sz="3110" dirty="0">
              <a:solidFill>
                <a:schemeClr val="tx2">
                  <a:lumMod val="50000"/>
                </a:schemeClr>
              </a:solidFill>
            </a:endParaRPr>
          </a:p>
        </p:txBody>
      </p:sp>
      <p:sp>
        <p:nvSpPr>
          <p:cNvPr id="3" name="内容占位符 2"/>
          <p:cNvSpPr>
            <a:spLocks noGrp="1"/>
          </p:cNvSpPr>
          <p:nvPr>
            <p:ph idx="1"/>
            <p:custDataLst>
              <p:tags r:id="rId2"/>
            </p:custDataLst>
          </p:nvPr>
        </p:nvSpPr>
        <p:spPr>
          <a:xfrm>
            <a:off x="502920" y="734695"/>
            <a:ext cx="11052175" cy="5388610"/>
          </a:xfrm>
        </p:spPr>
        <p:txBody>
          <a:bodyPr>
            <a:noAutofit/>
          </a:bodyPr>
          <a:lstStyle/>
          <a:p>
            <a:pPr marL="0" indent="0">
              <a:buNone/>
            </a:pPr>
            <a:r>
              <a:rPr lang="en-US" altLang="zh-CN" sz="2400" dirty="0">
                <a:latin typeface="黑体" panose="02010609060101010101" charset="-122"/>
                <a:ea typeface="黑体" panose="02010609060101010101" charset="-122"/>
                <a:cs typeface="黑体" panose="02010609060101010101" charset="-122"/>
              </a:rPr>
              <a:t>   </a:t>
            </a:r>
            <a:r>
              <a:rPr lang="zh-CN" altLang="en-US" sz="2400" dirty="0">
                <a:latin typeface="黑体" panose="02010609060101010101" charset="-122"/>
                <a:ea typeface="黑体" panose="02010609060101010101" charset="-122"/>
                <a:cs typeface="黑体" panose="02010609060101010101" charset="-122"/>
              </a:rPr>
              <a:t>“思维导图”(Mind Map)是英国著名心理学家东尼·博赞(Tony Buzan)20世纪60年代发明的风靡世界的可视化组织性思维技术工具。这种技术将词汇、图形、数字、逻辑、节奏、色彩等逻辑思维和抽象思维元素综合运用于带顺序标号的形似人的大脑神经的树状结构图中，形象地表现人对某一事物的具体的思维过程。它是一种非常有用的图形技术，是打开电脑的万用钥匙。思维导图支持的教学活动通常以学生为中心，注重学生的自主性。它以意义建构为目标，反映学生独特的知识结构，支持建构主义环境创设；通过制作和比较思维导图来激励学生的交流与协作，促进反思和协作学习，通过绘制思维导图帮助学习者明晰概念之间的关系，跨越机械学习和意义学习的鸿沟，将传统教学所导致的机械学习转变为有意义的学习建构。</a:t>
            </a:r>
            <a:endParaRPr lang="zh-CN" altLang="en-US" sz="2400" dirty="0">
              <a:latin typeface="黑体" panose="02010609060101010101" charset="-122"/>
              <a:ea typeface="黑体" panose="02010609060101010101" charset="-122"/>
              <a:cs typeface="黑体" panose="02010609060101010101" charset="-122"/>
            </a:endParaRPr>
          </a:p>
        </p:txBody>
      </p:sp>
    </p:spTree>
    <p:custDataLst>
      <p:tags r:id="rId3"/>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normAutofit fontScale="90000"/>
          </a:bodyPr>
          <a:lstStyle/>
          <a:p>
            <a:r>
              <a:rPr lang="zh-CN" altLang="en-US" sz="4000" dirty="0"/>
              <a:t>思维导图：</a:t>
            </a:r>
            <a:endParaRPr lang="zh-CN" altLang="en-US" sz="4000" dirty="0"/>
          </a:p>
        </p:txBody>
      </p:sp>
      <p:pic>
        <p:nvPicPr>
          <p:cNvPr id="5" name="内容占位符 4"/>
          <p:cNvPicPr>
            <a:picLocks noChangeAspect="1"/>
          </p:cNvPicPr>
          <p:nvPr>
            <p:ph idx="1"/>
          </p:nvPr>
        </p:nvPicPr>
        <p:blipFill>
          <a:blip r:embed="rId2"/>
          <a:stretch>
            <a:fillRect/>
          </a:stretch>
        </p:blipFill>
        <p:spPr>
          <a:xfrm>
            <a:off x="998855" y="1091565"/>
            <a:ext cx="9779635" cy="4779645"/>
          </a:xfrm>
          <a:prstGeom prst="rect">
            <a:avLst/>
          </a:prstGeom>
        </p:spPr>
      </p:pic>
    </p:spTree>
    <p:custDataLst>
      <p:tags r:id="rId3"/>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sz="3555">
                <a:solidFill>
                  <a:schemeClr val="tx2">
                    <a:lumMod val="50000"/>
                  </a:schemeClr>
                </a:solidFill>
              </a:rPr>
              <a:t>四、课题研究的目标</a:t>
            </a:r>
            <a:endParaRPr lang="zh-CN" altLang="en-US" sz="3555">
              <a:solidFill>
                <a:schemeClr val="tx2">
                  <a:lumMod val="50000"/>
                </a:schemeClr>
              </a:solidFill>
            </a:endParaRPr>
          </a:p>
        </p:txBody>
      </p:sp>
      <p:sp>
        <p:nvSpPr>
          <p:cNvPr id="3" name="内容占位符 2"/>
          <p:cNvSpPr>
            <a:spLocks noGrp="1"/>
          </p:cNvSpPr>
          <p:nvPr>
            <p:ph idx="1"/>
          </p:nvPr>
        </p:nvSpPr>
        <p:spPr>
          <a:xfrm>
            <a:off x="669925" y="952500"/>
            <a:ext cx="11240135" cy="5388610"/>
          </a:xfrm>
        </p:spPr>
        <p:txBody>
          <a:bodyPr>
            <a:noAutofit/>
          </a:bodyPr>
          <a:p>
            <a:r>
              <a:rPr lang="zh-CN" altLang="en-US" sz="2800">
                <a:latin typeface="黑体" panose="02010609060101010101" charset="-122"/>
                <a:ea typeface="黑体" panose="02010609060101010101" charset="-122"/>
                <a:cs typeface="黑体" panose="02010609060101010101" charset="-122"/>
              </a:rPr>
              <a:t>1.形成适合学生的高中数学复习的思维导图模式，学生能自己绘制思维导图。</a:t>
            </a:r>
            <a:endParaRPr lang="zh-CN" altLang="en-US" sz="2800">
              <a:latin typeface="黑体" panose="02010609060101010101" charset="-122"/>
              <a:ea typeface="黑体" panose="02010609060101010101" charset="-122"/>
              <a:cs typeface="黑体" panose="02010609060101010101" charset="-122"/>
            </a:endParaRPr>
          </a:p>
          <a:p>
            <a:r>
              <a:rPr lang="zh-CN" altLang="en-US" sz="2800">
                <a:latin typeface="黑体" panose="02010609060101010101" charset="-122"/>
                <a:ea typeface="黑体" panose="02010609060101010101" charset="-122"/>
                <a:cs typeface="黑体" panose="02010609060101010101" charset="-122"/>
              </a:rPr>
              <a:t>2.在实践的基础上摸索数学复习课中使用思维导图，提高数学复习课的效率，并再不断优化，最终使学生受益。</a:t>
            </a:r>
            <a:endParaRPr lang="zh-CN" altLang="en-US" sz="2800">
              <a:latin typeface="黑体" panose="02010609060101010101" charset="-122"/>
              <a:ea typeface="黑体" panose="02010609060101010101" charset="-122"/>
              <a:cs typeface="黑体" panose="02010609060101010101" charset="-122"/>
            </a:endParaRPr>
          </a:p>
          <a:p>
            <a:r>
              <a:rPr lang="zh-CN" altLang="en-US" sz="2800">
                <a:latin typeface="黑体" panose="02010609060101010101" charset="-122"/>
                <a:ea typeface="黑体" panose="02010609060101010101" charset="-122"/>
                <a:cs typeface="黑体" panose="02010609060101010101" charset="-122"/>
              </a:rPr>
              <a:t>3.老师能会手工绘制或利用XMIND软件制作思维导图；</a:t>
            </a:r>
            <a:endParaRPr lang="zh-CN" altLang="en-US" sz="2800">
              <a:latin typeface="黑体" panose="02010609060101010101" charset="-122"/>
              <a:ea typeface="黑体" panose="02010609060101010101" charset="-122"/>
              <a:cs typeface="黑体" panose="02010609060101010101" charset="-122"/>
            </a:endParaRPr>
          </a:p>
          <a:p>
            <a:r>
              <a:rPr lang="zh-CN" altLang="en-US" sz="2800">
                <a:latin typeface="黑体" panose="02010609060101010101" charset="-122"/>
                <a:ea typeface="黑体" panose="02010609060101010101" charset="-122"/>
                <a:cs typeface="黑体" panose="02010609060101010101" charset="-122"/>
              </a:rPr>
              <a:t>4.寻求在复习课中应用思维导图的提高有效性的行动策略；</a:t>
            </a:r>
            <a:endParaRPr lang="zh-CN" altLang="en-US" sz="2800">
              <a:latin typeface="黑体" panose="02010609060101010101" charset="-122"/>
              <a:ea typeface="黑体" panose="02010609060101010101" charset="-122"/>
              <a:cs typeface="黑体" panose="02010609060101010101" charset="-122"/>
            </a:endParaRPr>
          </a:p>
          <a:p>
            <a:r>
              <a:rPr lang="zh-CN" altLang="en-US" sz="2800">
                <a:latin typeface="黑体" panose="02010609060101010101" charset="-122"/>
                <a:ea typeface="黑体" panose="02010609060101010101" charset="-122"/>
                <a:cs typeface="黑体" panose="02010609060101010101" charset="-122"/>
              </a:rPr>
              <a:t>5.形成客观的、可操作的行动评价方案。</a:t>
            </a:r>
            <a:endParaRPr lang="zh-CN" altLang="en-US" sz="2800">
              <a:latin typeface="黑体" panose="02010609060101010101" charset="-122"/>
              <a:ea typeface="黑体" panose="02010609060101010101" charset="-122"/>
              <a:cs typeface="黑体" panose="02010609060101010101" charset="-122"/>
            </a:endParaRP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sz="3555">
                <a:solidFill>
                  <a:schemeClr val="tx2">
                    <a:lumMod val="50000"/>
                  </a:schemeClr>
                </a:solidFill>
              </a:rPr>
              <a:t>五、研究内容</a:t>
            </a:r>
            <a:endParaRPr lang="zh-CN" altLang="en-US" sz="3555">
              <a:solidFill>
                <a:schemeClr val="tx2">
                  <a:lumMod val="50000"/>
                </a:schemeClr>
              </a:solidFill>
            </a:endParaRPr>
          </a:p>
        </p:txBody>
      </p:sp>
      <p:sp>
        <p:nvSpPr>
          <p:cNvPr id="3" name="内容占位符 2"/>
          <p:cNvSpPr>
            <a:spLocks noGrp="1"/>
          </p:cNvSpPr>
          <p:nvPr>
            <p:ph idx="1"/>
          </p:nvPr>
        </p:nvSpPr>
        <p:spPr/>
        <p:txBody>
          <a:bodyPr/>
          <a:p>
            <a:r>
              <a:rPr lang="zh-CN" altLang="en-US" sz="3200"/>
              <a:t>1.指导学生绘制数学思维导图的方法研究</a:t>
            </a:r>
            <a:endParaRPr lang="zh-CN" altLang="en-US" sz="3200"/>
          </a:p>
          <a:p>
            <a:r>
              <a:rPr lang="zh-CN" altLang="en-US" sz="3200"/>
              <a:t>（1）对指导学生绘制思维导图的方法研究。</a:t>
            </a:r>
            <a:endParaRPr lang="zh-CN" altLang="en-US" sz="3200"/>
          </a:p>
          <a:p>
            <a:r>
              <a:rPr lang="zh-CN" altLang="en-US" sz="3200"/>
              <a:t>（2）对培养发散式思维的方法研究。</a:t>
            </a:r>
            <a:endParaRPr lang="zh-CN" altLang="en-US" sz="3200"/>
          </a:p>
          <a:p>
            <a:r>
              <a:rPr lang="zh-CN" altLang="en-US" sz="3200"/>
              <a:t>（3）对数学思维导图小组合作学习方式的研究。</a:t>
            </a:r>
            <a:endParaRPr lang="zh-CN" altLang="en-US" sz="3200"/>
          </a:p>
          <a:p>
            <a:r>
              <a:rPr lang="zh-CN" altLang="en-US" sz="3200"/>
              <a:t>（4）对学生借助思维导图运用于数学复习的个案研究。</a:t>
            </a:r>
            <a:endParaRPr lang="zh-CN" altLang="en-US" sz="3200"/>
          </a:p>
        </p:txBody>
      </p:sp>
    </p:spTree>
    <p:custDataLst>
      <p:tags r:id="rId1"/>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UNIT_BK_DARK_LIGHT" val="2"/>
  <p:tag name="KSO_WM_SLIDE_BACKGROUND_TYPE" val="frame"/>
  <p:tag name="KSO_WM_SLIDE_BK_DARK_LIGHT" val="2"/>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SLIDE_BACKGROUND_TYPE" val="frame"/>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SLIDE_BACKGROUND_TYPE" val="frame"/>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leftRight"/>
  <p:tag name="KSO_WM_SLIDE_BK_DARK_LIGHT" val="2"/>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SLIDE_BACKGROUND_TYPE" val="leftRight"/>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SLIDE_BACKGROUND_TYPE" val="leftRight"/>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topBottom"/>
  <p:tag name="KSO_WM_SLIDE_BK_DARK_LIGHT" val="2"/>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SLIDE_BACKGROUND_TYPE" val="topBottom"/>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SLIDE_BACKGROUND_TYPE" val="topBottom"/>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bottomTop"/>
  <p:tag name="KSO_WM_SLIDE_BK_DARK_LIGHT" val="2"/>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SLIDE_BACKGROUND_TYPE" val="bottomTop"/>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SLIDE_BACKGROUND_TYPE" val="bottomTop"/>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navigation"/>
  <p:tag name="KSO_WM_SLIDE_BK_DARK_LIGHT" val="2"/>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7*i*1"/>
  <p:tag name="KSO_WM_UNIT_LAYERLEVEL" val="1"/>
  <p:tag name="KSO_WM_TAG_VERSION" val="1.0"/>
  <p:tag name="KSO_WM_BEAUTIFY_FLAG" val="#wm#"/>
  <p:tag name="KSO_WM_SLIDE_BACKGROUND_TYPE" val="navigation"/>
  <p:tag name="KSO_WM_SLIDE_BK_DARK_LIGHT" val="2"/>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belt"/>
  <p:tag name="KSO_WM_SLIDE_BK_DARK_LIGHT" val="2"/>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SLIDE_BACKGROUND_TYPE" val="belt"/>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SLIDE_BACKGROUND_TYPE" val="belt"/>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6579"/>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6579"/>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28.xml><?xml version="1.0" encoding="utf-8"?>
<p:tagLst xmlns:p="http://schemas.openxmlformats.org/presentationml/2006/main">
  <p:tag name="KSO_WM_TEMPLATE_CATEGORY" val="custom"/>
  <p:tag name="KSO_WM_TEMPLATE_INDEX" val="20186579"/>
  <p:tag name="KSO_WM_TAG_VERSION" val="1.0"/>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8"/>
  <p:tag name="KSO_WM_UNIT_SHOW_EDIT_AREA_INDICATION" val="0"/>
</p:tagLst>
</file>

<file path=ppt/tags/tag2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 name="KSO_WM_UNIT_SUBTYPE" val="h"/>
  <p:tag name="KSO_WM_SLIDE_BACKGROUND_TYPE" val="frame"/>
  <p:tag name="KSO_WM_SLIDE_BK_DARK_LIGHT" val="1"/>
</p:tagLst>
</file>

<file path=ppt/tags/tag3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 name="KSO_WM_UNIT_SUBTYPE" val="h"/>
  <p:tag name="KSO_WM_SLIDE_BACKGROUND_TYPE" val="frame"/>
  <p:tag name="KSO_WM_SLIDE_BK_DARK_LIGHT" val="1"/>
</p:tagLst>
</file>

<file path=ppt/tags/tag3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Lst>
</file>

<file path=ppt/tags/tag3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UNIT_BK_DARK_LIGHT" val="2"/>
  <p:tag name="KSO_WM_SLIDE_BACKGROUND_TYPE" val="frame"/>
  <p:tag name="KSO_WM_SLIDE_BK_DARK_LIGHT" val="2"/>
</p:tagLst>
</file>

<file path=ppt/tags/tag3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SLIDE_BACKGROUND_TYPE" val="frame"/>
</p:tagLst>
</file>

<file path=ppt/tags/tag3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SLIDE_BACKGROUND_TYPE" val="frame"/>
</p:tagLst>
</file>

<file path=ppt/tags/tag3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leftRight"/>
  <p:tag name="KSO_WM_SLIDE_BK_DARK_LIGHT" val="2"/>
</p:tagLst>
</file>

<file path=ppt/tags/tag3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SLIDE_BACKGROUND_TYPE" val="leftRight"/>
</p:tagLst>
</file>

<file path=ppt/tags/tag3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SLIDE_BACKGROUND_TYPE" val="leftRight"/>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topBottom"/>
  <p:tag name="KSO_WM_SLIDE_BK_DARK_LIGHT" val="2"/>
</p:tagLst>
</file>

<file path=ppt/tags/tag3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SLIDE_BACKGROUND_TYPE" val="topBottom"/>
</p:tagLst>
</file>

<file path=ppt/tags/tag3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SLIDE_BACKGROUND_TYPE" val="topBottom"/>
</p:tagLst>
</file>

<file path=ppt/tags/tag3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4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4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4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4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4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4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4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bottomTop"/>
  <p:tag name="KSO_WM_SLIDE_BK_DARK_LIGHT" val="2"/>
</p:tagLst>
</file>

<file path=ppt/tags/tag4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SLIDE_BACKGROUND_TYPE" val="bottomTop"/>
</p:tagLst>
</file>

<file path=ppt/tags/tag4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4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4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4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SLIDE_BACKGROUND_TYPE" val="bottomTop"/>
</p:tagLst>
</file>

<file path=ppt/tags/tag4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4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4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4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4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4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4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4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4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4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navigation"/>
  <p:tag name="KSO_WM_SLIDE_BK_DARK_LIGHT" val="2"/>
</p:tagLst>
</file>

<file path=ppt/tags/tag4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7*i*1"/>
  <p:tag name="KSO_WM_UNIT_LAYERLEVEL" val="1"/>
  <p:tag name="KSO_WM_TAG_VERSION" val="1.0"/>
  <p:tag name="KSO_WM_BEAUTIFY_FLAG" val="#wm#"/>
  <p:tag name="KSO_WM_SLIDE_BACKGROUND_TYPE" val="navigation"/>
  <p:tag name="KSO_WM_SLIDE_BK_DARK_LIGHT" val="2"/>
</p:tagLst>
</file>

<file path=ppt/tags/tag4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4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4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4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4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4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4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4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4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belt"/>
  <p:tag name="KSO_WM_SLIDE_BK_DARK_LIGHT" val="2"/>
</p:tagLst>
</file>

<file path=ppt/tags/tag4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SLIDE_BACKGROUND_TYPE" val="belt"/>
</p:tagLst>
</file>

<file path=ppt/tags/tag4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4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4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4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SLIDE_BACKGROUND_TYPE" val="belt"/>
</p:tagLst>
</file>

<file path=ppt/tags/tag4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4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4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4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4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4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4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4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4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6579"/>
</p:tagLst>
</file>

<file path=ppt/tags/tag4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6579"/>
</p:tagLst>
</file>

<file path=ppt/tags/tag4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56.xml><?xml version="1.0" encoding="utf-8"?>
<p:tagLst xmlns:p="http://schemas.openxmlformats.org/presentationml/2006/main">
  <p:tag name="KSO_WM_TEMPLATE_CATEGORY" val="custom"/>
  <p:tag name="KSO_WM_TEMPLATE_INDEX" val="20186579"/>
  <p:tag name="KSO_WM_TAG_VERSION" val="1.0"/>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8"/>
  <p:tag name="KSO_WM_UNIT_SHOW_EDIT_AREA_INDICATION" val="0"/>
</p:tagLst>
</file>

<file path=ppt/tags/tag457.xml><?xml version="1.0" encoding="utf-8"?>
<p:tagLst xmlns:p="http://schemas.openxmlformats.org/presentationml/2006/main">
  <p:tag name="KSO_WM_TEMPLATE_CATEGORY" val="custom"/>
  <p:tag name="KSO_WM_TEMPLATE_INDEX" val="20186579"/>
  <p:tag name="KSO_WM_TAG_VERSION" val="1.0"/>
  <p:tag name="KSO_WM_UNIT_TYPE" val="b"/>
  <p:tag name="KSO_WM_UNIT_INDEX" val="1"/>
  <p:tag name="KSO_WM_UNIT_ID" val="custom20186579_1*b*1"/>
  <p:tag name="KSO_WM_UNIT_LAYERLEVEL" val="1"/>
  <p:tag name="KSO_WM_UNIT_VALUE" val="22"/>
  <p:tag name="KSO_WM_UNIT_ISCONTENTSTITLE" val="0"/>
  <p:tag name="KSO_WM_UNIT_HIGHLIGHT" val="0"/>
  <p:tag name="KSO_WM_UNIT_COMPATIBLE" val="0"/>
  <p:tag name="KSO_WM_BEAUTIFY_FLAG" val="#wm#"/>
  <p:tag name="KSO_WM_UNIT_PRESET_TEXT" val="单击此处添加副标题"/>
  <p:tag name="KSO_WM_UNIT_NOCLEAR" val="0"/>
  <p:tag name="KSO_WM_UNIT_DIAGRAM_ISNUMVISUAL" val="0"/>
  <p:tag name="KSO_WM_UNIT_DIAGRAM_ISREFERUNIT" val="0"/>
  <p:tag name="KSO_WM_UNIT_TEXT_FILL_FORE_SCHEMECOLOR_INDEX_BRIGHTNESS" val="0.15"/>
  <p:tag name="KSO_WM_UNIT_TEXT_FILL_FORE_SCHEMECOLOR_INDEX" val="13"/>
  <p:tag name="KSO_WM_UNIT_TEXT_FILL_TYPE" val="1"/>
</p:tagLst>
</file>

<file path=ppt/tags/tag458.xml><?xml version="1.0" encoding="utf-8"?>
<p:tagLst xmlns:p="http://schemas.openxmlformats.org/presentationml/2006/main">
  <p:tag name="KSO_WM_TEMPLATE_CATEGORY" val="custom"/>
  <p:tag name="KSO_WM_TEMPLATE_INDEX" val="20186579"/>
  <p:tag name="KSO_WM_TAG_VERSION" val="1.0"/>
  <p:tag name="KSO_WM_UNIT_TYPE" val="a"/>
  <p:tag name="KSO_WM_UNIT_INDEX" val="1"/>
  <p:tag name="KSO_WM_UNIT_ID" val="custom20186579_1*a*1"/>
  <p:tag name="KSO_WM_UNIT_LAYERLEVEL" val="1"/>
  <p:tag name="KSO_WM_UNIT_VALUE" val="22"/>
  <p:tag name="KSO_WM_UNIT_ISCONTENTSTITLE" val="0"/>
  <p:tag name="KSO_WM_UNIT_HIGHLIGHT" val="0"/>
  <p:tag name="KSO_WM_UNIT_COMPATIBLE" val="0"/>
  <p:tag name="KSO_WM_BEAUTIFY_FLAG" val="#wm#"/>
  <p:tag name="KSO_WM_UNIT_PRESET_TEXT" val="团队季度总结报告"/>
  <p:tag name="KSO_WM_UNIT_NOCLEAR" val="0"/>
  <p:tag name="KSO_WM_UNIT_DIAGRAM_ISNUMVISUAL" val="0"/>
  <p:tag name="KSO_WM_UNIT_DIAGRAM_ISREFERUNIT" val="0"/>
</p:tagLst>
</file>

<file path=ppt/tags/tag459.xml><?xml version="1.0" encoding="utf-8"?>
<p:tagLst xmlns:p="http://schemas.openxmlformats.org/presentationml/2006/main">
  <p:tag name="KSO_WM_TEMPLATE_CATEGORY" val="custom"/>
  <p:tag name="KSO_WM_TEMPLATE_INDEX" val="20186579"/>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 name="KSO_WM_SPECIAL_SOURCE" val="bdnull"/>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0.xml><?xml version="1.0" encoding="utf-8"?>
<p:tagLst xmlns:p="http://schemas.openxmlformats.org/presentationml/2006/main">
  <p:tag name="KSO_WM_UNIT_ISCONTENTSTITLE" val="0"/>
  <p:tag name="KSO_WM_UNIT_PRESET_TEXT" val="单击此处添加标题"/>
  <p:tag name="KSO_WM_UNIT_VALUE" val="44"/>
  <p:tag name="KSO_WM_UNIT_HIGHLIGHT" val="0"/>
  <p:tag name="KSO_WM_UNIT_COMPATIBLE" val="0"/>
  <p:tag name="KSO_WM_UNIT_TYPE" val="a"/>
  <p:tag name="KSO_WM_UNIT_INDEX" val="1"/>
  <p:tag name="KSO_WM_UNIT_ID" val="custom20186579_8*a*1"/>
  <p:tag name="KSO_WM_TEMPLATE_CATEGORY" val="custom"/>
  <p:tag name="KSO_WM_TEMPLATE_INDEX" val="20186579"/>
  <p:tag name="KSO_WM_UNIT_LAYERLEVEL" val="1"/>
  <p:tag name="KSO_WM_TAG_VERSION" val="1.0"/>
  <p:tag name="KSO_WM_BEAUTIFY_FLAG" val="#wm#"/>
  <p:tag name="KSO_WM_UNIT_DIAGRAM_ISNUMVISUAL" val="0"/>
  <p:tag name="KSO_WM_UNIT_DIAGRAM_ISREFERUNIT" val="0"/>
  <p:tag name="KSO_WM_UNIT_NOCLEAR" val="0"/>
</p:tagLst>
</file>

<file path=ppt/tags/tag461.xml><?xml version="1.0" encoding="utf-8"?>
<p:tagLst xmlns:p="http://schemas.openxmlformats.org/presentationml/2006/main">
  <p:tag name="KSO_WM_UNIT_PRESET_TEXT" val="单击此处添加文本具体内容，简明扼要的阐述您的观点。根据需要可酌情增减文字，以便观者准确的理解您传达的思想。"/>
  <p:tag name="KSO_WM_UNIT_VALUE" val="429"/>
  <p:tag name="KSO_WM_UNIT_HIGHLIGHT" val="0"/>
  <p:tag name="KSO_WM_UNIT_COMPATIBLE" val="0"/>
  <p:tag name="KSO_WM_UNIT_TYPE" val="f"/>
  <p:tag name="KSO_WM_UNIT_INDEX" val="1"/>
  <p:tag name="KSO_WM_UNIT_ID" val="custom20186579_8*f*1"/>
  <p:tag name="KSO_WM_TEMPLATE_CATEGORY" val="custom"/>
  <p:tag name="KSO_WM_TEMPLATE_INDEX" val="20186579"/>
  <p:tag name="KSO_WM_UNIT_LAYERLEVEL" val="1"/>
  <p:tag name="KSO_WM_TAG_VERSION" val="1.0"/>
  <p:tag name="KSO_WM_BEAUTIFY_FLAG" val="#wm#"/>
  <p:tag name="KSO_WM_UNIT_DIAGRAM_ISNUMVISUAL" val="0"/>
  <p:tag name="KSO_WM_UNIT_DIAGRAM_ISREFERUNIT" val="0"/>
  <p:tag name="KSO_WM_UNIT_NOCLEAR" val="0"/>
  <p:tag name="KSO_WM_UNIT_TEXT_FILL_FORE_SCHEMECOLOR_INDEX_BRIGHTNESS" val="0.15"/>
  <p:tag name="KSO_WM_UNIT_TEXT_FILL_FORE_SCHEMECOLOR_INDEX" val="13"/>
  <p:tag name="KSO_WM_UNIT_TEXT_FILL_TYPE" val="1"/>
</p:tagLst>
</file>

<file path=ppt/tags/tag462.xml><?xml version="1.0" encoding="utf-8"?>
<p:tagLst xmlns:p="http://schemas.openxmlformats.org/presentationml/2006/main">
  <p:tag name="KSO_WM_SLIDE_ID" val="custom20186579_8"/>
  <p:tag name="KSO_WM_SLIDE_ITEM_CNT" val="0"/>
  <p:tag name="KSO_WM_SLIDE_INDEX" val="8"/>
  <p:tag name="KSO_WM_TAG_VERSION" val="1.0"/>
  <p:tag name="KSO_WM_BEAUTIFY_FLAG" val="#wm#"/>
  <p:tag name="KSO_WM_TEMPLATE_CATEGORY" val="custom"/>
  <p:tag name="KSO_WM_TEMPLATE_INDEX" val="20186579"/>
  <p:tag name="KSO_WM_SLIDE_LAYOUT" val="a_f"/>
  <p:tag name="KSO_WM_SLIDE_LAYOUT_CNT" val="1_1"/>
  <p:tag name="KSO_WM_SLIDE_TYPE" val="text"/>
  <p:tag name="KSO_WM_SLIDE_SUBTYPE" val="pureTxt"/>
  <p:tag name="KSO_WM_SLIDE_SIZE" val="854*465"/>
  <p:tag name="KSO_WM_SLIDE_POSITION" val="52*34"/>
  <p:tag name="KSO_WM_TEMPLATE_SUBCATEGORY" val="0"/>
  <p:tag name="KSO_WM_TEMPLATE_MASTER_TYPE" val="1"/>
  <p:tag name="KSO_WM_TEMPLATE_COLOR_TYPE" val="1"/>
  <p:tag name="KSO_WM_SPECIAL_SOURCE" val="bdnull"/>
</p:tagLst>
</file>

<file path=ppt/tags/tag463.xml><?xml version="1.0" encoding="utf-8"?>
<p:tagLst xmlns:p="http://schemas.openxmlformats.org/presentationml/2006/main">
  <p:tag name="KSO_WM_UNIT_ISCONTENTSTITLE" val="0"/>
  <p:tag name="KSO_WM_UNIT_PRESET_TEXT" val="单击此处添加标题"/>
  <p:tag name="KSO_WM_UNIT_VALUE" val="44"/>
  <p:tag name="KSO_WM_UNIT_HIGHLIGHT" val="0"/>
  <p:tag name="KSO_WM_UNIT_COMPATIBLE" val="0"/>
  <p:tag name="KSO_WM_UNIT_TYPE" val="a"/>
  <p:tag name="KSO_WM_UNIT_INDEX" val="1"/>
  <p:tag name="KSO_WM_UNIT_ID" val="custom20186579_8*a*1"/>
  <p:tag name="KSO_WM_TEMPLATE_CATEGORY" val="custom"/>
  <p:tag name="KSO_WM_TEMPLATE_INDEX" val="20186579"/>
  <p:tag name="KSO_WM_UNIT_LAYERLEVEL" val="1"/>
  <p:tag name="KSO_WM_TAG_VERSION" val="1.0"/>
  <p:tag name="KSO_WM_BEAUTIFY_FLAG" val="#wm#"/>
  <p:tag name="KSO_WM_UNIT_DIAGRAM_ISNUMVISUAL" val="0"/>
  <p:tag name="KSO_WM_UNIT_DIAGRAM_ISREFERUNIT" val="0"/>
  <p:tag name="KSO_WM_UNIT_NOCLEAR" val="0"/>
</p:tagLst>
</file>

<file path=ppt/tags/tag464.xml><?xml version="1.0" encoding="utf-8"?>
<p:tagLst xmlns:p="http://schemas.openxmlformats.org/presentationml/2006/main">
  <p:tag name="KSO_WM_UNIT_PRESET_TEXT" val="单击此处添加文本具体内容，简明扼要的阐述您的观点。根据需要可酌情增减文字，以便观者准确的理解您传达的思想。"/>
  <p:tag name="KSO_WM_UNIT_VALUE" val="429"/>
  <p:tag name="KSO_WM_UNIT_HIGHLIGHT" val="0"/>
  <p:tag name="KSO_WM_UNIT_COMPATIBLE" val="0"/>
  <p:tag name="KSO_WM_UNIT_TYPE" val="f"/>
  <p:tag name="KSO_WM_UNIT_INDEX" val="1"/>
  <p:tag name="KSO_WM_UNIT_ID" val="custom20186579_8*f*1"/>
  <p:tag name="KSO_WM_TEMPLATE_CATEGORY" val="custom"/>
  <p:tag name="KSO_WM_TEMPLATE_INDEX" val="20186579"/>
  <p:tag name="KSO_WM_UNIT_LAYERLEVEL" val="1"/>
  <p:tag name="KSO_WM_TAG_VERSION" val="1.0"/>
  <p:tag name="KSO_WM_BEAUTIFY_FLAG" val="#wm#"/>
  <p:tag name="KSO_WM_UNIT_DIAGRAM_ISNUMVISUAL" val="0"/>
  <p:tag name="KSO_WM_UNIT_DIAGRAM_ISREFERUNIT" val="0"/>
  <p:tag name="KSO_WM_UNIT_NOCLEAR" val="0"/>
  <p:tag name="KSO_WM_UNIT_TEXT_FILL_FORE_SCHEMECOLOR_INDEX_BRIGHTNESS" val="0.15"/>
  <p:tag name="KSO_WM_UNIT_TEXT_FILL_FORE_SCHEMECOLOR_INDEX" val="13"/>
  <p:tag name="KSO_WM_UNIT_TEXT_FILL_TYPE" val="1"/>
</p:tagLst>
</file>

<file path=ppt/tags/tag465.xml><?xml version="1.0" encoding="utf-8"?>
<p:tagLst xmlns:p="http://schemas.openxmlformats.org/presentationml/2006/main">
  <p:tag name="KSO_WM_SLIDE_ID" val="custom20186579_8"/>
  <p:tag name="KSO_WM_SLIDE_ITEM_CNT" val="0"/>
  <p:tag name="KSO_WM_SLIDE_INDEX" val="8"/>
  <p:tag name="KSO_WM_TAG_VERSION" val="1.0"/>
  <p:tag name="KSO_WM_BEAUTIFY_FLAG" val="#wm#"/>
  <p:tag name="KSO_WM_TEMPLATE_CATEGORY" val="custom"/>
  <p:tag name="KSO_WM_TEMPLATE_INDEX" val="20186579"/>
  <p:tag name="KSO_WM_SLIDE_LAYOUT" val="a_f"/>
  <p:tag name="KSO_WM_SLIDE_LAYOUT_CNT" val="1_1"/>
  <p:tag name="KSO_WM_SLIDE_TYPE" val="text"/>
  <p:tag name="KSO_WM_SLIDE_SUBTYPE" val="pureTxt"/>
  <p:tag name="KSO_WM_SLIDE_SIZE" val="854*465"/>
  <p:tag name="KSO_WM_SLIDE_POSITION" val="52*34"/>
  <p:tag name="KSO_WM_TEMPLATE_SUBCATEGORY" val="0"/>
  <p:tag name="KSO_WM_TEMPLATE_MASTER_TYPE" val="1"/>
  <p:tag name="KSO_WM_TEMPLATE_COLOR_TYPE" val="1"/>
  <p:tag name="KSO_WM_SPECIAL_SOURCE" val="bdnull"/>
</p:tagLst>
</file>

<file path=ppt/tags/tag466.xml><?xml version="1.0" encoding="utf-8"?>
<p:tagLst xmlns:p="http://schemas.openxmlformats.org/presentationml/2006/main">
  <p:tag name="KSO_WM_UNIT_ISCONTENTSTITLE" val="0"/>
  <p:tag name="KSO_WM_UNIT_PRESET_TEXT" val="单击此处添加标题"/>
  <p:tag name="KSO_WM_UNIT_VALUE" val="44"/>
  <p:tag name="KSO_WM_UNIT_HIGHLIGHT" val="0"/>
  <p:tag name="KSO_WM_UNIT_COMPATIBLE" val="0"/>
  <p:tag name="KSO_WM_UNIT_TYPE" val="a"/>
  <p:tag name="KSO_WM_UNIT_INDEX" val="1"/>
  <p:tag name="KSO_WM_UNIT_ID" val="custom20186579_8*a*1"/>
  <p:tag name="KSO_WM_TEMPLATE_CATEGORY" val="custom"/>
  <p:tag name="KSO_WM_TEMPLATE_INDEX" val="20186579"/>
  <p:tag name="KSO_WM_UNIT_LAYERLEVEL" val="1"/>
  <p:tag name="KSO_WM_TAG_VERSION" val="1.0"/>
  <p:tag name="KSO_WM_BEAUTIFY_FLAG" val="#wm#"/>
  <p:tag name="KSO_WM_UNIT_DIAGRAM_ISNUMVISUAL" val="0"/>
  <p:tag name="KSO_WM_UNIT_DIAGRAM_ISREFERUNIT" val="0"/>
  <p:tag name="KSO_WM_UNIT_NOCLEAR" val="0"/>
</p:tagLst>
</file>

<file path=ppt/tags/tag467.xml><?xml version="1.0" encoding="utf-8"?>
<p:tagLst xmlns:p="http://schemas.openxmlformats.org/presentationml/2006/main">
  <p:tag name="KSO_WM_UNIT_PRESET_TEXT" val="单击此处添加文本具体内容，简明扼要的阐述您的观点。根据需要可酌情增减文字，以便观者准确的理解您传达的思想。"/>
  <p:tag name="KSO_WM_UNIT_VALUE" val="429"/>
  <p:tag name="KSO_WM_UNIT_HIGHLIGHT" val="0"/>
  <p:tag name="KSO_WM_UNIT_COMPATIBLE" val="0"/>
  <p:tag name="KSO_WM_UNIT_TYPE" val="f"/>
  <p:tag name="KSO_WM_UNIT_INDEX" val="1"/>
  <p:tag name="KSO_WM_UNIT_ID" val="custom20186579_8*f*1"/>
  <p:tag name="KSO_WM_TEMPLATE_CATEGORY" val="custom"/>
  <p:tag name="KSO_WM_TEMPLATE_INDEX" val="20186579"/>
  <p:tag name="KSO_WM_UNIT_LAYERLEVEL" val="1"/>
  <p:tag name="KSO_WM_TAG_VERSION" val="1.0"/>
  <p:tag name="KSO_WM_BEAUTIFY_FLAG" val="#wm#"/>
  <p:tag name="KSO_WM_UNIT_DIAGRAM_ISNUMVISUAL" val="0"/>
  <p:tag name="KSO_WM_UNIT_DIAGRAM_ISREFERUNIT" val="0"/>
  <p:tag name="KSO_WM_UNIT_NOCLEAR" val="0"/>
  <p:tag name="KSO_WM_UNIT_TEXT_FILL_FORE_SCHEMECOLOR_INDEX_BRIGHTNESS" val="0.15"/>
  <p:tag name="KSO_WM_UNIT_TEXT_FILL_FORE_SCHEMECOLOR_INDEX" val="13"/>
  <p:tag name="KSO_WM_UNIT_TEXT_FILL_TYPE" val="1"/>
</p:tagLst>
</file>

<file path=ppt/tags/tag468.xml><?xml version="1.0" encoding="utf-8"?>
<p:tagLst xmlns:p="http://schemas.openxmlformats.org/presentationml/2006/main">
  <p:tag name="KSO_WM_SLIDE_ID" val="custom20186579_8"/>
  <p:tag name="KSO_WM_SLIDE_ITEM_CNT" val="0"/>
  <p:tag name="KSO_WM_SLIDE_INDEX" val="8"/>
  <p:tag name="KSO_WM_TAG_VERSION" val="1.0"/>
  <p:tag name="KSO_WM_BEAUTIFY_FLAG" val="#wm#"/>
  <p:tag name="KSO_WM_TEMPLATE_CATEGORY" val="custom"/>
  <p:tag name="KSO_WM_TEMPLATE_INDEX" val="20186579"/>
  <p:tag name="KSO_WM_SLIDE_LAYOUT" val="a_f"/>
  <p:tag name="KSO_WM_SLIDE_LAYOUT_CNT" val="1_1"/>
  <p:tag name="KSO_WM_SLIDE_TYPE" val="text"/>
  <p:tag name="KSO_WM_SLIDE_SUBTYPE" val="pureTxt"/>
  <p:tag name="KSO_WM_SLIDE_SIZE" val="854*465"/>
  <p:tag name="KSO_WM_SLIDE_POSITION" val="52*34"/>
  <p:tag name="KSO_WM_TEMPLATE_SUBCATEGORY" val="0"/>
  <p:tag name="KSO_WM_TEMPLATE_MASTER_TYPE" val="1"/>
  <p:tag name="KSO_WM_TEMPLATE_COLOR_TYPE" val="1"/>
  <p:tag name="KSO_WM_SPECIAL_SOURCE" val="bdnull"/>
</p:tagLst>
</file>

<file path=ppt/tags/tag469.xml><?xml version="1.0" encoding="utf-8"?>
<p:tagLst xmlns:p="http://schemas.openxmlformats.org/presentationml/2006/main">
  <p:tag name="KSO_WM_UNIT_ISCONTENTSTITLE" val="0"/>
  <p:tag name="KSO_WM_UNIT_PRESET_TEXT" val="单击此处添加标题"/>
  <p:tag name="KSO_WM_UNIT_VALUE" val="44"/>
  <p:tag name="KSO_WM_UNIT_HIGHLIGHT" val="0"/>
  <p:tag name="KSO_WM_UNIT_COMPATIBLE" val="0"/>
  <p:tag name="KSO_WM_UNIT_TYPE" val="a"/>
  <p:tag name="KSO_WM_UNIT_INDEX" val="1"/>
  <p:tag name="KSO_WM_UNIT_ID" val="custom20186579_8*a*1"/>
  <p:tag name="KSO_WM_TEMPLATE_CATEGORY" val="custom"/>
  <p:tag name="KSO_WM_TEMPLATE_INDEX" val="20186579"/>
  <p:tag name="KSO_WM_UNIT_LAYERLEVEL" val="1"/>
  <p:tag name="KSO_WM_TAG_VERSION" val="1.0"/>
  <p:tag name="KSO_WM_BEAUTIFY_FLAG" val="#wm#"/>
  <p:tag name="KSO_WM_UNIT_DIAGRAM_ISNUMVISUAL" val="0"/>
  <p:tag name="KSO_WM_UNIT_DIAGRAM_ISREFERUNIT" val="0"/>
  <p:tag name="KSO_WM_UNIT_NOCLEAR" val="0"/>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0.xml><?xml version="1.0" encoding="utf-8"?>
<p:tagLst xmlns:p="http://schemas.openxmlformats.org/presentationml/2006/main">
  <p:tag name="KSO_WM_UNIT_PRESET_TEXT" val="单击此处添加文本具体内容，简明扼要的阐述您的观点。根据需要可酌情增减文字，以便观者准确的理解您传达的思想。"/>
  <p:tag name="KSO_WM_UNIT_VALUE" val="429"/>
  <p:tag name="KSO_WM_UNIT_HIGHLIGHT" val="0"/>
  <p:tag name="KSO_WM_UNIT_COMPATIBLE" val="0"/>
  <p:tag name="KSO_WM_UNIT_TYPE" val="f"/>
  <p:tag name="KSO_WM_UNIT_INDEX" val="1"/>
  <p:tag name="KSO_WM_UNIT_ID" val="custom20186579_8*f*1"/>
  <p:tag name="KSO_WM_TEMPLATE_CATEGORY" val="custom"/>
  <p:tag name="KSO_WM_TEMPLATE_INDEX" val="20186579"/>
  <p:tag name="KSO_WM_UNIT_LAYERLEVEL" val="1"/>
  <p:tag name="KSO_WM_TAG_VERSION" val="1.0"/>
  <p:tag name="KSO_WM_BEAUTIFY_FLAG" val="#wm#"/>
  <p:tag name="KSO_WM_UNIT_DIAGRAM_ISNUMVISUAL" val="0"/>
  <p:tag name="KSO_WM_UNIT_DIAGRAM_ISREFERUNIT" val="0"/>
  <p:tag name="KSO_WM_UNIT_NOCLEAR" val="0"/>
</p:tagLst>
</file>

<file path=ppt/tags/tag471.xml><?xml version="1.0" encoding="utf-8"?>
<p:tagLst xmlns:p="http://schemas.openxmlformats.org/presentationml/2006/main">
  <p:tag name="KSO_WM_SLIDE_ID" val="custom20186579_8"/>
  <p:tag name="KSO_WM_SLIDE_ITEM_CNT" val="0"/>
  <p:tag name="KSO_WM_SLIDE_INDEX" val="8"/>
  <p:tag name="KSO_WM_TAG_VERSION" val="1.0"/>
  <p:tag name="KSO_WM_BEAUTIFY_FLAG" val="#wm#"/>
  <p:tag name="KSO_WM_TEMPLATE_CATEGORY" val="custom"/>
  <p:tag name="KSO_WM_TEMPLATE_INDEX" val="20186579"/>
  <p:tag name="KSO_WM_SLIDE_LAYOUT" val="a_f"/>
  <p:tag name="KSO_WM_SLIDE_LAYOUT_CNT" val="1_1"/>
  <p:tag name="KSO_WM_SLIDE_TYPE" val="text"/>
  <p:tag name="KSO_WM_SLIDE_SUBTYPE" val="pureTxt"/>
  <p:tag name="KSO_WM_SLIDE_SIZE" val="854*465"/>
  <p:tag name="KSO_WM_SLIDE_POSITION" val="52*34"/>
  <p:tag name="KSO_WM_TEMPLATE_SUBCATEGORY" val="0"/>
  <p:tag name="KSO_WM_TEMPLATE_MASTER_TYPE" val="1"/>
  <p:tag name="KSO_WM_TEMPLATE_COLOR_TYPE" val="1"/>
  <p:tag name="KSO_WM_SPECIAL_SOURCE" val="bdnull"/>
</p:tagLst>
</file>

<file path=ppt/tags/tag472.xml><?xml version="1.0" encoding="utf-8"?>
<p:tagLst xmlns:p="http://schemas.openxmlformats.org/presentationml/2006/main">
  <p:tag name="KSO_WM_UNIT_ISCONTENTSTITLE" val="0"/>
  <p:tag name="KSO_WM_UNIT_PRESET_TEXT" val="单击此处添加标题"/>
  <p:tag name="KSO_WM_UNIT_VALUE" val="44"/>
  <p:tag name="KSO_WM_UNIT_HIGHLIGHT" val="0"/>
  <p:tag name="KSO_WM_UNIT_COMPATIBLE" val="0"/>
  <p:tag name="KSO_WM_UNIT_TYPE" val="a"/>
  <p:tag name="KSO_WM_UNIT_INDEX" val="1"/>
  <p:tag name="KSO_WM_UNIT_ID" val="custom20186579_8*a*1"/>
  <p:tag name="KSO_WM_TEMPLATE_CATEGORY" val="custom"/>
  <p:tag name="KSO_WM_TEMPLATE_INDEX" val="20186579"/>
  <p:tag name="KSO_WM_UNIT_LAYERLEVEL" val="1"/>
  <p:tag name="KSO_WM_TAG_VERSION" val="1.0"/>
  <p:tag name="KSO_WM_BEAUTIFY_FLAG" val="#wm#"/>
  <p:tag name="KSO_WM_UNIT_DIAGRAM_ISNUMVISUAL" val="0"/>
  <p:tag name="KSO_WM_UNIT_DIAGRAM_ISREFERUNIT" val="0"/>
  <p:tag name="KSO_WM_UNIT_NOCLEAR" val="0"/>
</p:tagLst>
</file>

<file path=ppt/tags/tag473.xml><?xml version="1.0" encoding="utf-8"?>
<p:tagLst xmlns:p="http://schemas.openxmlformats.org/presentationml/2006/main">
  <p:tag name="KSO_WM_UNIT_PRESET_TEXT" val="单击此处添加文本具体内容，简明扼要的阐述您的观点。根据需要可酌情增减文字，以便观者准确的理解您传达的思想。"/>
  <p:tag name="KSO_WM_UNIT_VALUE" val="429"/>
  <p:tag name="KSO_WM_UNIT_HIGHLIGHT" val="0"/>
  <p:tag name="KSO_WM_UNIT_COMPATIBLE" val="0"/>
  <p:tag name="KSO_WM_UNIT_TYPE" val="f"/>
  <p:tag name="KSO_WM_UNIT_INDEX" val="1"/>
  <p:tag name="KSO_WM_UNIT_ID" val="custom20186579_8*f*1"/>
  <p:tag name="KSO_WM_TEMPLATE_CATEGORY" val="custom"/>
  <p:tag name="KSO_WM_TEMPLATE_INDEX" val="20186579"/>
  <p:tag name="KSO_WM_UNIT_LAYERLEVEL" val="1"/>
  <p:tag name="KSO_WM_TAG_VERSION" val="1.0"/>
  <p:tag name="KSO_WM_BEAUTIFY_FLAG" val="#wm#"/>
  <p:tag name="KSO_WM_UNIT_DIAGRAM_ISNUMVISUAL" val="0"/>
  <p:tag name="KSO_WM_UNIT_DIAGRAM_ISREFERUNIT" val="0"/>
  <p:tag name="KSO_WM_UNIT_NOCLEAR" val="0"/>
</p:tagLst>
</file>

<file path=ppt/tags/tag474.xml><?xml version="1.0" encoding="utf-8"?>
<p:tagLst xmlns:p="http://schemas.openxmlformats.org/presentationml/2006/main">
  <p:tag name="KSO_WM_SLIDE_ID" val="custom20186579_8"/>
  <p:tag name="KSO_WM_SLIDE_ITEM_CNT" val="0"/>
  <p:tag name="KSO_WM_SLIDE_INDEX" val="8"/>
  <p:tag name="KSO_WM_TAG_VERSION" val="1.0"/>
  <p:tag name="KSO_WM_BEAUTIFY_FLAG" val="#wm#"/>
  <p:tag name="KSO_WM_TEMPLATE_CATEGORY" val="custom"/>
  <p:tag name="KSO_WM_TEMPLATE_INDEX" val="20186579"/>
  <p:tag name="KSO_WM_SLIDE_LAYOUT" val="a_f"/>
  <p:tag name="KSO_WM_SLIDE_LAYOUT_CNT" val="1_1"/>
  <p:tag name="KSO_WM_SLIDE_TYPE" val="text"/>
  <p:tag name="KSO_WM_SLIDE_SUBTYPE" val="pureTxt"/>
  <p:tag name="KSO_WM_SLIDE_SIZE" val="854*465"/>
  <p:tag name="KSO_WM_SLIDE_POSITION" val="52*34"/>
  <p:tag name="KSO_WM_TEMPLATE_SUBCATEGORY" val="0"/>
  <p:tag name="KSO_WM_TEMPLATE_MASTER_TYPE" val="1"/>
  <p:tag name="KSO_WM_TEMPLATE_COLOR_TYPE" val="1"/>
  <p:tag name="KSO_WM_SPECIAL_SOURCE" val="bdnull"/>
</p:tagLst>
</file>

<file path=ppt/tags/tag475.xml><?xml version="1.0" encoding="utf-8"?>
<p:tagLst xmlns:p="http://schemas.openxmlformats.org/presentationml/2006/main">
  <p:tag name="KSO_WM_UNIT_ISCONTENTSTITLE" val="0"/>
  <p:tag name="KSO_WM_UNIT_PRESET_TEXT" val="单击此处添加标题"/>
  <p:tag name="KSO_WM_UNIT_VALUE" val="44"/>
  <p:tag name="KSO_WM_UNIT_HIGHLIGHT" val="0"/>
  <p:tag name="KSO_WM_UNIT_COMPATIBLE" val="0"/>
  <p:tag name="KSO_WM_UNIT_TYPE" val="a"/>
  <p:tag name="KSO_WM_UNIT_INDEX" val="1"/>
  <p:tag name="KSO_WM_UNIT_ID" val="custom20186579_8*a*1"/>
  <p:tag name="KSO_WM_TEMPLATE_CATEGORY" val="custom"/>
  <p:tag name="KSO_WM_TEMPLATE_INDEX" val="20186579"/>
  <p:tag name="KSO_WM_UNIT_LAYERLEVEL" val="1"/>
  <p:tag name="KSO_WM_TAG_VERSION" val="1.0"/>
  <p:tag name="KSO_WM_BEAUTIFY_FLAG" val="#wm#"/>
  <p:tag name="KSO_WM_UNIT_DIAGRAM_ISNUMVISUAL" val="0"/>
  <p:tag name="KSO_WM_UNIT_DIAGRAM_ISREFERUNIT" val="0"/>
  <p:tag name="KSO_WM_UNIT_NOCLEAR" val="0"/>
</p:tagLst>
</file>

<file path=ppt/tags/tag476.xml><?xml version="1.0" encoding="utf-8"?>
<p:tagLst xmlns:p="http://schemas.openxmlformats.org/presentationml/2006/main">
  <p:tag name="KSO_WM_SLIDE_ID" val="custom20186579_8"/>
  <p:tag name="KSO_WM_SLIDE_ITEM_CNT" val="0"/>
  <p:tag name="KSO_WM_SLIDE_INDEX" val="8"/>
  <p:tag name="KSO_WM_TAG_VERSION" val="1.0"/>
  <p:tag name="KSO_WM_BEAUTIFY_FLAG" val="#wm#"/>
  <p:tag name="KSO_WM_TEMPLATE_CATEGORY" val="custom"/>
  <p:tag name="KSO_WM_TEMPLATE_INDEX" val="20186579"/>
  <p:tag name="KSO_WM_SLIDE_LAYOUT" val="a_f"/>
  <p:tag name="KSO_WM_SLIDE_LAYOUT_CNT" val="1_1"/>
  <p:tag name="KSO_WM_SLIDE_TYPE" val="text"/>
  <p:tag name="KSO_WM_SLIDE_SUBTYPE" val="pureTxt"/>
  <p:tag name="KSO_WM_SLIDE_SIZE" val="854*465"/>
  <p:tag name="KSO_WM_SLIDE_POSITION" val="52*34"/>
  <p:tag name="KSO_WM_TEMPLATE_SUBCATEGORY" val="0"/>
  <p:tag name="KSO_WM_TEMPLATE_MASTER_TYPE" val="1"/>
  <p:tag name="KSO_WM_TEMPLATE_COLOR_TYPE" val="1"/>
  <p:tag name="KSO_WM_SPECIAL_SOURCE" val="bdnull"/>
</p:tagLst>
</file>

<file path=ppt/tags/tag477.xml><?xml version="1.0" encoding="utf-8"?>
<p:tagLst xmlns:p="http://schemas.openxmlformats.org/presentationml/2006/main">
  <p:tag name="KSO_WM_BEAUTIFY_FLAG" val="#wm#"/>
  <p:tag name="KSO_WM_TEMPLATE_CATEGORY" val="custom"/>
  <p:tag name="KSO_WM_TEMPLATE_INDEX" val="20186579"/>
  <p:tag name="KSO_WM_SPECIAL_SOURCE" val="bdnull"/>
</p:tagLst>
</file>

<file path=ppt/tags/tag478.xml><?xml version="1.0" encoding="utf-8"?>
<p:tagLst xmlns:p="http://schemas.openxmlformats.org/presentationml/2006/main">
  <p:tag name="KSO_WM_BEAUTIFY_FLAG" val="#wm#"/>
  <p:tag name="KSO_WM_TEMPLATE_CATEGORY" val="custom"/>
  <p:tag name="KSO_WM_TEMPLATE_INDEX" val="20186579"/>
  <p:tag name="KSO_WM_SPECIAL_SOURCE" val="bdnull"/>
</p:tagLst>
</file>

<file path=ppt/tags/tag479.xml><?xml version="1.0" encoding="utf-8"?>
<p:tagLst xmlns:p="http://schemas.openxmlformats.org/presentationml/2006/main">
  <p:tag name="KSO_WM_BEAUTIFY_FLAG" val="#wm#"/>
  <p:tag name="KSO_WM_TEMPLATE_CATEGORY" val="custom"/>
  <p:tag name="KSO_WM_TEMPLATE_INDEX" val="20186579"/>
  <p:tag name="KSO_WM_SPECIAL_SOURCE" val="bdnull"/>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80.xml><?xml version="1.0" encoding="utf-8"?>
<p:tagLst xmlns:p="http://schemas.openxmlformats.org/presentationml/2006/main">
  <p:tag name="KSO_WM_BEAUTIFY_FLAG" val="#wm#"/>
  <p:tag name="KSO_WM_TEMPLATE_CATEGORY" val="custom"/>
  <p:tag name="KSO_WM_TEMPLATE_INDEX" val="20186579"/>
  <p:tag name="KSO_WM_SPECIAL_SOURCE" val="bdnull"/>
</p:tagLst>
</file>

<file path=ppt/tags/tag481.xml><?xml version="1.0" encoding="utf-8"?>
<p:tagLst xmlns:p="http://schemas.openxmlformats.org/presentationml/2006/main">
  <p:tag name="KSO_WM_BEAUTIFY_FLAG" val="#wm#"/>
  <p:tag name="KSO_WM_TEMPLATE_CATEGORY" val="custom"/>
  <p:tag name="KSO_WM_TEMPLATE_INDEX" val="20186579"/>
  <p:tag name="KSO_WM_SPECIAL_SOURCE" val="bdnull"/>
</p:tagLst>
</file>

<file path=ppt/tags/tag482.xml><?xml version="1.0" encoding="utf-8"?>
<p:tagLst xmlns:p="http://schemas.openxmlformats.org/presentationml/2006/main">
  <p:tag name="KSO_WM_BEAUTIFY_FLAG" val="#wm#"/>
  <p:tag name="KSO_WM_TEMPLATE_CATEGORY" val="custom"/>
  <p:tag name="KSO_WM_TEMPLATE_INDEX" val="20186579"/>
  <p:tag name="KSO_WM_SPECIAL_SOURCE" val="bdnull"/>
</p:tagLst>
</file>

<file path=ppt/tags/tag483.xml><?xml version="1.0" encoding="utf-8"?>
<p:tagLst xmlns:p="http://schemas.openxmlformats.org/presentationml/2006/main">
  <p:tag name="KSO_WM_BEAUTIFY_FLAG" val="#wm#"/>
  <p:tag name="KSO_WM_TEMPLATE_CATEGORY" val="custom"/>
  <p:tag name="KSO_WM_TEMPLATE_INDEX" val="20186579"/>
  <p:tag name="KSO_WM_SPECIAL_SOURCE" val="bdnull"/>
</p:tagLst>
</file>

<file path=ppt/tags/tag484.xml><?xml version="1.0" encoding="utf-8"?>
<p:tagLst xmlns:p="http://schemas.openxmlformats.org/presentationml/2006/main">
  <p:tag name="KSO_WM_BEAUTIFY_FLAG" val="#wm#"/>
  <p:tag name="KSO_WM_TEMPLATE_CATEGORY" val="custom"/>
  <p:tag name="KSO_WM_TEMPLATE_INDEX" val="20186579"/>
  <p:tag name="KSO_WM_SPECIAL_SOURCE" val="bdnull"/>
</p:tagLst>
</file>

<file path=ppt/tags/tag485.xml><?xml version="1.0" encoding="utf-8"?>
<p:tagLst xmlns:p="http://schemas.openxmlformats.org/presentationml/2006/main">
  <p:tag name="KSO_WM_BEAUTIFY_FLAG" val="#wm#"/>
  <p:tag name="KSO_WM_TEMPLATE_CATEGORY" val="custom"/>
  <p:tag name="KSO_WM_TEMPLATE_INDEX" val="20186579"/>
  <p:tag name="KSO_WM_SPECIAL_SOURCE" val="bdnull"/>
</p:tagLst>
</file>

<file path=ppt/tags/tag486.xml><?xml version="1.0" encoding="utf-8"?>
<p:tagLst xmlns:p="http://schemas.openxmlformats.org/presentationml/2006/main">
  <p:tag name="KSO_WM_BEAUTIFY_FLAG" val="#wm#"/>
  <p:tag name="KSO_WM_TEMPLATE_CATEGORY" val="custom"/>
  <p:tag name="KSO_WM_TEMPLATE_INDEX" val="20186579"/>
  <p:tag name="KSO_WM_SPECIAL_SOURCE" val="bdnull"/>
</p:tagLst>
</file>

<file path=ppt/tags/tag487.xml><?xml version="1.0" encoding="utf-8"?>
<p:tagLst xmlns:p="http://schemas.openxmlformats.org/presentationml/2006/main">
  <p:tag name="KSO_WM_BEAUTIFY_FLAG" val="#wm#"/>
  <p:tag name="KSO_WM_TEMPLATE_CATEGORY" val="custom"/>
  <p:tag name="KSO_WM_TEMPLATE_INDEX" val="20186579"/>
  <p:tag name="KSO_WM_SPECIAL_SOURCE" val="bdnull"/>
</p:tagLst>
</file>

<file path=ppt/tags/tag488.xml><?xml version="1.0" encoding="utf-8"?>
<p:tagLst xmlns:p="http://schemas.openxmlformats.org/presentationml/2006/main">
  <p:tag name="KSO_WM_BEAUTIFY_FLAG" val="#wm#"/>
  <p:tag name="KSO_WM_TEMPLATE_CATEGORY" val="custom"/>
  <p:tag name="KSO_WM_TEMPLATE_INDEX" val="20186579"/>
  <p:tag name="KSO_WM_SPECIAL_SOURCE" val="bdnull"/>
</p:tagLst>
</file>

<file path=ppt/tags/tag489.xml><?xml version="1.0" encoding="utf-8"?>
<p:tagLst xmlns:p="http://schemas.openxmlformats.org/presentationml/2006/main">
  <p:tag name="KSO_WM_BEAUTIFY_FLAG" val="#wm#"/>
  <p:tag name="KSO_WM_TEMPLATE_CATEGORY" val="custom"/>
  <p:tag name="KSO_WM_TEMPLATE_INDEX" val="20186579"/>
  <p:tag name="KSO_WM_SPECIAL_SOURCE" val="bdnull"/>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90.xml><?xml version="1.0" encoding="utf-8"?>
<p:tagLst xmlns:p="http://schemas.openxmlformats.org/presentationml/2006/main">
  <p:tag name="KSO_WM_BEAUTIFY_FLAG" val="#wm#"/>
  <p:tag name="KSO_WM_TEMPLATE_CATEGORY" val="custom"/>
  <p:tag name="KSO_WM_TEMPLATE_INDEX" val="20186579"/>
  <p:tag name="KSO_WM_SPECIAL_SOURCE" val="bdnull"/>
</p:tagLst>
</file>

<file path=ppt/tags/tag491.xml><?xml version="1.0" encoding="utf-8"?>
<p:tagLst xmlns:p="http://schemas.openxmlformats.org/presentationml/2006/main">
  <p:tag name="KSO_WM_BEAUTIFY_FLAG" val="#wm#"/>
  <p:tag name="KSO_WM_TEMPLATE_CATEGORY" val="custom"/>
  <p:tag name="KSO_WM_TEMPLATE_INDEX" val="20186579"/>
  <p:tag name="KSO_WM_SPECIAL_SOURCE" val="bdnull"/>
</p:tagLst>
</file>

<file path=ppt/tags/tag492.xml><?xml version="1.0" encoding="utf-8"?>
<p:tagLst xmlns:p="http://schemas.openxmlformats.org/presentationml/2006/main">
  <p:tag name="KSO_WM_BEAUTIFY_FLAG" val="#wm#"/>
  <p:tag name="KSO_WM_TEMPLATE_CATEGORY" val="custom"/>
  <p:tag name="KSO_WM_TEMPLATE_INDEX" val="20186579"/>
  <p:tag name="KSO_WM_SPECIAL_SOURCE" val="bdnull"/>
</p:tagLst>
</file>

<file path=ppt/tags/tag493.xml><?xml version="1.0" encoding="utf-8"?>
<p:tagLst xmlns:p="http://schemas.openxmlformats.org/presentationml/2006/main">
  <p:tag name="KSO_WM_UNIT_PLACING_PICTURE_USER_VIEWPORT" val="{&quot;height&quot;:4438,&quot;width&quot;:6148}"/>
</p:tagLst>
</file>

<file path=ppt/tags/tag494.xml><?xml version="1.0" encoding="utf-8"?>
<p:tagLst xmlns:p="http://schemas.openxmlformats.org/presentationml/2006/main">
  <p:tag name="KSO_WM_UNIT_PLACING_PICTURE_USER_VIEWPORT" val="{&quot;height&quot;:3971,&quot;width&quot;:5640}"/>
</p:tagLst>
</file>

<file path=ppt/tags/tag495.xml><?xml version="1.0" encoding="utf-8"?>
<p:tagLst xmlns:p="http://schemas.openxmlformats.org/presentationml/2006/main">
  <p:tag name="KSO_WM_BEAUTIFY_FLAG" val="#wm#"/>
  <p:tag name="KSO_WM_TEMPLATE_CATEGORY" val="custom"/>
  <p:tag name="KSO_WM_TEMPLATE_INDEX" val="20186579"/>
  <p:tag name="KSO_WM_SPECIAL_SOURCE" val="bdnull"/>
</p:tagLst>
</file>

<file path=ppt/tags/tag496.xml><?xml version="1.0" encoding="utf-8"?>
<p:tagLst xmlns:p="http://schemas.openxmlformats.org/presentationml/2006/main">
  <p:tag name="KSO_WM_BEAUTIFY_FLAG" val="#wm#"/>
  <p:tag name="KSO_WM_TEMPLATE_CATEGORY" val="custom"/>
  <p:tag name="KSO_WM_TEMPLATE_INDEX" val="20186579"/>
  <p:tag name="KSO_WM_SPECIAL_SOURCE" val="bdnull"/>
</p:tagLst>
</file>

<file path=ppt/tags/tag497.xml><?xml version="1.0" encoding="utf-8"?>
<p:tagLst xmlns:p="http://schemas.openxmlformats.org/presentationml/2006/main">
  <p:tag name="KSO_WM_BEAUTIFY_FLAG" val="#wm#"/>
  <p:tag name="KSO_WM_TEMPLATE_CATEGORY" val="custom"/>
  <p:tag name="KSO_WM_TEMPLATE_INDEX" val="20186579"/>
  <p:tag name="KSO_WM_SPECIAL_SOURCE" val="bdnull"/>
</p:tagLst>
</file>

<file path=ppt/tags/tag498.xml><?xml version="1.0" encoding="utf-8"?>
<p:tagLst xmlns:p="http://schemas.openxmlformats.org/presentationml/2006/main">
  <p:tag name="KSO_WM_BEAUTIFY_FLAG" val="#wm#"/>
  <p:tag name="KSO_WM_TEMPLATE_CATEGORY" val="custom"/>
  <p:tag name="KSO_WM_TEMPLATE_INDEX" val="20186579"/>
  <p:tag name="KSO_WM_SPECIAL_SOURCE" val="bdnull"/>
</p:tagLst>
</file>

<file path=ppt/tags/tag499.xml><?xml version="1.0" encoding="utf-8"?>
<p:tagLst xmlns:p="http://schemas.openxmlformats.org/presentationml/2006/main">
  <p:tag name="KSO_WM_BEAUTIFY_FLAG" val="#wm#"/>
  <p:tag name="KSO_WM_TEMPLATE_CATEGORY" val="custom"/>
  <p:tag name="KSO_WM_TEMPLATE_INDEX" val="20186579"/>
  <p:tag name="KSO_WM_SPECIAL_SOURCE" val="bdnul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0.xml><?xml version="1.0" encoding="utf-8"?>
<p:tagLst xmlns:p="http://schemas.openxmlformats.org/presentationml/2006/main">
  <p:tag name="KSO_WM_BEAUTIFY_FLAG" val="#wm#"/>
  <p:tag name="KSO_WM_TEMPLATE_CATEGORY" val="custom"/>
  <p:tag name="KSO_WM_TEMPLATE_INDEX" val="20186579"/>
  <p:tag name="KSO_WM_SPECIAL_SOURCE" val="bdnull"/>
</p:tagLst>
</file>

<file path=ppt/tags/tag501.xml><?xml version="1.0" encoding="utf-8"?>
<p:tagLst xmlns:p="http://schemas.openxmlformats.org/presentationml/2006/main">
  <p:tag name="KSO_WM_BEAUTIFY_FLAG" val="#wm#"/>
  <p:tag name="KSO_WM_TEMPLATE_CATEGORY" val="custom"/>
  <p:tag name="KSO_WM_TEMPLATE_INDEX" val="20186579"/>
  <p:tag name="KSO_WM_SPECIAL_SOURCE" val="bdnull"/>
</p:tagLst>
</file>

<file path=ppt/tags/tag502.xml><?xml version="1.0" encoding="utf-8"?>
<p:tagLst xmlns:p="http://schemas.openxmlformats.org/presentationml/2006/main">
  <p:tag name="KSO_WM_UNIT_PLACING_PICTURE_USER_VIEWPORT" val="{&quot;height&quot;:8486,&quot;width&quot;:4771}"/>
</p:tagLst>
</file>

<file path=ppt/tags/tag503.xml><?xml version="1.0" encoding="utf-8"?>
<p:tagLst xmlns:p="http://schemas.openxmlformats.org/presentationml/2006/main">
  <p:tag name="KSO_WM_BEAUTIFY_FLAG" val="#wm#"/>
  <p:tag name="KSO_WM_TEMPLATE_CATEGORY" val="custom"/>
  <p:tag name="KSO_WM_TEMPLATE_INDEX" val="20186579"/>
  <p:tag name="KSO_WM_SPECIAL_SOURCE" val="bdnull"/>
</p:tagLst>
</file>

<file path=ppt/tags/tag504.xml><?xml version="1.0" encoding="utf-8"?>
<p:tagLst xmlns:p="http://schemas.openxmlformats.org/presentationml/2006/main">
  <p:tag name="KSO_WM_BEAUTIFY_FLAG" val="#wm#"/>
  <p:tag name="KSO_WM_TEMPLATE_CATEGORY" val="custom"/>
  <p:tag name="KSO_WM_TEMPLATE_INDEX" val="20186579"/>
  <p:tag name="KSO_WM_SPECIAL_SOURCE" val="bdnull"/>
</p:tagLst>
</file>

<file path=ppt/tags/tag505.xml><?xml version="1.0" encoding="utf-8"?>
<p:tagLst xmlns:p="http://schemas.openxmlformats.org/presentationml/2006/main">
  <p:tag name="KSO_WM_BEAUTIFY_FLAG" val="#wm#"/>
  <p:tag name="KSO_WM_TEMPLATE_CATEGORY" val="custom"/>
  <p:tag name="KSO_WM_TEMPLATE_INDEX" val="20186579"/>
  <p:tag name="KSO_WM_SPECIAL_SOURCE" val="bdnull"/>
</p:tagLst>
</file>

<file path=ppt/tags/tag506.xml><?xml version="1.0" encoding="utf-8"?>
<p:tagLst xmlns:p="http://schemas.openxmlformats.org/presentationml/2006/main">
  <p:tag name="KSO_WM_BEAUTIFY_FLAG" val="#wm#"/>
  <p:tag name="KSO_WM_TEMPLATE_CATEGORY" val="custom"/>
  <p:tag name="KSO_WM_TEMPLATE_INDEX" val="20186579"/>
  <p:tag name="KSO_WM_SPECIAL_SOURCE" val="bdnull"/>
</p:tagLst>
</file>

<file path=ppt/tags/tag507.xml><?xml version="1.0" encoding="utf-8"?>
<p:tagLst xmlns:p="http://schemas.openxmlformats.org/presentationml/2006/main">
  <p:tag name="KSO_WM_BEAUTIFY_FLAG" val="#wm#"/>
  <p:tag name="KSO_WM_TEMPLATE_CATEGORY" val="custom"/>
  <p:tag name="KSO_WM_TEMPLATE_INDEX" val="20186579"/>
  <p:tag name="KSO_WM_SPECIAL_SOURCE" val="bdnull"/>
</p:tagLst>
</file>

<file path=ppt/tags/tag508.xml><?xml version="1.0" encoding="utf-8"?>
<p:tagLst xmlns:p="http://schemas.openxmlformats.org/presentationml/2006/main">
  <p:tag name="KSO_WM_BEAUTIFY_FLAG" val="#wm#"/>
  <p:tag name="KSO_WM_TEMPLATE_CATEGORY" val="custom"/>
  <p:tag name="KSO_WM_TEMPLATE_INDEX" val="20186579"/>
  <p:tag name="KSO_WM_SPECIAL_SOURCE" val="bdnull"/>
</p:tagLst>
</file>

<file path=ppt/tags/tag509.xml><?xml version="1.0" encoding="utf-8"?>
<p:tagLst xmlns:p="http://schemas.openxmlformats.org/presentationml/2006/main">
  <p:tag name="KSO_WM_BEAUTIFY_FLAG" val="#wm#"/>
  <p:tag name="KSO_WM_TEMPLATE_CATEGORY" val="custom"/>
  <p:tag name="KSO_WM_TEMPLATE_INDEX" val="20186579"/>
  <p:tag name="KSO_WM_SPECIAL_SOURCE" val="bdnull"/>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10.xml><?xml version="1.0" encoding="utf-8"?>
<p:tagLst xmlns:p="http://schemas.openxmlformats.org/presentationml/2006/main">
  <p:tag name="KSO_WM_BEAUTIFY_FLAG" val="#wm#"/>
  <p:tag name="KSO_WM_TEMPLATE_CATEGORY" val="custom"/>
  <p:tag name="KSO_WM_TEMPLATE_INDEX" val="20186579"/>
  <p:tag name="KSO_WM_SPECIAL_SOURCE" val="bdnull"/>
</p:tagLst>
</file>

<file path=ppt/tags/tag511.xml><?xml version="1.0" encoding="utf-8"?>
<p:tagLst xmlns:p="http://schemas.openxmlformats.org/presentationml/2006/main">
  <p:tag name="KSO_WM_BEAUTIFY_FLAG" val="#wm#"/>
  <p:tag name="KSO_WM_TEMPLATE_CATEGORY" val="custom"/>
  <p:tag name="KSO_WM_TEMPLATE_INDEX" val="20186579"/>
  <p:tag name="KSO_WM_SPECIAL_SOURCE" val="bdnull"/>
</p:tagLst>
</file>

<file path=ppt/tags/tag512.xml><?xml version="1.0" encoding="utf-8"?>
<p:tagLst xmlns:p="http://schemas.openxmlformats.org/presentationml/2006/main">
  <p:tag name="KSO_WM_TEMPLATE_CATEGORY" val="custom"/>
  <p:tag name="KSO_WM_TEMPLATE_INDEX" val="20186579"/>
  <p:tag name="KSO_WM_TAG_VERSION" val="1.0"/>
  <p:tag name="KSO_WM_UNIT_TYPE" val="a"/>
  <p:tag name="KSO_WM_UNIT_INDEX" val="1"/>
  <p:tag name="KSO_WM_UNIT_ID" val="custom20186579_19*a*1"/>
  <p:tag name="KSO_WM_UNIT_LAYERLEVEL" val="1"/>
  <p:tag name="KSO_WM_UNIT_VALUE" val="26"/>
  <p:tag name="KSO_WM_UNIT_ISCONTENTSTITLE" val="0"/>
  <p:tag name="KSO_WM_UNIT_HIGHLIGHT" val="0"/>
  <p:tag name="KSO_WM_UNIT_COMPATIBLE" val="0"/>
  <p:tag name="KSO_WM_BEAUTIFY_FLAG" val="#wm#"/>
  <p:tag name="KSO_WM_UNIT_PRESET_TEXT" val="THANK YOU"/>
  <p:tag name="KSO_WM_UNIT_NOCLEAR" val="1"/>
  <p:tag name="KSO_WM_UNIT_DIAGRAM_ISNUMVISUAL" val="0"/>
  <p:tag name="KSO_WM_UNIT_DIAGRAM_ISREFERUNIT" val="0"/>
</p:tagLst>
</file>

<file path=ppt/tags/tag513.xml><?xml version="1.0" encoding="utf-8"?>
<p:tagLst xmlns:p="http://schemas.openxmlformats.org/presentationml/2006/main">
  <p:tag name="KSO_WM_TEMPLATE_CATEGORY" val="custom"/>
  <p:tag name="KSO_WM_TEMPLATE_INDEX" val="20186579"/>
  <p:tag name="KSO_WM_TAG_VERSION" val="1.0"/>
  <p:tag name="KSO_WM_SLIDE_ID" val="custom20186579_19"/>
  <p:tag name="KSO_WM_SLIDE_INDEX" val="19"/>
  <p:tag name="KSO_WM_SLIDE_ITEM_CNT" val="0"/>
  <p:tag name="KSO_WM_SLIDE_LAYOUT" val="a"/>
  <p:tag name="KSO_WM_SLIDE_LAYOUT_CNT" val="1"/>
  <p:tag name="KSO_WM_SLIDE_TYPE" val="endPage"/>
  <p:tag name="KSO_WM_SLIDE_SUBTYPE" val="pureTxt"/>
  <p:tag name="KSO_WM_BEAUTIFY_FLAG" val="#wm#"/>
  <p:tag name="KSO_WM_TEMPLATE_SUBCATEGORY" val="0"/>
  <p:tag name="KSO_WM_TEMPLATE_MASTER_TYPE" val="1"/>
  <p:tag name="KSO_WM_TEMPLATE_COLOR_TYPE" val="1"/>
  <p:tag name="KSO_WM_SPECIAL_SOURCE" val="bdnull"/>
</p:tagLst>
</file>

<file path=ppt/tags/tag514.xml><?xml version="1.0" encoding="utf-8"?>
<p:tagLst xmlns:p="http://schemas.openxmlformats.org/presentationml/2006/main">
  <p:tag name="KSO_DOCER_TEMPLATE_OPEN_ONCE_MARK" val="1"/>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 name="KSO_WM_UNIT_SUBTYPE" val="h"/>
  <p:tag name="KSO_WM_SLIDE_BACKGROUND_TYPE" val="frame"/>
  <p:tag name="KSO_WM_SLIDE_BK_DARK_LIGHT" val="1"/>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 name="KSO_WM_UNIT_SUBTYPE" val="h"/>
  <p:tag name="KSO_WM_SLIDE_BACKGROUND_TYPE" val="frame"/>
  <p:tag name="KSO_WM_SLIDE_BK_DARK_LIGHT" val="1"/>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主题​​">
  <a:themeElements>
    <a:clrScheme name="自定义 4">
      <a:dk1>
        <a:srgbClr val="000000"/>
      </a:dk1>
      <a:lt1>
        <a:srgbClr val="FFFFFF"/>
      </a:lt1>
      <a:dk2>
        <a:srgbClr val="DBE6F1"/>
      </a:dk2>
      <a:lt2>
        <a:srgbClr val="FFFFFF"/>
      </a:lt2>
      <a:accent1>
        <a:srgbClr val="4373A3"/>
      </a:accent1>
      <a:accent2>
        <a:srgbClr val="4B9DA4"/>
      </a:accent2>
      <a:accent3>
        <a:srgbClr val="4BA786"/>
      </a:accent3>
      <a:accent4>
        <a:srgbClr val="4CA560"/>
      </a:accent4>
      <a:accent5>
        <a:srgbClr val="53A646"/>
      </a:accent5>
      <a:accent6>
        <a:srgbClr val="75A445"/>
      </a:accent6>
      <a:hlink>
        <a:srgbClr val="658BD5"/>
      </a:hlink>
      <a:folHlink>
        <a:srgbClr val="9F69A3"/>
      </a:folHlink>
    </a:clrScheme>
    <a:fontScheme name="渐变、商务风、小清新、">
      <a:majorFont>
        <a:latin typeface="Arial"/>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自定义 4">
      <a:dk1>
        <a:srgbClr val="000000"/>
      </a:dk1>
      <a:lt1>
        <a:srgbClr val="FFFFFF"/>
      </a:lt1>
      <a:dk2>
        <a:srgbClr val="DBE6F1"/>
      </a:dk2>
      <a:lt2>
        <a:srgbClr val="FFFFFF"/>
      </a:lt2>
      <a:accent1>
        <a:srgbClr val="4373A3"/>
      </a:accent1>
      <a:accent2>
        <a:srgbClr val="4B9DA4"/>
      </a:accent2>
      <a:accent3>
        <a:srgbClr val="4BA786"/>
      </a:accent3>
      <a:accent4>
        <a:srgbClr val="4CA560"/>
      </a:accent4>
      <a:accent5>
        <a:srgbClr val="53A646"/>
      </a:accent5>
      <a:accent6>
        <a:srgbClr val="75A445"/>
      </a:accent6>
      <a:hlink>
        <a:srgbClr val="658BD5"/>
      </a:hlink>
      <a:folHlink>
        <a:srgbClr val="9F69A3"/>
      </a:folHlink>
    </a:clrScheme>
    <a:fontScheme name="渐变、商务风、小清新、">
      <a:majorFont>
        <a:latin typeface="Arial"/>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4">
    <a:dk1>
      <a:srgbClr val="000000"/>
    </a:dk1>
    <a:lt1>
      <a:srgbClr val="FFFFFF"/>
    </a:lt1>
    <a:dk2>
      <a:srgbClr val="DBE6F1"/>
    </a:dk2>
    <a:lt2>
      <a:srgbClr val="FFFFFF"/>
    </a:lt2>
    <a:accent1>
      <a:srgbClr val="4373A3"/>
    </a:accent1>
    <a:accent2>
      <a:srgbClr val="4B9DA4"/>
    </a:accent2>
    <a:accent3>
      <a:srgbClr val="4BA786"/>
    </a:accent3>
    <a:accent4>
      <a:srgbClr val="4CA560"/>
    </a:accent4>
    <a:accent5>
      <a:srgbClr val="53A646"/>
    </a:accent5>
    <a:accent6>
      <a:srgbClr val="75A445"/>
    </a:accent6>
    <a:hlink>
      <a:srgbClr val="658BD5"/>
    </a:hlink>
    <a:folHlink>
      <a:srgbClr val="9F69A3"/>
    </a:folHlink>
  </a:clrScheme>
</a:themeOverride>
</file>

<file path=ppt/theme/themeOverride2.xml><?xml version="1.0" encoding="utf-8"?>
<a:themeOverride xmlns:a="http://schemas.openxmlformats.org/drawingml/2006/main">
  <a:clrScheme name="自定义 4">
    <a:dk1>
      <a:srgbClr val="000000"/>
    </a:dk1>
    <a:lt1>
      <a:srgbClr val="FFFFFF"/>
    </a:lt1>
    <a:dk2>
      <a:srgbClr val="DBE6F1"/>
    </a:dk2>
    <a:lt2>
      <a:srgbClr val="FFFFFF"/>
    </a:lt2>
    <a:accent1>
      <a:srgbClr val="4373A3"/>
    </a:accent1>
    <a:accent2>
      <a:srgbClr val="4B9DA4"/>
    </a:accent2>
    <a:accent3>
      <a:srgbClr val="4BA786"/>
    </a:accent3>
    <a:accent4>
      <a:srgbClr val="4CA560"/>
    </a:accent4>
    <a:accent5>
      <a:srgbClr val="53A646"/>
    </a:accent5>
    <a:accent6>
      <a:srgbClr val="75A445"/>
    </a:accent6>
    <a:hlink>
      <a:srgbClr val="658BD5"/>
    </a:hlink>
    <a:folHlink>
      <a:srgbClr val="9F69A3"/>
    </a:folHlink>
  </a:clrScheme>
</a:themeOverride>
</file>

<file path=ppt/theme/themeOverride3.xml><?xml version="1.0" encoding="utf-8"?>
<a:themeOverride xmlns:a="http://schemas.openxmlformats.org/drawingml/2006/main">
  <a:clrScheme name="自定义 4">
    <a:dk1>
      <a:srgbClr val="000000"/>
    </a:dk1>
    <a:lt1>
      <a:srgbClr val="FFFFFF"/>
    </a:lt1>
    <a:dk2>
      <a:srgbClr val="DBE6F1"/>
    </a:dk2>
    <a:lt2>
      <a:srgbClr val="FFFFFF"/>
    </a:lt2>
    <a:accent1>
      <a:srgbClr val="4373A3"/>
    </a:accent1>
    <a:accent2>
      <a:srgbClr val="4B9DA4"/>
    </a:accent2>
    <a:accent3>
      <a:srgbClr val="4BA786"/>
    </a:accent3>
    <a:accent4>
      <a:srgbClr val="4CA560"/>
    </a:accent4>
    <a:accent5>
      <a:srgbClr val="53A646"/>
    </a:accent5>
    <a:accent6>
      <a:srgbClr val="75A445"/>
    </a:accent6>
    <a:hlink>
      <a:srgbClr val="658BD5"/>
    </a:hlink>
    <a:folHlink>
      <a:srgbClr val="9F69A3"/>
    </a:folHlink>
  </a:clrScheme>
</a:themeOverride>
</file>

<file path=ppt/theme/themeOverride4.xml><?xml version="1.0" encoding="utf-8"?>
<a:themeOverride xmlns:a="http://schemas.openxmlformats.org/drawingml/2006/main">
  <a:clrScheme name="自定义 4">
    <a:dk1>
      <a:srgbClr val="000000"/>
    </a:dk1>
    <a:lt1>
      <a:srgbClr val="FFFFFF"/>
    </a:lt1>
    <a:dk2>
      <a:srgbClr val="DBE6F1"/>
    </a:dk2>
    <a:lt2>
      <a:srgbClr val="FFFFFF"/>
    </a:lt2>
    <a:accent1>
      <a:srgbClr val="4373A3"/>
    </a:accent1>
    <a:accent2>
      <a:srgbClr val="4B9DA4"/>
    </a:accent2>
    <a:accent3>
      <a:srgbClr val="4BA786"/>
    </a:accent3>
    <a:accent4>
      <a:srgbClr val="4CA560"/>
    </a:accent4>
    <a:accent5>
      <a:srgbClr val="53A646"/>
    </a:accent5>
    <a:accent6>
      <a:srgbClr val="75A445"/>
    </a:accent6>
    <a:hlink>
      <a:srgbClr val="658BD5"/>
    </a:hlink>
    <a:folHlink>
      <a:srgbClr val="9F69A3"/>
    </a:folHlink>
  </a:clrScheme>
</a:themeOverride>
</file>

<file path=ppt/theme/themeOverride5.xml><?xml version="1.0" encoding="utf-8"?>
<a:themeOverride xmlns:a="http://schemas.openxmlformats.org/drawingml/2006/main">
  <a:clrScheme name="自定义 4">
    <a:dk1>
      <a:srgbClr val="000000"/>
    </a:dk1>
    <a:lt1>
      <a:srgbClr val="FFFFFF"/>
    </a:lt1>
    <a:dk2>
      <a:srgbClr val="DBE6F1"/>
    </a:dk2>
    <a:lt2>
      <a:srgbClr val="FFFFFF"/>
    </a:lt2>
    <a:accent1>
      <a:srgbClr val="4373A3"/>
    </a:accent1>
    <a:accent2>
      <a:srgbClr val="4B9DA4"/>
    </a:accent2>
    <a:accent3>
      <a:srgbClr val="4BA786"/>
    </a:accent3>
    <a:accent4>
      <a:srgbClr val="4CA560"/>
    </a:accent4>
    <a:accent5>
      <a:srgbClr val="53A646"/>
    </a:accent5>
    <a:accent6>
      <a:srgbClr val="75A445"/>
    </a:accent6>
    <a:hlink>
      <a:srgbClr val="658BD5"/>
    </a:hlink>
    <a:folHlink>
      <a:srgbClr val="9F69A3"/>
    </a:folHlink>
  </a:clrScheme>
</a:themeOverride>
</file>

<file path=ppt/theme/themeOverride6.xml><?xml version="1.0" encoding="utf-8"?>
<a:themeOverride xmlns:a="http://schemas.openxmlformats.org/drawingml/2006/main">
  <a:clrScheme name="自定义 4">
    <a:dk1>
      <a:srgbClr val="000000"/>
    </a:dk1>
    <a:lt1>
      <a:srgbClr val="FFFFFF"/>
    </a:lt1>
    <a:dk2>
      <a:srgbClr val="DBE6F1"/>
    </a:dk2>
    <a:lt2>
      <a:srgbClr val="FFFFFF"/>
    </a:lt2>
    <a:accent1>
      <a:srgbClr val="4373A3"/>
    </a:accent1>
    <a:accent2>
      <a:srgbClr val="4B9DA4"/>
    </a:accent2>
    <a:accent3>
      <a:srgbClr val="4BA786"/>
    </a:accent3>
    <a:accent4>
      <a:srgbClr val="4CA560"/>
    </a:accent4>
    <a:accent5>
      <a:srgbClr val="53A646"/>
    </a:accent5>
    <a:accent6>
      <a:srgbClr val="75A445"/>
    </a:accent6>
    <a:hlink>
      <a:srgbClr val="658BD5"/>
    </a:hlink>
    <a:folHlink>
      <a:srgbClr val="9F69A3"/>
    </a:folHlink>
  </a:clrScheme>
</a:themeOverride>
</file>

<file path=docProps/app.xml><?xml version="1.0" encoding="utf-8"?>
<Properties xmlns="http://schemas.openxmlformats.org/officeDocument/2006/extended-properties" xmlns:vt="http://schemas.openxmlformats.org/officeDocument/2006/docPropsVTypes">
  <TotalTime>0</TotalTime>
  <Words>6742</Words>
  <Application>WPS 演示</Application>
  <PresentationFormat>宽屏</PresentationFormat>
  <Paragraphs>242</Paragraphs>
  <Slides>40</Slides>
  <Notes>0</Notes>
  <HiddenSlides>0</HiddenSlides>
  <MMClips>0</MMClips>
  <ScaleCrop>false</ScaleCrop>
  <HeadingPairs>
    <vt:vector size="6" baseType="variant">
      <vt:variant>
        <vt:lpstr>已用的字体</vt:lpstr>
      </vt:variant>
      <vt:variant>
        <vt:i4>10</vt:i4>
      </vt:variant>
      <vt:variant>
        <vt:lpstr>主题</vt:lpstr>
      </vt:variant>
      <vt:variant>
        <vt:i4>3</vt:i4>
      </vt:variant>
      <vt:variant>
        <vt:lpstr>幻灯片标题</vt:lpstr>
      </vt:variant>
      <vt:variant>
        <vt:i4>40</vt:i4>
      </vt:variant>
    </vt:vector>
  </HeadingPairs>
  <TitlesOfParts>
    <vt:vector size="53" baseType="lpstr">
      <vt:lpstr>Arial</vt:lpstr>
      <vt:lpstr>宋体</vt:lpstr>
      <vt:lpstr>Wingdings</vt:lpstr>
      <vt:lpstr>微软雅黑</vt:lpstr>
      <vt:lpstr>汉仪旗黑-85S</vt:lpstr>
      <vt:lpstr>黑体</vt:lpstr>
      <vt:lpstr>华文琥珀</vt:lpstr>
      <vt:lpstr>隶书</vt:lpstr>
      <vt:lpstr>Arial Unicode MS</vt:lpstr>
      <vt:lpstr>Calibri</vt:lpstr>
      <vt:lpstr>Office 主题</vt:lpstr>
      <vt:lpstr>4_Office 主题​​</vt:lpstr>
      <vt:lpstr>1_Office 主题​​</vt:lpstr>
      <vt:lpstr>复习课有效性的行动研究</vt:lpstr>
      <vt:lpstr>基于思维导图提高数学复习课有效性的行动研究</vt:lpstr>
      <vt:lpstr>一、 问题的提出（研究背景、价值）</vt:lpstr>
      <vt:lpstr>2.研究价值：</vt:lpstr>
      <vt:lpstr>二、国内外研究现状综述</vt:lpstr>
      <vt:lpstr>三、核心概念的界定</vt:lpstr>
      <vt:lpstr>思维导图：</vt:lpstr>
      <vt:lpstr>四、课题研究的目标</vt:lpstr>
      <vt:lpstr>五、研究内容</vt:lpstr>
      <vt:lpstr>五、研究内容 </vt:lpstr>
      <vt:lpstr>六、研究对象和方法</vt:lpstr>
      <vt:lpstr>七、研究的过程</vt:lpstr>
      <vt:lpstr>七、研究的过程</vt:lpstr>
      <vt:lpstr>七、研究的过程 </vt:lpstr>
      <vt:lpstr>查资料：</vt:lpstr>
      <vt:lpstr>利用集体备课时间学习思维导图</vt:lpstr>
      <vt:lpstr>七、研究的过程</vt:lpstr>
      <vt:lpstr>学生的手绘思维导图</vt:lpstr>
      <vt:lpstr>思维导图的改进和展示：</vt:lpstr>
      <vt:lpstr>七、研究的过程 </vt:lpstr>
      <vt:lpstr>老师开课情况：</vt:lpstr>
      <vt:lpstr>老师课堂使用思维导图教学：</vt:lpstr>
      <vt:lpstr>七、研究的过程</vt:lpstr>
      <vt:lpstr>获奖情况</vt:lpstr>
      <vt:lpstr>七、研究的过程</vt:lpstr>
      <vt:lpstr>学生解题中运用思维导图：</vt:lpstr>
      <vt:lpstr>老师点评试卷中使用思维导图：</vt:lpstr>
      <vt:lpstr>七、研究的过程 </vt:lpstr>
      <vt:lpstr>①学生访谈 </vt:lpstr>
      <vt:lpstr>②调查问卷</vt:lpstr>
      <vt:lpstr>调查问卷</vt:lpstr>
      <vt:lpstr>八、研究的结果、效果</vt:lpstr>
      <vt:lpstr>八、研究的结果、效果 </vt:lpstr>
      <vt:lpstr>八、研究的结果、效果</vt:lpstr>
      <vt:lpstr>（一）调查报告及论文</vt:lpstr>
      <vt:lpstr>（二）公开课</vt:lpstr>
      <vt:lpstr>九、相关问题的思考</vt:lpstr>
      <vt:lpstr>九、相关问题的思考</vt:lpstr>
      <vt:lpstr>九、相关问题的思考</vt:lpstr>
      <vt:lpstr>感谢各位专家和老师的指导！</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wlptjb</dc:creator>
  <cp:lastModifiedBy>王丽萍</cp:lastModifiedBy>
  <cp:revision>47</cp:revision>
  <dcterms:created xsi:type="dcterms:W3CDTF">2022-02-20T14:03:00Z</dcterms:created>
  <dcterms:modified xsi:type="dcterms:W3CDTF">2022-04-10T11:54:47Z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2013AF7A71E9460A9B413DB89DFAA185</vt:lpwstr>
  </property>
  <property fmtid="{D5CDD505-2E9C-101B-9397-08002B2CF9AE}" pid="3" name="KSOProductBuildVer">
    <vt:lpwstr>2052-11.1.0.11365</vt:lpwstr>
  </property>
</Properties>
</file>