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endParaRPr dirty="0"/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/>
          </a:p>
        </p:txBody>
      </p:sp>
      <p:pic>
        <p:nvPicPr>
          <p:cNvPr id="10245" name="图片 10244" descr="200910231059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113"/>
            <a:ext cx="4286250" cy="336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2009922534759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2924175"/>
            <a:ext cx="4897438" cy="326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f45fc651d3af222842a75b9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60350"/>
            <a:ext cx="5715000" cy="212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china-citytour.com/d/file/2015-07-25/8cbe4cb9307ff4f0f950df3235943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895725"/>
          </a:xfrm>
          <a:prstGeom prst="rect">
            <a:avLst/>
          </a:prstGeom>
          <a:noFill/>
        </p:spPr>
      </p:pic>
      <p:pic>
        <p:nvPicPr>
          <p:cNvPr id="2052" name="Picture 4" descr="http://www.tiexing.net/images/zx/114new/201601/20160126141140638_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5966" y="2071678"/>
            <a:ext cx="4188034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ditan.mycollect.net/201212/09/2012120917180862662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5000628" cy="6858000"/>
          </a:xfrm>
          <a:prstGeom prst="rect">
            <a:avLst/>
          </a:prstGeom>
          <a:noFill/>
        </p:spPr>
      </p:pic>
      <p:pic>
        <p:nvPicPr>
          <p:cNvPr id="1028" name="Picture 4" descr="http://imgditan.cang.com/201310/14/2013101419510440980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"/>
            <a:ext cx="52863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0.att.hudong.com/53/57/01300000027077120097579113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18894" cy="6858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lstStyle/>
          <a:p>
            <a:pPr defTabSz="914400">
              <a:buSzPct val="100000"/>
            </a:pPr>
            <a:endParaRPr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lstStyle/>
          <a:p>
            <a:pPr defTabSz="914400">
              <a:buSzPct val="100000"/>
            </a:pPr>
            <a:endParaRPr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2" name="图片 2051" descr="麻糕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588"/>
            <a:ext cx="7812087" cy="6856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endParaRPr dirty="0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/>
          </a:p>
        </p:txBody>
      </p:sp>
      <p:pic>
        <p:nvPicPr>
          <p:cNvPr id="4100" name="图片 4099" descr="麻糕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713"/>
            <a:ext cx="9144000" cy="5284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endParaRPr dirty="0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/>
          </a:p>
        </p:txBody>
      </p:sp>
      <p:pic>
        <p:nvPicPr>
          <p:cNvPr id="3077" name="图片 3076" descr="萝卜干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2363" cy="367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075" descr="萝卜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63" y="2851150"/>
            <a:ext cx="5341937" cy="400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endParaRPr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/>
          </a:p>
        </p:txBody>
      </p:sp>
      <p:pic>
        <p:nvPicPr>
          <p:cNvPr id="5124" name="图片 5123" descr="酒酿元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96838"/>
            <a:ext cx="8713788" cy="6535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endParaRPr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/>
          </a:p>
        </p:txBody>
      </p:sp>
      <p:pic>
        <p:nvPicPr>
          <p:cNvPr id="6148" name="图片 6147" descr="蟹壳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50" cy="474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蟹壳黄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5" y="3038475"/>
            <a:ext cx="5095875" cy="381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endParaRPr dirty="0"/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/>
          </a:p>
        </p:txBody>
      </p:sp>
      <p:pic>
        <p:nvPicPr>
          <p:cNvPr id="7172" name="图片 7171" descr="东坡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0"/>
            <a:ext cx="7129463" cy="697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endParaRPr dirty="0"/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/>
          </a:p>
        </p:txBody>
      </p:sp>
      <p:pic>
        <p:nvPicPr>
          <p:cNvPr id="8196" name="图片 8195" descr="芝麻糖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59788" cy="693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endParaRPr dirty="0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/>
          </a:p>
        </p:txBody>
      </p:sp>
      <p:pic>
        <p:nvPicPr>
          <p:cNvPr id="9220" name="图片 9219" descr="三鲜馄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60350"/>
            <a:ext cx="8388350" cy="6291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Windows 用户</cp:lastModifiedBy>
  <cp:revision>5</cp:revision>
  <dcterms:created xsi:type="dcterms:W3CDTF">2012-10-21T12:28:44Z</dcterms:created>
  <dcterms:modified xsi:type="dcterms:W3CDTF">2017-10-21T14:55:17Z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2052-10.1.0.6874</vt:lpwstr>
  </property>
</Properties>
</file>