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103" d="100"/>
          <a:sy n="103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2" name="图片 2051" descr="f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1913" y="0"/>
            <a:ext cx="6445250" cy="6837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2" name="图片 12291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2150"/>
            <a:ext cx="9140825" cy="5060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6" name="图片 13315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692150"/>
            <a:ext cx="9140825" cy="5159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40" name="图片 14339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65175"/>
            <a:ext cx="9140825" cy="5133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4" name="图片 15363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692150"/>
            <a:ext cx="9140825" cy="5156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8" name="图片 16387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620713"/>
            <a:ext cx="9140825" cy="53260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2" name="图片 17411" descr="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08050"/>
            <a:ext cx="9140825" cy="49482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6" name="图片 18435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765175"/>
            <a:ext cx="9140825" cy="52085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60" name="图片 19459" descr="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65175"/>
            <a:ext cx="9140825" cy="5095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4" name="图片 20483" descr="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908050"/>
            <a:ext cx="9140825" cy="51228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8" name="图片 21507" descr="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2275" y="0"/>
            <a:ext cx="6038850" cy="683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6" name="图片 3075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3350" y="0"/>
            <a:ext cx="6118225" cy="6837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2" name="图片 22531" descr="f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7813" y="0"/>
            <a:ext cx="6211887" cy="6837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65175"/>
            <a:ext cx="9140825" cy="4945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512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65175"/>
            <a:ext cx="9140825" cy="51260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8" name="图片 6147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0713"/>
            <a:ext cx="9140825" cy="5267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6" name="图片 819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65175"/>
            <a:ext cx="9140825" cy="5072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20" name="图片 9219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36613"/>
            <a:ext cx="9140825" cy="5102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4" name="图片 10243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836613"/>
            <a:ext cx="9140825" cy="51387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8" name="图片 11267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2150"/>
            <a:ext cx="9140825" cy="5276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文字</Application>
  <PresentationFormat>在屏幕上显示</PresentationFormat>
  <Paragraphs>0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Arial</vt:lpstr>
      <vt:lpstr>宋体</vt:lpstr>
      <vt:lpstr>Wingdings</vt:lpstr>
      <vt:lpstr>汉仪书宋二KW</vt:lpstr>
      <vt:lpstr>微软雅黑</vt:lpstr>
      <vt:lpstr>汉仪旗黑</vt:lpstr>
      <vt:lpstr>宋体</vt:lpstr>
      <vt:lpstr>Arial Unicode MS</vt:lpstr>
      <vt:lpstr>Calibri</vt:lpstr>
      <vt:lpstr>Helvetica Neue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MC SYSTEM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MC SYSTEM</dc:creator>
  <cp:lastModifiedBy>L. 想</cp:lastModifiedBy>
  <cp:revision>6</cp:revision>
  <dcterms:created xsi:type="dcterms:W3CDTF">2023-09-27T23:53:25Z</dcterms:created>
  <dcterms:modified xsi:type="dcterms:W3CDTF">2023-09-27T23:53:25Z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15D134BCF04B8BF074C01465AE0A3684</vt:lpwstr>
  </property>
  <property fmtid="{D5CDD505-2E9C-101B-9397-08002B2CF9AE}" pid="3" name="KSOProductBuildVer">
    <vt:lpwstr>2052-5.1.1.7662</vt:lpwstr>
  </property>
</Properties>
</file>