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" name="图片 27" descr="扫描0001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4590" y="24130"/>
            <a:ext cx="7451408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扫描0010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9690" y="8890"/>
            <a:ext cx="6993169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扫描0011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8395" y="8890"/>
            <a:ext cx="7594693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扫描0012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7760" y="8890"/>
            <a:ext cx="8108217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扫描0013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8300" y="8890"/>
            <a:ext cx="9286952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扫描0014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4570" y="8890"/>
            <a:ext cx="7917818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扫描0015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635" y="8890"/>
            <a:ext cx="7283091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扫描0016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6580" y="8890"/>
            <a:ext cx="8498435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扫描0017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6650" y="8890"/>
            <a:ext cx="7378760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扫描0018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6025" y="8890"/>
            <a:ext cx="7347466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扫描0019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5375" y="8890"/>
            <a:ext cx="10001419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扫描0002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2820" y="8890"/>
            <a:ext cx="7242407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扫描0020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0265" y="8890"/>
            <a:ext cx="8079531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扫描0021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455" y="-60960"/>
            <a:ext cx="7282521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扫描0022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4245" y="8890"/>
            <a:ext cx="7763433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扫描0023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9835" y="8890"/>
            <a:ext cx="7636042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扫描0024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6495" y="8890"/>
            <a:ext cx="7524056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扫描0025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6640" y="8890"/>
            <a:ext cx="7315054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扫描0026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2075" y="8890"/>
            <a:ext cx="7274819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扫描0003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8395" y="8890"/>
            <a:ext cx="7954894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扫描0004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8255" y="8890"/>
            <a:ext cx="7274819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扫描0005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1630" y="8890"/>
            <a:ext cx="6051844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扫描0006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8920" y="8890"/>
            <a:ext cx="6614284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扫描0007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8270" y="8890"/>
            <a:ext cx="6855698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扫描0008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9430" y="8890"/>
            <a:ext cx="6510342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扫描0009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3675" y="8890"/>
            <a:ext cx="7170078" cy="68400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宽屏</PresentationFormat>
  <Paragraphs>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汉仪旗黑</vt:lpstr>
      <vt:lpstr>宋体</vt:lpstr>
      <vt:lpstr>Arial Unicode MS</vt:lpstr>
      <vt:lpstr>汉仪书宋二KW</vt:lpstr>
      <vt:lpstr>Calibri Light</vt:lpstr>
      <vt:lpstr>Helvetica Neue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Iris</dc:creator>
  <cp:lastModifiedBy>L. 想</cp:lastModifiedBy>
  <cp:revision>3</cp:revision>
  <dcterms:created xsi:type="dcterms:W3CDTF">2023-09-27T23:55:03Z</dcterms:created>
  <dcterms:modified xsi:type="dcterms:W3CDTF">2023-09-27T23:55:03Z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2052-5.1.1.7662</vt:lpwstr>
  </property>
  <property fmtid="{D5CDD505-2E9C-101B-9397-08002B2CF9AE}" pid="3" name="ICV">
    <vt:lpwstr>2D710E57F611BF35D7C0146522BDC5ED</vt:lpwstr>
  </property>
</Properties>
</file>