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5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2013/12/19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2013/12/19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2013/12/19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380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2013/12/19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9206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2013/12/19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460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2013/12/19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8626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2013/12/19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5100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2013/12/19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7645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2013/12/19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4298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2013/12/19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187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2013/12/19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2013/12/19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3732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2013/12/19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2686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2013/12/19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975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2013/12/19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2013/12/19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2013/12/19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2013/12/19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2013/12/19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2013/12/19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2013/12/19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2013/12/19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939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ppt.com/xiazai/" TargetMode="External"/><Relationship Id="rId13" Type="http://schemas.openxmlformats.org/officeDocument/2006/relationships/hyperlink" Target="http://www.1ppt.com/kejian/" TargetMode="External"/><Relationship Id="rId3" Type="http://schemas.openxmlformats.org/officeDocument/2006/relationships/hyperlink" Target="http://www.1ppt.com/hangye/" TargetMode="External"/><Relationship Id="rId7" Type="http://schemas.openxmlformats.org/officeDocument/2006/relationships/hyperlink" Target="http://www.1ppt.com/tubiao/" TargetMode="External"/><Relationship Id="rId12" Type="http://schemas.openxmlformats.org/officeDocument/2006/relationships/hyperlink" Target="http://www.1ppt.com/ziliao/" TargetMode="External"/><Relationship Id="rId17" Type="http://schemas.openxmlformats.org/officeDocument/2006/relationships/image" Target="../media/image12.jpg"/><Relationship Id="rId2" Type="http://schemas.openxmlformats.org/officeDocument/2006/relationships/hyperlink" Target="http://www.1ppt.com/moban/" TargetMode="External"/><Relationship Id="rId16" Type="http://schemas.openxmlformats.org/officeDocument/2006/relationships/hyperlink" Target="http://www.1ppt.com/jiaoan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1ppt.com/beijing/" TargetMode="External"/><Relationship Id="rId11" Type="http://schemas.openxmlformats.org/officeDocument/2006/relationships/hyperlink" Target="http://www.1ppt.com/excel/" TargetMode="External"/><Relationship Id="rId5" Type="http://schemas.openxmlformats.org/officeDocument/2006/relationships/hyperlink" Target="http://www.1ppt.com/sucai/" TargetMode="External"/><Relationship Id="rId15" Type="http://schemas.openxmlformats.org/officeDocument/2006/relationships/hyperlink" Target="http://www.1ppt.com/shiti/" TargetMode="External"/><Relationship Id="rId10" Type="http://schemas.openxmlformats.org/officeDocument/2006/relationships/hyperlink" Target="http://www.1ppt.com/word/" TargetMode="External"/><Relationship Id="rId4" Type="http://schemas.openxmlformats.org/officeDocument/2006/relationships/hyperlink" Target="http://www.1ppt.com/jieri/" TargetMode="External"/><Relationship Id="rId9" Type="http://schemas.openxmlformats.org/officeDocument/2006/relationships/hyperlink" Target="http://www.1ppt.com/powerpoint/" TargetMode="External"/><Relationship Id="rId14" Type="http://schemas.openxmlformats.org/officeDocument/2006/relationships/hyperlink" Target="http://www.1ppt.com/fanwen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ppt.com/xiazai/" TargetMode="External"/><Relationship Id="rId13" Type="http://schemas.openxmlformats.org/officeDocument/2006/relationships/hyperlink" Target="http://www.1ppt.com/kejian/" TargetMode="External"/><Relationship Id="rId18" Type="http://schemas.openxmlformats.org/officeDocument/2006/relationships/image" Target="../media/image30.png"/><Relationship Id="rId3" Type="http://schemas.openxmlformats.org/officeDocument/2006/relationships/hyperlink" Target="http://www.1ppt.com/hangye/" TargetMode="External"/><Relationship Id="rId7" Type="http://schemas.openxmlformats.org/officeDocument/2006/relationships/hyperlink" Target="http://www.1ppt.com/tubiao/" TargetMode="External"/><Relationship Id="rId12" Type="http://schemas.openxmlformats.org/officeDocument/2006/relationships/hyperlink" Target="http://www.1ppt.com/ziliao/" TargetMode="External"/><Relationship Id="rId17" Type="http://schemas.openxmlformats.org/officeDocument/2006/relationships/image" Target="../media/image29.png"/><Relationship Id="rId2" Type="http://schemas.openxmlformats.org/officeDocument/2006/relationships/hyperlink" Target="http://www.1ppt.com/moban/" TargetMode="External"/><Relationship Id="rId16" Type="http://schemas.openxmlformats.org/officeDocument/2006/relationships/hyperlink" Target="http://www.1ppt.com/jiaoan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1ppt.com/beijing/" TargetMode="External"/><Relationship Id="rId11" Type="http://schemas.openxmlformats.org/officeDocument/2006/relationships/hyperlink" Target="http://www.1ppt.com/excel/" TargetMode="External"/><Relationship Id="rId5" Type="http://schemas.openxmlformats.org/officeDocument/2006/relationships/hyperlink" Target="http://www.1ppt.com/sucai/" TargetMode="External"/><Relationship Id="rId15" Type="http://schemas.openxmlformats.org/officeDocument/2006/relationships/hyperlink" Target="http://www.1ppt.com/shiti/" TargetMode="External"/><Relationship Id="rId10" Type="http://schemas.openxmlformats.org/officeDocument/2006/relationships/hyperlink" Target="http://www.1ppt.com/word/" TargetMode="External"/><Relationship Id="rId19" Type="http://schemas.openxmlformats.org/officeDocument/2006/relationships/image" Target="../media/image31.png"/><Relationship Id="rId4" Type="http://schemas.openxmlformats.org/officeDocument/2006/relationships/hyperlink" Target="http://www.1ppt.com/jieri/" TargetMode="External"/><Relationship Id="rId9" Type="http://schemas.openxmlformats.org/officeDocument/2006/relationships/hyperlink" Target="http://www.1ppt.com/powerpoint/" TargetMode="External"/><Relationship Id="rId14" Type="http://schemas.openxmlformats.org/officeDocument/2006/relationships/hyperlink" Target="http://www.1ppt.com/fanwen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34" y="0"/>
            <a:ext cx="76797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437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34" y="30719"/>
            <a:ext cx="7679731" cy="679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292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34" y="134395"/>
            <a:ext cx="7679731" cy="658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292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99592" y="2708920"/>
            <a:ext cx="648071" cy="144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00" dirty="0">
                <a:solidFill>
                  <a:srgbClr val="EEECE1">
                    <a:lumMod val="25000"/>
                  </a:srgbClr>
                </a:solidFill>
              </a:rPr>
              <a:t>模板下载：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  <a:hlinkClick r:id="rId2"/>
              </a:rPr>
              <a:t>www.1ppt.com/moban/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</a:rPr>
              <a:t>     </a:t>
            </a:r>
            <a:r>
              <a:rPr lang="zh-CN" altLang="en-US" sz="100" dirty="0">
                <a:solidFill>
                  <a:srgbClr val="EEECE1">
                    <a:lumMod val="25000"/>
                  </a:srgbClr>
                </a:solidFill>
              </a:rPr>
              <a:t>行业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00" dirty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  <a:hlinkClick r:id="rId3"/>
              </a:rPr>
              <a:t>www.1ppt.com/hangye/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00" dirty="0">
                <a:solidFill>
                  <a:srgbClr val="EEECE1">
                    <a:lumMod val="25000"/>
                  </a:srgbClr>
                </a:solidFill>
              </a:rPr>
              <a:t>节日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00" dirty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  <a:hlinkClick r:id="rId4"/>
              </a:rPr>
              <a:t>www.1ppt.com/jieri/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</a:rPr>
              <a:t>           PPT</a:t>
            </a:r>
            <a:r>
              <a:rPr lang="zh-CN" altLang="en-US" sz="100" dirty="0">
                <a:solidFill>
                  <a:srgbClr val="EEECE1">
                    <a:lumMod val="25000"/>
                  </a:srgbClr>
                </a:solidFill>
              </a:rPr>
              <a:t>素材下载：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  <a:hlinkClick r:id="rId5"/>
              </a:rPr>
              <a:t>www.1ppt.com/sucai/</a:t>
            </a:r>
            <a:endParaRPr lang="en-US" altLang="zh-CN" sz="100" dirty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00" dirty="0">
                <a:solidFill>
                  <a:srgbClr val="EEECE1">
                    <a:lumMod val="25000"/>
                  </a:srgbClr>
                </a:solidFill>
              </a:rPr>
              <a:t>背景图片：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  <a:hlinkClick r:id="rId6"/>
              </a:rPr>
              <a:t>www.1ppt.com/beijing/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</a:rPr>
              <a:t>      PPT</a:t>
            </a:r>
            <a:r>
              <a:rPr lang="zh-CN" altLang="en-US" sz="100" dirty="0">
                <a:solidFill>
                  <a:srgbClr val="EEECE1">
                    <a:lumMod val="25000"/>
                  </a:srgbClr>
                </a:solidFill>
              </a:rPr>
              <a:t>图表下载：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  <a:hlinkClick r:id="rId7"/>
              </a:rPr>
              <a:t>www.1ppt.com/tubiao/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</a:rPr>
              <a:t>      </a:t>
            </a:r>
          </a:p>
          <a:p>
            <a:r>
              <a:rPr lang="zh-CN" altLang="en-US" sz="100" dirty="0">
                <a:solidFill>
                  <a:srgbClr val="EEECE1">
                    <a:lumMod val="25000"/>
                  </a:srgbClr>
                </a:solidFill>
              </a:rPr>
              <a:t>优秀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00" dirty="0">
                <a:solidFill>
                  <a:srgbClr val="EEECE1">
                    <a:lumMod val="25000"/>
                  </a:srgbClr>
                </a:solidFill>
              </a:rPr>
              <a:t>下载：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  <a:hlinkClick r:id="rId8"/>
              </a:rPr>
              <a:t>www.1ppt.com/xiazai/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</a:rPr>
              <a:t>        PPT</a:t>
            </a:r>
            <a:r>
              <a:rPr lang="zh-CN" altLang="en-US" sz="100" dirty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  <a:hlinkClick r:id="rId9"/>
              </a:rPr>
              <a:t>www.1ppt.com/powerpoint/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</a:rPr>
              <a:t>      </a:t>
            </a:r>
          </a:p>
          <a:p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</a:rPr>
              <a:t>Word</a:t>
            </a:r>
            <a:r>
              <a:rPr lang="zh-CN" altLang="en-US" sz="100" dirty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  <a:hlinkClick r:id="rId10"/>
              </a:rPr>
              <a:t>www.1ppt.com/word/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</a:rPr>
              <a:t>              Excel</a:t>
            </a:r>
            <a:r>
              <a:rPr lang="zh-CN" altLang="en-US" sz="100" dirty="0">
                <a:solidFill>
                  <a:srgbClr val="EEECE1">
                    <a:lumMod val="25000"/>
                  </a:srgbClr>
                </a:solidFill>
              </a:rPr>
              <a:t>教程：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  <a:hlinkClick r:id="rId11"/>
              </a:rPr>
              <a:t>www.1ppt.com/excel/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</a:rPr>
              <a:t>  </a:t>
            </a:r>
          </a:p>
          <a:p>
            <a:r>
              <a:rPr lang="zh-CN" altLang="en-US" sz="100" dirty="0">
                <a:solidFill>
                  <a:srgbClr val="EEECE1">
                    <a:lumMod val="25000"/>
                  </a:srgbClr>
                </a:solidFill>
              </a:rPr>
              <a:t>资料下载：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  <a:hlinkClick r:id="rId12"/>
              </a:rPr>
              <a:t>www.1ppt.com/ziliao/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</a:rPr>
              <a:t>                PPT</a:t>
            </a:r>
            <a:r>
              <a:rPr lang="zh-CN" altLang="en-US" sz="100" dirty="0">
                <a:solidFill>
                  <a:srgbClr val="EEECE1">
                    <a:lumMod val="25000"/>
                  </a:srgbClr>
                </a:solidFill>
              </a:rPr>
              <a:t>课件下载：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  <a:hlinkClick r:id="rId13"/>
              </a:rPr>
              <a:t>www.1ppt.com/kejian/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00" dirty="0">
                <a:solidFill>
                  <a:srgbClr val="EEECE1">
                    <a:lumMod val="25000"/>
                  </a:srgbClr>
                </a:solidFill>
              </a:rPr>
              <a:t>范文下载：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  <a:hlinkClick r:id="rId14"/>
              </a:rPr>
              <a:t>www.1ppt.com/fanwen/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</a:rPr>
              <a:t>             </a:t>
            </a:r>
            <a:r>
              <a:rPr lang="zh-CN" altLang="en-US" sz="100" dirty="0">
                <a:solidFill>
                  <a:srgbClr val="EEECE1">
                    <a:lumMod val="25000"/>
                  </a:srgbClr>
                </a:solidFill>
              </a:rPr>
              <a:t>试卷下载：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  <a:hlinkClick r:id="rId15"/>
              </a:rPr>
              <a:t>www.1ppt.com/shiti/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</a:rPr>
              <a:t>  </a:t>
            </a:r>
          </a:p>
          <a:p>
            <a:r>
              <a:rPr lang="zh-CN" altLang="en-US" sz="100" dirty="0">
                <a:solidFill>
                  <a:srgbClr val="EEECE1">
                    <a:lumMod val="25000"/>
                  </a:srgbClr>
                </a:solidFill>
              </a:rPr>
              <a:t>教案下载：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  <a:hlinkClick r:id="rId16"/>
              </a:rPr>
              <a:t>www.1ppt.com/jiaoan/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</a:rPr>
              <a:t>  </a:t>
            </a:r>
          </a:p>
          <a:p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</a:rPr>
              <a:t>  </a:t>
            </a:r>
            <a:endParaRPr lang="zh-CN" altLang="en-US" sz="100" dirty="0">
              <a:solidFill>
                <a:srgbClr val="EEECE1">
                  <a:lumMod val="25000"/>
                </a:srgbClr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" y="1484784"/>
            <a:ext cx="9001002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292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50" y="0"/>
            <a:ext cx="74868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292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34" y="188154"/>
            <a:ext cx="7679731" cy="648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292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" y="1412776"/>
            <a:ext cx="9123183" cy="403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292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04" y="0"/>
            <a:ext cx="75611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292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34" y="479983"/>
            <a:ext cx="7679731" cy="589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2924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28" y="1412777"/>
            <a:ext cx="9164657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2924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91" y="0"/>
            <a:ext cx="76540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292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34" y="145915"/>
            <a:ext cx="7679731" cy="656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2924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34" y="84477"/>
            <a:ext cx="7679731" cy="668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2924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7" y="1484784"/>
            <a:ext cx="9063945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2924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50" y="0"/>
            <a:ext cx="74868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2924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32" y="0"/>
            <a:ext cx="72725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2924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8" y="1484784"/>
            <a:ext cx="9085123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2924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34" y="199673"/>
            <a:ext cx="7679731" cy="645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2924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40" y="0"/>
            <a:ext cx="74301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2924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28" y="1412777"/>
            <a:ext cx="9164657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2924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03" y="0"/>
            <a:ext cx="73741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2924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572805" y="4328517"/>
            <a:ext cx="6455579" cy="1692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www.1ppt.com/moban/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</a:t>
            </a:r>
            <a:r>
              <a:rPr lang="zh-CN" altLang="en-US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www.1ppt.com/hangye/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www.1ppt.com/jieri/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www.1ppt.com/sucai/</a:t>
            </a:r>
            <a:endParaRPr lang="en-US" altLang="zh-CN" sz="11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www.1ppt.com/beijing/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www.1ppt.com/tubiao/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优秀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www.1ppt.com/xiazai/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</a:t>
            </a:r>
            <a:r>
              <a:rPr lang="zh-CN" altLang="en-US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   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www.1ppt.com/powerpoint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Word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</a:t>
            </a:r>
            <a:r>
              <a:rPr lang="zh-CN" altLang="en-US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www.1ppt.com/word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Excel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</a:t>
            </a:r>
            <a:r>
              <a:rPr lang="zh-CN" altLang="en-US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 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www.1ppt.com/excel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资料</a:t>
            </a:r>
            <a:r>
              <a:rPr lang="zh-CN" altLang="en-US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      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2"/>
              </a:rPr>
              <a:t>www.1ppt.com/ziliao/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3"/>
              </a:rPr>
              <a:t>www.1ppt.com/kejian/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范文下载</a:t>
            </a:r>
            <a:r>
              <a:rPr lang="zh-CN" altLang="en-US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  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4"/>
              </a:rPr>
              <a:t>www.1ppt.com/fanwen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4"/>
              </a:rPr>
              <a:t>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试卷</a:t>
            </a:r>
            <a:r>
              <a:rPr lang="zh-CN" altLang="en-US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      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5"/>
              </a:rPr>
              <a:t>www.1ppt.com/shiti/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en-US" altLang="zh-CN" sz="11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教案</a:t>
            </a:r>
            <a:r>
              <a:rPr lang="zh-CN" altLang="en-US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      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6"/>
              </a:rPr>
              <a:t>www.1ppt.com/jiaoan/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en-US" altLang="zh-CN" sz="11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zh-CN" altLang="en-US" sz="11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 17"/>
          <p:cNvSpPr>
            <a:spLocks noChangeArrowheads="1"/>
          </p:cNvSpPr>
          <p:nvPr/>
        </p:nvSpPr>
        <p:spPr bwMode="gray">
          <a:xfrm>
            <a:off x="0" y="2710243"/>
            <a:ext cx="9144000" cy="1366829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 kern="0" dirty="0">
              <a:solidFill>
                <a:srgbClr val="005397"/>
              </a:solidFill>
              <a:latin typeface="Arial"/>
              <a:ea typeface="微软雅黑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381" y="348680"/>
            <a:ext cx="5580620" cy="194421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468313" y="2809313"/>
            <a:ext cx="4103687" cy="1618679"/>
          </a:xfrm>
          <a:prstGeom prst="rect">
            <a:avLst/>
          </a:prstGeom>
          <a:noFill/>
          <a:ln w="3175" algn="ctr">
            <a:noFill/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5B8CC1"/>
              </a:buClr>
              <a:buFont typeface="Wingdings" pitchFamily="2" charset="2"/>
              <a:buNone/>
              <a:defRPr/>
            </a:pPr>
            <a:r>
              <a:rPr lang="zh-CN" altLang="en-US" sz="2000" b="1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可以在下列情况使用</a:t>
            </a:r>
            <a:endParaRPr lang="zh-CN" altLang="en-US" sz="1200" kern="0" dirty="0" smtClean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200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不限次数的用于您个人</a:t>
            </a:r>
            <a:r>
              <a:rPr lang="en-US" altLang="zh-CN" sz="1200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200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公司、企业的商业演示。</a:t>
            </a:r>
          </a:p>
          <a:p>
            <a:pPr>
              <a:lnSpc>
                <a:spcPct val="150000"/>
              </a:lnSpc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200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拷贝模板中的内容用于其它幻灯片母版中使用。</a:t>
            </a:r>
          </a:p>
          <a:p>
            <a:pPr>
              <a:spcBef>
                <a:spcPct val="20000"/>
              </a:spcBef>
              <a:buClr>
                <a:srgbClr val="5B8CC1"/>
              </a:buClr>
              <a:buFont typeface="Wingdings" pitchFamily="2" charset="2"/>
              <a:buChar char="n"/>
              <a:defRPr/>
            </a:pPr>
            <a:endParaRPr lang="en-US" altLang="zh-CN" sz="1200" kern="0" dirty="0" smtClean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4572000" y="2809313"/>
            <a:ext cx="4103688" cy="1546671"/>
          </a:xfrm>
          <a:prstGeom prst="rect">
            <a:avLst/>
          </a:prstGeom>
          <a:noFill/>
          <a:ln w="3175" algn="ctr">
            <a:noFill/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5B8CC1"/>
              </a:buClr>
              <a:buFont typeface="Wingdings" pitchFamily="2" charset="2"/>
              <a:buNone/>
              <a:defRPr/>
            </a:pPr>
            <a:r>
              <a:rPr lang="zh-CN" altLang="en-US" sz="2000" b="1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不可以在以下情况使用</a:t>
            </a:r>
            <a:endParaRPr lang="zh-CN" altLang="en-US" sz="1050" b="1" kern="0" dirty="0" smtClean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200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用于任何形式的在线付费下载。</a:t>
            </a:r>
          </a:p>
          <a:p>
            <a:pPr>
              <a:lnSpc>
                <a:spcPct val="150000"/>
              </a:lnSpc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200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收集整理我们发布的免费资源后，刻录光碟销售。</a:t>
            </a:r>
            <a:endParaRPr lang="zh-CN" altLang="en-GB" sz="1200" kern="0" dirty="0" smtClean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7" name="Picture 10" descr="png-064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809313"/>
            <a:ext cx="393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1" descr="png-065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001" y="2809313"/>
            <a:ext cx="393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609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34" y="218872"/>
            <a:ext cx="7679731" cy="642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292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34" y="142075"/>
            <a:ext cx="7679731" cy="657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292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34" y="226552"/>
            <a:ext cx="7679731" cy="640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292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3040"/>
            <a:ext cx="9144000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292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20" y="0"/>
            <a:ext cx="73347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292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72" y="0"/>
            <a:ext cx="74462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292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5" y="1433689"/>
            <a:ext cx="9150083" cy="400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292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229</Words>
  <Application>Microsoft Office PowerPoint</Application>
  <PresentationFormat>全屏显示(4:3)</PresentationFormat>
  <Paragraphs>24</Paragraphs>
  <Slides>29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29</vt:i4>
      </vt:variant>
    </vt:vector>
  </HeadingPairs>
  <TitlesOfParts>
    <vt:vector size="31" baseType="lpstr"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lenovo</cp:lastModifiedBy>
  <cp:revision>4</cp:revision>
  <dcterms:created xsi:type="dcterms:W3CDTF">2013-12-19T00:26:16Z</dcterms:created>
  <dcterms:modified xsi:type="dcterms:W3CDTF">2013-12-19T00:46:51Z</dcterms:modified>
</cp:coreProperties>
</file>